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79B40AD-98D3-44E5-8BA0-BAAD77B1F533}">
  <a:tblStyle styleId="{879B40AD-98D3-44E5-8BA0-BAAD77B1F53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71181EF-68B9-4DC5-A393-97BDB0EA0B63}"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b64136238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b64136238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b64136238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b64136238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b641362380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b641362380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b7e3fdc120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b7e3fdc120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b641362380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b641362380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b641362380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b641362380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2b641362380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2b641362380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2b641362380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2b641362380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2b641362380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2b641362380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2b641362380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2b641362380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2b641362380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2b641362380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g2b641362380_0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1" name="Google Shape;1131;g2b641362380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9" name="Shape 1199"/>
        <p:cNvGrpSpPr/>
        <p:nvPr/>
      </p:nvGrpSpPr>
      <p:grpSpPr>
        <a:xfrm>
          <a:off x="0" y="0"/>
          <a:ext cx="0" cy="0"/>
          <a:chOff x="0" y="0"/>
          <a:chExt cx="0" cy="0"/>
        </a:xfrm>
      </p:grpSpPr>
      <p:sp>
        <p:nvSpPr>
          <p:cNvPr id="1200" name="Google Shape;1200;g2b641362380_0_6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1" name="Google Shape;1201;g2b641362380_0_6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g2b641362380_0_7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2" name="Google Shape;1252;g2b641362380_0_7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g2b641362380_0_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4" name="Google Shape;1314;g2b641362380_0_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1" name="Shape 1331"/>
        <p:cNvGrpSpPr/>
        <p:nvPr/>
      </p:nvGrpSpPr>
      <p:grpSpPr>
        <a:xfrm>
          <a:off x="0" y="0"/>
          <a:ext cx="0" cy="0"/>
          <a:chOff x="0" y="0"/>
          <a:chExt cx="0" cy="0"/>
        </a:xfrm>
      </p:grpSpPr>
      <p:sp>
        <p:nvSpPr>
          <p:cNvPr id="1332" name="Google Shape;1332;g2b641362380_0_8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3" name="Google Shape;1333;g2b641362380_0_8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1" name="Shape 1391"/>
        <p:cNvGrpSpPr/>
        <p:nvPr/>
      </p:nvGrpSpPr>
      <p:grpSpPr>
        <a:xfrm>
          <a:off x="0" y="0"/>
          <a:ext cx="0" cy="0"/>
          <a:chOff x="0" y="0"/>
          <a:chExt cx="0" cy="0"/>
        </a:xfrm>
      </p:grpSpPr>
      <p:sp>
        <p:nvSpPr>
          <p:cNvPr id="1392" name="Google Shape;1392;g2b641362380_0_9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3" name="Google Shape;1393;g2b641362380_0_9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7" name="Shape 1457"/>
        <p:cNvGrpSpPr/>
        <p:nvPr/>
      </p:nvGrpSpPr>
      <p:grpSpPr>
        <a:xfrm>
          <a:off x="0" y="0"/>
          <a:ext cx="0" cy="0"/>
          <a:chOff x="0" y="0"/>
          <a:chExt cx="0" cy="0"/>
        </a:xfrm>
      </p:grpSpPr>
      <p:sp>
        <p:nvSpPr>
          <p:cNvPr id="1458" name="Google Shape;1458;g2b641362380_0_10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9" name="Google Shape;1459;g2b641362380_0_10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0" name="Shape 1480"/>
        <p:cNvGrpSpPr/>
        <p:nvPr/>
      </p:nvGrpSpPr>
      <p:grpSpPr>
        <a:xfrm>
          <a:off x="0" y="0"/>
          <a:ext cx="0" cy="0"/>
          <a:chOff x="0" y="0"/>
          <a:chExt cx="0" cy="0"/>
        </a:xfrm>
      </p:grpSpPr>
      <p:sp>
        <p:nvSpPr>
          <p:cNvPr id="1481" name="Google Shape;1481;g2b641362380_0_10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2" name="Google Shape;1482;g2b641362380_0_10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8" name="Shape 1488"/>
        <p:cNvGrpSpPr/>
        <p:nvPr/>
      </p:nvGrpSpPr>
      <p:grpSpPr>
        <a:xfrm>
          <a:off x="0" y="0"/>
          <a:ext cx="0" cy="0"/>
          <a:chOff x="0" y="0"/>
          <a:chExt cx="0" cy="0"/>
        </a:xfrm>
      </p:grpSpPr>
      <p:sp>
        <p:nvSpPr>
          <p:cNvPr id="1489" name="Google Shape;1489;g2b641362380_0_10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0" name="Google Shape;1490;g2b641362380_0_10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1" name="Shape 1531"/>
        <p:cNvGrpSpPr/>
        <p:nvPr/>
      </p:nvGrpSpPr>
      <p:grpSpPr>
        <a:xfrm>
          <a:off x="0" y="0"/>
          <a:ext cx="0" cy="0"/>
          <a:chOff x="0" y="0"/>
          <a:chExt cx="0" cy="0"/>
        </a:xfrm>
      </p:grpSpPr>
      <p:sp>
        <p:nvSpPr>
          <p:cNvPr id="1532" name="Google Shape;1532;g2b641362380_0_1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3" name="Google Shape;1533;g2b641362380_0_1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g2b641362380_0_1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4" name="Google Shape;1604;g2b641362380_0_1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9" name="Shape 1619"/>
        <p:cNvGrpSpPr/>
        <p:nvPr/>
      </p:nvGrpSpPr>
      <p:grpSpPr>
        <a:xfrm>
          <a:off x="0" y="0"/>
          <a:ext cx="0" cy="0"/>
          <a:chOff x="0" y="0"/>
          <a:chExt cx="0" cy="0"/>
        </a:xfrm>
      </p:grpSpPr>
      <p:sp>
        <p:nvSpPr>
          <p:cNvPr id="1620" name="Google Shape;1620;g2b641362380_0_1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1" name="Google Shape;1621;g2b641362380_0_1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g2b641362380_0_1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7" name="Google Shape;1667;g2b641362380_0_1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1" name="Shape 1671"/>
        <p:cNvGrpSpPr/>
        <p:nvPr/>
      </p:nvGrpSpPr>
      <p:grpSpPr>
        <a:xfrm>
          <a:off x="0" y="0"/>
          <a:ext cx="0" cy="0"/>
          <a:chOff x="0" y="0"/>
          <a:chExt cx="0" cy="0"/>
        </a:xfrm>
      </p:grpSpPr>
      <p:sp>
        <p:nvSpPr>
          <p:cNvPr id="1672" name="Google Shape;1672;g2b641362380_0_1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3" name="Google Shape;1673;g2b641362380_0_1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8" name="Shape 1758"/>
        <p:cNvGrpSpPr/>
        <p:nvPr/>
      </p:nvGrpSpPr>
      <p:grpSpPr>
        <a:xfrm>
          <a:off x="0" y="0"/>
          <a:ext cx="0" cy="0"/>
          <a:chOff x="0" y="0"/>
          <a:chExt cx="0" cy="0"/>
        </a:xfrm>
      </p:grpSpPr>
      <p:sp>
        <p:nvSpPr>
          <p:cNvPr id="1759" name="Google Shape;1759;g2b641362380_0_13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0" name="Google Shape;1760;g2b641362380_0_1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4" name="Shape 1774"/>
        <p:cNvGrpSpPr/>
        <p:nvPr/>
      </p:nvGrpSpPr>
      <p:grpSpPr>
        <a:xfrm>
          <a:off x="0" y="0"/>
          <a:ext cx="0" cy="0"/>
          <a:chOff x="0" y="0"/>
          <a:chExt cx="0" cy="0"/>
        </a:xfrm>
      </p:grpSpPr>
      <p:sp>
        <p:nvSpPr>
          <p:cNvPr id="1775" name="Google Shape;1775;g2b641362380_0_1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6" name="Google Shape;1776;g2b641362380_0_1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5" name="Shape 1785"/>
        <p:cNvGrpSpPr/>
        <p:nvPr/>
      </p:nvGrpSpPr>
      <p:grpSpPr>
        <a:xfrm>
          <a:off x="0" y="0"/>
          <a:ext cx="0" cy="0"/>
          <a:chOff x="0" y="0"/>
          <a:chExt cx="0" cy="0"/>
        </a:xfrm>
      </p:grpSpPr>
      <p:sp>
        <p:nvSpPr>
          <p:cNvPr id="1786" name="Google Shape;1786;g2b641362380_0_1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7" name="Google Shape;1787;g2b641362380_0_1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4" name="Shape 1864"/>
        <p:cNvGrpSpPr/>
        <p:nvPr/>
      </p:nvGrpSpPr>
      <p:grpSpPr>
        <a:xfrm>
          <a:off x="0" y="0"/>
          <a:ext cx="0" cy="0"/>
          <a:chOff x="0" y="0"/>
          <a:chExt cx="0" cy="0"/>
        </a:xfrm>
      </p:grpSpPr>
      <p:sp>
        <p:nvSpPr>
          <p:cNvPr id="1865" name="Google Shape;1865;g2b641362380_0_15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6" name="Google Shape;1866;g2b641362380_0_1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4" name="Shape 1944"/>
        <p:cNvGrpSpPr/>
        <p:nvPr/>
      </p:nvGrpSpPr>
      <p:grpSpPr>
        <a:xfrm>
          <a:off x="0" y="0"/>
          <a:ext cx="0" cy="0"/>
          <a:chOff x="0" y="0"/>
          <a:chExt cx="0" cy="0"/>
        </a:xfrm>
      </p:grpSpPr>
      <p:sp>
        <p:nvSpPr>
          <p:cNvPr id="1945" name="Google Shape;1945;g2b641362380_0_16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6" name="Google Shape;1946;g2b641362380_0_16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5" name="Shape 1965"/>
        <p:cNvGrpSpPr/>
        <p:nvPr/>
      </p:nvGrpSpPr>
      <p:grpSpPr>
        <a:xfrm>
          <a:off x="0" y="0"/>
          <a:ext cx="0" cy="0"/>
          <a:chOff x="0" y="0"/>
          <a:chExt cx="0" cy="0"/>
        </a:xfrm>
      </p:grpSpPr>
      <p:sp>
        <p:nvSpPr>
          <p:cNvPr id="1966" name="Google Shape;1966;g2b641362380_0_16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7" name="Google Shape;1967;g2b641362380_0_1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4" name="Shape 1994"/>
        <p:cNvGrpSpPr/>
        <p:nvPr/>
      </p:nvGrpSpPr>
      <p:grpSpPr>
        <a:xfrm>
          <a:off x="0" y="0"/>
          <a:ext cx="0" cy="0"/>
          <a:chOff x="0" y="0"/>
          <a:chExt cx="0" cy="0"/>
        </a:xfrm>
      </p:grpSpPr>
      <p:sp>
        <p:nvSpPr>
          <p:cNvPr id="1995" name="Google Shape;1995;g2b641362380_0_16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6" name="Google Shape;1996;g2b641362380_0_16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8" name="Shape 2008"/>
        <p:cNvGrpSpPr/>
        <p:nvPr/>
      </p:nvGrpSpPr>
      <p:grpSpPr>
        <a:xfrm>
          <a:off x="0" y="0"/>
          <a:ext cx="0" cy="0"/>
          <a:chOff x="0" y="0"/>
          <a:chExt cx="0" cy="0"/>
        </a:xfrm>
      </p:grpSpPr>
      <p:sp>
        <p:nvSpPr>
          <p:cNvPr id="2009" name="Google Shape;2009;g2b641362380_0_16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0" name="Google Shape;2010;g2b641362380_0_16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5" name="Shape 2015"/>
        <p:cNvGrpSpPr/>
        <p:nvPr/>
      </p:nvGrpSpPr>
      <p:grpSpPr>
        <a:xfrm>
          <a:off x="0" y="0"/>
          <a:ext cx="0" cy="0"/>
          <a:chOff x="0" y="0"/>
          <a:chExt cx="0" cy="0"/>
        </a:xfrm>
      </p:grpSpPr>
      <p:sp>
        <p:nvSpPr>
          <p:cNvPr id="2016" name="Google Shape;2016;g2b641362380_0_1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7" name="Google Shape;2017;g2b641362380_0_1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7" name="Shape 2097"/>
        <p:cNvGrpSpPr/>
        <p:nvPr/>
      </p:nvGrpSpPr>
      <p:grpSpPr>
        <a:xfrm>
          <a:off x="0" y="0"/>
          <a:ext cx="0" cy="0"/>
          <a:chOff x="0" y="0"/>
          <a:chExt cx="0" cy="0"/>
        </a:xfrm>
      </p:grpSpPr>
      <p:sp>
        <p:nvSpPr>
          <p:cNvPr id="2098" name="Google Shape;2098;g2b641362380_0_17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9" name="Google Shape;2099;g2b641362380_0_17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3" name="Shape 2113"/>
        <p:cNvGrpSpPr/>
        <p:nvPr/>
      </p:nvGrpSpPr>
      <p:grpSpPr>
        <a:xfrm>
          <a:off x="0" y="0"/>
          <a:ext cx="0" cy="0"/>
          <a:chOff x="0" y="0"/>
          <a:chExt cx="0" cy="0"/>
        </a:xfrm>
      </p:grpSpPr>
      <p:sp>
        <p:nvSpPr>
          <p:cNvPr id="2114" name="Google Shape;2114;g2b641362380_0_17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5" name="Google Shape;2115;g2b641362380_0_17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1" name="Shape 2121"/>
        <p:cNvGrpSpPr/>
        <p:nvPr/>
      </p:nvGrpSpPr>
      <p:grpSpPr>
        <a:xfrm>
          <a:off x="0" y="0"/>
          <a:ext cx="0" cy="0"/>
          <a:chOff x="0" y="0"/>
          <a:chExt cx="0" cy="0"/>
        </a:xfrm>
      </p:grpSpPr>
      <p:sp>
        <p:nvSpPr>
          <p:cNvPr id="2122" name="Google Shape;2122;g2b641362380_0_17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3" name="Google Shape;2123;g2b641362380_0_1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8" name="Shape 2128"/>
        <p:cNvGrpSpPr/>
        <p:nvPr/>
      </p:nvGrpSpPr>
      <p:grpSpPr>
        <a:xfrm>
          <a:off x="0" y="0"/>
          <a:ext cx="0" cy="0"/>
          <a:chOff x="0" y="0"/>
          <a:chExt cx="0" cy="0"/>
        </a:xfrm>
      </p:grpSpPr>
      <p:sp>
        <p:nvSpPr>
          <p:cNvPr id="2129" name="Google Shape;2129;g2b641362380_0_17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0" name="Google Shape;2130;g2b641362380_0_1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2" name="Shape 2202"/>
        <p:cNvGrpSpPr/>
        <p:nvPr/>
      </p:nvGrpSpPr>
      <p:grpSpPr>
        <a:xfrm>
          <a:off x="0" y="0"/>
          <a:ext cx="0" cy="0"/>
          <a:chOff x="0" y="0"/>
          <a:chExt cx="0" cy="0"/>
        </a:xfrm>
      </p:grpSpPr>
      <p:sp>
        <p:nvSpPr>
          <p:cNvPr id="2203" name="Google Shape;2203;g2b641362380_0_18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4" name="Google Shape;2204;g2b641362380_0_1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11.png"/><Relationship Id="rId5" Type="http://schemas.openxmlformats.org/officeDocument/2006/relationships/image" Target="../media/image1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2.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 Id="rId4" Type="http://schemas.openxmlformats.org/officeDocument/2006/relationships/image" Target="../media/image20.png"/><Relationship Id="rId5"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9.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23.png"/><Relationship Id="rId4" Type="http://schemas.openxmlformats.org/officeDocument/2006/relationships/image" Target="../media/image22.png"/><Relationship Id="rId5" Type="http://schemas.openxmlformats.org/officeDocument/2006/relationships/image" Target="../media/image14.png"/><Relationship Id="rId6" Type="http://schemas.openxmlformats.org/officeDocument/2006/relationships/image" Target="../media/image17.png"/><Relationship Id="rId7"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24.png"/><Relationship Id="rId4" Type="http://schemas.openxmlformats.org/officeDocument/2006/relationships/image" Target="../media/image60.png"/><Relationship Id="rId5" Type="http://schemas.openxmlformats.org/officeDocument/2006/relationships/image" Target="../media/image28.png"/><Relationship Id="rId6" Type="http://schemas.openxmlformats.org/officeDocument/2006/relationships/image" Target="../media/image27.png"/><Relationship Id="rId7"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60.png"/><Relationship Id="rId4" Type="http://schemas.openxmlformats.org/officeDocument/2006/relationships/image" Target="../media/image25.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8.png"/><Relationship Id="rId8" Type="http://schemas.openxmlformats.org/officeDocument/2006/relationships/image" Target="../media/image27.png"/><Relationship Id="rId9"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60.png"/><Relationship Id="rId4" Type="http://schemas.openxmlformats.org/officeDocument/2006/relationships/image" Target="../media/image30.png"/><Relationship Id="rId5" Type="http://schemas.openxmlformats.org/officeDocument/2006/relationships/image" Target="../media/image25.png"/><Relationship Id="rId6" Type="http://schemas.openxmlformats.org/officeDocument/2006/relationships/image" Target="../media/image24.png"/><Relationship Id="rId7" Type="http://schemas.openxmlformats.org/officeDocument/2006/relationships/image" Target="../media/image29.png"/><Relationship Id="rId8" Type="http://schemas.openxmlformats.org/officeDocument/2006/relationships/image" Target="../media/image28.png"/><Relationship Id="rId9" Type="http://schemas.openxmlformats.org/officeDocument/2006/relationships/image" Target="../media/image27.png"/><Relationship Id="rId10" Type="http://schemas.openxmlformats.org/officeDocument/2006/relationships/image" Target="../media/image37.png"/><Relationship Id="rId11" Type="http://schemas.openxmlformats.org/officeDocument/2006/relationships/image" Target="../media/image1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5.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9.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9.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9.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9.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4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52.png"/><Relationship Id="rId4" Type="http://schemas.openxmlformats.org/officeDocument/2006/relationships/image" Target="../media/image51.png"/><Relationship Id="rId5" Type="http://schemas.openxmlformats.org/officeDocument/2006/relationships/image" Target="../media/image26.png"/><Relationship Id="rId6"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2.png"/><Relationship Id="rId4" Type="http://schemas.openxmlformats.org/officeDocument/2006/relationships/image" Target="../media/image51.png"/><Relationship Id="rId5" Type="http://schemas.openxmlformats.org/officeDocument/2006/relationships/image" Target="../media/image54.png"/><Relationship Id="rId6" Type="http://schemas.openxmlformats.org/officeDocument/2006/relationships/image" Target="../media/image26.png"/><Relationship Id="rId7" Type="http://schemas.openxmlformats.org/officeDocument/2006/relationships/image" Target="../media/image31.png"/><Relationship Id="rId8"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5.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 Id="rId3" Type="http://schemas.openxmlformats.org/officeDocument/2006/relationships/image" Target="../media/image4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4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59.png"/><Relationship Id="rId4" Type="http://schemas.openxmlformats.org/officeDocument/2006/relationships/image" Target="../media/image54.png"/><Relationship Id="rId5" Type="http://schemas.openxmlformats.org/officeDocument/2006/relationships/image" Target="../media/image51.png"/><Relationship Id="rId6" Type="http://schemas.openxmlformats.org/officeDocument/2006/relationships/image" Target="../media/image52.png"/><Relationship Id="rId7" Type="http://schemas.openxmlformats.org/officeDocument/2006/relationships/image" Target="../media/image26.png"/><Relationship Id="rId8" Type="http://schemas.openxmlformats.org/officeDocument/2006/relationships/image" Target="../media/image31.png"/><Relationship Id="rId9" Type="http://schemas.openxmlformats.org/officeDocument/2006/relationships/image" Target="../media/image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5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5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51.png"/><Relationship Id="rId4" Type="http://schemas.openxmlformats.org/officeDocument/2006/relationships/image" Target="../media/image54.png"/><Relationship Id="rId5" Type="http://schemas.openxmlformats.org/officeDocument/2006/relationships/image" Target="../media/image52.png"/><Relationship Id="rId6" Type="http://schemas.openxmlformats.org/officeDocument/2006/relationships/image" Target="../media/image59.png"/><Relationship Id="rId7" Type="http://schemas.openxmlformats.org/officeDocument/2006/relationships/image" Target="../media/image31.png"/><Relationship Id="rId8"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5.xml"/><Relationship Id="rId3" Type="http://schemas.openxmlformats.org/officeDocument/2006/relationships/image" Target="../media/image5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51.png"/><Relationship Id="rId4" Type="http://schemas.openxmlformats.org/officeDocument/2006/relationships/image" Target="../media/image54.png"/><Relationship Id="rId5" Type="http://schemas.openxmlformats.org/officeDocument/2006/relationships/image" Target="../media/image31.png"/><Relationship Id="rId6"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Isbarbardhigga matalaadaha natiijooyinka in ka badan laba dhacdo</a:t>
            </a:r>
            <a:endParaRPr/>
          </a:p>
        </p:txBody>
      </p:sp>
      <p:sp>
        <p:nvSpPr>
          <p:cNvPr id="747" name="Google Shape;747;p62"/>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Itimaalka (Probability): natiijooyinka suurtagalka ah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aqoonsan karaa natiijada isku midka ah dhammaan matalaadaha kala duwan.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ph idx="4" type="subTitle"/>
          </p:nvPr>
        </p:nvSpPr>
        <p:spPr>
          <a:xfrm>
            <a:off x="324000" y="168980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highlight>
                  <a:schemeClr val="lt1"/>
                </a:highlight>
                <a:latin typeface="Lexend"/>
              </a:rPr>
              <a:t>Jaantusyada geedka (Tree diagrams) waa matalaad loo isticmaalo qaabaynta su'aalaha tirakoobka/itimaalka. Laamuhu waxay matalaan dhacdooyin ama natiijooyin kala duwan.</a:t>
            </a:r>
            <a:endParaRPr>
              <a:solidFill>
                <a:schemeClr val="dk1"/>
              </a:solidFill>
            </a:endParaRPr>
          </a:p>
        </p:txBody>
      </p:sp>
      <p:sp>
        <p:nvSpPr>
          <p:cNvPr id="763" name="Google Shape;763;p65"/>
          <p:cNvSpPr txBox="1"/>
          <p:nvPr>
            <p:ph idx="2" type="subTitle"/>
          </p:nvPr>
        </p:nvSpPr>
        <p:spPr>
          <a:xfrm>
            <a:off x="324000" y="810000"/>
            <a:ext cx="84960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Shaxda natiijooyinka (Natiijada table) waa shax muujisa dhammaan natiijooyinka suurtagalka ah.</a:t>
            </a:r>
            <a:endParaRPr>
              <a:solidFill>
                <a:schemeClr val="dk1"/>
              </a:solidFill>
            </a:endParaRPr>
          </a:p>
        </p:txBody>
      </p:sp>
      <p:sp>
        <p:nvSpPr>
          <p:cNvPr id="764" name="Google Shape;764;p65"/>
          <p:cNvSpPr txBox="1"/>
          <p:nvPr>
            <p:ph idx="6" type="subTitle"/>
          </p:nvPr>
        </p:nvSpPr>
        <p:spPr>
          <a:xfrm>
            <a:off x="324000" y="408660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Jaantusyada Venn (Venn diagrams) waa matalaad loo isticmaalo qaabaynta su'aalaha tirakoobka/itimaalka. Caadi ahaan goobo ayaa loo isticmaalaa inay matalaan dhacdooyinka.</a:t>
            </a:r>
            <a:endParaRPr>
              <a:solidFill>
                <a:schemeClr val="dk1"/>
              </a:solidFill>
            </a:endParaRPr>
          </a:p>
        </p:txBody>
      </p:sp>
      <p:sp>
        <p:nvSpPr>
          <p:cNvPr id="765" name="Google Shape;765;p65"/>
          <p:cNvSpPr txBox="1"/>
          <p:nvPr>
            <p:ph idx="4" type="subTitle"/>
          </p:nvPr>
        </p:nvSpPr>
        <p:spPr>
          <a:xfrm>
            <a:off x="324000" y="288820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Laan kasta oo ka mid ah geedka natiijooyinka waxay muujisaa natiijo suurtagal ah oo ka timid dhacdo ama heer tijaabo ah. Geedka natiijooyinka oo dhamaystiran wuxuu muujiyaa dhammaan natiijooyinka suurtagalka ah.</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6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jaantusyo kala duwan oo loogu talagalay dhacdooyin badan</a:t>
            </a:r>
            <a:endParaRPr/>
          </a:p>
        </p:txBody>
      </p:sp>
      <p:sp>
        <p:nvSpPr>
          <p:cNvPr id="771" name="Google Shape;771;p6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Isbarbardhigga matalaadaha natiijooyinka in ka badan laba dhacdo</a:t>
            </a:r>
            <a:endParaRPr/>
          </a:p>
        </p:txBody>
      </p:sp>
      <p:sp>
        <p:nvSpPr>
          <p:cNvPr id="772" name="Google Shape;772;p6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Tijaabooyin heerar badan leh oo leh liisaska iyo geedaha natiijooyinka</a:t>
            </a:r>
            <a:endParaRPr/>
          </a:p>
        </p:txBody>
      </p:sp>
      <p:pic>
        <p:nvPicPr>
          <p:cNvPr id="773" name="Google Shape;773;p66"/>
          <p:cNvPicPr preferRelativeResize="0"/>
          <p:nvPr/>
        </p:nvPicPr>
        <p:blipFill>
          <a:blip r:embed="rId3">
            <a:alphaModFix/>
          </a:blip>
          <a:stretch>
            <a:fillRect/>
          </a:stretch>
        </p:blipFill>
        <p:spPr>
          <a:xfrm>
            <a:off x="408127" y="2052098"/>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graphicFrame>
        <p:nvGraphicFramePr>
          <p:cNvPr id="778" name="Google Shape;778;p67"/>
          <p:cNvGraphicFramePr/>
          <p:nvPr/>
        </p:nvGraphicFramePr>
        <p:xfrm>
          <a:off x="2915903" y="2928250"/>
          <a:ext cx="3000000" cy="3000000"/>
        </p:xfrm>
        <a:graphic>
          <a:graphicData uri="http://schemas.openxmlformats.org/drawingml/2006/table">
            <a:tbl>
              <a:tblPr>
                <a:noFill/>
                <a:tableStyleId>{879B40AD-98D3-44E5-8BA0-BAAD77B1F533}</a:tableStyleId>
              </a:tblPr>
              <a:tblGrid>
                <a:gridCol w="470450"/>
                <a:gridCol w="889275"/>
                <a:gridCol w="889275"/>
              </a:tblGrid>
              <a:tr h="359675">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M3</a:t>
                      </a:r>
                      <a:endParaRPr sz="16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ma aha M3</a:t>
                      </a:r>
                      <a:endParaRPr sz="1600">
                        <a:solidFill>
                          <a:srgbClr val="FFFFFF"/>
                        </a:solidFill>
                        <a:latin typeface="Lexend"/>
                        <a:ea typeface="Lexend"/>
                        <a:cs typeface="Lexend"/>
                        <a:sym typeface="Lexend"/>
                      </a:endParaRPr>
                    </a:p>
                  </a:txBody>
                  <a:tcPr marT="0" marB="0" marR="0" marL="0" anchor="ctr">
                    <a:solidFill>
                      <a:schemeClr val="accent4"/>
                    </a:solidFill>
                  </a:tcPr>
                </a:tc>
              </a:tr>
              <a:tr h="580100">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M5</a:t>
                      </a:r>
                      <a:endParaRPr sz="16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600">
                          <a:latin typeface="Lexend"/>
                          <a:ea typeface="Lexend"/>
                          <a:cs typeface="Lexend"/>
                          <a:sym typeface="Lexend"/>
                        </a:rPr>
                        <a:t>15, 30</a:t>
                      </a:r>
                      <a:endParaRPr sz="16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5, 10</a:t>
                      </a:r>
                      <a:endParaRPr sz="16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612575">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ma aha</a:t>
                      </a:r>
                      <a:endParaRPr sz="1600">
                        <a:solidFill>
                          <a:srgbClr val="FFFFFF"/>
                        </a:solidFill>
                        <a:latin typeface="Lexend"/>
                        <a:ea typeface="Lexend"/>
                        <a:cs typeface="Lexend"/>
                        <a:sym typeface="Lexend"/>
                      </a:endParaRPr>
                    </a:p>
                    <a:p>
                      <a:pPr indent="0" lvl="0" marL="0" rtl="0" algn="ctr">
                        <a:spcBef>
                          <a:spcPts val="0"/>
                        </a:spcBef>
                        <a:spcAft>
                          <a:spcPts val="0"/>
                        </a:spcAft>
                        <a:buNone/>
                      </a:pPr>
                      <a:r>
                        <a:rPr lang="en-GB" sz="1600">
                          <a:solidFill>
                            <a:srgbClr val="FFFFFF"/>
                          </a:solidFill>
                          <a:latin typeface="Lexend"/>
                          <a:ea typeface="Lexend"/>
                          <a:cs typeface="Lexend"/>
                          <a:sym typeface="Lexend"/>
                        </a:rPr>
                        <a:t>M5</a:t>
                      </a:r>
                      <a:endParaRPr sz="1600">
                        <a:solidFill>
                          <a:srgbClr val="FFFFFF"/>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600">
                          <a:latin typeface="Lexend"/>
                          <a:ea typeface="Lexend"/>
                          <a:cs typeface="Lexend"/>
                          <a:sym typeface="Lexend"/>
                        </a:rPr>
                        <a:t>3, 6</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7, 8</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779" name="Google Shape;779;p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jaantusyo kala duwan oo loogu talagalay dhacdooyin badan</a:t>
            </a:r>
            <a:endParaRPr/>
          </a:p>
        </p:txBody>
      </p:sp>
      <p:grpSp>
        <p:nvGrpSpPr>
          <p:cNvPr id="780" name="Google Shape;780;p67"/>
          <p:cNvGrpSpPr/>
          <p:nvPr/>
        </p:nvGrpSpPr>
        <p:grpSpPr>
          <a:xfrm>
            <a:off x="5501579" y="810199"/>
            <a:ext cx="3318430" cy="2174323"/>
            <a:chOff x="5501579" y="810199"/>
            <a:chExt cx="3318430" cy="2174323"/>
          </a:xfrm>
        </p:grpSpPr>
        <p:pic>
          <p:nvPicPr>
            <p:cNvPr id="781" name="Google Shape;781;p67"/>
            <p:cNvPicPr preferRelativeResize="0"/>
            <p:nvPr/>
          </p:nvPicPr>
          <p:blipFill>
            <a:blip r:embed="rId6">
              <a:alphaModFix/>
            </a:blip>
            <a:stretch>
              <a:fillRect/>
            </a:stretch>
          </p:blipFill>
          <p:spPr>
            <a:xfrm>
              <a:off x="8155584" y="1970229"/>
              <a:ext cx="664425" cy="737087"/>
            </a:xfrm>
            <a:prstGeom prst="rect">
              <a:avLst/>
            </a:prstGeom>
            <a:noFill/>
            <a:ln>
              <a:noFill/>
            </a:ln>
          </p:spPr>
        </p:pic>
        <p:sp>
          <p:nvSpPr>
            <p:cNvPr id="782" name="Google Shape;782;p67"/>
            <p:cNvSpPr txBox="1"/>
            <p:nvPr/>
          </p:nvSpPr>
          <p:spPr>
            <a:xfrm>
              <a:off x="8114735" y="2707322"/>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500">
                  <a:solidFill>
                    <a:srgbClr val="000000"/>
                  </a:solidFill>
                  <a:latin typeface="Lexend"/>
                  <a:ea typeface="Lexend"/>
                  <a:cs typeface="Lexend"/>
                  <a:sym typeface="Lexend"/>
                </a:rPr>
                <a:t>Suad</a:t>
              </a:r>
              <a:endParaRPr sz="1800">
                <a:solidFill>
                  <a:srgbClr val="000000"/>
                </a:solidFill>
                <a:latin typeface="Lexend"/>
                <a:ea typeface="Lexend"/>
                <a:cs typeface="Lexend"/>
                <a:sym typeface="Lexend"/>
              </a:endParaRPr>
            </a:p>
          </p:txBody>
        </p:sp>
        <p:grpSp>
          <p:nvGrpSpPr>
            <p:cNvPr id="783" name="Google Shape;783;p67"/>
            <p:cNvGrpSpPr/>
            <p:nvPr/>
          </p:nvGrpSpPr>
          <p:grpSpPr>
            <a:xfrm flipH="1">
              <a:off x="5501579" y="810199"/>
              <a:ext cx="3187472" cy="1362206"/>
              <a:chOff x="797575" y="5295652"/>
              <a:chExt cx="3320975" cy="1476325"/>
            </a:xfrm>
          </p:grpSpPr>
          <p:pic>
            <p:nvPicPr>
              <p:cNvPr id="784" name="Google Shape;784;p67"/>
              <p:cNvPicPr preferRelativeResize="0"/>
              <p:nvPr/>
            </p:nvPicPr>
            <p:blipFill rotWithShape="1">
              <a:blip r:embed="rId4">
                <a:alphaModFix/>
              </a:blip>
              <a:srcRect b="43690" l="0" r="57905" t="0"/>
              <a:stretch/>
            </p:blipFill>
            <p:spPr>
              <a:xfrm flipH="1">
                <a:off x="797575" y="5295652"/>
                <a:ext cx="3320975" cy="1476325"/>
              </a:xfrm>
              <a:prstGeom prst="rect">
                <a:avLst/>
              </a:prstGeom>
              <a:noFill/>
              <a:ln>
                <a:noFill/>
              </a:ln>
            </p:spPr>
          </p:pic>
          <p:sp>
            <p:nvSpPr>
              <p:cNvPr id="785" name="Google Shape;785;p67"/>
              <p:cNvSpPr txBox="1"/>
              <p:nvPr/>
            </p:nvSpPr>
            <p:spPr>
              <a:xfrm flipH="1">
                <a:off x="1048703" y="5313075"/>
                <a:ext cx="3000000" cy="55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500">
                    <a:latin typeface="Lexend"/>
                    <a:ea typeface="Lexend"/>
                    <a:cs typeface="Lexend"/>
                    <a:sym typeface="Lexend"/>
                  </a:rPr>
                  <a:t>Isticmaalka shaxda natiijooyinka ayaa aad ugu fiican kala soocista natiijooyinka spinner-ka ee laba dhacdo!</a:t>
                </a:r>
                <a:r>
                  <a:rPr lang="en-GB" sz="1500">
                    <a:latin typeface="Lexend"/>
                    <a:ea typeface="Lexend"/>
                    <a:cs typeface="Lexend"/>
                    <a:sym typeface="Lexend"/>
                  </a:rPr>
                  <a:t/>
                </a:r>
                <a:r>
                  <a:rPr lang="en-GB" sz="1500">
                    <a:latin typeface="Lexend"/>
                    <a:ea typeface="Lexend"/>
                    <a:cs typeface="Lexend"/>
                    <a:sym typeface="Lexend"/>
                  </a:rPr>
                  <a:t/>
                </a:r>
                <a:endParaRPr sz="1800">
                  <a:latin typeface="Lexend"/>
                  <a:ea typeface="Lexend"/>
                  <a:cs typeface="Lexend"/>
                  <a:sym typeface="Lexend"/>
                </a:endParaRPr>
              </a:p>
            </p:txBody>
          </p:sp>
        </p:grpSp>
      </p:grpSp>
      <p:grpSp>
        <p:nvGrpSpPr>
          <p:cNvPr id="786" name="Google Shape;786;p67"/>
          <p:cNvGrpSpPr/>
          <p:nvPr/>
        </p:nvGrpSpPr>
        <p:grpSpPr>
          <a:xfrm>
            <a:off x="262800" y="463995"/>
            <a:ext cx="1644841" cy="1704397"/>
            <a:chOff x="145325" y="463995"/>
            <a:chExt cx="1644841" cy="1704397"/>
          </a:xfrm>
        </p:grpSpPr>
        <p:grpSp>
          <p:nvGrpSpPr>
            <p:cNvPr id="787" name="Google Shape;787;p67"/>
            <p:cNvGrpSpPr/>
            <p:nvPr/>
          </p:nvGrpSpPr>
          <p:grpSpPr>
            <a:xfrm>
              <a:off x="145325" y="463995"/>
              <a:ext cx="1644841" cy="1704397"/>
              <a:chOff x="145325" y="463995"/>
              <a:chExt cx="1644841" cy="1704397"/>
            </a:xfrm>
          </p:grpSpPr>
          <p:sp>
            <p:nvSpPr>
              <p:cNvPr id="788" name="Google Shape;788;p67"/>
              <p:cNvSpPr txBox="1"/>
              <p:nvPr/>
            </p:nvSpPr>
            <p:spPr>
              <a:xfrm>
                <a:off x="469113" y="1891192"/>
                <a:ext cx="9972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spinner</a:t>
                </a:r>
                <a:endParaRPr sz="1800">
                  <a:solidFill>
                    <a:srgbClr val="000000"/>
                  </a:solidFill>
                  <a:latin typeface="Lexend"/>
                  <a:ea typeface="Lexend"/>
                  <a:cs typeface="Lexend"/>
                  <a:sym typeface="Lexend"/>
                </a:endParaRPr>
              </a:p>
            </p:txBody>
          </p:sp>
          <p:sp>
            <p:nvSpPr>
              <p:cNvPr id="789" name="Google Shape;789;p67"/>
              <p:cNvSpPr/>
              <p:nvPr/>
            </p:nvSpPr>
            <p:spPr>
              <a:xfrm flipH="1">
                <a:off x="386114" y="704767"/>
                <a:ext cx="1163100" cy="1163100"/>
              </a:xfrm>
              <a:prstGeom prst="pie">
                <a:avLst>
                  <a:gd fmla="val 13499686"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0" name="Google Shape;790;p67"/>
              <p:cNvSpPr/>
              <p:nvPr/>
            </p:nvSpPr>
            <p:spPr>
              <a:xfrm flipH="1" rot="2700000">
                <a:off x="386346" y="704863"/>
                <a:ext cx="1162908" cy="1162908"/>
              </a:xfrm>
              <a:prstGeom prst="pie">
                <a:avLst>
                  <a:gd fmla="val 13499686"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1" name="Google Shape;791;p67"/>
              <p:cNvSpPr/>
              <p:nvPr/>
            </p:nvSpPr>
            <p:spPr>
              <a:xfrm flipH="1" rot="5400000">
                <a:off x="386466" y="704971"/>
                <a:ext cx="1162800" cy="1162800"/>
              </a:xfrm>
              <a:prstGeom prst="pie">
                <a:avLst>
                  <a:gd fmla="val 13499686"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2" name="Google Shape;792;p67"/>
              <p:cNvSpPr/>
              <p:nvPr/>
            </p:nvSpPr>
            <p:spPr>
              <a:xfrm flipH="1" rot="8100000">
                <a:off x="386412" y="704841"/>
                <a:ext cx="1162908" cy="1162908"/>
              </a:xfrm>
              <a:prstGeom prst="pie">
                <a:avLst>
                  <a:gd fmla="val 13499686"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3" name="Google Shape;793;p67"/>
              <p:cNvSpPr/>
              <p:nvPr/>
            </p:nvSpPr>
            <p:spPr>
              <a:xfrm flipH="1" rot="10800000">
                <a:off x="386277" y="704745"/>
                <a:ext cx="1163100" cy="1163100"/>
              </a:xfrm>
              <a:prstGeom prst="pie">
                <a:avLst>
                  <a:gd fmla="val 13499686"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4" name="Google Shape;794;p67"/>
              <p:cNvSpPr/>
              <p:nvPr/>
            </p:nvSpPr>
            <p:spPr>
              <a:xfrm flipH="1" rot="-8100000">
                <a:off x="386237" y="704841"/>
                <a:ext cx="1162908" cy="1162908"/>
              </a:xfrm>
              <a:prstGeom prst="pie">
                <a:avLst>
                  <a:gd fmla="val 13499686"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5" name="Google Shape;795;p67"/>
              <p:cNvSpPr/>
              <p:nvPr/>
            </p:nvSpPr>
            <p:spPr>
              <a:xfrm flipH="1" rot="-5400000">
                <a:off x="386225" y="704841"/>
                <a:ext cx="1162800" cy="1162800"/>
              </a:xfrm>
              <a:prstGeom prst="pie">
                <a:avLst>
                  <a:gd fmla="val 13499686"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6" name="Google Shape;796;p67"/>
              <p:cNvSpPr/>
              <p:nvPr/>
            </p:nvSpPr>
            <p:spPr>
              <a:xfrm flipH="1" rot="-2700000">
                <a:off x="386171" y="704863"/>
                <a:ext cx="1162908" cy="1162908"/>
              </a:xfrm>
              <a:prstGeom prst="pie">
                <a:avLst>
                  <a:gd fmla="val 13499686"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797" name="Google Shape;797;p67"/>
              <p:cNvGrpSpPr/>
              <p:nvPr/>
            </p:nvGrpSpPr>
            <p:grpSpPr>
              <a:xfrm rot="5400000">
                <a:off x="1194681" y="998018"/>
                <a:ext cx="65100" cy="576723"/>
                <a:chOff x="936300" y="737518"/>
                <a:chExt cx="65100" cy="576723"/>
              </a:xfrm>
            </p:grpSpPr>
            <p:cxnSp>
              <p:nvCxnSpPr>
                <p:cNvPr id="798" name="Google Shape;798;p67"/>
                <p:cNvCxnSpPr/>
                <p:nvPr/>
              </p:nvCxnSpPr>
              <p:spPr>
                <a:xfrm rot="10800000">
                  <a:off x="968896" y="737518"/>
                  <a:ext cx="0" cy="534000"/>
                </a:xfrm>
                <a:prstGeom prst="straightConnector1">
                  <a:avLst/>
                </a:prstGeom>
                <a:noFill/>
                <a:ln cap="flat" cmpd="sng" w="38100">
                  <a:solidFill>
                    <a:srgbClr val="000000"/>
                  </a:solidFill>
                  <a:prstDash val="solid"/>
                  <a:round/>
                  <a:headEnd len="med" w="med" type="none"/>
                  <a:tailEnd len="med" w="med" type="triangle"/>
                </a:ln>
              </p:spPr>
            </p:cxnSp>
            <p:sp>
              <p:nvSpPr>
                <p:cNvPr id="799" name="Google Shape;799;p67"/>
                <p:cNvSpPr/>
                <p:nvPr/>
              </p:nvSpPr>
              <p:spPr>
                <a:xfrm>
                  <a:off x="936300" y="1255442"/>
                  <a:ext cx="65100" cy="58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00" name="Google Shape;800;p67"/>
              <p:cNvSpPr txBox="1"/>
              <p:nvPr/>
            </p:nvSpPr>
            <p:spPr>
              <a:xfrm flipH="1">
                <a:off x="1167734" y="931194"/>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801" name="Google Shape;801;p67"/>
              <p:cNvSpPr txBox="1"/>
              <p:nvPr/>
            </p:nvSpPr>
            <p:spPr>
              <a:xfrm flipH="1">
                <a:off x="1167734" y="1295762"/>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6</a:t>
                </a:r>
                <a:endParaRPr sz="1600">
                  <a:solidFill>
                    <a:schemeClr val="lt1"/>
                  </a:solidFill>
                  <a:latin typeface="Lexend"/>
                  <a:ea typeface="Lexend"/>
                  <a:cs typeface="Lexend"/>
                  <a:sym typeface="Lexend"/>
                </a:endParaRPr>
              </a:p>
            </p:txBody>
          </p:sp>
          <p:sp>
            <p:nvSpPr>
              <p:cNvPr id="802" name="Google Shape;802;p67"/>
              <p:cNvSpPr txBox="1"/>
              <p:nvPr/>
            </p:nvSpPr>
            <p:spPr>
              <a:xfrm flipH="1">
                <a:off x="964521" y="1482784"/>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7</a:t>
                </a:r>
                <a:endParaRPr sz="1600">
                  <a:solidFill>
                    <a:srgbClr val="000000"/>
                  </a:solidFill>
                  <a:latin typeface="Lexend"/>
                  <a:ea typeface="Lexend"/>
                  <a:cs typeface="Lexend"/>
                  <a:sym typeface="Lexend"/>
                </a:endParaRPr>
              </a:p>
            </p:txBody>
          </p:sp>
          <p:sp>
            <p:nvSpPr>
              <p:cNvPr id="803" name="Google Shape;803;p67"/>
              <p:cNvSpPr txBox="1"/>
              <p:nvPr/>
            </p:nvSpPr>
            <p:spPr>
              <a:xfrm>
                <a:off x="479974" y="990697"/>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15</a:t>
                </a:r>
                <a:endParaRPr sz="1600">
                  <a:solidFill>
                    <a:schemeClr val="lt1"/>
                  </a:solidFill>
                  <a:latin typeface="Lexend"/>
                  <a:ea typeface="Lexend"/>
                  <a:cs typeface="Lexend"/>
                  <a:sym typeface="Lexend"/>
                </a:endParaRPr>
              </a:p>
            </p:txBody>
          </p:sp>
          <p:sp>
            <p:nvSpPr>
              <p:cNvPr id="804" name="Google Shape;804;p67"/>
              <p:cNvSpPr txBox="1"/>
              <p:nvPr/>
            </p:nvSpPr>
            <p:spPr>
              <a:xfrm>
                <a:off x="479974" y="1260999"/>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10</a:t>
                </a:r>
                <a:endParaRPr sz="1600">
                  <a:solidFill>
                    <a:srgbClr val="000000"/>
                  </a:solidFill>
                  <a:latin typeface="Lexend"/>
                  <a:ea typeface="Lexend"/>
                  <a:cs typeface="Lexend"/>
                  <a:sym typeface="Lexend"/>
                </a:endParaRPr>
              </a:p>
            </p:txBody>
          </p:sp>
          <p:sp>
            <p:nvSpPr>
              <p:cNvPr id="805" name="Google Shape;805;p67"/>
              <p:cNvSpPr txBox="1"/>
              <p:nvPr/>
            </p:nvSpPr>
            <p:spPr>
              <a:xfrm>
                <a:off x="683186" y="1482784"/>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8</a:t>
                </a:r>
                <a:endParaRPr sz="1600">
                  <a:solidFill>
                    <a:schemeClr val="lt1"/>
                  </a:solidFill>
                  <a:latin typeface="Lexend"/>
                  <a:ea typeface="Lexend"/>
                  <a:cs typeface="Lexend"/>
                  <a:sym typeface="Lexend"/>
                </a:endParaRPr>
              </a:p>
            </p:txBody>
          </p:sp>
        </p:grpSp>
        <p:sp>
          <p:nvSpPr>
            <p:cNvPr id="806" name="Google Shape;806;p67"/>
            <p:cNvSpPr txBox="1"/>
            <p:nvPr/>
          </p:nvSpPr>
          <p:spPr>
            <a:xfrm flipH="1">
              <a:off x="964517" y="762027"/>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3</a:t>
              </a:r>
              <a:endParaRPr sz="1600">
                <a:solidFill>
                  <a:schemeClr val="lt1"/>
                </a:solidFill>
                <a:latin typeface="Lexend"/>
                <a:ea typeface="Lexend"/>
                <a:cs typeface="Lexend"/>
                <a:sym typeface="Lexend"/>
              </a:endParaRPr>
            </a:p>
          </p:txBody>
        </p:sp>
        <p:sp>
          <p:nvSpPr>
            <p:cNvPr id="807" name="Google Shape;807;p67"/>
            <p:cNvSpPr txBox="1"/>
            <p:nvPr/>
          </p:nvSpPr>
          <p:spPr>
            <a:xfrm>
              <a:off x="681667" y="762027"/>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30</a:t>
              </a:r>
              <a:endParaRPr sz="1600">
                <a:solidFill>
                  <a:srgbClr val="000000"/>
                </a:solidFill>
                <a:latin typeface="Lexend"/>
                <a:ea typeface="Lexend"/>
                <a:cs typeface="Lexend"/>
                <a:sym typeface="Lexend"/>
              </a:endParaRPr>
            </a:p>
          </p:txBody>
        </p:sp>
      </p:grpSp>
      <p:sp>
        <p:nvSpPr>
          <p:cNvPr id="808" name="Google Shape;808;p67"/>
          <p:cNvSpPr txBox="1"/>
          <p:nvPr/>
        </p:nvSpPr>
        <p:spPr>
          <a:xfrm>
            <a:off x="408875" y="2298704"/>
            <a:ext cx="21147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Suad waxay wareejin doontaa spinner-kan oo tixgelin doontaa natiijooyin kala duwan oo uu spinner-ku ku degi karo.</a:t>
            </a:r>
            <a:endParaRPr sz="1800">
              <a:solidFill>
                <a:srgbClr val="000000"/>
              </a:solidFill>
              <a:latin typeface="Lexend"/>
              <a:ea typeface="Lexend"/>
              <a:cs typeface="Lexend"/>
              <a:sym typeface="Lexend"/>
            </a:endParaRPr>
          </a:p>
        </p:txBody>
      </p:sp>
      <p:grpSp>
        <p:nvGrpSpPr>
          <p:cNvPr id="809" name="Google Shape;809;p67"/>
          <p:cNvGrpSpPr/>
          <p:nvPr/>
        </p:nvGrpSpPr>
        <p:grpSpPr>
          <a:xfrm rot="10800000">
            <a:off x="5328376" y="2946400"/>
            <a:ext cx="3491673" cy="1362206"/>
            <a:chOff x="797575" y="5295652"/>
            <a:chExt cx="3320975" cy="1476325"/>
          </a:xfrm>
        </p:grpSpPr>
        <p:pic>
          <p:nvPicPr>
            <p:cNvPr id="810" name="Google Shape;810;p67"/>
            <p:cNvPicPr preferRelativeResize="0"/>
            <p:nvPr/>
          </p:nvPicPr>
          <p:blipFill rotWithShape="1">
            <a:blip r:embed="rId4">
              <a:alphaModFix/>
            </a:blip>
            <a:srcRect b="43690" l="0" r="57905" t="0"/>
            <a:stretch/>
          </p:blipFill>
          <p:spPr>
            <a:xfrm flipH="1">
              <a:off x="797575" y="5295652"/>
              <a:ext cx="3320975" cy="1476325"/>
            </a:xfrm>
            <a:prstGeom prst="rect">
              <a:avLst/>
            </a:prstGeom>
            <a:noFill/>
            <a:ln>
              <a:noFill/>
            </a:ln>
          </p:spPr>
        </p:pic>
        <p:sp>
          <p:nvSpPr>
            <p:cNvPr id="811" name="Google Shape;811;p67"/>
            <p:cNvSpPr txBox="1"/>
            <p:nvPr/>
          </p:nvSpPr>
          <p:spPr>
            <a:xfrm flipH="1" rot="10800000">
              <a:off x="1048703" y="5962923"/>
              <a:ext cx="3000000" cy="55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500">
                  <a:latin typeface="Lexend"/>
                  <a:ea typeface="Lexend"/>
                  <a:cs typeface="Lexend"/>
                  <a:sym typeface="Lexend"/>
                </a:rPr>
                <a:t>Tusaale ahaan, shaxdan dhacdooyinka waxay muujinaysaa natiijooyinka ay yihiin tirooyin 3 (M3) iyo tirooyin 5 (M5).</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jaantusyo kala duwan oo loogu talagalay dhacdooyin badan</a:t>
            </a:r>
            <a:endParaRPr/>
          </a:p>
        </p:txBody>
      </p:sp>
      <p:pic>
        <p:nvPicPr>
          <p:cNvPr id="817" name="Google Shape;817;p68"/>
          <p:cNvPicPr preferRelativeResize="0"/>
          <p:nvPr/>
        </p:nvPicPr>
        <p:blipFill>
          <a:blip r:embed="rId8">
            <a:alphaModFix/>
          </a:blip>
          <a:stretch>
            <a:fillRect/>
          </a:stretch>
        </p:blipFill>
        <p:spPr>
          <a:xfrm>
            <a:off x="8155584" y="1970229"/>
            <a:ext cx="664425" cy="737087"/>
          </a:xfrm>
          <a:prstGeom prst="rect">
            <a:avLst/>
          </a:prstGeom>
          <a:noFill/>
          <a:ln>
            <a:noFill/>
          </a:ln>
        </p:spPr>
      </p:pic>
      <p:sp>
        <p:nvSpPr>
          <p:cNvPr id="818" name="Google Shape;818;p68"/>
          <p:cNvSpPr txBox="1"/>
          <p:nvPr/>
        </p:nvSpPr>
        <p:spPr>
          <a:xfrm>
            <a:off x="8114735" y="2707322"/>
            <a:ext cx="6762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Lexend"/>
                <a:ea typeface="Lexend"/>
                <a:cs typeface="Lexend"/>
                <a:sym typeface="Lexend"/>
              </a:rPr>
              <a:t>Suad</a:t>
            </a:r>
            <a:endParaRPr sz="1800">
              <a:solidFill>
                <a:srgbClr val="000000"/>
              </a:solidFill>
              <a:latin typeface="Lexend"/>
              <a:ea typeface="Lexend"/>
              <a:cs typeface="Lexend"/>
              <a:sym typeface="Lexend"/>
            </a:endParaRPr>
          </a:p>
        </p:txBody>
      </p:sp>
      <p:grpSp>
        <p:nvGrpSpPr>
          <p:cNvPr id="819" name="Google Shape;819;p68"/>
          <p:cNvGrpSpPr/>
          <p:nvPr/>
        </p:nvGrpSpPr>
        <p:grpSpPr>
          <a:xfrm>
            <a:off x="4663282" y="810201"/>
            <a:ext cx="4025426" cy="1362224"/>
            <a:chOff x="4724675" y="810200"/>
            <a:chExt cx="3964375" cy="1362224"/>
          </a:xfrm>
        </p:grpSpPr>
        <p:pic>
          <p:nvPicPr>
            <p:cNvPr id="820" name="Google Shape;820;p68"/>
            <p:cNvPicPr preferRelativeResize="0"/>
            <p:nvPr/>
          </p:nvPicPr>
          <p:blipFill rotWithShape="1">
            <a:blip r:embed="rId4">
              <a:alphaModFix/>
            </a:blip>
            <a:srcRect b="43690" l="0" r="57905" t="0"/>
            <a:stretch/>
          </p:blipFill>
          <p:spPr>
            <a:xfrm>
              <a:off x="4724675" y="810200"/>
              <a:ext cx="3964375" cy="1362224"/>
            </a:xfrm>
            <a:prstGeom prst="rect">
              <a:avLst/>
            </a:prstGeom>
            <a:noFill/>
            <a:ln>
              <a:noFill/>
            </a:ln>
          </p:spPr>
        </p:pic>
        <p:sp>
          <p:nvSpPr>
            <p:cNvPr id="821" name="Google Shape;821;p68"/>
            <p:cNvSpPr txBox="1"/>
            <p:nvPr/>
          </p:nvSpPr>
          <p:spPr>
            <a:xfrm>
              <a:off x="4808054" y="826276"/>
              <a:ext cx="3581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Ma hubo, sababtoo ah...</a:t>
              </a:r>
              <a:endParaRPr sz="1800">
                <a:latin typeface="Lexend"/>
                <a:ea typeface="Lexend"/>
                <a:cs typeface="Lexend"/>
                <a:sym typeface="Lexend"/>
              </a:endParaRPr>
            </a:p>
          </p:txBody>
        </p:sp>
      </p:grpSp>
      <p:grpSp>
        <p:nvGrpSpPr>
          <p:cNvPr id="822" name="Google Shape;822;p68"/>
          <p:cNvGrpSpPr/>
          <p:nvPr/>
        </p:nvGrpSpPr>
        <p:grpSpPr>
          <a:xfrm>
            <a:off x="262800" y="463995"/>
            <a:ext cx="1644841" cy="1704397"/>
            <a:chOff x="145325" y="463995"/>
            <a:chExt cx="1644841" cy="1704397"/>
          </a:xfrm>
        </p:grpSpPr>
        <p:grpSp>
          <p:nvGrpSpPr>
            <p:cNvPr id="823" name="Google Shape;823;p68"/>
            <p:cNvGrpSpPr/>
            <p:nvPr/>
          </p:nvGrpSpPr>
          <p:grpSpPr>
            <a:xfrm>
              <a:off x="145325" y="463995"/>
              <a:ext cx="1644841" cy="1704397"/>
              <a:chOff x="145325" y="463995"/>
              <a:chExt cx="1644841" cy="1704397"/>
            </a:xfrm>
          </p:grpSpPr>
          <p:sp>
            <p:nvSpPr>
              <p:cNvPr id="824" name="Google Shape;824;p68"/>
              <p:cNvSpPr txBox="1"/>
              <p:nvPr/>
            </p:nvSpPr>
            <p:spPr>
              <a:xfrm>
                <a:off x="469113" y="1891192"/>
                <a:ext cx="9972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wareejiye (spinner)</a:t>
                </a:r>
                <a:endParaRPr sz="1800">
                  <a:solidFill>
                    <a:srgbClr val="000000"/>
                  </a:solidFill>
                  <a:latin typeface="Lexend"/>
                  <a:ea typeface="Lexend"/>
                  <a:cs typeface="Lexend"/>
                  <a:sym typeface="Lexend"/>
                </a:endParaRPr>
              </a:p>
            </p:txBody>
          </p:sp>
          <p:sp>
            <p:nvSpPr>
              <p:cNvPr id="825" name="Google Shape;825;p68"/>
              <p:cNvSpPr/>
              <p:nvPr/>
            </p:nvSpPr>
            <p:spPr>
              <a:xfrm flipH="1">
                <a:off x="386114" y="704767"/>
                <a:ext cx="1163100" cy="1163100"/>
              </a:xfrm>
              <a:prstGeom prst="pie">
                <a:avLst>
                  <a:gd fmla="val 13499686"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6" name="Google Shape;826;p68"/>
              <p:cNvSpPr/>
              <p:nvPr/>
            </p:nvSpPr>
            <p:spPr>
              <a:xfrm flipH="1" rot="2700000">
                <a:off x="386346" y="704863"/>
                <a:ext cx="1162908" cy="1162908"/>
              </a:xfrm>
              <a:prstGeom prst="pie">
                <a:avLst>
                  <a:gd fmla="val 13499686"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7" name="Google Shape;827;p68"/>
              <p:cNvSpPr/>
              <p:nvPr/>
            </p:nvSpPr>
            <p:spPr>
              <a:xfrm flipH="1" rot="5400000">
                <a:off x="386466" y="704971"/>
                <a:ext cx="1162800" cy="1162800"/>
              </a:xfrm>
              <a:prstGeom prst="pie">
                <a:avLst>
                  <a:gd fmla="val 13499686"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8" name="Google Shape;828;p68"/>
              <p:cNvSpPr/>
              <p:nvPr/>
            </p:nvSpPr>
            <p:spPr>
              <a:xfrm flipH="1" rot="8100000">
                <a:off x="386412" y="704841"/>
                <a:ext cx="1162908" cy="1162908"/>
              </a:xfrm>
              <a:prstGeom prst="pie">
                <a:avLst>
                  <a:gd fmla="val 13499686"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9" name="Google Shape;829;p68"/>
              <p:cNvSpPr/>
              <p:nvPr/>
            </p:nvSpPr>
            <p:spPr>
              <a:xfrm flipH="1" rot="10800000">
                <a:off x="386277" y="704745"/>
                <a:ext cx="1163100" cy="1163100"/>
              </a:xfrm>
              <a:prstGeom prst="pie">
                <a:avLst>
                  <a:gd fmla="val 13499686"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0" name="Google Shape;830;p68"/>
              <p:cNvSpPr/>
              <p:nvPr/>
            </p:nvSpPr>
            <p:spPr>
              <a:xfrm flipH="1" rot="-8100000">
                <a:off x="386237" y="704841"/>
                <a:ext cx="1162908" cy="1162908"/>
              </a:xfrm>
              <a:prstGeom prst="pie">
                <a:avLst>
                  <a:gd fmla="val 13499686"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1" name="Google Shape;831;p68"/>
              <p:cNvSpPr/>
              <p:nvPr/>
            </p:nvSpPr>
            <p:spPr>
              <a:xfrm flipH="1" rot="-5400000">
                <a:off x="386225" y="704841"/>
                <a:ext cx="1162800" cy="1162800"/>
              </a:xfrm>
              <a:prstGeom prst="pie">
                <a:avLst>
                  <a:gd fmla="val 13499686"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2" name="Google Shape;832;p68"/>
              <p:cNvSpPr/>
              <p:nvPr/>
            </p:nvSpPr>
            <p:spPr>
              <a:xfrm flipH="1" rot="-2700000">
                <a:off x="386171" y="704863"/>
                <a:ext cx="1162908" cy="1162908"/>
              </a:xfrm>
              <a:prstGeom prst="pie">
                <a:avLst>
                  <a:gd fmla="val 13499686"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833" name="Google Shape;833;p68"/>
              <p:cNvGrpSpPr/>
              <p:nvPr/>
            </p:nvGrpSpPr>
            <p:grpSpPr>
              <a:xfrm rot="5400000">
                <a:off x="1194681" y="998018"/>
                <a:ext cx="65100" cy="576723"/>
                <a:chOff x="936300" y="737518"/>
                <a:chExt cx="65100" cy="576723"/>
              </a:xfrm>
            </p:grpSpPr>
            <p:cxnSp>
              <p:nvCxnSpPr>
                <p:cNvPr id="834" name="Google Shape;834;p68"/>
                <p:cNvCxnSpPr/>
                <p:nvPr/>
              </p:nvCxnSpPr>
              <p:spPr>
                <a:xfrm rot="10800000">
                  <a:off x="968896" y="737518"/>
                  <a:ext cx="0" cy="534000"/>
                </a:xfrm>
                <a:prstGeom prst="straightConnector1">
                  <a:avLst/>
                </a:prstGeom>
                <a:noFill/>
                <a:ln cap="flat" cmpd="sng" w="38100">
                  <a:solidFill>
                    <a:srgbClr val="000000"/>
                  </a:solidFill>
                  <a:prstDash val="solid"/>
                  <a:round/>
                  <a:headEnd len="med" w="med" type="none"/>
                  <a:tailEnd len="med" w="med" type="triangle"/>
                </a:ln>
              </p:spPr>
            </p:cxnSp>
            <p:sp>
              <p:nvSpPr>
                <p:cNvPr id="835" name="Google Shape;835;p68"/>
                <p:cNvSpPr/>
                <p:nvPr/>
              </p:nvSpPr>
              <p:spPr>
                <a:xfrm>
                  <a:off x="936300" y="1255442"/>
                  <a:ext cx="65100" cy="58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36" name="Google Shape;836;p68"/>
              <p:cNvSpPr txBox="1"/>
              <p:nvPr/>
            </p:nvSpPr>
            <p:spPr>
              <a:xfrm flipH="1">
                <a:off x="1167734" y="931194"/>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837" name="Google Shape;837;p68"/>
              <p:cNvSpPr txBox="1"/>
              <p:nvPr/>
            </p:nvSpPr>
            <p:spPr>
              <a:xfrm flipH="1">
                <a:off x="1167734" y="1295762"/>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6</a:t>
                </a:r>
                <a:endParaRPr sz="1600">
                  <a:solidFill>
                    <a:schemeClr val="lt1"/>
                  </a:solidFill>
                  <a:latin typeface="Lexend"/>
                  <a:ea typeface="Lexend"/>
                  <a:cs typeface="Lexend"/>
                  <a:sym typeface="Lexend"/>
                </a:endParaRPr>
              </a:p>
            </p:txBody>
          </p:sp>
          <p:sp>
            <p:nvSpPr>
              <p:cNvPr id="838" name="Google Shape;838;p68"/>
              <p:cNvSpPr txBox="1"/>
              <p:nvPr/>
            </p:nvSpPr>
            <p:spPr>
              <a:xfrm flipH="1">
                <a:off x="964521" y="1482784"/>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7</a:t>
                </a:r>
                <a:endParaRPr sz="1600">
                  <a:solidFill>
                    <a:srgbClr val="000000"/>
                  </a:solidFill>
                  <a:latin typeface="Lexend"/>
                  <a:ea typeface="Lexend"/>
                  <a:cs typeface="Lexend"/>
                  <a:sym typeface="Lexend"/>
                </a:endParaRPr>
              </a:p>
            </p:txBody>
          </p:sp>
          <p:sp>
            <p:nvSpPr>
              <p:cNvPr id="839" name="Google Shape;839;p68"/>
              <p:cNvSpPr txBox="1"/>
              <p:nvPr/>
            </p:nvSpPr>
            <p:spPr>
              <a:xfrm>
                <a:off x="479974" y="990697"/>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15</a:t>
                </a:r>
                <a:endParaRPr sz="1600">
                  <a:solidFill>
                    <a:schemeClr val="lt1"/>
                  </a:solidFill>
                  <a:latin typeface="Lexend"/>
                  <a:ea typeface="Lexend"/>
                  <a:cs typeface="Lexend"/>
                  <a:sym typeface="Lexend"/>
                </a:endParaRPr>
              </a:p>
            </p:txBody>
          </p:sp>
          <p:sp>
            <p:nvSpPr>
              <p:cNvPr id="840" name="Google Shape;840;p68"/>
              <p:cNvSpPr txBox="1"/>
              <p:nvPr/>
            </p:nvSpPr>
            <p:spPr>
              <a:xfrm>
                <a:off x="479974" y="1260999"/>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10</a:t>
                </a:r>
                <a:endParaRPr sz="1600">
                  <a:solidFill>
                    <a:srgbClr val="000000"/>
                  </a:solidFill>
                  <a:latin typeface="Lexend"/>
                  <a:ea typeface="Lexend"/>
                  <a:cs typeface="Lexend"/>
                  <a:sym typeface="Lexend"/>
                </a:endParaRPr>
              </a:p>
            </p:txBody>
          </p:sp>
          <p:sp>
            <p:nvSpPr>
              <p:cNvPr id="841" name="Google Shape;841;p68"/>
              <p:cNvSpPr txBox="1"/>
              <p:nvPr/>
            </p:nvSpPr>
            <p:spPr>
              <a:xfrm>
                <a:off x="683186" y="1482784"/>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8</a:t>
                </a:r>
                <a:endParaRPr sz="1600">
                  <a:solidFill>
                    <a:schemeClr val="lt1"/>
                  </a:solidFill>
                  <a:latin typeface="Lexend"/>
                  <a:ea typeface="Lexend"/>
                  <a:cs typeface="Lexend"/>
                  <a:sym typeface="Lexend"/>
                </a:endParaRPr>
              </a:p>
            </p:txBody>
          </p:sp>
        </p:grpSp>
        <p:sp>
          <p:nvSpPr>
            <p:cNvPr id="842" name="Google Shape;842;p68"/>
            <p:cNvSpPr txBox="1"/>
            <p:nvPr/>
          </p:nvSpPr>
          <p:spPr>
            <a:xfrm flipH="1">
              <a:off x="964517" y="762027"/>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3</a:t>
              </a:r>
              <a:endParaRPr sz="1600">
                <a:solidFill>
                  <a:schemeClr val="lt1"/>
                </a:solidFill>
                <a:latin typeface="Lexend"/>
                <a:ea typeface="Lexend"/>
                <a:cs typeface="Lexend"/>
                <a:sym typeface="Lexend"/>
              </a:endParaRPr>
            </a:p>
          </p:txBody>
        </p:sp>
        <p:sp>
          <p:nvSpPr>
            <p:cNvPr id="843" name="Google Shape;843;p68"/>
            <p:cNvSpPr txBox="1"/>
            <p:nvPr/>
          </p:nvSpPr>
          <p:spPr>
            <a:xfrm>
              <a:off x="681667" y="762027"/>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30</a:t>
              </a:r>
              <a:endParaRPr sz="1600">
                <a:solidFill>
                  <a:srgbClr val="000000"/>
                </a:solidFill>
                <a:latin typeface="Lexend"/>
                <a:ea typeface="Lexend"/>
                <a:cs typeface="Lexend"/>
                <a:sym typeface="Lexend"/>
              </a:endParaRPr>
            </a:p>
          </p:txBody>
        </p:sp>
      </p:grpSp>
      <p:grpSp>
        <p:nvGrpSpPr>
          <p:cNvPr id="844" name="Google Shape;844;p68"/>
          <p:cNvGrpSpPr/>
          <p:nvPr/>
        </p:nvGrpSpPr>
        <p:grpSpPr>
          <a:xfrm flipH="1">
            <a:off x="545125" y="3780982"/>
            <a:ext cx="676200" cy="1040525"/>
            <a:chOff x="8137196" y="1935832"/>
            <a:chExt cx="676200" cy="1040525"/>
          </a:xfrm>
        </p:grpSpPr>
        <p:pic>
          <p:nvPicPr>
            <p:cNvPr id="845" name="Google Shape;845;p68"/>
            <p:cNvPicPr preferRelativeResize="0"/>
            <p:nvPr/>
          </p:nvPicPr>
          <p:blipFill>
            <a:blip r:embed="rId8">
              <a:alphaModFix/>
            </a:blip>
            <a:stretch>
              <a:fillRect/>
            </a:stretch>
          </p:blipFill>
          <p:spPr>
            <a:xfrm flipH="1">
              <a:off x="8209791" y="1935832"/>
              <a:ext cx="598139" cy="747975"/>
            </a:xfrm>
            <a:prstGeom prst="rect">
              <a:avLst/>
            </a:prstGeom>
            <a:noFill/>
            <a:ln>
              <a:noFill/>
            </a:ln>
          </p:spPr>
        </p:pic>
        <p:sp>
          <p:nvSpPr>
            <p:cNvPr id="846" name="Google Shape;846;p68"/>
            <p:cNvSpPr txBox="1"/>
            <p:nvPr/>
          </p:nvSpPr>
          <p:spPr>
            <a:xfrm>
              <a:off x="8137196" y="2699157"/>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000">
                  <a:solidFill>
                    <a:srgbClr val="000000"/>
                  </a:solidFill>
                  <a:latin typeface="Lexend"/>
                  <a:ea typeface="Lexend"/>
                  <a:cs typeface="Lexend"/>
                  <a:sym typeface="Lexend"/>
                </a:rPr>
                <a:t>Nuur</a:t>
              </a:r>
              <a:endParaRPr sz="1800">
                <a:solidFill>
                  <a:srgbClr val="000000"/>
                </a:solidFill>
                <a:latin typeface="Lexend"/>
                <a:ea typeface="Lexend"/>
                <a:cs typeface="Lexend"/>
                <a:sym typeface="Lexend"/>
              </a:endParaRPr>
            </a:p>
          </p:txBody>
        </p:sp>
      </p:grpSp>
      <p:grpSp>
        <p:nvGrpSpPr>
          <p:cNvPr id="847" name="Google Shape;847;p68"/>
          <p:cNvGrpSpPr/>
          <p:nvPr/>
        </p:nvGrpSpPr>
        <p:grpSpPr>
          <a:xfrm flipH="1">
            <a:off x="781862" y="2368701"/>
            <a:ext cx="3731780" cy="1767651"/>
            <a:chOff x="4950696" y="3114350"/>
            <a:chExt cx="3320975" cy="1767651"/>
          </a:xfrm>
        </p:grpSpPr>
        <p:pic>
          <p:nvPicPr>
            <p:cNvPr id="848" name="Google Shape;848;p68"/>
            <p:cNvPicPr preferRelativeResize="0"/>
            <p:nvPr/>
          </p:nvPicPr>
          <p:blipFill rotWithShape="1">
            <a:blip r:embed="rId4">
              <a:alphaModFix/>
            </a:blip>
            <a:srcRect b="43690" l="0" r="57905" t="0"/>
            <a:stretch/>
          </p:blipFill>
          <p:spPr>
            <a:xfrm>
              <a:off x="4950696" y="3114350"/>
              <a:ext cx="3320975" cy="1767651"/>
            </a:xfrm>
            <a:prstGeom prst="rect">
              <a:avLst/>
            </a:prstGeom>
            <a:noFill/>
            <a:ln>
              <a:noFill/>
            </a:ln>
          </p:spPr>
        </p:pic>
        <p:sp>
          <p:nvSpPr>
            <p:cNvPr id="849" name="Google Shape;849;p68"/>
            <p:cNvSpPr txBox="1"/>
            <p:nvPr/>
          </p:nvSpPr>
          <p:spPr>
            <a:xfrm>
              <a:off x="4998983" y="3161370"/>
              <a:ext cx="30375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Laakiin maxaa dhacaya haddii aad sidoo kale rabto inaad natiijooyinka u kala saarto iyadoo loo eegayo inay yihiin kuwa qallafsan (odd) ama siman (even)?</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Sidee buu u ekaan lahaa shaxda natiijada (outcome table)?</a:t>
              </a:r>
              <a:r>
                <a:rPr lang="en-GB" sz="1000">
                  <a:latin typeface="Lexend"/>
                  <a:ea typeface="Lexend"/>
                  <a:cs typeface="Lexend"/>
                  <a:sym typeface="Lexend"/>
                </a:rPr>
                <a:t/>
              </a:r>
              <a:r>
                <a:rPr lang="en-GB" sz="1000">
                  <a:latin typeface="Lexend"/>
                  <a:ea typeface="Lexend"/>
                  <a:cs typeface="Lexend"/>
                  <a:sym typeface="Lexend"/>
                </a:rPr>
                <a:t/>
              </a:r>
              <a:endParaRPr sz="1800">
                <a:latin typeface="Lexend"/>
                <a:ea typeface="Lexend"/>
                <a:cs typeface="Lexend"/>
                <a:sym typeface="Lexend"/>
              </a:endParaRPr>
            </a:p>
          </p:txBody>
        </p:sp>
      </p:grpSp>
      <p:graphicFrame>
        <p:nvGraphicFramePr>
          <p:cNvPr id="850" name="Google Shape;850;p68"/>
          <p:cNvGraphicFramePr/>
          <p:nvPr/>
        </p:nvGraphicFramePr>
        <p:xfrm>
          <a:off x="5430503" y="2928250"/>
          <a:ext cx="3000000" cy="3000000"/>
        </p:xfrm>
        <a:graphic>
          <a:graphicData uri="http://schemas.openxmlformats.org/drawingml/2006/table">
            <a:tbl>
              <a:tblPr>
                <a:noFill/>
                <a:tableStyleId>{879B40AD-98D3-44E5-8BA0-BAAD77B1F533}</a:tableStyleId>
              </a:tblPr>
              <a:tblGrid>
                <a:gridCol w="470450"/>
                <a:gridCol w="889275"/>
                <a:gridCol w="889275"/>
              </a:tblGrid>
              <a:tr h="359675">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M3</a:t>
                      </a:r>
                      <a:endParaRPr sz="16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ma aha M3</a:t>
                      </a:r>
                      <a:endParaRPr sz="1600">
                        <a:solidFill>
                          <a:srgbClr val="FFFFFF"/>
                        </a:solidFill>
                        <a:latin typeface="Lexend"/>
                        <a:ea typeface="Lexend"/>
                        <a:cs typeface="Lexend"/>
                        <a:sym typeface="Lexend"/>
                      </a:endParaRPr>
                    </a:p>
                  </a:txBody>
                  <a:tcPr marT="0" marB="0" marR="0" marL="0" anchor="ctr">
                    <a:solidFill>
                      <a:schemeClr val="accent4"/>
                    </a:solidFill>
                  </a:tcPr>
                </a:tc>
              </a:tr>
              <a:tr h="580100">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M5</a:t>
                      </a:r>
                      <a:endParaRPr sz="16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600">
                          <a:latin typeface="Lexend"/>
                          <a:ea typeface="Lexend"/>
                          <a:cs typeface="Lexend"/>
                          <a:sym typeface="Lexend"/>
                        </a:rPr>
                        <a:t>15, 30</a:t>
                      </a:r>
                      <a:endParaRPr sz="16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5, 10</a:t>
                      </a:r>
                      <a:endParaRPr sz="16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612575">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ma aha</a:t>
                      </a:r>
                      <a:endParaRPr sz="1600">
                        <a:solidFill>
                          <a:srgbClr val="FFFFFF"/>
                        </a:solidFill>
                        <a:latin typeface="Lexend"/>
                        <a:ea typeface="Lexend"/>
                        <a:cs typeface="Lexend"/>
                        <a:sym typeface="Lexend"/>
                      </a:endParaRPr>
                    </a:p>
                    <a:p>
                      <a:pPr indent="0" lvl="0" marL="0" rtl="0" algn="ctr">
                        <a:spcBef>
                          <a:spcPts val="0"/>
                        </a:spcBef>
                        <a:spcAft>
                          <a:spcPts val="0"/>
                        </a:spcAft>
                        <a:buNone/>
                      </a:pPr>
                      <a:r>
                        <a:rPr lang="en-GB" sz="1600">
                          <a:solidFill>
                            <a:srgbClr val="FFFFFF"/>
                          </a:solidFill>
                          <a:latin typeface="Lexend"/>
                          <a:ea typeface="Lexend"/>
                          <a:cs typeface="Lexend"/>
                          <a:sym typeface="Lexend"/>
                        </a:rPr>
                        <a:t>M5</a:t>
                      </a:r>
                      <a:endParaRPr sz="1600">
                        <a:solidFill>
                          <a:srgbClr val="FFFFFF"/>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600">
                          <a:latin typeface="Lexend"/>
                          <a:ea typeface="Lexend"/>
                          <a:cs typeface="Lexend"/>
                          <a:sym typeface="Lexend"/>
                        </a:rPr>
                        <a:t>3, 6</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7, 8</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851" name="Google Shape;851;p68"/>
          <p:cNvSpPr txBox="1"/>
          <p:nvPr/>
        </p:nvSpPr>
        <p:spPr>
          <a:xfrm>
            <a:off x="4748129" y="1085923"/>
            <a:ext cx="3636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Safafka (rows) waxay muujinayaan hal dhacdo (event),</a:t>
            </a:r>
            <a:endParaRPr sz="1800">
              <a:latin typeface="Lexend"/>
              <a:ea typeface="Lexend"/>
              <a:cs typeface="Lexend"/>
              <a:sym typeface="Lexend"/>
            </a:endParaRPr>
          </a:p>
        </p:txBody>
      </p:sp>
      <p:sp>
        <p:nvSpPr>
          <p:cNvPr id="852" name="Google Shape;852;p68"/>
          <p:cNvSpPr txBox="1"/>
          <p:nvPr/>
        </p:nvSpPr>
        <p:spPr>
          <a:xfrm>
            <a:off x="4748129" y="1364753"/>
            <a:ext cx="3636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tiirarka (columns)na waxay muujinayaan mid labaad.</a:t>
            </a:r>
            <a:endParaRPr sz="1800">
              <a:latin typeface="Lexend"/>
              <a:ea typeface="Lexend"/>
              <a:cs typeface="Lexend"/>
              <a:sym typeface="Lexend"/>
            </a:endParaRPr>
          </a:p>
        </p:txBody>
      </p:sp>
      <p:sp>
        <p:nvSpPr>
          <p:cNvPr id="853" name="Google Shape;853;p68"/>
          <p:cNvSpPr/>
          <p:nvPr/>
        </p:nvSpPr>
        <p:spPr>
          <a:xfrm rot="5400000">
            <a:off x="5082975" y="3635325"/>
            <a:ext cx="1172100" cy="4773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4" name="Google Shape;854;p68"/>
          <p:cNvSpPr/>
          <p:nvPr/>
        </p:nvSpPr>
        <p:spPr>
          <a:xfrm>
            <a:off x="5907675" y="2928250"/>
            <a:ext cx="1771800" cy="3597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5" name="Google Shape;855;p68"/>
          <p:cNvSpPr txBox="1"/>
          <p:nvPr/>
        </p:nvSpPr>
        <p:spPr>
          <a:xfrm>
            <a:off x="4725825" y="1643583"/>
            <a:ext cx="3681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Sidee ku muujin kartaa dhacdo saddexaad (third event)?</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5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jaantusyo (diagrams) kala duwan oo loogu talagalay dhacdooyin badan (multiple events)</a:t>
            </a:r>
            <a:endParaRPr/>
          </a:p>
        </p:txBody>
      </p:sp>
      <p:grpSp>
        <p:nvGrpSpPr>
          <p:cNvPr id="861" name="Google Shape;861;p69"/>
          <p:cNvGrpSpPr/>
          <p:nvPr/>
        </p:nvGrpSpPr>
        <p:grpSpPr>
          <a:xfrm>
            <a:off x="262800" y="463995"/>
            <a:ext cx="1644841" cy="1704397"/>
            <a:chOff x="145325" y="463995"/>
            <a:chExt cx="1644841" cy="1704397"/>
          </a:xfrm>
        </p:grpSpPr>
        <p:grpSp>
          <p:nvGrpSpPr>
            <p:cNvPr id="862" name="Google Shape;862;p69"/>
            <p:cNvGrpSpPr/>
            <p:nvPr/>
          </p:nvGrpSpPr>
          <p:grpSpPr>
            <a:xfrm>
              <a:off x="145325" y="463995"/>
              <a:ext cx="1644841" cy="1704397"/>
              <a:chOff x="145325" y="463995"/>
              <a:chExt cx="1644841" cy="1704397"/>
            </a:xfrm>
          </p:grpSpPr>
          <p:sp>
            <p:nvSpPr>
              <p:cNvPr id="863" name="Google Shape;863;p69"/>
              <p:cNvSpPr txBox="1"/>
              <p:nvPr/>
            </p:nvSpPr>
            <p:spPr>
              <a:xfrm>
                <a:off x="469113" y="1891192"/>
                <a:ext cx="9972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wareejiye (spinner)</a:t>
                </a:r>
                <a:endParaRPr sz="1800">
                  <a:solidFill>
                    <a:srgbClr val="000000"/>
                  </a:solidFill>
                  <a:latin typeface="Lexend"/>
                  <a:ea typeface="Lexend"/>
                  <a:cs typeface="Lexend"/>
                  <a:sym typeface="Lexend"/>
                </a:endParaRPr>
              </a:p>
            </p:txBody>
          </p:sp>
          <p:sp>
            <p:nvSpPr>
              <p:cNvPr id="864" name="Google Shape;864;p69"/>
              <p:cNvSpPr/>
              <p:nvPr/>
            </p:nvSpPr>
            <p:spPr>
              <a:xfrm flipH="1">
                <a:off x="386114" y="704767"/>
                <a:ext cx="1163100" cy="1163100"/>
              </a:xfrm>
              <a:prstGeom prst="pie">
                <a:avLst>
                  <a:gd fmla="val 13499686"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5" name="Google Shape;865;p69"/>
              <p:cNvSpPr/>
              <p:nvPr/>
            </p:nvSpPr>
            <p:spPr>
              <a:xfrm flipH="1" rot="2700000">
                <a:off x="386346" y="704863"/>
                <a:ext cx="1162908" cy="1162908"/>
              </a:xfrm>
              <a:prstGeom prst="pie">
                <a:avLst>
                  <a:gd fmla="val 13499686"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6" name="Google Shape;866;p69"/>
              <p:cNvSpPr/>
              <p:nvPr/>
            </p:nvSpPr>
            <p:spPr>
              <a:xfrm flipH="1" rot="5400000">
                <a:off x="386466" y="704971"/>
                <a:ext cx="1162800" cy="1162800"/>
              </a:xfrm>
              <a:prstGeom prst="pie">
                <a:avLst>
                  <a:gd fmla="val 13499686"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7" name="Google Shape;867;p69"/>
              <p:cNvSpPr/>
              <p:nvPr/>
            </p:nvSpPr>
            <p:spPr>
              <a:xfrm flipH="1" rot="8100000">
                <a:off x="386412" y="704841"/>
                <a:ext cx="1162908" cy="1162908"/>
              </a:xfrm>
              <a:prstGeom prst="pie">
                <a:avLst>
                  <a:gd fmla="val 13499686"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8" name="Google Shape;868;p69"/>
              <p:cNvSpPr/>
              <p:nvPr/>
            </p:nvSpPr>
            <p:spPr>
              <a:xfrm flipH="1" rot="10800000">
                <a:off x="386277" y="704745"/>
                <a:ext cx="1163100" cy="1163100"/>
              </a:xfrm>
              <a:prstGeom prst="pie">
                <a:avLst>
                  <a:gd fmla="val 13499686"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9" name="Google Shape;869;p69"/>
              <p:cNvSpPr/>
              <p:nvPr/>
            </p:nvSpPr>
            <p:spPr>
              <a:xfrm flipH="1" rot="-8100000">
                <a:off x="386237" y="704841"/>
                <a:ext cx="1162908" cy="1162908"/>
              </a:xfrm>
              <a:prstGeom prst="pie">
                <a:avLst>
                  <a:gd fmla="val 13499686"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0" name="Google Shape;870;p69"/>
              <p:cNvSpPr/>
              <p:nvPr/>
            </p:nvSpPr>
            <p:spPr>
              <a:xfrm flipH="1" rot="-5400000">
                <a:off x="386225" y="704841"/>
                <a:ext cx="1162800" cy="1162800"/>
              </a:xfrm>
              <a:prstGeom prst="pie">
                <a:avLst>
                  <a:gd fmla="val 13499686"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1" name="Google Shape;871;p69"/>
              <p:cNvSpPr/>
              <p:nvPr/>
            </p:nvSpPr>
            <p:spPr>
              <a:xfrm flipH="1" rot="-2700000">
                <a:off x="386171" y="704863"/>
                <a:ext cx="1162908" cy="1162908"/>
              </a:xfrm>
              <a:prstGeom prst="pie">
                <a:avLst>
                  <a:gd fmla="val 13499686"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872" name="Google Shape;872;p69"/>
              <p:cNvGrpSpPr/>
              <p:nvPr/>
            </p:nvGrpSpPr>
            <p:grpSpPr>
              <a:xfrm rot="5400000">
                <a:off x="1194681" y="998018"/>
                <a:ext cx="65100" cy="576723"/>
                <a:chOff x="936300" y="737518"/>
                <a:chExt cx="65100" cy="576723"/>
              </a:xfrm>
            </p:grpSpPr>
            <p:cxnSp>
              <p:nvCxnSpPr>
                <p:cNvPr id="873" name="Google Shape;873;p69"/>
                <p:cNvCxnSpPr/>
                <p:nvPr/>
              </p:nvCxnSpPr>
              <p:spPr>
                <a:xfrm rot="10800000">
                  <a:off x="968896" y="737518"/>
                  <a:ext cx="0" cy="534000"/>
                </a:xfrm>
                <a:prstGeom prst="straightConnector1">
                  <a:avLst/>
                </a:prstGeom>
                <a:noFill/>
                <a:ln cap="flat" cmpd="sng" w="38100">
                  <a:solidFill>
                    <a:srgbClr val="000000"/>
                  </a:solidFill>
                  <a:prstDash val="solid"/>
                  <a:round/>
                  <a:headEnd len="med" w="med" type="none"/>
                  <a:tailEnd len="med" w="med" type="triangle"/>
                </a:ln>
              </p:spPr>
            </p:cxnSp>
            <p:sp>
              <p:nvSpPr>
                <p:cNvPr id="874" name="Google Shape;874;p69"/>
                <p:cNvSpPr/>
                <p:nvPr/>
              </p:nvSpPr>
              <p:spPr>
                <a:xfrm>
                  <a:off x="936300" y="1255442"/>
                  <a:ext cx="65100" cy="58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75" name="Google Shape;875;p69"/>
              <p:cNvSpPr txBox="1"/>
              <p:nvPr/>
            </p:nvSpPr>
            <p:spPr>
              <a:xfrm flipH="1">
                <a:off x="1167734" y="931194"/>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876" name="Google Shape;876;p69"/>
              <p:cNvSpPr txBox="1"/>
              <p:nvPr/>
            </p:nvSpPr>
            <p:spPr>
              <a:xfrm flipH="1">
                <a:off x="1167734" y="1295762"/>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6</a:t>
                </a:r>
                <a:endParaRPr sz="1600">
                  <a:solidFill>
                    <a:schemeClr val="lt1"/>
                  </a:solidFill>
                  <a:latin typeface="Lexend"/>
                  <a:ea typeface="Lexend"/>
                  <a:cs typeface="Lexend"/>
                  <a:sym typeface="Lexend"/>
                </a:endParaRPr>
              </a:p>
            </p:txBody>
          </p:sp>
          <p:sp>
            <p:nvSpPr>
              <p:cNvPr id="877" name="Google Shape;877;p69"/>
              <p:cNvSpPr txBox="1"/>
              <p:nvPr/>
            </p:nvSpPr>
            <p:spPr>
              <a:xfrm flipH="1">
                <a:off x="964521" y="1482784"/>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7</a:t>
                </a:r>
                <a:endParaRPr sz="1600">
                  <a:solidFill>
                    <a:srgbClr val="000000"/>
                  </a:solidFill>
                  <a:latin typeface="Lexend"/>
                  <a:ea typeface="Lexend"/>
                  <a:cs typeface="Lexend"/>
                  <a:sym typeface="Lexend"/>
                </a:endParaRPr>
              </a:p>
            </p:txBody>
          </p:sp>
          <p:sp>
            <p:nvSpPr>
              <p:cNvPr id="878" name="Google Shape;878;p69"/>
              <p:cNvSpPr txBox="1"/>
              <p:nvPr/>
            </p:nvSpPr>
            <p:spPr>
              <a:xfrm>
                <a:off x="479974" y="990697"/>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15</a:t>
                </a:r>
                <a:endParaRPr sz="1600">
                  <a:solidFill>
                    <a:schemeClr val="lt1"/>
                  </a:solidFill>
                  <a:latin typeface="Lexend"/>
                  <a:ea typeface="Lexend"/>
                  <a:cs typeface="Lexend"/>
                  <a:sym typeface="Lexend"/>
                </a:endParaRPr>
              </a:p>
            </p:txBody>
          </p:sp>
          <p:sp>
            <p:nvSpPr>
              <p:cNvPr id="879" name="Google Shape;879;p69"/>
              <p:cNvSpPr txBox="1"/>
              <p:nvPr/>
            </p:nvSpPr>
            <p:spPr>
              <a:xfrm>
                <a:off x="479974" y="1260999"/>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10</a:t>
                </a:r>
                <a:endParaRPr sz="1600">
                  <a:solidFill>
                    <a:srgbClr val="000000"/>
                  </a:solidFill>
                  <a:latin typeface="Lexend"/>
                  <a:ea typeface="Lexend"/>
                  <a:cs typeface="Lexend"/>
                  <a:sym typeface="Lexend"/>
                </a:endParaRPr>
              </a:p>
            </p:txBody>
          </p:sp>
          <p:sp>
            <p:nvSpPr>
              <p:cNvPr id="880" name="Google Shape;880;p69"/>
              <p:cNvSpPr txBox="1"/>
              <p:nvPr/>
            </p:nvSpPr>
            <p:spPr>
              <a:xfrm>
                <a:off x="683186" y="1482784"/>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8</a:t>
                </a:r>
                <a:endParaRPr sz="1600">
                  <a:solidFill>
                    <a:schemeClr val="lt1"/>
                  </a:solidFill>
                  <a:latin typeface="Lexend"/>
                  <a:ea typeface="Lexend"/>
                  <a:cs typeface="Lexend"/>
                  <a:sym typeface="Lexend"/>
                </a:endParaRPr>
              </a:p>
            </p:txBody>
          </p:sp>
        </p:grpSp>
        <p:sp>
          <p:nvSpPr>
            <p:cNvPr id="881" name="Google Shape;881;p69"/>
            <p:cNvSpPr txBox="1"/>
            <p:nvPr/>
          </p:nvSpPr>
          <p:spPr>
            <a:xfrm flipH="1">
              <a:off x="964517" y="762027"/>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3</a:t>
              </a:r>
              <a:endParaRPr sz="1600">
                <a:solidFill>
                  <a:schemeClr val="lt1"/>
                </a:solidFill>
                <a:latin typeface="Lexend"/>
                <a:ea typeface="Lexend"/>
                <a:cs typeface="Lexend"/>
                <a:sym typeface="Lexend"/>
              </a:endParaRPr>
            </a:p>
          </p:txBody>
        </p:sp>
        <p:sp>
          <p:nvSpPr>
            <p:cNvPr id="882" name="Google Shape;882;p69"/>
            <p:cNvSpPr txBox="1"/>
            <p:nvPr/>
          </p:nvSpPr>
          <p:spPr>
            <a:xfrm>
              <a:off x="681667" y="762027"/>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30</a:t>
              </a:r>
              <a:endParaRPr sz="1600">
                <a:solidFill>
                  <a:srgbClr val="000000"/>
                </a:solidFill>
                <a:latin typeface="Lexend"/>
                <a:ea typeface="Lexend"/>
                <a:cs typeface="Lexend"/>
                <a:sym typeface="Lexend"/>
              </a:endParaRPr>
            </a:p>
          </p:txBody>
        </p:sp>
      </p:grpSp>
      <p:sp>
        <p:nvSpPr>
          <p:cNvPr id="883" name="Google Shape;883;p69"/>
          <p:cNvSpPr txBox="1"/>
          <p:nvPr/>
        </p:nvSpPr>
        <p:spPr>
          <a:xfrm>
            <a:off x="2428450" y="1043017"/>
            <a:ext cx="40569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Shaxda natiijada (outcome table) waxay u kala saari kartaa natiijooyinka kaliya laba dhacdo oo kala duwan.</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aphicFrame>
        <p:nvGraphicFramePr>
          <p:cNvPr id="884" name="Google Shape;884;p69"/>
          <p:cNvGraphicFramePr/>
          <p:nvPr/>
        </p:nvGraphicFramePr>
        <p:xfrm>
          <a:off x="6571003" y="676713"/>
          <a:ext cx="3000000" cy="3000000"/>
        </p:xfrm>
        <a:graphic>
          <a:graphicData uri="http://schemas.openxmlformats.org/drawingml/2006/table">
            <a:tbl>
              <a:tblPr>
                <a:noFill/>
                <a:tableStyleId>{879B40AD-98D3-44E5-8BA0-BAAD77B1F533}</a:tableStyleId>
              </a:tblPr>
              <a:tblGrid>
                <a:gridCol w="470450"/>
                <a:gridCol w="889275"/>
                <a:gridCol w="889275"/>
              </a:tblGrid>
              <a:tr h="213250">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M3</a:t>
                      </a:r>
                      <a:endParaRPr sz="16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ma aha M3</a:t>
                      </a:r>
                      <a:endParaRPr sz="1600">
                        <a:solidFill>
                          <a:srgbClr val="FFFFFF"/>
                        </a:solidFill>
                        <a:latin typeface="Lexend"/>
                        <a:ea typeface="Lexend"/>
                        <a:cs typeface="Lexend"/>
                        <a:sym typeface="Lexend"/>
                      </a:endParaRPr>
                    </a:p>
                  </a:txBody>
                  <a:tcPr marT="0" marB="0" marR="0" marL="0" anchor="ctr">
                    <a:solidFill>
                      <a:schemeClr val="accent4"/>
                    </a:solidFill>
                  </a:tcPr>
                </a:tc>
              </a:tr>
              <a:tr h="343950">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M5</a:t>
                      </a:r>
                      <a:endParaRPr sz="16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600">
                          <a:latin typeface="Lexend"/>
                          <a:ea typeface="Lexend"/>
                          <a:cs typeface="Lexend"/>
                          <a:sym typeface="Lexend"/>
                        </a:rPr>
                        <a:t>15, 30</a:t>
                      </a:r>
                      <a:endParaRPr sz="16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5, 10</a:t>
                      </a:r>
                      <a:endParaRPr sz="16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363200">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ma aha</a:t>
                      </a:r>
                      <a:endParaRPr sz="1600">
                        <a:solidFill>
                          <a:srgbClr val="FFFFFF"/>
                        </a:solidFill>
                        <a:latin typeface="Lexend"/>
                        <a:ea typeface="Lexend"/>
                        <a:cs typeface="Lexend"/>
                        <a:sym typeface="Lexend"/>
                      </a:endParaRPr>
                    </a:p>
                    <a:p>
                      <a:pPr indent="0" lvl="0" marL="0" rtl="0" algn="ctr">
                        <a:spcBef>
                          <a:spcPts val="0"/>
                        </a:spcBef>
                        <a:spcAft>
                          <a:spcPts val="0"/>
                        </a:spcAft>
                        <a:buNone/>
                      </a:pPr>
                      <a:r>
                        <a:rPr lang="en-GB" sz="1600">
                          <a:solidFill>
                            <a:srgbClr val="FFFFFF"/>
                          </a:solidFill>
                          <a:latin typeface="Lexend"/>
                          <a:ea typeface="Lexend"/>
                          <a:cs typeface="Lexend"/>
                          <a:sym typeface="Lexend"/>
                        </a:rPr>
                        <a:t>M5</a:t>
                      </a:r>
                      <a:endParaRPr sz="1600">
                        <a:solidFill>
                          <a:srgbClr val="FFFFFF"/>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600">
                          <a:latin typeface="Lexend"/>
                          <a:ea typeface="Lexend"/>
                          <a:cs typeface="Lexend"/>
                          <a:sym typeface="Lexend"/>
                        </a:rPr>
                        <a:t>3, 6</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7, 8</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pSp>
        <p:nvGrpSpPr>
          <p:cNvPr id="885" name="Google Shape;885;p69"/>
          <p:cNvGrpSpPr/>
          <p:nvPr/>
        </p:nvGrpSpPr>
        <p:grpSpPr>
          <a:xfrm>
            <a:off x="334225" y="2205525"/>
            <a:ext cx="4534200" cy="2453125"/>
            <a:chOff x="334225" y="2205525"/>
            <a:chExt cx="4534200" cy="2453125"/>
          </a:xfrm>
        </p:grpSpPr>
        <p:sp>
          <p:nvSpPr>
            <p:cNvPr id="886" name="Google Shape;886;p69"/>
            <p:cNvSpPr txBox="1"/>
            <p:nvPr/>
          </p:nvSpPr>
          <p:spPr>
            <a:xfrm>
              <a:off x="334225" y="4104550"/>
              <a:ext cx="45342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Halka geed natiijeed (outcome tree) oo leh saddex lakab oo laamo (three layers of branches) uu muujin karo saddex dhacdo.</a:t>
              </a:r>
              <a:r>
                <a:rPr lang="en-GB" sz="1000">
                  <a:solidFill>
                    <a:schemeClr val="accent4"/>
                  </a:solidFill>
                  <a:latin typeface="Lexend"/>
                  <a:ea typeface="Lexend"/>
                  <a:cs typeface="Lexend"/>
                  <a:sym typeface="Lexend"/>
                </a:rPr>
                <a:t/>
              </a:r>
              <a:r>
                <a:rPr lang="en-GB" sz="10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887" name="Google Shape;887;p69"/>
            <p:cNvGrpSpPr/>
            <p:nvPr/>
          </p:nvGrpSpPr>
          <p:grpSpPr>
            <a:xfrm>
              <a:off x="533186" y="2205525"/>
              <a:ext cx="3280969" cy="1674175"/>
              <a:chOff x="3972681" y="3132300"/>
              <a:chExt cx="3280969" cy="1674175"/>
            </a:xfrm>
          </p:grpSpPr>
          <p:grpSp>
            <p:nvGrpSpPr>
              <p:cNvPr id="888" name="Google Shape;888;p69"/>
              <p:cNvGrpSpPr/>
              <p:nvPr/>
            </p:nvGrpSpPr>
            <p:grpSpPr>
              <a:xfrm>
                <a:off x="6051607" y="3239992"/>
                <a:ext cx="586140" cy="223142"/>
                <a:chOff x="6390571" y="2305716"/>
                <a:chExt cx="1175100" cy="353521"/>
              </a:xfrm>
            </p:grpSpPr>
            <p:cxnSp>
              <p:nvCxnSpPr>
                <p:cNvPr id="889" name="Google Shape;889;p69"/>
                <p:cNvCxnSpPr/>
                <p:nvPr/>
              </p:nvCxnSpPr>
              <p:spPr>
                <a:xfrm flipH="1" rot="10800000">
                  <a:off x="6390571" y="2305716"/>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890" name="Google Shape;890;p69"/>
                <p:cNvCxnSpPr/>
                <p:nvPr/>
              </p:nvCxnSpPr>
              <p:spPr>
                <a:xfrm>
                  <a:off x="6390571" y="2504137"/>
                  <a:ext cx="1175100" cy="155100"/>
                </a:xfrm>
                <a:prstGeom prst="straightConnector1">
                  <a:avLst/>
                </a:prstGeom>
                <a:noFill/>
                <a:ln cap="flat" cmpd="sng" w="28575">
                  <a:solidFill>
                    <a:srgbClr val="000000"/>
                  </a:solidFill>
                  <a:prstDash val="solid"/>
                  <a:round/>
                  <a:headEnd len="med" w="med" type="none"/>
                  <a:tailEnd len="med" w="med" type="none"/>
                </a:ln>
              </p:spPr>
            </p:cxnSp>
          </p:grpSp>
          <p:grpSp>
            <p:nvGrpSpPr>
              <p:cNvPr id="891" name="Google Shape;891;p69"/>
              <p:cNvGrpSpPr/>
              <p:nvPr/>
            </p:nvGrpSpPr>
            <p:grpSpPr>
              <a:xfrm>
                <a:off x="6051607" y="3652145"/>
                <a:ext cx="586140" cy="223142"/>
                <a:chOff x="6390571" y="2305716"/>
                <a:chExt cx="1175100" cy="353521"/>
              </a:xfrm>
            </p:grpSpPr>
            <p:cxnSp>
              <p:nvCxnSpPr>
                <p:cNvPr id="892" name="Google Shape;892;p69"/>
                <p:cNvCxnSpPr/>
                <p:nvPr/>
              </p:nvCxnSpPr>
              <p:spPr>
                <a:xfrm flipH="1" rot="10800000">
                  <a:off x="6390571" y="2305716"/>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893" name="Google Shape;893;p69"/>
                <p:cNvCxnSpPr/>
                <p:nvPr/>
              </p:nvCxnSpPr>
              <p:spPr>
                <a:xfrm>
                  <a:off x="6390571" y="2504137"/>
                  <a:ext cx="1175100" cy="155100"/>
                </a:xfrm>
                <a:prstGeom prst="straightConnector1">
                  <a:avLst/>
                </a:prstGeom>
                <a:noFill/>
                <a:ln cap="flat" cmpd="sng" w="28575">
                  <a:solidFill>
                    <a:srgbClr val="000000"/>
                  </a:solidFill>
                  <a:prstDash val="solid"/>
                  <a:round/>
                  <a:headEnd len="med" w="med" type="none"/>
                  <a:tailEnd len="med" w="med" type="none"/>
                </a:ln>
              </p:spPr>
            </p:cxnSp>
          </p:grpSp>
          <p:grpSp>
            <p:nvGrpSpPr>
              <p:cNvPr id="894" name="Google Shape;894;p69"/>
              <p:cNvGrpSpPr/>
              <p:nvPr/>
            </p:nvGrpSpPr>
            <p:grpSpPr>
              <a:xfrm>
                <a:off x="6051607" y="4064298"/>
                <a:ext cx="586140" cy="223142"/>
                <a:chOff x="6390571" y="2305716"/>
                <a:chExt cx="1175100" cy="353521"/>
              </a:xfrm>
            </p:grpSpPr>
            <p:cxnSp>
              <p:nvCxnSpPr>
                <p:cNvPr id="895" name="Google Shape;895;p69"/>
                <p:cNvCxnSpPr/>
                <p:nvPr/>
              </p:nvCxnSpPr>
              <p:spPr>
                <a:xfrm flipH="1" rot="10800000">
                  <a:off x="6390571" y="2305716"/>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896" name="Google Shape;896;p69"/>
                <p:cNvCxnSpPr/>
                <p:nvPr/>
              </p:nvCxnSpPr>
              <p:spPr>
                <a:xfrm>
                  <a:off x="6390571" y="2504137"/>
                  <a:ext cx="1175100" cy="155100"/>
                </a:xfrm>
                <a:prstGeom prst="straightConnector1">
                  <a:avLst/>
                </a:prstGeom>
                <a:noFill/>
                <a:ln cap="flat" cmpd="sng" w="28575">
                  <a:solidFill>
                    <a:srgbClr val="000000"/>
                  </a:solidFill>
                  <a:prstDash val="solid"/>
                  <a:round/>
                  <a:headEnd len="med" w="med" type="none"/>
                  <a:tailEnd len="med" w="med" type="none"/>
                </a:ln>
              </p:spPr>
            </p:cxnSp>
          </p:grpSp>
          <p:grpSp>
            <p:nvGrpSpPr>
              <p:cNvPr id="897" name="Google Shape;897;p69"/>
              <p:cNvGrpSpPr/>
              <p:nvPr/>
            </p:nvGrpSpPr>
            <p:grpSpPr>
              <a:xfrm>
                <a:off x="6051607" y="4476451"/>
                <a:ext cx="586140" cy="223142"/>
                <a:chOff x="6390571" y="2305716"/>
                <a:chExt cx="1175100" cy="353521"/>
              </a:xfrm>
            </p:grpSpPr>
            <p:cxnSp>
              <p:nvCxnSpPr>
                <p:cNvPr id="898" name="Google Shape;898;p69"/>
                <p:cNvCxnSpPr/>
                <p:nvPr/>
              </p:nvCxnSpPr>
              <p:spPr>
                <a:xfrm flipH="1" rot="10800000">
                  <a:off x="6390571" y="2305716"/>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899" name="Google Shape;899;p69"/>
                <p:cNvCxnSpPr/>
                <p:nvPr/>
              </p:nvCxnSpPr>
              <p:spPr>
                <a:xfrm>
                  <a:off x="6390571" y="2504137"/>
                  <a:ext cx="1175100" cy="155100"/>
                </a:xfrm>
                <a:prstGeom prst="straightConnector1">
                  <a:avLst/>
                </a:prstGeom>
                <a:noFill/>
                <a:ln cap="flat" cmpd="sng" w="28575">
                  <a:solidFill>
                    <a:srgbClr val="000000"/>
                  </a:solidFill>
                  <a:prstDash val="solid"/>
                  <a:round/>
                  <a:headEnd len="med" w="med" type="none"/>
                  <a:tailEnd len="med" w="med" type="none"/>
                </a:ln>
              </p:spPr>
            </p:cxnSp>
          </p:grpSp>
          <p:grpSp>
            <p:nvGrpSpPr>
              <p:cNvPr id="900" name="Google Shape;900;p69"/>
              <p:cNvGrpSpPr/>
              <p:nvPr/>
            </p:nvGrpSpPr>
            <p:grpSpPr>
              <a:xfrm>
                <a:off x="5041820" y="3342791"/>
                <a:ext cx="586140" cy="1254017"/>
                <a:chOff x="5041820" y="3342791"/>
                <a:chExt cx="586140" cy="1254017"/>
              </a:xfrm>
            </p:grpSpPr>
            <p:grpSp>
              <p:nvGrpSpPr>
                <p:cNvPr id="901" name="Google Shape;901;p69"/>
                <p:cNvGrpSpPr/>
                <p:nvPr/>
              </p:nvGrpSpPr>
              <p:grpSpPr>
                <a:xfrm>
                  <a:off x="5041820" y="4167103"/>
                  <a:ext cx="586140" cy="429704"/>
                  <a:chOff x="6390571" y="2305716"/>
                  <a:chExt cx="1175100" cy="353521"/>
                </a:xfrm>
              </p:grpSpPr>
              <p:cxnSp>
                <p:nvCxnSpPr>
                  <p:cNvPr id="902" name="Google Shape;902;p69"/>
                  <p:cNvCxnSpPr/>
                  <p:nvPr/>
                </p:nvCxnSpPr>
                <p:spPr>
                  <a:xfrm flipH="1" rot="10800000">
                    <a:off x="6390571" y="2305716"/>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903" name="Google Shape;903;p69"/>
                  <p:cNvCxnSpPr/>
                  <p:nvPr/>
                </p:nvCxnSpPr>
                <p:spPr>
                  <a:xfrm>
                    <a:off x="6390571" y="2504137"/>
                    <a:ext cx="1175100" cy="155100"/>
                  </a:xfrm>
                  <a:prstGeom prst="straightConnector1">
                    <a:avLst/>
                  </a:prstGeom>
                  <a:noFill/>
                  <a:ln cap="flat" cmpd="sng" w="28575">
                    <a:solidFill>
                      <a:srgbClr val="000000"/>
                    </a:solidFill>
                    <a:prstDash val="solid"/>
                    <a:round/>
                    <a:headEnd len="med" w="med" type="none"/>
                    <a:tailEnd len="med" w="med" type="none"/>
                  </a:ln>
                </p:spPr>
              </p:cxnSp>
            </p:grpSp>
            <p:grpSp>
              <p:nvGrpSpPr>
                <p:cNvPr id="904" name="Google Shape;904;p69"/>
                <p:cNvGrpSpPr/>
                <p:nvPr/>
              </p:nvGrpSpPr>
              <p:grpSpPr>
                <a:xfrm>
                  <a:off x="5041820" y="3342791"/>
                  <a:ext cx="586140" cy="429704"/>
                  <a:chOff x="6390571" y="2305716"/>
                  <a:chExt cx="1175100" cy="353521"/>
                </a:xfrm>
              </p:grpSpPr>
              <p:cxnSp>
                <p:nvCxnSpPr>
                  <p:cNvPr id="905" name="Google Shape;905;p69"/>
                  <p:cNvCxnSpPr/>
                  <p:nvPr/>
                </p:nvCxnSpPr>
                <p:spPr>
                  <a:xfrm flipH="1" rot="10800000">
                    <a:off x="6390571" y="2305716"/>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906" name="Google Shape;906;p69"/>
                  <p:cNvCxnSpPr/>
                  <p:nvPr/>
                </p:nvCxnSpPr>
                <p:spPr>
                  <a:xfrm>
                    <a:off x="6390571" y="2504137"/>
                    <a:ext cx="1175100" cy="155100"/>
                  </a:xfrm>
                  <a:prstGeom prst="straightConnector1">
                    <a:avLst/>
                  </a:prstGeom>
                  <a:noFill/>
                  <a:ln cap="flat" cmpd="sng" w="28575">
                    <a:solidFill>
                      <a:srgbClr val="000000"/>
                    </a:solidFill>
                    <a:prstDash val="solid"/>
                    <a:round/>
                    <a:headEnd len="med" w="med" type="none"/>
                    <a:tailEnd len="med" w="med" type="none"/>
                  </a:ln>
                </p:spPr>
              </p:cxnSp>
            </p:grpSp>
          </p:grpSp>
          <p:grpSp>
            <p:nvGrpSpPr>
              <p:cNvPr id="907" name="Google Shape;907;p69"/>
              <p:cNvGrpSpPr/>
              <p:nvPr/>
            </p:nvGrpSpPr>
            <p:grpSpPr>
              <a:xfrm>
                <a:off x="3972681" y="3556499"/>
                <a:ext cx="586140" cy="826708"/>
                <a:chOff x="6390571" y="2305716"/>
                <a:chExt cx="1175100" cy="353521"/>
              </a:xfrm>
            </p:grpSpPr>
            <p:cxnSp>
              <p:nvCxnSpPr>
                <p:cNvPr id="908" name="Google Shape;908;p69"/>
                <p:cNvCxnSpPr/>
                <p:nvPr/>
              </p:nvCxnSpPr>
              <p:spPr>
                <a:xfrm flipH="1" rot="10800000">
                  <a:off x="6390571" y="2305716"/>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909" name="Google Shape;909;p69"/>
                <p:cNvCxnSpPr/>
                <p:nvPr/>
              </p:nvCxnSpPr>
              <p:spPr>
                <a:xfrm>
                  <a:off x="6390571" y="2504137"/>
                  <a:ext cx="1175100" cy="155100"/>
                </a:xfrm>
                <a:prstGeom prst="straightConnector1">
                  <a:avLst/>
                </a:prstGeom>
                <a:noFill/>
                <a:ln cap="flat" cmpd="sng" w="28575">
                  <a:solidFill>
                    <a:srgbClr val="000000"/>
                  </a:solidFill>
                  <a:prstDash val="solid"/>
                  <a:round/>
                  <a:headEnd len="med" w="med" type="none"/>
                  <a:tailEnd len="med" w="med" type="none"/>
                </a:ln>
              </p:spPr>
            </p:cxnSp>
          </p:grpSp>
          <p:sp>
            <p:nvSpPr>
              <p:cNvPr id="910" name="Google Shape;910;p69"/>
              <p:cNvSpPr txBox="1"/>
              <p:nvPr/>
            </p:nvSpPr>
            <p:spPr>
              <a:xfrm>
                <a:off x="4593767" y="3449938"/>
                <a:ext cx="440700" cy="215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qallafsan (odd)</a:t>
                </a:r>
                <a:endParaRPr>
                  <a:solidFill>
                    <a:srgbClr val="000000"/>
                  </a:solidFill>
                  <a:latin typeface="Lexend"/>
                  <a:ea typeface="Lexend"/>
                  <a:cs typeface="Lexend"/>
                  <a:sym typeface="Lexend"/>
                </a:endParaRPr>
              </a:p>
            </p:txBody>
          </p:sp>
          <p:sp>
            <p:nvSpPr>
              <p:cNvPr id="911" name="Google Shape;911;p69"/>
              <p:cNvSpPr txBox="1"/>
              <p:nvPr/>
            </p:nvSpPr>
            <p:spPr>
              <a:xfrm>
                <a:off x="4593767" y="4274238"/>
                <a:ext cx="440700" cy="215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siman (even)</a:t>
                </a:r>
                <a:endParaRPr>
                  <a:solidFill>
                    <a:srgbClr val="000000"/>
                  </a:solidFill>
                  <a:latin typeface="Lexend"/>
                  <a:ea typeface="Lexend"/>
                  <a:cs typeface="Lexend"/>
                  <a:sym typeface="Lexend"/>
                </a:endParaRPr>
              </a:p>
            </p:txBody>
          </p:sp>
          <p:sp>
            <p:nvSpPr>
              <p:cNvPr id="912" name="Google Shape;912;p69"/>
              <p:cNvSpPr txBox="1"/>
              <p:nvPr/>
            </p:nvSpPr>
            <p:spPr>
              <a:xfrm>
                <a:off x="5635292" y="3244049"/>
                <a:ext cx="440700" cy="215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M3</a:t>
                </a:r>
                <a:endParaRPr>
                  <a:solidFill>
                    <a:srgbClr val="000000"/>
                  </a:solidFill>
                  <a:latin typeface="Lexend"/>
                  <a:ea typeface="Lexend"/>
                  <a:cs typeface="Lexend"/>
                  <a:sym typeface="Lexend"/>
                </a:endParaRPr>
              </a:p>
            </p:txBody>
          </p:sp>
          <p:sp>
            <p:nvSpPr>
              <p:cNvPr id="913" name="Google Shape;913;p69"/>
              <p:cNvSpPr txBox="1"/>
              <p:nvPr/>
            </p:nvSpPr>
            <p:spPr>
              <a:xfrm>
                <a:off x="5635292" y="3656012"/>
                <a:ext cx="440700" cy="215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ma aha</a:t>
                </a:r>
                <a:endParaRPr>
                  <a:latin typeface="Lexend"/>
                  <a:ea typeface="Lexend"/>
                  <a:cs typeface="Lexend"/>
                  <a:sym typeface="Lexend"/>
                </a:endParaRPr>
              </a:p>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M3</a:t>
                </a:r>
                <a:endParaRPr>
                  <a:solidFill>
                    <a:srgbClr val="000000"/>
                  </a:solidFill>
                  <a:latin typeface="Lexend"/>
                  <a:ea typeface="Lexend"/>
                  <a:cs typeface="Lexend"/>
                  <a:sym typeface="Lexend"/>
                </a:endParaRPr>
              </a:p>
            </p:txBody>
          </p:sp>
          <p:sp>
            <p:nvSpPr>
              <p:cNvPr id="914" name="Google Shape;914;p69"/>
              <p:cNvSpPr txBox="1"/>
              <p:nvPr/>
            </p:nvSpPr>
            <p:spPr>
              <a:xfrm>
                <a:off x="5635292" y="4068274"/>
                <a:ext cx="440700" cy="215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M3</a:t>
                </a:r>
                <a:endParaRPr>
                  <a:solidFill>
                    <a:srgbClr val="000000"/>
                  </a:solidFill>
                  <a:latin typeface="Lexend"/>
                  <a:ea typeface="Lexend"/>
                  <a:cs typeface="Lexend"/>
                  <a:sym typeface="Lexend"/>
                </a:endParaRPr>
              </a:p>
            </p:txBody>
          </p:sp>
          <p:sp>
            <p:nvSpPr>
              <p:cNvPr id="915" name="Google Shape;915;p69"/>
              <p:cNvSpPr txBox="1"/>
              <p:nvPr/>
            </p:nvSpPr>
            <p:spPr>
              <a:xfrm>
                <a:off x="5635292" y="4480237"/>
                <a:ext cx="440700" cy="215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ma aha</a:t>
                </a:r>
                <a:endParaRPr>
                  <a:latin typeface="Lexend"/>
                  <a:ea typeface="Lexend"/>
                  <a:cs typeface="Lexend"/>
                  <a:sym typeface="Lexend"/>
                </a:endParaRPr>
              </a:p>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M3</a:t>
                </a:r>
                <a:endParaRPr>
                  <a:solidFill>
                    <a:srgbClr val="000000"/>
                  </a:solidFill>
                  <a:latin typeface="Lexend"/>
                  <a:ea typeface="Lexend"/>
                  <a:cs typeface="Lexend"/>
                  <a:sym typeface="Lexend"/>
                </a:endParaRPr>
              </a:p>
            </p:txBody>
          </p:sp>
          <p:sp>
            <p:nvSpPr>
              <p:cNvPr id="916" name="Google Shape;916;p69"/>
              <p:cNvSpPr txBox="1"/>
              <p:nvPr/>
            </p:nvSpPr>
            <p:spPr>
              <a:xfrm>
                <a:off x="6637752" y="3132300"/>
                <a:ext cx="543600" cy="215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100"/>
                  <a:buFont typeface="Arial"/>
                  <a:buNone/>
                  <a:defRPr/>
                </a:pPr>
                <a:r>
                  <a:rPr lang="en-GB" sz="1000">
                    <a:latin typeface="Lexend"/>
                    <a:ea typeface="Lexend"/>
                    <a:cs typeface="Lexend"/>
                    <a:sym typeface="Lexend"/>
                  </a:rPr>
                  <a:t>M5</a:t>
                </a:r>
                <a:endParaRPr>
                  <a:solidFill>
                    <a:srgbClr val="000000"/>
                  </a:solidFill>
                  <a:latin typeface="Lexend"/>
                  <a:ea typeface="Lexend"/>
                  <a:cs typeface="Lexend"/>
                  <a:sym typeface="Lexend"/>
                </a:endParaRPr>
              </a:p>
            </p:txBody>
          </p:sp>
          <p:sp>
            <p:nvSpPr>
              <p:cNvPr id="917" name="Google Shape;917;p69"/>
              <p:cNvSpPr txBox="1"/>
              <p:nvPr/>
            </p:nvSpPr>
            <p:spPr>
              <a:xfrm>
                <a:off x="6637750" y="3353800"/>
                <a:ext cx="615900" cy="215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100"/>
                  <a:buFont typeface="Arial"/>
                  <a:buNone/>
                  <a:defRPr/>
                </a:pPr>
                <a:r>
                  <a:rPr lang="en-GB" sz="10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918" name="Google Shape;918;p69"/>
              <p:cNvSpPr txBox="1"/>
              <p:nvPr/>
            </p:nvSpPr>
            <p:spPr>
              <a:xfrm>
                <a:off x="6637752" y="3545263"/>
                <a:ext cx="543600" cy="215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100"/>
                  <a:buFont typeface="Arial"/>
                  <a:buNone/>
                  <a:defRPr/>
                </a:pPr>
                <a:r>
                  <a:rPr lang="en-GB" sz="1000">
                    <a:latin typeface="Lexend"/>
                    <a:ea typeface="Lexend"/>
                    <a:cs typeface="Lexend"/>
                    <a:sym typeface="Lexend"/>
                  </a:rPr>
                  <a:t>M5</a:t>
                </a:r>
                <a:endParaRPr>
                  <a:solidFill>
                    <a:srgbClr val="000000"/>
                  </a:solidFill>
                  <a:latin typeface="Lexend"/>
                  <a:ea typeface="Lexend"/>
                  <a:cs typeface="Lexend"/>
                  <a:sym typeface="Lexend"/>
                </a:endParaRPr>
              </a:p>
            </p:txBody>
          </p:sp>
          <p:sp>
            <p:nvSpPr>
              <p:cNvPr id="919" name="Google Shape;919;p69"/>
              <p:cNvSpPr txBox="1"/>
              <p:nvPr/>
            </p:nvSpPr>
            <p:spPr>
              <a:xfrm>
                <a:off x="6637750" y="3766763"/>
                <a:ext cx="615900" cy="215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100"/>
                  <a:buFont typeface="Arial"/>
                  <a:buNone/>
                  <a:defRPr/>
                </a:pPr>
                <a:r>
                  <a:rPr lang="en-GB" sz="10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920" name="Google Shape;920;p69"/>
              <p:cNvSpPr txBox="1"/>
              <p:nvPr/>
            </p:nvSpPr>
            <p:spPr>
              <a:xfrm>
                <a:off x="6637752" y="3957400"/>
                <a:ext cx="543600" cy="215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100"/>
                  <a:buFont typeface="Arial"/>
                  <a:buNone/>
                  <a:defRPr/>
                </a:pPr>
                <a:r>
                  <a:rPr lang="en-GB" sz="1000">
                    <a:latin typeface="Lexend"/>
                    <a:ea typeface="Lexend"/>
                    <a:cs typeface="Lexend"/>
                    <a:sym typeface="Lexend"/>
                  </a:rPr>
                  <a:t>M5</a:t>
                </a:r>
                <a:endParaRPr>
                  <a:solidFill>
                    <a:srgbClr val="000000"/>
                  </a:solidFill>
                  <a:latin typeface="Lexend"/>
                  <a:ea typeface="Lexend"/>
                  <a:cs typeface="Lexend"/>
                  <a:sym typeface="Lexend"/>
                </a:endParaRPr>
              </a:p>
            </p:txBody>
          </p:sp>
          <p:sp>
            <p:nvSpPr>
              <p:cNvPr id="921" name="Google Shape;921;p69"/>
              <p:cNvSpPr txBox="1"/>
              <p:nvPr/>
            </p:nvSpPr>
            <p:spPr>
              <a:xfrm>
                <a:off x="6637750" y="4178900"/>
                <a:ext cx="615900" cy="215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100"/>
                  <a:buFont typeface="Arial"/>
                  <a:buNone/>
                  <a:defRPr/>
                </a:pPr>
                <a:r>
                  <a:rPr lang="en-GB" sz="10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922" name="Google Shape;922;p69"/>
              <p:cNvSpPr txBox="1"/>
              <p:nvPr/>
            </p:nvSpPr>
            <p:spPr>
              <a:xfrm>
                <a:off x="6637752" y="4369575"/>
                <a:ext cx="543600" cy="215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100"/>
                  <a:buFont typeface="Arial"/>
                  <a:buNone/>
                  <a:defRPr/>
                </a:pPr>
                <a:r>
                  <a:rPr lang="en-GB" sz="1000">
                    <a:latin typeface="Lexend"/>
                    <a:ea typeface="Lexend"/>
                    <a:cs typeface="Lexend"/>
                    <a:sym typeface="Lexend"/>
                  </a:rPr>
                  <a:t>M5</a:t>
                </a:r>
                <a:endParaRPr>
                  <a:solidFill>
                    <a:srgbClr val="000000"/>
                  </a:solidFill>
                  <a:latin typeface="Lexend"/>
                  <a:ea typeface="Lexend"/>
                  <a:cs typeface="Lexend"/>
                  <a:sym typeface="Lexend"/>
                </a:endParaRPr>
              </a:p>
            </p:txBody>
          </p:sp>
          <p:sp>
            <p:nvSpPr>
              <p:cNvPr id="923" name="Google Shape;923;p69"/>
              <p:cNvSpPr txBox="1"/>
              <p:nvPr/>
            </p:nvSpPr>
            <p:spPr>
              <a:xfrm>
                <a:off x="6637750" y="4591075"/>
                <a:ext cx="615900" cy="215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100"/>
                  <a:buFont typeface="Arial"/>
                  <a:buNone/>
                  <a:defRPr/>
                </a:pPr>
                <a:r>
                  <a:rPr lang="en-GB" sz="1000">
                    <a:latin typeface="Lexend"/>
                    <a:ea typeface="Lexend"/>
                    <a:cs typeface="Lexend"/>
                    <a:sym typeface="Lexend"/>
                  </a:rPr>
                  <a:t>ma aha M5</a:t>
                </a:r>
                <a:endParaRPr>
                  <a:solidFill>
                    <a:srgbClr val="000000"/>
                  </a:solidFill>
                  <a:latin typeface="Lexend"/>
                  <a:ea typeface="Lexend"/>
                  <a:cs typeface="Lexend"/>
                  <a:sym typeface="Lexend"/>
                </a:endParaRPr>
              </a:p>
            </p:txBody>
          </p:sp>
        </p:grpSp>
      </p:grpSp>
      <p:grpSp>
        <p:nvGrpSpPr>
          <p:cNvPr id="924" name="Google Shape;924;p69"/>
          <p:cNvGrpSpPr/>
          <p:nvPr/>
        </p:nvGrpSpPr>
        <p:grpSpPr>
          <a:xfrm>
            <a:off x="5562888" y="2373275"/>
            <a:ext cx="3257100" cy="2316700"/>
            <a:chOff x="4894813" y="2220875"/>
            <a:chExt cx="3257100" cy="2316700"/>
          </a:xfrm>
        </p:grpSpPr>
        <p:grpSp>
          <p:nvGrpSpPr>
            <p:cNvPr id="925" name="Google Shape;925;p69"/>
            <p:cNvGrpSpPr/>
            <p:nvPr/>
          </p:nvGrpSpPr>
          <p:grpSpPr>
            <a:xfrm>
              <a:off x="5301601" y="2220875"/>
              <a:ext cx="2443546" cy="1429094"/>
              <a:chOff x="200536" y="5889609"/>
              <a:chExt cx="2862300" cy="1674000"/>
            </a:xfrm>
          </p:grpSpPr>
          <p:sp>
            <p:nvSpPr>
              <p:cNvPr id="926" name="Google Shape;926;p69"/>
              <p:cNvSpPr/>
              <p:nvPr/>
            </p:nvSpPr>
            <p:spPr>
              <a:xfrm>
                <a:off x="200536" y="5889609"/>
                <a:ext cx="2862300" cy="1674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927" name="Google Shape;927;p69"/>
              <p:cNvGrpSpPr/>
              <p:nvPr/>
            </p:nvGrpSpPr>
            <p:grpSpPr>
              <a:xfrm>
                <a:off x="916873" y="6034845"/>
                <a:ext cx="1429578" cy="1383599"/>
                <a:chOff x="1131525" y="3563450"/>
                <a:chExt cx="2263065" cy="2190279"/>
              </a:xfrm>
            </p:grpSpPr>
            <p:sp>
              <p:nvSpPr>
                <p:cNvPr id="928" name="Google Shape;928;p69"/>
                <p:cNvSpPr/>
                <p:nvPr/>
              </p:nvSpPr>
              <p:spPr>
                <a:xfrm>
                  <a:off x="1131525" y="3563450"/>
                  <a:ext cx="15141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9" name="Google Shape;929;p69"/>
                <p:cNvSpPr/>
                <p:nvPr/>
              </p:nvSpPr>
              <p:spPr>
                <a:xfrm>
                  <a:off x="1880490" y="3563450"/>
                  <a:ext cx="15141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0" name="Google Shape;930;p69"/>
                <p:cNvSpPr/>
                <p:nvPr/>
              </p:nvSpPr>
              <p:spPr>
                <a:xfrm>
                  <a:off x="1506008" y="4239629"/>
                  <a:ext cx="15141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
          <p:nvSpPr>
            <p:cNvPr id="931" name="Google Shape;931;p69"/>
            <p:cNvSpPr txBox="1"/>
            <p:nvPr/>
          </p:nvSpPr>
          <p:spPr>
            <a:xfrm>
              <a:off x="5520697" y="2357913"/>
              <a:ext cx="440700" cy="215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M3</a:t>
              </a:r>
              <a:endParaRPr>
                <a:solidFill>
                  <a:srgbClr val="000000"/>
                </a:solidFill>
                <a:latin typeface="Lexend"/>
                <a:ea typeface="Lexend"/>
                <a:cs typeface="Lexend"/>
                <a:sym typeface="Lexend"/>
              </a:endParaRPr>
            </a:p>
          </p:txBody>
        </p:sp>
        <p:sp>
          <p:nvSpPr>
            <p:cNvPr id="932" name="Google Shape;932;p69"/>
            <p:cNvSpPr txBox="1"/>
            <p:nvPr/>
          </p:nvSpPr>
          <p:spPr>
            <a:xfrm>
              <a:off x="7102247" y="2357913"/>
              <a:ext cx="440700" cy="215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M5</a:t>
              </a:r>
              <a:endParaRPr>
                <a:solidFill>
                  <a:srgbClr val="000000"/>
                </a:solidFill>
                <a:latin typeface="Lexend"/>
                <a:ea typeface="Lexend"/>
                <a:cs typeface="Lexend"/>
                <a:sym typeface="Lexend"/>
              </a:endParaRPr>
            </a:p>
          </p:txBody>
        </p:sp>
        <p:sp>
          <p:nvSpPr>
            <p:cNvPr id="933" name="Google Shape;933;p69"/>
            <p:cNvSpPr txBox="1"/>
            <p:nvPr/>
          </p:nvSpPr>
          <p:spPr>
            <a:xfrm>
              <a:off x="4894813" y="3706275"/>
              <a:ext cx="3257100" cy="831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Jaantuska Venn ee leh saddex goobo ayaa sidoo kale muujin kara saddex dhacdo.</a:t>
              </a:r>
              <a:r>
                <a:rPr lang="en-GB" sz="1000">
                  <a:solidFill>
                    <a:schemeClr val="accent4"/>
                  </a:solidFill>
                  <a:latin typeface="Lexend"/>
                  <a:ea typeface="Lexend"/>
                  <a:cs typeface="Lexend"/>
                  <a:sym typeface="Lexend"/>
                </a:rPr>
                <a:t/>
              </a:r>
              <a:r>
                <a:rPr lang="en-GB" sz="10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934" name="Google Shape;934;p69"/>
            <p:cNvSpPr txBox="1"/>
            <p:nvPr/>
          </p:nvSpPr>
          <p:spPr>
            <a:xfrm>
              <a:off x="6799697" y="3392388"/>
              <a:ext cx="440700" cy="215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khayaali (odd)</a:t>
              </a:r>
              <a:endParaRPr>
                <a:solidFill>
                  <a:srgbClr val="000000"/>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jaantusyo kala duwan oo loogu talagalay dhacdooyin badan</a:t>
            </a:r>
            <a:endParaRPr/>
          </a:p>
        </p:txBody>
      </p:sp>
      <p:cxnSp>
        <p:nvCxnSpPr>
          <p:cNvPr id="940" name="Google Shape;940;p70"/>
          <p:cNvCxnSpPr/>
          <p:nvPr/>
        </p:nvCxnSpPr>
        <p:spPr>
          <a:xfrm flipH="1" rot="10800000">
            <a:off x="6877469" y="841593"/>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941" name="Google Shape;941;p70"/>
          <p:cNvCxnSpPr/>
          <p:nvPr/>
        </p:nvCxnSpPr>
        <p:spPr>
          <a:xfrm>
            <a:off x="6877469" y="1028081"/>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942" name="Google Shape;942;p70"/>
          <p:cNvCxnSpPr/>
          <p:nvPr/>
        </p:nvCxnSpPr>
        <p:spPr>
          <a:xfrm flipH="1" rot="10800000">
            <a:off x="6877469" y="1454877"/>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943" name="Google Shape;943;p70"/>
          <p:cNvCxnSpPr/>
          <p:nvPr/>
        </p:nvCxnSpPr>
        <p:spPr>
          <a:xfrm>
            <a:off x="6877469" y="1641365"/>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944" name="Google Shape;944;p70"/>
          <p:cNvCxnSpPr/>
          <p:nvPr/>
        </p:nvCxnSpPr>
        <p:spPr>
          <a:xfrm flipH="1" rot="10800000">
            <a:off x="6877469" y="2068160"/>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945" name="Google Shape;945;p70"/>
          <p:cNvCxnSpPr/>
          <p:nvPr/>
        </p:nvCxnSpPr>
        <p:spPr>
          <a:xfrm>
            <a:off x="6877469" y="2254648"/>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946" name="Google Shape;946;p70"/>
          <p:cNvCxnSpPr/>
          <p:nvPr/>
        </p:nvCxnSpPr>
        <p:spPr>
          <a:xfrm flipH="1" rot="10800000">
            <a:off x="6877469" y="2681444"/>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947" name="Google Shape;947;p70"/>
          <p:cNvCxnSpPr/>
          <p:nvPr/>
        </p:nvCxnSpPr>
        <p:spPr>
          <a:xfrm>
            <a:off x="6877469" y="2867932"/>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948" name="Google Shape;948;p70"/>
          <p:cNvCxnSpPr/>
          <p:nvPr/>
        </p:nvCxnSpPr>
        <p:spPr>
          <a:xfrm flipH="1" rot="10800000">
            <a:off x="5867682" y="2221284"/>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949" name="Google Shape;949;p70"/>
          <p:cNvCxnSpPr/>
          <p:nvPr/>
        </p:nvCxnSpPr>
        <p:spPr>
          <a:xfrm>
            <a:off x="5867682" y="2580137"/>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950" name="Google Shape;950;p70"/>
          <p:cNvCxnSpPr/>
          <p:nvPr/>
        </p:nvCxnSpPr>
        <p:spPr>
          <a:xfrm flipH="1" rot="10800000">
            <a:off x="5867682" y="994707"/>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951" name="Google Shape;951;p70"/>
          <p:cNvCxnSpPr/>
          <p:nvPr/>
        </p:nvCxnSpPr>
        <p:spPr>
          <a:xfrm>
            <a:off x="5867682" y="1353560"/>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952" name="Google Shape;952;p70"/>
          <p:cNvCxnSpPr/>
          <p:nvPr/>
        </p:nvCxnSpPr>
        <p:spPr>
          <a:xfrm flipH="1" rot="10800000">
            <a:off x="4798543" y="1312681"/>
            <a:ext cx="586200" cy="539700"/>
          </a:xfrm>
          <a:prstGeom prst="straightConnector1">
            <a:avLst/>
          </a:prstGeom>
          <a:noFill/>
          <a:ln cap="flat" cmpd="sng" w="28575">
            <a:solidFill>
              <a:srgbClr val="000000"/>
            </a:solidFill>
            <a:prstDash val="solid"/>
            <a:round/>
            <a:headEnd len="med" w="med" type="none"/>
            <a:tailEnd len="med" w="med" type="none"/>
          </a:ln>
        </p:spPr>
      </p:cxnSp>
      <p:cxnSp>
        <p:nvCxnSpPr>
          <p:cNvPr id="953" name="Google Shape;953;p70"/>
          <p:cNvCxnSpPr/>
          <p:nvPr/>
        </p:nvCxnSpPr>
        <p:spPr>
          <a:xfrm>
            <a:off x="4798543" y="2003123"/>
            <a:ext cx="586200" cy="539700"/>
          </a:xfrm>
          <a:prstGeom prst="straightConnector1">
            <a:avLst/>
          </a:prstGeom>
          <a:noFill/>
          <a:ln cap="flat" cmpd="sng" w="28575">
            <a:solidFill>
              <a:srgbClr val="000000"/>
            </a:solidFill>
            <a:prstDash val="solid"/>
            <a:round/>
            <a:headEnd len="med" w="med" type="none"/>
            <a:tailEnd len="med" w="med" type="none"/>
          </a:ln>
        </p:spPr>
      </p:cxnSp>
      <p:sp>
        <p:nvSpPr>
          <p:cNvPr id="954" name="Google Shape;954;p70"/>
          <p:cNvSpPr txBox="1"/>
          <p:nvPr/>
        </p:nvSpPr>
        <p:spPr>
          <a:xfrm>
            <a:off x="5419629" y="1154118"/>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khayaali (odd)</a:t>
            </a:r>
            <a:endParaRPr>
              <a:solidFill>
                <a:srgbClr val="000000"/>
              </a:solidFill>
              <a:latin typeface="Lexend"/>
              <a:ea typeface="Lexend"/>
              <a:cs typeface="Lexend"/>
              <a:sym typeface="Lexend"/>
            </a:endParaRPr>
          </a:p>
        </p:txBody>
      </p:sp>
      <p:sp>
        <p:nvSpPr>
          <p:cNvPr id="955" name="Google Shape;955;p70"/>
          <p:cNvSpPr txBox="1"/>
          <p:nvPr/>
        </p:nvSpPr>
        <p:spPr>
          <a:xfrm>
            <a:off x="5419629" y="2380676"/>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xitaa (even)</a:t>
            </a:r>
            <a:endParaRPr>
              <a:solidFill>
                <a:srgbClr val="000000"/>
              </a:solidFill>
              <a:latin typeface="Lexend"/>
              <a:ea typeface="Lexend"/>
              <a:cs typeface="Lexend"/>
              <a:sym typeface="Lexend"/>
            </a:endParaRPr>
          </a:p>
        </p:txBody>
      </p:sp>
      <p:sp>
        <p:nvSpPr>
          <p:cNvPr id="956" name="Google Shape;956;p70"/>
          <p:cNvSpPr txBox="1"/>
          <p:nvPr/>
        </p:nvSpPr>
        <p:spPr>
          <a:xfrm>
            <a:off x="6461154" y="847756"/>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957" name="Google Shape;957;p70"/>
          <p:cNvSpPr txBox="1"/>
          <p:nvPr/>
        </p:nvSpPr>
        <p:spPr>
          <a:xfrm>
            <a:off x="6461154" y="1460756"/>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ma aha</a:t>
            </a:r>
            <a:endParaRPr>
              <a:latin typeface="Lexend"/>
              <a:ea typeface="Lexend"/>
              <a:cs typeface="Lexend"/>
              <a:sym typeface="Lexend"/>
            </a:endParaRPr>
          </a:p>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958" name="Google Shape;958;p70"/>
          <p:cNvSpPr txBox="1"/>
          <p:nvPr/>
        </p:nvSpPr>
        <p:spPr>
          <a:xfrm>
            <a:off x="6461154" y="2074203"/>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959" name="Google Shape;959;p70"/>
          <p:cNvSpPr txBox="1"/>
          <p:nvPr/>
        </p:nvSpPr>
        <p:spPr>
          <a:xfrm>
            <a:off x="6461154" y="2687203"/>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ma aha</a:t>
            </a:r>
            <a:endParaRPr>
              <a:latin typeface="Lexend"/>
              <a:ea typeface="Lexend"/>
              <a:cs typeface="Lexend"/>
              <a:sym typeface="Lexend"/>
            </a:endParaRPr>
          </a:p>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960" name="Google Shape;960;p70"/>
          <p:cNvSpPr txBox="1"/>
          <p:nvPr/>
        </p:nvSpPr>
        <p:spPr>
          <a:xfrm>
            <a:off x="7463614" y="681473"/>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961" name="Google Shape;961;p70"/>
          <p:cNvSpPr txBox="1"/>
          <p:nvPr/>
        </p:nvSpPr>
        <p:spPr>
          <a:xfrm>
            <a:off x="7463611" y="1011065"/>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962" name="Google Shape;962;p70"/>
          <p:cNvSpPr txBox="1"/>
          <p:nvPr/>
        </p:nvSpPr>
        <p:spPr>
          <a:xfrm>
            <a:off x="7463614" y="1295962"/>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963" name="Google Shape;963;p70"/>
          <p:cNvSpPr txBox="1"/>
          <p:nvPr/>
        </p:nvSpPr>
        <p:spPr>
          <a:xfrm>
            <a:off x="7463611" y="1625554"/>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964" name="Google Shape;964;p70"/>
          <p:cNvSpPr txBox="1"/>
          <p:nvPr/>
        </p:nvSpPr>
        <p:spPr>
          <a:xfrm>
            <a:off x="7463614" y="1909222"/>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965" name="Google Shape;965;p70"/>
          <p:cNvSpPr txBox="1"/>
          <p:nvPr/>
        </p:nvSpPr>
        <p:spPr>
          <a:xfrm>
            <a:off x="7463611" y="2238814"/>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966" name="Google Shape;966;p70"/>
          <p:cNvSpPr txBox="1"/>
          <p:nvPr/>
        </p:nvSpPr>
        <p:spPr>
          <a:xfrm>
            <a:off x="7463614" y="2522539"/>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967" name="Google Shape;967;p70"/>
          <p:cNvSpPr txBox="1"/>
          <p:nvPr/>
        </p:nvSpPr>
        <p:spPr>
          <a:xfrm>
            <a:off x="7463611" y="2852131"/>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grpSp>
        <p:nvGrpSpPr>
          <p:cNvPr id="968" name="Google Shape;968;p70"/>
          <p:cNvGrpSpPr/>
          <p:nvPr/>
        </p:nvGrpSpPr>
        <p:grpSpPr>
          <a:xfrm>
            <a:off x="486725" y="768300"/>
            <a:ext cx="3206649" cy="1937062"/>
            <a:chOff x="5444597" y="2304509"/>
            <a:chExt cx="2157471" cy="1303278"/>
          </a:xfrm>
        </p:grpSpPr>
        <p:grpSp>
          <p:nvGrpSpPr>
            <p:cNvPr id="969" name="Google Shape;969;p70"/>
            <p:cNvGrpSpPr/>
            <p:nvPr/>
          </p:nvGrpSpPr>
          <p:grpSpPr>
            <a:xfrm>
              <a:off x="5444597" y="2304509"/>
              <a:ext cx="2157471" cy="1261854"/>
              <a:chOff x="368037" y="5987576"/>
              <a:chExt cx="2527200" cy="1478100"/>
            </a:xfrm>
          </p:grpSpPr>
          <p:sp>
            <p:nvSpPr>
              <p:cNvPr id="970" name="Google Shape;970;p70"/>
              <p:cNvSpPr/>
              <p:nvPr/>
            </p:nvSpPr>
            <p:spPr>
              <a:xfrm>
                <a:off x="368037" y="5987576"/>
                <a:ext cx="2527200" cy="1478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971" name="Google Shape;971;p70"/>
              <p:cNvGrpSpPr/>
              <p:nvPr/>
            </p:nvGrpSpPr>
            <p:grpSpPr>
              <a:xfrm>
                <a:off x="916873" y="6034845"/>
                <a:ext cx="1429578" cy="1383599"/>
                <a:chOff x="1131525" y="3563450"/>
                <a:chExt cx="2263065" cy="2190279"/>
              </a:xfrm>
            </p:grpSpPr>
            <p:sp>
              <p:nvSpPr>
                <p:cNvPr id="972" name="Google Shape;972;p70"/>
                <p:cNvSpPr/>
                <p:nvPr/>
              </p:nvSpPr>
              <p:spPr>
                <a:xfrm>
                  <a:off x="1131525" y="3563450"/>
                  <a:ext cx="15141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73" name="Google Shape;973;p70"/>
                <p:cNvSpPr/>
                <p:nvPr/>
              </p:nvSpPr>
              <p:spPr>
                <a:xfrm>
                  <a:off x="1880490" y="3563450"/>
                  <a:ext cx="15141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74" name="Google Shape;974;p70"/>
                <p:cNvSpPr/>
                <p:nvPr/>
              </p:nvSpPr>
              <p:spPr>
                <a:xfrm>
                  <a:off x="1506008" y="4239629"/>
                  <a:ext cx="15141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
          <p:nvSpPr>
            <p:cNvPr id="975" name="Google Shape;975;p70"/>
            <p:cNvSpPr txBox="1"/>
            <p:nvPr/>
          </p:nvSpPr>
          <p:spPr>
            <a:xfrm>
              <a:off x="5520697" y="2357913"/>
              <a:ext cx="440700" cy="215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M3</a:t>
              </a:r>
              <a:endParaRPr>
                <a:solidFill>
                  <a:srgbClr val="000000"/>
                </a:solidFill>
                <a:latin typeface="Lexend"/>
                <a:ea typeface="Lexend"/>
                <a:cs typeface="Lexend"/>
                <a:sym typeface="Lexend"/>
              </a:endParaRPr>
            </a:p>
          </p:txBody>
        </p:sp>
        <p:sp>
          <p:nvSpPr>
            <p:cNvPr id="976" name="Google Shape;976;p70"/>
            <p:cNvSpPr txBox="1"/>
            <p:nvPr/>
          </p:nvSpPr>
          <p:spPr>
            <a:xfrm>
              <a:off x="7102247" y="2357913"/>
              <a:ext cx="440700" cy="215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M5</a:t>
              </a:r>
              <a:endParaRPr>
                <a:solidFill>
                  <a:srgbClr val="000000"/>
                </a:solidFill>
                <a:latin typeface="Lexend"/>
                <a:ea typeface="Lexend"/>
                <a:cs typeface="Lexend"/>
                <a:sym typeface="Lexend"/>
              </a:endParaRPr>
            </a:p>
          </p:txBody>
        </p:sp>
        <p:sp>
          <p:nvSpPr>
            <p:cNvPr id="977" name="Google Shape;977;p70"/>
            <p:cNvSpPr txBox="1"/>
            <p:nvPr/>
          </p:nvSpPr>
          <p:spPr>
            <a:xfrm>
              <a:off x="6799697" y="3392388"/>
              <a:ext cx="440700" cy="215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defRPr/>
              </a:pPr>
              <a:r>
                <a:rPr lang="en-GB" sz="1000">
                  <a:latin typeface="Lexend"/>
                  <a:ea typeface="Lexend"/>
                  <a:cs typeface="Lexend"/>
                  <a:sym typeface="Lexend"/>
                </a:rPr>
                <a:t>khayaali (odd)</a:t>
              </a:r>
              <a:endParaRPr>
                <a:solidFill>
                  <a:srgbClr val="000000"/>
                </a:solidFill>
                <a:latin typeface="Lexend"/>
                <a:ea typeface="Lexend"/>
                <a:cs typeface="Lexend"/>
                <a:sym typeface="Lexend"/>
              </a:endParaRPr>
            </a:p>
          </p:txBody>
        </p:sp>
      </p:grpSp>
      <p:sp>
        <p:nvSpPr>
          <p:cNvPr id="978" name="Google Shape;978;p70"/>
          <p:cNvSpPr/>
          <p:nvPr/>
        </p:nvSpPr>
        <p:spPr>
          <a:xfrm>
            <a:off x="7788727" y="722275"/>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15</a:t>
            </a:r>
            <a:endParaRPr sz="1800">
              <a:latin typeface="Lexend"/>
              <a:ea typeface="Lexend"/>
              <a:cs typeface="Lexend"/>
              <a:sym typeface="Lexend"/>
            </a:endParaRPr>
          </a:p>
        </p:txBody>
      </p:sp>
      <p:sp>
        <p:nvSpPr>
          <p:cNvPr id="979" name="Google Shape;979;p70"/>
          <p:cNvSpPr/>
          <p:nvPr/>
        </p:nvSpPr>
        <p:spPr>
          <a:xfrm>
            <a:off x="7788727" y="1336150"/>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5</a:t>
            </a:r>
            <a:endParaRPr sz="1800">
              <a:solidFill>
                <a:schemeClr val="lt1"/>
              </a:solidFill>
              <a:latin typeface="Lexend"/>
              <a:ea typeface="Lexend"/>
              <a:cs typeface="Lexend"/>
              <a:sym typeface="Lexend"/>
            </a:endParaRPr>
          </a:p>
        </p:txBody>
      </p:sp>
      <p:sp>
        <p:nvSpPr>
          <p:cNvPr id="980" name="Google Shape;980;p70"/>
          <p:cNvSpPr/>
          <p:nvPr/>
        </p:nvSpPr>
        <p:spPr>
          <a:xfrm>
            <a:off x="7788727" y="1950050"/>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30</a:t>
            </a:r>
            <a:endParaRPr sz="1800">
              <a:solidFill>
                <a:schemeClr val="lt1"/>
              </a:solidFill>
              <a:latin typeface="Lexend"/>
              <a:ea typeface="Lexend"/>
              <a:cs typeface="Lexend"/>
              <a:sym typeface="Lexend"/>
            </a:endParaRPr>
          </a:p>
        </p:txBody>
      </p:sp>
      <p:sp>
        <p:nvSpPr>
          <p:cNvPr id="981" name="Google Shape;981;p70"/>
          <p:cNvSpPr/>
          <p:nvPr/>
        </p:nvSpPr>
        <p:spPr>
          <a:xfrm>
            <a:off x="7788727" y="2563900"/>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p:txBody>
      </p:sp>
      <p:sp>
        <p:nvSpPr>
          <p:cNvPr id="982" name="Google Shape;982;p70"/>
          <p:cNvSpPr/>
          <p:nvPr/>
        </p:nvSpPr>
        <p:spPr>
          <a:xfrm>
            <a:off x="411480" y="4794715"/>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a:t>
            </a:r>
            <a:endParaRPr sz="1800">
              <a:latin typeface="Lexend"/>
              <a:ea typeface="Lexend"/>
              <a:cs typeface="Lexend"/>
              <a:sym typeface="Lexend"/>
            </a:endParaRPr>
          </a:p>
        </p:txBody>
      </p:sp>
      <p:sp>
        <p:nvSpPr>
          <p:cNvPr id="983" name="Google Shape;983;p70"/>
          <p:cNvSpPr/>
          <p:nvPr/>
        </p:nvSpPr>
        <p:spPr>
          <a:xfrm>
            <a:off x="1211112" y="4794715"/>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7</a:t>
            </a:r>
            <a:endParaRPr sz="1800">
              <a:solidFill>
                <a:schemeClr val="lt1"/>
              </a:solidFill>
              <a:latin typeface="Lexend"/>
              <a:ea typeface="Lexend"/>
              <a:cs typeface="Lexend"/>
              <a:sym typeface="Lexend"/>
            </a:endParaRPr>
          </a:p>
        </p:txBody>
      </p:sp>
      <p:sp>
        <p:nvSpPr>
          <p:cNvPr id="984" name="Google Shape;984;p70"/>
          <p:cNvSpPr txBox="1"/>
          <p:nvPr/>
        </p:nvSpPr>
        <p:spPr>
          <a:xfrm>
            <a:off x="334225" y="3691975"/>
            <a:ext cx="8485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Si loo wareeji natiijada jaantus kale, waa in aan eegno halka ay ku taallo jaantuska hadda.</a:t>
            </a:r>
            <a:endParaRPr sz="1800">
              <a:solidFill>
                <a:srgbClr val="000000"/>
              </a:solidFill>
              <a:latin typeface="Lexend"/>
              <a:ea typeface="Lexend"/>
              <a:cs typeface="Lexend"/>
              <a:sym typeface="Lexend"/>
            </a:endParaRPr>
          </a:p>
        </p:txBody>
      </p:sp>
      <p:sp>
        <p:nvSpPr>
          <p:cNvPr id="985" name="Google Shape;985;p70"/>
          <p:cNvSpPr/>
          <p:nvPr/>
        </p:nvSpPr>
        <p:spPr>
          <a:xfrm>
            <a:off x="2010744" y="4794715"/>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6</a:t>
            </a:r>
            <a:endParaRPr sz="1800">
              <a:solidFill>
                <a:schemeClr val="lt1"/>
              </a:solidFill>
              <a:latin typeface="Lexend"/>
              <a:ea typeface="Lexend"/>
              <a:cs typeface="Lexend"/>
              <a:sym typeface="Lexend"/>
            </a:endParaRPr>
          </a:p>
        </p:txBody>
      </p:sp>
      <p:sp>
        <p:nvSpPr>
          <p:cNvPr id="986" name="Google Shape;986;p70"/>
          <p:cNvSpPr/>
          <p:nvPr/>
        </p:nvSpPr>
        <p:spPr>
          <a:xfrm>
            <a:off x="2810376" y="4794715"/>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8</a:t>
            </a:r>
            <a:endParaRPr sz="1800">
              <a:solidFill>
                <a:schemeClr val="lt1"/>
              </a:solidFill>
              <a:latin typeface="Lexend"/>
              <a:ea typeface="Lexend"/>
              <a:cs typeface="Lexend"/>
              <a:sym typeface="Lexend"/>
            </a:endParaRPr>
          </a:p>
        </p:txBody>
      </p:sp>
      <p:sp>
        <p:nvSpPr>
          <p:cNvPr id="987" name="Google Shape;987;p70"/>
          <p:cNvSpPr txBox="1"/>
          <p:nvPr/>
        </p:nvSpPr>
        <p:spPr>
          <a:xfrm>
            <a:off x="2303099" y="1683025"/>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a:t>
            </a:r>
            <a:endParaRPr sz="1800">
              <a:solidFill>
                <a:srgbClr val="000000"/>
              </a:solidFill>
              <a:latin typeface="Lexend"/>
              <a:ea typeface="Lexend"/>
              <a:cs typeface="Lexend"/>
              <a:sym typeface="Lexend"/>
            </a:endParaRPr>
          </a:p>
        </p:txBody>
      </p:sp>
      <p:sp>
        <p:nvSpPr>
          <p:cNvPr id="988" name="Google Shape;988;p70"/>
          <p:cNvSpPr txBox="1"/>
          <p:nvPr/>
        </p:nvSpPr>
        <p:spPr>
          <a:xfrm>
            <a:off x="1928199" y="2167500"/>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a:t>
            </a:r>
            <a:endParaRPr sz="1800">
              <a:solidFill>
                <a:srgbClr val="000000"/>
              </a:solidFill>
              <a:latin typeface="Lexend"/>
              <a:ea typeface="Lexend"/>
              <a:cs typeface="Lexend"/>
              <a:sym typeface="Lexend"/>
            </a:endParaRPr>
          </a:p>
        </p:txBody>
      </p:sp>
      <p:sp>
        <p:nvSpPr>
          <p:cNvPr id="989" name="Google Shape;989;p70"/>
          <p:cNvSpPr txBox="1"/>
          <p:nvPr/>
        </p:nvSpPr>
        <p:spPr>
          <a:xfrm>
            <a:off x="1928174" y="1011225"/>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30</a:t>
            </a:r>
            <a:endParaRPr sz="1800">
              <a:solidFill>
                <a:srgbClr val="000000"/>
              </a:solidFill>
              <a:latin typeface="Lexend"/>
              <a:ea typeface="Lexend"/>
              <a:cs typeface="Lexend"/>
              <a:sym typeface="Lexend"/>
            </a:endParaRPr>
          </a:p>
        </p:txBody>
      </p:sp>
      <p:sp>
        <p:nvSpPr>
          <p:cNvPr id="990" name="TextBox 989"/>
          <p:cNvSpPr txBox="1"/>
          <p:nvPr/>
        </p:nvSpPr>
        <p:spPr>
          <a:xfrm>
            <a:off x="411480" y="4520395"/>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jaantusyo kala duwan oo loogu talagalay dhacdooyin badan</a:t>
            </a:r>
            <a:endParaRPr/>
          </a:p>
        </p:txBody>
      </p:sp>
      <p:cxnSp>
        <p:nvCxnSpPr>
          <p:cNvPr id="995" name="Google Shape;995;p71"/>
          <p:cNvCxnSpPr/>
          <p:nvPr/>
        </p:nvCxnSpPr>
        <p:spPr>
          <a:xfrm flipH="1" rot="10800000">
            <a:off x="6877469" y="841593"/>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996" name="Google Shape;996;p71"/>
          <p:cNvCxnSpPr/>
          <p:nvPr/>
        </p:nvCxnSpPr>
        <p:spPr>
          <a:xfrm>
            <a:off x="6877469" y="1028081"/>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997" name="Google Shape;997;p71"/>
          <p:cNvCxnSpPr/>
          <p:nvPr/>
        </p:nvCxnSpPr>
        <p:spPr>
          <a:xfrm flipH="1" rot="10800000">
            <a:off x="6877469" y="1454877"/>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998" name="Google Shape;998;p71"/>
          <p:cNvCxnSpPr/>
          <p:nvPr/>
        </p:nvCxnSpPr>
        <p:spPr>
          <a:xfrm>
            <a:off x="6877469" y="1641365"/>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999" name="Google Shape;999;p71"/>
          <p:cNvCxnSpPr/>
          <p:nvPr/>
        </p:nvCxnSpPr>
        <p:spPr>
          <a:xfrm flipH="1" rot="10800000">
            <a:off x="6877469" y="2068160"/>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000" name="Google Shape;1000;p71"/>
          <p:cNvCxnSpPr/>
          <p:nvPr/>
        </p:nvCxnSpPr>
        <p:spPr>
          <a:xfrm>
            <a:off x="6877469" y="2254648"/>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001" name="Google Shape;1001;p71"/>
          <p:cNvCxnSpPr/>
          <p:nvPr/>
        </p:nvCxnSpPr>
        <p:spPr>
          <a:xfrm flipH="1" rot="10800000">
            <a:off x="6877469" y="2681444"/>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002" name="Google Shape;1002;p71"/>
          <p:cNvCxnSpPr/>
          <p:nvPr/>
        </p:nvCxnSpPr>
        <p:spPr>
          <a:xfrm>
            <a:off x="6877469" y="2867932"/>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003" name="Google Shape;1003;p71"/>
          <p:cNvCxnSpPr/>
          <p:nvPr/>
        </p:nvCxnSpPr>
        <p:spPr>
          <a:xfrm flipH="1" rot="10800000">
            <a:off x="5867682" y="2221284"/>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1004" name="Google Shape;1004;p71"/>
          <p:cNvCxnSpPr/>
          <p:nvPr/>
        </p:nvCxnSpPr>
        <p:spPr>
          <a:xfrm>
            <a:off x="5867682" y="2580137"/>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1005" name="Google Shape;1005;p71"/>
          <p:cNvCxnSpPr/>
          <p:nvPr/>
        </p:nvCxnSpPr>
        <p:spPr>
          <a:xfrm flipH="1" rot="10800000">
            <a:off x="5867682" y="994707"/>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1006" name="Google Shape;1006;p71"/>
          <p:cNvCxnSpPr/>
          <p:nvPr/>
        </p:nvCxnSpPr>
        <p:spPr>
          <a:xfrm>
            <a:off x="5867682" y="1353560"/>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1007" name="Google Shape;1007;p71"/>
          <p:cNvCxnSpPr/>
          <p:nvPr/>
        </p:nvCxnSpPr>
        <p:spPr>
          <a:xfrm flipH="1" rot="10800000">
            <a:off x="4798543" y="1312681"/>
            <a:ext cx="586200" cy="539700"/>
          </a:xfrm>
          <a:prstGeom prst="straightConnector1">
            <a:avLst/>
          </a:prstGeom>
          <a:noFill/>
          <a:ln cap="flat" cmpd="sng" w="28575">
            <a:solidFill>
              <a:srgbClr val="000000"/>
            </a:solidFill>
            <a:prstDash val="solid"/>
            <a:round/>
            <a:headEnd len="med" w="med" type="none"/>
            <a:tailEnd len="med" w="med" type="none"/>
          </a:ln>
        </p:spPr>
      </p:cxnSp>
      <p:cxnSp>
        <p:nvCxnSpPr>
          <p:cNvPr id="1008" name="Google Shape;1008;p71"/>
          <p:cNvCxnSpPr/>
          <p:nvPr/>
        </p:nvCxnSpPr>
        <p:spPr>
          <a:xfrm>
            <a:off x="4798543" y="2003123"/>
            <a:ext cx="586200" cy="539700"/>
          </a:xfrm>
          <a:prstGeom prst="straightConnector1">
            <a:avLst/>
          </a:prstGeom>
          <a:noFill/>
          <a:ln cap="flat" cmpd="sng" w="28575">
            <a:solidFill>
              <a:srgbClr val="000000"/>
            </a:solidFill>
            <a:prstDash val="solid"/>
            <a:round/>
            <a:headEnd len="med" w="med" type="none"/>
            <a:tailEnd len="med" w="med" type="none"/>
          </a:ln>
        </p:spPr>
      </p:cxnSp>
      <p:sp>
        <p:nvSpPr>
          <p:cNvPr id="1009" name="Google Shape;1009;p71"/>
          <p:cNvSpPr txBox="1"/>
          <p:nvPr/>
        </p:nvSpPr>
        <p:spPr>
          <a:xfrm>
            <a:off x="5419629" y="1154118"/>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khayaali (odd)</a:t>
            </a:r>
            <a:endParaRPr>
              <a:solidFill>
                <a:srgbClr val="000000"/>
              </a:solidFill>
              <a:latin typeface="Lexend"/>
              <a:ea typeface="Lexend"/>
              <a:cs typeface="Lexend"/>
              <a:sym typeface="Lexend"/>
            </a:endParaRPr>
          </a:p>
        </p:txBody>
      </p:sp>
      <p:sp>
        <p:nvSpPr>
          <p:cNvPr id="1010" name="Google Shape;1010;p71"/>
          <p:cNvSpPr txBox="1"/>
          <p:nvPr/>
        </p:nvSpPr>
        <p:spPr>
          <a:xfrm>
            <a:off x="5419629" y="2380676"/>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xitaa (even)</a:t>
            </a:r>
            <a:endParaRPr>
              <a:solidFill>
                <a:srgbClr val="000000"/>
              </a:solidFill>
              <a:latin typeface="Lexend"/>
              <a:ea typeface="Lexend"/>
              <a:cs typeface="Lexend"/>
              <a:sym typeface="Lexend"/>
            </a:endParaRPr>
          </a:p>
        </p:txBody>
      </p:sp>
      <p:sp>
        <p:nvSpPr>
          <p:cNvPr id="1011" name="Google Shape;1011;p71"/>
          <p:cNvSpPr txBox="1"/>
          <p:nvPr/>
        </p:nvSpPr>
        <p:spPr>
          <a:xfrm>
            <a:off x="6461154" y="847756"/>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012" name="Google Shape;1012;p71"/>
          <p:cNvSpPr txBox="1"/>
          <p:nvPr/>
        </p:nvSpPr>
        <p:spPr>
          <a:xfrm>
            <a:off x="6461154" y="1460756"/>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ma aha</a:t>
            </a:r>
            <a:endParaRPr>
              <a:latin typeface="Lexend"/>
              <a:ea typeface="Lexend"/>
              <a:cs typeface="Lexend"/>
              <a:sym typeface="Lexend"/>
            </a:endParaRPr>
          </a:p>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013" name="Google Shape;1013;p71"/>
          <p:cNvSpPr txBox="1"/>
          <p:nvPr/>
        </p:nvSpPr>
        <p:spPr>
          <a:xfrm>
            <a:off x="6461154" y="2074203"/>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014" name="Google Shape;1014;p71"/>
          <p:cNvSpPr txBox="1"/>
          <p:nvPr/>
        </p:nvSpPr>
        <p:spPr>
          <a:xfrm>
            <a:off x="6461154" y="2687203"/>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ma aha</a:t>
            </a:r>
            <a:endParaRPr>
              <a:latin typeface="Lexend"/>
              <a:ea typeface="Lexend"/>
              <a:cs typeface="Lexend"/>
              <a:sym typeface="Lexend"/>
            </a:endParaRPr>
          </a:p>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015" name="Google Shape;1015;p71"/>
          <p:cNvSpPr txBox="1"/>
          <p:nvPr/>
        </p:nvSpPr>
        <p:spPr>
          <a:xfrm>
            <a:off x="7463614" y="681473"/>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016" name="Google Shape;1016;p71"/>
          <p:cNvSpPr txBox="1"/>
          <p:nvPr/>
        </p:nvSpPr>
        <p:spPr>
          <a:xfrm>
            <a:off x="7463611" y="1011065"/>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1017" name="Google Shape;1017;p71"/>
          <p:cNvSpPr txBox="1"/>
          <p:nvPr/>
        </p:nvSpPr>
        <p:spPr>
          <a:xfrm>
            <a:off x="7463614" y="1295962"/>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018" name="Google Shape;1018;p71"/>
          <p:cNvSpPr txBox="1"/>
          <p:nvPr/>
        </p:nvSpPr>
        <p:spPr>
          <a:xfrm>
            <a:off x="7463611" y="1625554"/>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1019" name="Google Shape;1019;p71"/>
          <p:cNvSpPr txBox="1"/>
          <p:nvPr/>
        </p:nvSpPr>
        <p:spPr>
          <a:xfrm>
            <a:off x="7463614" y="1909222"/>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020" name="Google Shape;1020;p71"/>
          <p:cNvSpPr txBox="1"/>
          <p:nvPr/>
        </p:nvSpPr>
        <p:spPr>
          <a:xfrm>
            <a:off x="7463611" y="2238814"/>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1021" name="Google Shape;1021;p71"/>
          <p:cNvSpPr txBox="1"/>
          <p:nvPr/>
        </p:nvSpPr>
        <p:spPr>
          <a:xfrm>
            <a:off x="7463614" y="2522539"/>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022" name="Google Shape;1022;p71"/>
          <p:cNvSpPr txBox="1"/>
          <p:nvPr/>
        </p:nvSpPr>
        <p:spPr>
          <a:xfrm>
            <a:off x="7463611" y="2852131"/>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1023" name="Google Shape;1023;p71"/>
          <p:cNvSpPr/>
          <p:nvPr/>
        </p:nvSpPr>
        <p:spPr>
          <a:xfrm>
            <a:off x="486725" y="768300"/>
            <a:ext cx="3206700" cy="18756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4" name="Google Shape;1024;p71"/>
          <p:cNvSpPr/>
          <p:nvPr/>
        </p:nvSpPr>
        <p:spPr>
          <a:xfrm>
            <a:off x="1183118" y="828277"/>
            <a:ext cx="1213500" cy="1213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5" name="Google Shape;1025;p71"/>
          <p:cNvSpPr/>
          <p:nvPr/>
        </p:nvSpPr>
        <p:spPr>
          <a:xfrm>
            <a:off x="1783440" y="828277"/>
            <a:ext cx="1213500" cy="1213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6" name="Google Shape;1026;p71"/>
          <p:cNvSpPr/>
          <p:nvPr/>
        </p:nvSpPr>
        <p:spPr>
          <a:xfrm>
            <a:off x="1483279" y="1370258"/>
            <a:ext cx="1213500" cy="1213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7" name="Google Shape;1027;p71"/>
          <p:cNvSpPr txBox="1"/>
          <p:nvPr/>
        </p:nvSpPr>
        <p:spPr>
          <a:xfrm>
            <a:off x="599833" y="847673"/>
            <a:ext cx="6549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028" name="Google Shape;1028;p71"/>
          <p:cNvSpPr txBox="1"/>
          <p:nvPr/>
        </p:nvSpPr>
        <p:spPr>
          <a:xfrm>
            <a:off x="2950491" y="847673"/>
            <a:ext cx="6549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029" name="Google Shape;1029;p71"/>
          <p:cNvSpPr txBox="1"/>
          <p:nvPr/>
        </p:nvSpPr>
        <p:spPr>
          <a:xfrm>
            <a:off x="2500811" y="2385213"/>
            <a:ext cx="6549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kisi (odd)</a:t>
            </a:r>
            <a:endParaRPr>
              <a:solidFill>
                <a:srgbClr val="000000"/>
              </a:solidFill>
              <a:latin typeface="Lexend"/>
              <a:ea typeface="Lexend"/>
              <a:cs typeface="Lexend"/>
              <a:sym typeface="Lexend"/>
            </a:endParaRPr>
          </a:p>
        </p:txBody>
      </p:sp>
      <p:sp>
        <p:nvSpPr>
          <p:cNvPr id="1030" name="Google Shape;1030;p71"/>
          <p:cNvSpPr/>
          <p:nvPr/>
        </p:nvSpPr>
        <p:spPr>
          <a:xfrm>
            <a:off x="7788727" y="722275"/>
            <a:ext cx="543600" cy="238800"/>
          </a:xfrm>
          <a:prstGeom prst="roundRect">
            <a:avLst>
              <a:gd fmla="val 5961" name="adj"/>
            </a:avLst>
          </a:prstGeom>
          <a:solidFill>
            <a:srgbClr val="EBEDFE"/>
          </a:solidFill>
          <a:ln cap="flat" cmpd="sng" w="38100">
            <a:solidFill>
              <a:schemeClr val="accent2"/>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15</a:t>
            </a:r>
            <a:endParaRPr sz="1800">
              <a:latin typeface="Lexend"/>
              <a:ea typeface="Lexend"/>
              <a:cs typeface="Lexend"/>
              <a:sym typeface="Lexend"/>
            </a:endParaRPr>
          </a:p>
        </p:txBody>
      </p:sp>
      <p:sp>
        <p:nvSpPr>
          <p:cNvPr id="1031" name="Google Shape;1031;p71"/>
          <p:cNvSpPr/>
          <p:nvPr/>
        </p:nvSpPr>
        <p:spPr>
          <a:xfrm>
            <a:off x="7788727" y="1336150"/>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5</a:t>
            </a:r>
            <a:endParaRPr sz="1800">
              <a:solidFill>
                <a:schemeClr val="lt1"/>
              </a:solidFill>
              <a:latin typeface="Lexend"/>
              <a:ea typeface="Lexend"/>
              <a:cs typeface="Lexend"/>
              <a:sym typeface="Lexend"/>
            </a:endParaRPr>
          </a:p>
        </p:txBody>
      </p:sp>
      <p:sp>
        <p:nvSpPr>
          <p:cNvPr id="1032" name="Google Shape;1032;p71"/>
          <p:cNvSpPr/>
          <p:nvPr/>
        </p:nvSpPr>
        <p:spPr>
          <a:xfrm>
            <a:off x="7788727" y="1950050"/>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30</a:t>
            </a:r>
            <a:endParaRPr sz="1800">
              <a:solidFill>
                <a:schemeClr val="lt1"/>
              </a:solidFill>
              <a:latin typeface="Lexend"/>
              <a:ea typeface="Lexend"/>
              <a:cs typeface="Lexend"/>
              <a:sym typeface="Lexend"/>
            </a:endParaRPr>
          </a:p>
        </p:txBody>
      </p:sp>
      <p:sp>
        <p:nvSpPr>
          <p:cNvPr id="1033" name="Google Shape;1033;p71"/>
          <p:cNvSpPr/>
          <p:nvPr/>
        </p:nvSpPr>
        <p:spPr>
          <a:xfrm>
            <a:off x="8101102" y="1041437"/>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a:t>
            </a:r>
            <a:endParaRPr sz="1800">
              <a:latin typeface="Lexend"/>
              <a:ea typeface="Lexend"/>
              <a:cs typeface="Lexend"/>
              <a:sym typeface="Lexend"/>
            </a:endParaRPr>
          </a:p>
        </p:txBody>
      </p:sp>
      <p:sp>
        <p:nvSpPr>
          <p:cNvPr id="1034" name="Google Shape;1034;p71"/>
          <p:cNvSpPr txBox="1"/>
          <p:nvPr/>
        </p:nvSpPr>
        <p:spPr>
          <a:xfrm>
            <a:off x="334225" y="3419550"/>
            <a:ext cx="848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Natiijada 15 ee geedka natiijada (outcome tree) waa…</a:t>
            </a:r>
            <a:endParaRPr sz="1800">
              <a:solidFill>
                <a:srgbClr val="000000"/>
              </a:solidFill>
              <a:latin typeface="Lexend"/>
              <a:ea typeface="Lexend"/>
              <a:cs typeface="Lexend"/>
              <a:sym typeface="Lexend"/>
            </a:endParaRPr>
          </a:p>
        </p:txBody>
      </p:sp>
      <p:sp>
        <p:nvSpPr>
          <p:cNvPr id="1035" name="Google Shape;1035;p71"/>
          <p:cNvSpPr/>
          <p:nvPr/>
        </p:nvSpPr>
        <p:spPr>
          <a:xfrm>
            <a:off x="8101102" y="1655312"/>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7</a:t>
            </a:r>
            <a:endParaRPr sz="1800">
              <a:solidFill>
                <a:schemeClr val="lt1"/>
              </a:solidFill>
              <a:latin typeface="Lexend"/>
              <a:ea typeface="Lexend"/>
              <a:cs typeface="Lexend"/>
              <a:sym typeface="Lexend"/>
            </a:endParaRPr>
          </a:p>
        </p:txBody>
      </p:sp>
      <p:sp>
        <p:nvSpPr>
          <p:cNvPr id="1036" name="Google Shape;1036;p71"/>
          <p:cNvSpPr/>
          <p:nvPr/>
        </p:nvSpPr>
        <p:spPr>
          <a:xfrm>
            <a:off x="8101102" y="2269212"/>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6</a:t>
            </a:r>
            <a:endParaRPr sz="1800">
              <a:solidFill>
                <a:schemeClr val="lt1"/>
              </a:solidFill>
              <a:latin typeface="Lexend"/>
              <a:ea typeface="Lexend"/>
              <a:cs typeface="Lexend"/>
              <a:sym typeface="Lexend"/>
            </a:endParaRPr>
          </a:p>
        </p:txBody>
      </p:sp>
      <p:sp>
        <p:nvSpPr>
          <p:cNvPr id="1037" name="Google Shape;1037;p71"/>
          <p:cNvSpPr/>
          <p:nvPr/>
        </p:nvSpPr>
        <p:spPr>
          <a:xfrm>
            <a:off x="8101102" y="2883062"/>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8</a:t>
            </a:r>
            <a:endParaRPr sz="1800">
              <a:solidFill>
                <a:schemeClr val="lt1"/>
              </a:solidFill>
              <a:latin typeface="Lexend"/>
              <a:ea typeface="Lexend"/>
              <a:cs typeface="Lexend"/>
              <a:sym typeface="Lexend"/>
            </a:endParaRPr>
          </a:p>
        </p:txBody>
      </p:sp>
      <p:sp>
        <p:nvSpPr>
          <p:cNvPr id="1038" name="Google Shape;1038;p71"/>
          <p:cNvSpPr txBox="1"/>
          <p:nvPr/>
        </p:nvSpPr>
        <p:spPr>
          <a:xfrm>
            <a:off x="2303099" y="1683025"/>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a:t>
            </a:r>
            <a:endParaRPr sz="1800">
              <a:solidFill>
                <a:srgbClr val="000000"/>
              </a:solidFill>
              <a:latin typeface="Lexend"/>
              <a:ea typeface="Lexend"/>
              <a:cs typeface="Lexend"/>
              <a:sym typeface="Lexend"/>
            </a:endParaRPr>
          </a:p>
        </p:txBody>
      </p:sp>
      <p:sp>
        <p:nvSpPr>
          <p:cNvPr id="1039" name="Google Shape;1039;p71"/>
          <p:cNvSpPr txBox="1"/>
          <p:nvPr/>
        </p:nvSpPr>
        <p:spPr>
          <a:xfrm>
            <a:off x="1928199" y="2167500"/>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a:t>
            </a:r>
            <a:endParaRPr sz="1800">
              <a:solidFill>
                <a:srgbClr val="000000"/>
              </a:solidFill>
              <a:latin typeface="Lexend"/>
              <a:ea typeface="Lexend"/>
              <a:cs typeface="Lexend"/>
              <a:sym typeface="Lexend"/>
            </a:endParaRPr>
          </a:p>
        </p:txBody>
      </p:sp>
      <p:cxnSp>
        <p:nvCxnSpPr>
          <p:cNvPr id="1040" name="Google Shape;1040;p71"/>
          <p:cNvCxnSpPr/>
          <p:nvPr/>
        </p:nvCxnSpPr>
        <p:spPr>
          <a:xfrm flipH="1" rot="10800000">
            <a:off x="6877469" y="841593"/>
            <a:ext cx="586200" cy="145800"/>
          </a:xfrm>
          <a:prstGeom prst="straightConnector1">
            <a:avLst/>
          </a:prstGeom>
          <a:noFill/>
          <a:ln cap="flat" cmpd="sng" w="76200">
            <a:solidFill>
              <a:schemeClr val="accent2"/>
            </a:solidFill>
            <a:prstDash val="solid"/>
            <a:round/>
            <a:headEnd len="med" w="med" type="none"/>
            <a:tailEnd len="med" w="med" type="none"/>
          </a:ln>
        </p:spPr>
      </p:cxnSp>
      <p:cxnSp>
        <p:nvCxnSpPr>
          <p:cNvPr id="1041" name="Google Shape;1041;p71"/>
          <p:cNvCxnSpPr/>
          <p:nvPr/>
        </p:nvCxnSpPr>
        <p:spPr>
          <a:xfrm flipH="1" rot="10800000">
            <a:off x="5867682" y="994707"/>
            <a:ext cx="586200" cy="280500"/>
          </a:xfrm>
          <a:prstGeom prst="straightConnector1">
            <a:avLst/>
          </a:prstGeom>
          <a:noFill/>
          <a:ln cap="flat" cmpd="sng" w="76200">
            <a:solidFill>
              <a:schemeClr val="accent2"/>
            </a:solidFill>
            <a:prstDash val="solid"/>
            <a:round/>
            <a:headEnd len="med" w="med" type="none"/>
            <a:tailEnd len="med" w="med" type="none"/>
          </a:ln>
        </p:spPr>
      </p:cxnSp>
      <p:cxnSp>
        <p:nvCxnSpPr>
          <p:cNvPr id="1042" name="Google Shape;1042;p71"/>
          <p:cNvCxnSpPr/>
          <p:nvPr/>
        </p:nvCxnSpPr>
        <p:spPr>
          <a:xfrm flipH="1" rot="10800000">
            <a:off x="4798543" y="1312681"/>
            <a:ext cx="586200" cy="539700"/>
          </a:xfrm>
          <a:prstGeom prst="straightConnector1">
            <a:avLst/>
          </a:prstGeom>
          <a:noFill/>
          <a:ln cap="flat" cmpd="sng" w="76200">
            <a:solidFill>
              <a:schemeClr val="accent2"/>
            </a:solidFill>
            <a:prstDash val="solid"/>
            <a:round/>
            <a:headEnd len="med" w="med" type="none"/>
            <a:tailEnd len="med" w="med" type="none"/>
          </a:ln>
        </p:spPr>
      </p:cxnSp>
      <p:sp>
        <p:nvSpPr>
          <p:cNvPr id="1043" name="Google Shape;1043;p71"/>
          <p:cNvSpPr txBox="1"/>
          <p:nvPr/>
        </p:nvSpPr>
        <p:spPr>
          <a:xfrm>
            <a:off x="1567800" y="3749150"/>
            <a:ext cx="907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kisi (odd)</a:t>
            </a:r>
            <a:endParaRPr sz="1800">
              <a:solidFill>
                <a:srgbClr val="000000"/>
              </a:solidFill>
              <a:latin typeface="Lexend"/>
              <a:ea typeface="Lexend"/>
              <a:cs typeface="Lexend"/>
              <a:sym typeface="Lexend"/>
            </a:endParaRPr>
          </a:p>
        </p:txBody>
      </p:sp>
      <p:sp>
        <p:nvSpPr>
          <p:cNvPr id="1044" name="Google Shape;1044;p71"/>
          <p:cNvSpPr txBox="1"/>
          <p:nvPr/>
        </p:nvSpPr>
        <p:spPr>
          <a:xfrm>
            <a:off x="1567800" y="4078750"/>
            <a:ext cx="2413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tiro 3 u qaybsan (multiple of 3)</a:t>
            </a:r>
            <a:endParaRPr sz="1800">
              <a:solidFill>
                <a:srgbClr val="000000"/>
              </a:solidFill>
              <a:latin typeface="Lexend"/>
              <a:ea typeface="Lexend"/>
              <a:cs typeface="Lexend"/>
              <a:sym typeface="Lexend"/>
            </a:endParaRPr>
          </a:p>
        </p:txBody>
      </p:sp>
      <p:sp>
        <p:nvSpPr>
          <p:cNvPr id="1045" name="Google Shape;1045;p71"/>
          <p:cNvSpPr txBox="1"/>
          <p:nvPr/>
        </p:nvSpPr>
        <p:spPr>
          <a:xfrm>
            <a:off x="1567800" y="4408350"/>
            <a:ext cx="2413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tiro 5 u qaybsan (multiple of 5)</a:t>
            </a:r>
            <a:endParaRPr sz="1800">
              <a:solidFill>
                <a:srgbClr val="000000"/>
              </a:solidFill>
              <a:latin typeface="Lexend"/>
              <a:ea typeface="Lexend"/>
              <a:cs typeface="Lexend"/>
              <a:sym typeface="Lexend"/>
            </a:endParaRPr>
          </a:p>
        </p:txBody>
      </p:sp>
      <p:pic>
        <p:nvPicPr>
          <p:cNvPr id="1046" name="Google Shape;1046;p71"/>
          <p:cNvPicPr preferRelativeResize="0"/>
          <p:nvPr/>
        </p:nvPicPr>
        <p:blipFill>
          <a:blip r:embed="rId3">
            <a:alphaModFix/>
          </a:blip>
          <a:stretch>
            <a:fillRect/>
          </a:stretch>
        </p:blipFill>
        <p:spPr>
          <a:xfrm>
            <a:off x="2192258" y="3678200"/>
            <a:ext cx="396000" cy="419100"/>
          </a:xfrm>
          <a:prstGeom prst="rect">
            <a:avLst/>
          </a:prstGeom>
          <a:noFill/>
          <a:ln>
            <a:noFill/>
          </a:ln>
        </p:spPr>
      </p:pic>
      <p:pic>
        <p:nvPicPr>
          <p:cNvPr id="1047" name="Google Shape;1047;p71"/>
          <p:cNvPicPr preferRelativeResize="0"/>
          <p:nvPr/>
        </p:nvPicPr>
        <p:blipFill>
          <a:blip r:embed="rId3">
            <a:alphaModFix/>
          </a:blip>
          <a:stretch>
            <a:fillRect/>
          </a:stretch>
        </p:blipFill>
        <p:spPr>
          <a:xfrm>
            <a:off x="3244333" y="4007800"/>
            <a:ext cx="396000" cy="419100"/>
          </a:xfrm>
          <a:prstGeom prst="rect">
            <a:avLst/>
          </a:prstGeom>
          <a:noFill/>
          <a:ln>
            <a:noFill/>
          </a:ln>
        </p:spPr>
      </p:pic>
      <p:pic>
        <p:nvPicPr>
          <p:cNvPr id="1048" name="Google Shape;1048;p71"/>
          <p:cNvPicPr preferRelativeResize="0"/>
          <p:nvPr/>
        </p:nvPicPr>
        <p:blipFill>
          <a:blip r:embed="rId3">
            <a:alphaModFix/>
          </a:blip>
          <a:stretch>
            <a:fillRect/>
          </a:stretch>
        </p:blipFill>
        <p:spPr>
          <a:xfrm>
            <a:off x="3244333" y="4337400"/>
            <a:ext cx="396000" cy="419100"/>
          </a:xfrm>
          <a:prstGeom prst="rect">
            <a:avLst/>
          </a:prstGeom>
          <a:noFill/>
          <a:ln>
            <a:noFill/>
          </a:ln>
        </p:spPr>
      </p:pic>
      <p:sp>
        <p:nvSpPr>
          <p:cNvPr id="1049" name="Google Shape;1049;p71"/>
          <p:cNvSpPr txBox="1"/>
          <p:nvPr/>
        </p:nvSpPr>
        <p:spPr>
          <a:xfrm>
            <a:off x="4678150" y="3837750"/>
            <a:ext cx="35136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Sidaas darteed 15 waxay geli doontaa isgoyska (intersection) saddexda goobo ee jaantuska Venn.</a:t>
            </a:r>
            <a:endParaRPr sz="1800">
              <a:solidFill>
                <a:srgbClr val="000000"/>
              </a:solidFill>
              <a:latin typeface="Lexend"/>
              <a:ea typeface="Lexend"/>
              <a:cs typeface="Lexend"/>
              <a:sym typeface="Lexend"/>
            </a:endParaRPr>
          </a:p>
        </p:txBody>
      </p:sp>
      <p:sp>
        <p:nvSpPr>
          <p:cNvPr id="1050" name="Google Shape;1050;p71"/>
          <p:cNvSpPr/>
          <p:nvPr/>
        </p:nvSpPr>
        <p:spPr>
          <a:xfrm>
            <a:off x="1483279" y="1370258"/>
            <a:ext cx="1213500" cy="1213500"/>
          </a:xfrm>
          <a:prstGeom prst="ellipse">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1" name="Google Shape;1051;p71"/>
          <p:cNvSpPr txBox="1"/>
          <p:nvPr/>
        </p:nvSpPr>
        <p:spPr>
          <a:xfrm>
            <a:off x="1928174" y="1460900"/>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15</a:t>
            </a:r>
            <a:endParaRPr sz="2000">
              <a:solidFill>
                <a:srgbClr val="000000"/>
              </a:solidFill>
              <a:latin typeface="Kalam"/>
              <a:ea typeface="Kalam"/>
              <a:cs typeface="Kalam"/>
              <a:sym typeface="Kalam"/>
            </a:endParaRPr>
          </a:p>
        </p:txBody>
      </p:sp>
      <p:sp>
        <p:nvSpPr>
          <p:cNvPr id="1052" name="Google Shape;1052;p71"/>
          <p:cNvSpPr/>
          <p:nvPr/>
        </p:nvSpPr>
        <p:spPr>
          <a:xfrm>
            <a:off x="7788727" y="2563900"/>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p:txBody>
      </p:sp>
      <p:sp>
        <p:nvSpPr>
          <p:cNvPr id="1053" name="Google Shape;1053;p71"/>
          <p:cNvSpPr txBox="1"/>
          <p:nvPr/>
        </p:nvSpPr>
        <p:spPr>
          <a:xfrm>
            <a:off x="1928174" y="1011225"/>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30</a:t>
            </a:r>
            <a:endParaRPr sz="1800">
              <a:solidFill>
                <a:srgbClr val="000000"/>
              </a:solidFill>
              <a:latin typeface="Lexend"/>
              <a:ea typeface="Lexend"/>
              <a:cs typeface="Lexend"/>
              <a:sym typeface="Lexend"/>
            </a:endParaRPr>
          </a:p>
        </p:txBody>
      </p:sp>
      <p:grpSp>
        <p:nvGrpSpPr>
          <p:cNvPr id="1054" name="Google Shape;1054;p71"/>
          <p:cNvGrpSpPr/>
          <p:nvPr/>
        </p:nvGrpSpPr>
        <p:grpSpPr>
          <a:xfrm>
            <a:off x="1181537" y="828352"/>
            <a:ext cx="1513661" cy="1755481"/>
            <a:chOff x="1181537" y="828352"/>
            <a:chExt cx="1513661" cy="1755481"/>
          </a:xfrm>
        </p:grpSpPr>
        <p:sp>
          <p:nvSpPr>
            <p:cNvPr id="1055" name="Google Shape;1055;p71"/>
            <p:cNvSpPr/>
            <p:nvPr/>
          </p:nvSpPr>
          <p:spPr>
            <a:xfrm>
              <a:off x="1181537" y="828352"/>
              <a:ext cx="1213500" cy="1213500"/>
            </a:xfrm>
            <a:prstGeom prst="arc">
              <a:avLst>
                <a:gd fmla="val 413" name="adj1"/>
                <a:gd fmla="val 7361471" name="adj2"/>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56" name="Google Shape;1056;p71"/>
            <p:cNvSpPr/>
            <p:nvPr/>
          </p:nvSpPr>
          <p:spPr>
            <a:xfrm>
              <a:off x="1481698" y="1370333"/>
              <a:ext cx="1213500" cy="1213500"/>
            </a:xfrm>
            <a:prstGeom prst="arc">
              <a:avLst>
                <a:gd fmla="val 10815866" name="adj1"/>
                <a:gd fmla="val 18157035" name="adj2"/>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57" name="Google Shape;1057;p71"/>
          <p:cNvGrpSpPr/>
          <p:nvPr/>
        </p:nvGrpSpPr>
        <p:grpSpPr>
          <a:xfrm>
            <a:off x="1181537" y="828277"/>
            <a:ext cx="1815403" cy="1755556"/>
            <a:chOff x="1181537" y="828277"/>
            <a:chExt cx="1815403" cy="1755556"/>
          </a:xfrm>
        </p:grpSpPr>
        <p:grpSp>
          <p:nvGrpSpPr>
            <p:cNvPr id="1058" name="Google Shape;1058;p71"/>
            <p:cNvGrpSpPr/>
            <p:nvPr/>
          </p:nvGrpSpPr>
          <p:grpSpPr>
            <a:xfrm>
              <a:off x="1181537" y="828352"/>
              <a:ext cx="1513661" cy="1755481"/>
              <a:chOff x="1181537" y="828352"/>
              <a:chExt cx="1513661" cy="1755481"/>
            </a:xfrm>
          </p:grpSpPr>
          <p:sp>
            <p:nvSpPr>
              <p:cNvPr id="1059" name="Google Shape;1059;p71"/>
              <p:cNvSpPr/>
              <p:nvPr/>
            </p:nvSpPr>
            <p:spPr>
              <a:xfrm>
                <a:off x="1181537" y="828352"/>
                <a:ext cx="1213500" cy="1213500"/>
              </a:xfrm>
              <a:prstGeom prst="arc">
                <a:avLst>
                  <a:gd fmla="val 413" name="adj1"/>
                  <a:gd fmla="val 3739728" name="adj2"/>
                </a:avLst>
              </a:prstGeom>
              <a:noFill/>
              <a:ln cap="flat" cmpd="sng" w="76200">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0" name="Google Shape;1060;p71"/>
              <p:cNvSpPr/>
              <p:nvPr/>
            </p:nvSpPr>
            <p:spPr>
              <a:xfrm>
                <a:off x="1481698" y="1370333"/>
                <a:ext cx="1213500" cy="1213500"/>
              </a:xfrm>
              <a:prstGeom prst="arc">
                <a:avLst>
                  <a:gd fmla="val 14236228" name="adj1"/>
                  <a:gd fmla="val 18157035" name="adj2"/>
                </a:avLst>
              </a:prstGeom>
              <a:noFill/>
              <a:ln cap="flat" cmpd="sng" w="76200">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61" name="Google Shape;1061;p71"/>
            <p:cNvSpPr/>
            <p:nvPr/>
          </p:nvSpPr>
          <p:spPr>
            <a:xfrm>
              <a:off x="1783440" y="828277"/>
              <a:ext cx="1213500" cy="1213500"/>
            </a:xfrm>
            <a:prstGeom prst="arc">
              <a:avLst>
                <a:gd fmla="val 7055164" name="adj1"/>
                <a:gd fmla="val 10801861" name="adj2"/>
              </a:avLst>
            </a:prstGeom>
            <a:noFill/>
            <a:ln cap="flat" cmpd="sng" w="76200">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5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5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72"/>
          <p:cNvSpPr txBox="1"/>
          <p:nvPr/>
        </p:nvSpPr>
        <p:spPr>
          <a:xfrm>
            <a:off x="5232900" y="3837750"/>
            <a:ext cx="33075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Sidaas darteed 5 waxay ku jiri doontaa dhamaadka laamaha soo socda:</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kisi (odd) → ma aha M3 → M5</a:t>
            </a:r>
            <a:endParaRPr sz="1800">
              <a:solidFill>
                <a:srgbClr val="000000"/>
              </a:solidFill>
              <a:latin typeface="Lexend"/>
              <a:ea typeface="Lexend"/>
              <a:cs typeface="Lexend"/>
              <a:sym typeface="Lexend"/>
            </a:endParaRPr>
          </a:p>
        </p:txBody>
      </p:sp>
      <p:sp>
        <p:nvSpPr>
          <p:cNvPr id="1067" name="Google Shape;1067;p72"/>
          <p:cNvSpPr txBox="1"/>
          <p:nvPr/>
        </p:nvSpPr>
        <p:spPr>
          <a:xfrm>
            <a:off x="1567800" y="4408350"/>
            <a:ext cx="2413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tiro 5 u qaybsan (multiple of 5)</a:t>
            </a:r>
            <a:endParaRPr sz="1800">
              <a:solidFill>
                <a:srgbClr val="000000"/>
              </a:solidFill>
              <a:latin typeface="Lexend"/>
              <a:ea typeface="Lexend"/>
              <a:cs typeface="Lexend"/>
              <a:sym typeface="Lexend"/>
            </a:endParaRPr>
          </a:p>
        </p:txBody>
      </p:sp>
      <p:sp>
        <p:nvSpPr>
          <p:cNvPr id="1068" name="Google Shape;1068;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jaantusyo kala duwan oo loogu talagalay dhacdooyin badan (multiple events)</a:t>
            </a:r>
            <a:endParaRPr/>
          </a:p>
        </p:txBody>
      </p:sp>
      <p:cxnSp>
        <p:nvCxnSpPr>
          <p:cNvPr id="1069" name="Google Shape;1069;p72"/>
          <p:cNvCxnSpPr/>
          <p:nvPr/>
        </p:nvCxnSpPr>
        <p:spPr>
          <a:xfrm flipH="1" rot="10800000">
            <a:off x="6877469" y="841593"/>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070" name="Google Shape;1070;p72"/>
          <p:cNvCxnSpPr/>
          <p:nvPr/>
        </p:nvCxnSpPr>
        <p:spPr>
          <a:xfrm>
            <a:off x="6877469" y="1028081"/>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071" name="Google Shape;1071;p72"/>
          <p:cNvCxnSpPr/>
          <p:nvPr/>
        </p:nvCxnSpPr>
        <p:spPr>
          <a:xfrm flipH="1" rot="10800000">
            <a:off x="6877469" y="1454877"/>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072" name="Google Shape;1072;p72"/>
          <p:cNvCxnSpPr/>
          <p:nvPr/>
        </p:nvCxnSpPr>
        <p:spPr>
          <a:xfrm>
            <a:off x="6877469" y="1641365"/>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073" name="Google Shape;1073;p72"/>
          <p:cNvCxnSpPr/>
          <p:nvPr/>
        </p:nvCxnSpPr>
        <p:spPr>
          <a:xfrm flipH="1" rot="10800000">
            <a:off x="6877469" y="2068160"/>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074" name="Google Shape;1074;p72"/>
          <p:cNvCxnSpPr/>
          <p:nvPr/>
        </p:nvCxnSpPr>
        <p:spPr>
          <a:xfrm>
            <a:off x="6877469" y="2254648"/>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075" name="Google Shape;1075;p72"/>
          <p:cNvCxnSpPr/>
          <p:nvPr/>
        </p:nvCxnSpPr>
        <p:spPr>
          <a:xfrm flipH="1" rot="10800000">
            <a:off x="6877469" y="2681444"/>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076" name="Google Shape;1076;p72"/>
          <p:cNvCxnSpPr/>
          <p:nvPr/>
        </p:nvCxnSpPr>
        <p:spPr>
          <a:xfrm>
            <a:off x="6877469" y="2867932"/>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077" name="Google Shape;1077;p72"/>
          <p:cNvCxnSpPr/>
          <p:nvPr/>
        </p:nvCxnSpPr>
        <p:spPr>
          <a:xfrm flipH="1" rot="10800000">
            <a:off x="5867682" y="2221284"/>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1078" name="Google Shape;1078;p72"/>
          <p:cNvCxnSpPr/>
          <p:nvPr/>
        </p:nvCxnSpPr>
        <p:spPr>
          <a:xfrm>
            <a:off x="5867682" y="2580137"/>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1079" name="Google Shape;1079;p72"/>
          <p:cNvCxnSpPr/>
          <p:nvPr/>
        </p:nvCxnSpPr>
        <p:spPr>
          <a:xfrm flipH="1" rot="10800000">
            <a:off x="5867682" y="994707"/>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1080" name="Google Shape;1080;p72"/>
          <p:cNvCxnSpPr/>
          <p:nvPr/>
        </p:nvCxnSpPr>
        <p:spPr>
          <a:xfrm>
            <a:off x="5867682" y="1353560"/>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1081" name="Google Shape;1081;p72"/>
          <p:cNvCxnSpPr/>
          <p:nvPr/>
        </p:nvCxnSpPr>
        <p:spPr>
          <a:xfrm flipH="1" rot="10800000">
            <a:off x="4798543" y="1312681"/>
            <a:ext cx="586200" cy="539700"/>
          </a:xfrm>
          <a:prstGeom prst="straightConnector1">
            <a:avLst/>
          </a:prstGeom>
          <a:noFill/>
          <a:ln cap="flat" cmpd="sng" w="28575">
            <a:solidFill>
              <a:srgbClr val="000000"/>
            </a:solidFill>
            <a:prstDash val="solid"/>
            <a:round/>
            <a:headEnd len="med" w="med" type="none"/>
            <a:tailEnd len="med" w="med" type="none"/>
          </a:ln>
        </p:spPr>
      </p:cxnSp>
      <p:cxnSp>
        <p:nvCxnSpPr>
          <p:cNvPr id="1082" name="Google Shape;1082;p72"/>
          <p:cNvCxnSpPr/>
          <p:nvPr/>
        </p:nvCxnSpPr>
        <p:spPr>
          <a:xfrm>
            <a:off x="4798543" y="2003123"/>
            <a:ext cx="586200" cy="539700"/>
          </a:xfrm>
          <a:prstGeom prst="straightConnector1">
            <a:avLst/>
          </a:prstGeom>
          <a:noFill/>
          <a:ln cap="flat" cmpd="sng" w="28575">
            <a:solidFill>
              <a:srgbClr val="000000"/>
            </a:solidFill>
            <a:prstDash val="solid"/>
            <a:round/>
            <a:headEnd len="med" w="med" type="none"/>
            <a:tailEnd len="med" w="med" type="none"/>
          </a:ln>
        </p:spPr>
      </p:cxnSp>
      <p:sp>
        <p:nvSpPr>
          <p:cNvPr id="1083" name="Google Shape;1083;p72"/>
          <p:cNvSpPr txBox="1"/>
          <p:nvPr/>
        </p:nvSpPr>
        <p:spPr>
          <a:xfrm>
            <a:off x="5419629" y="1154118"/>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kisi (odd)</a:t>
            </a:r>
            <a:endParaRPr>
              <a:solidFill>
                <a:srgbClr val="000000"/>
              </a:solidFill>
              <a:latin typeface="Lexend"/>
              <a:ea typeface="Lexend"/>
              <a:cs typeface="Lexend"/>
              <a:sym typeface="Lexend"/>
            </a:endParaRPr>
          </a:p>
        </p:txBody>
      </p:sp>
      <p:sp>
        <p:nvSpPr>
          <p:cNvPr id="1084" name="Google Shape;1084;p72"/>
          <p:cNvSpPr txBox="1"/>
          <p:nvPr/>
        </p:nvSpPr>
        <p:spPr>
          <a:xfrm>
            <a:off x="5419629" y="2380676"/>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xataa (even)</a:t>
            </a:r>
            <a:endParaRPr>
              <a:solidFill>
                <a:srgbClr val="000000"/>
              </a:solidFill>
              <a:latin typeface="Lexend"/>
              <a:ea typeface="Lexend"/>
              <a:cs typeface="Lexend"/>
              <a:sym typeface="Lexend"/>
            </a:endParaRPr>
          </a:p>
        </p:txBody>
      </p:sp>
      <p:sp>
        <p:nvSpPr>
          <p:cNvPr id="1085" name="Google Shape;1085;p72"/>
          <p:cNvSpPr txBox="1"/>
          <p:nvPr/>
        </p:nvSpPr>
        <p:spPr>
          <a:xfrm>
            <a:off x="6461154" y="847756"/>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086" name="Google Shape;1086;p72"/>
          <p:cNvSpPr txBox="1"/>
          <p:nvPr/>
        </p:nvSpPr>
        <p:spPr>
          <a:xfrm>
            <a:off x="6461154" y="1460756"/>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ma aha</a:t>
            </a:r>
            <a:endParaRPr>
              <a:latin typeface="Lexend"/>
              <a:ea typeface="Lexend"/>
              <a:cs typeface="Lexend"/>
              <a:sym typeface="Lexend"/>
            </a:endParaRPr>
          </a:p>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087" name="Google Shape;1087;p72"/>
          <p:cNvSpPr txBox="1"/>
          <p:nvPr/>
        </p:nvSpPr>
        <p:spPr>
          <a:xfrm>
            <a:off x="6461154" y="2074203"/>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088" name="Google Shape;1088;p72"/>
          <p:cNvSpPr txBox="1"/>
          <p:nvPr/>
        </p:nvSpPr>
        <p:spPr>
          <a:xfrm>
            <a:off x="6461154" y="2687203"/>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ma aha</a:t>
            </a:r>
            <a:endParaRPr>
              <a:latin typeface="Lexend"/>
              <a:ea typeface="Lexend"/>
              <a:cs typeface="Lexend"/>
              <a:sym typeface="Lexend"/>
            </a:endParaRPr>
          </a:p>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089" name="Google Shape;1089;p72"/>
          <p:cNvSpPr txBox="1"/>
          <p:nvPr/>
        </p:nvSpPr>
        <p:spPr>
          <a:xfrm>
            <a:off x="7463614" y="681473"/>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090" name="Google Shape;1090;p72"/>
          <p:cNvSpPr txBox="1"/>
          <p:nvPr/>
        </p:nvSpPr>
        <p:spPr>
          <a:xfrm>
            <a:off x="7463611" y="1011065"/>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1091" name="Google Shape;1091;p72"/>
          <p:cNvSpPr txBox="1"/>
          <p:nvPr/>
        </p:nvSpPr>
        <p:spPr>
          <a:xfrm>
            <a:off x="7463614" y="1295962"/>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092" name="Google Shape;1092;p72"/>
          <p:cNvSpPr txBox="1"/>
          <p:nvPr/>
        </p:nvSpPr>
        <p:spPr>
          <a:xfrm>
            <a:off x="7463611" y="1625554"/>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1093" name="Google Shape;1093;p72"/>
          <p:cNvSpPr txBox="1"/>
          <p:nvPr/>
        </p:nvSpPr>
        <p:spPr>
          <a:xfrm>
            <a:off x="7463614" y="1909222"/>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094" name="Google Shape;1094;p72"/>
          <p:cNvSpPr txBox="1"/>
          <p:nvPr/>
        </p:nvSpPr>
        <p:spPr>
          <a:xfrm>
            <a:off x="7463611" y="2238814"/>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1095" name="Google Shape;1095;p72"/>
          <p:cNvSpPr txBox="1"/>
          <p:nvPr/>
        </p:nvSpPr>
        <p:spPr>
          <a:xfrm>
            <a:off x="7463614" y="2522539"/>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096" name="Google Shape;1096;p72"/>
          <p:cNvSpPr txBox="1"/>
          <p:nvPr/>
        </p:nvSpPr>
        <p:spPr>
          <a:xfrm>
            <a:off x="7463611" y="2852131"/>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1097" name="Google Shape;1097;p72"/>
          <p:cNvSpPr/>
          <p:nvPr/>
        </p:nvSpPr>
        <p:spPr>
          <a:xfrm>
            <a:off x="486725" y="768300"/>
            <a:ext cx="3206700" cy="18756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98" name="Google Shape;1098;p72"/>
          <p:cNvSpPr/>
          <p:nvPr/>
        </p:nvSpPr>
        <p:spPr>
          <a:xfrm>
            <a:off x="1183118" y="828277"/>
            <a:ext cx="1213500" cy="1213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99" name="Google Shape;1099;p72"/>
          <p:cNvSpPr/>
          <p:nvPr/>
        </p:nvSpPr>
        <p:spPr>
          <a:xfrm>
            <a:off x="1783440" y="828277"/>
            <a:ext cx="1213500" cy="1213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0" name="Google Shape;1100;p72"/>
          <p:cNvSpPr/>
          <p:nvPr/>
        </p:nvSpPr>
        <p:spPr>
          <a:xfrm>
            <a:off x="1483279" y="1370258"/>
            <a:ext cx="1213500" cy="1213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1" name="Google Shape;1101;p72"/>
          <p:cNvSpPr txBox="1"/>
          <p:nvPr/>
        </p:nvSpPr>
        <p:spPr>
          <a:xfrm>
            <a:off x="599833" y="847673"/>
            <a:ext cx="6549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102" name="Google Shape;1102;p72"/>
          <p:cNvSpPr txBox="1"/>
          <p:nvPr/>
        </p:nvSpPr>
        <p:spPr>
          <a:xfrm>
            <a:off x="2950491" y="847673"/>
            <a:ext cx="6549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103" name="Google Shape;1103;p72"/>
          <p:cNvSpPr txBox="1"/>
          <p:nvPr/>
        </p:nvSpPr>
        <p:spPr>
          <a:xfrm>
            <a:off x="2500811" y="2385213"/>
            <a:ext cx="6549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kisi (odd)</a:t>
            </a:r>
            <a:endParaRPr>
              <a:solidFill>
                <a:srgbClr val="000000"/>
              </a:solidFill>
              <a:latin typeface="Lexend"/>
              <a:ea typeface="Lexend"/>
              <a:cs typeface="Lexend"/>
              <a:sym typeface="Lexend"/>
            </a:endParaRPr>
          </a:p>
        </p:txBody>
      </p:sp>
      <p:sp>
        <p:nvSpPr>
          <p:cNvPr id="1104" name="Google Shape;1104;p72"/>
          <p:cNvSpPr/>
          <p:nvPr/>
        </p:nvSpPr>
        <p:spPr>
          <a:xfrm>
            <a:off x="7788727" y="722275"/>
            <a:ext cx="543600" cy="2388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15</a:t>
            </a:r>
            <a:endParaRPr sz="1800">
              <a:latin typeface="Lexend"/>
              <a:ea typeface="Lexend"/>
              <a:cs typeface="Lexend"/>
              <a:sym typeface="Lexend"/>
            </a:endParaRPr>
          </a:p>
        </p:txBody>
      </p:sp>
      <p:sp>
        <p:nvSpPr>
          <p:cNvPr id="1105" name="Google Shape;1105;p72"/>
          <p:cNvSpPr/>
          <p:nvPr/>
        </p:nvSpPr>
        <p:spPr>
          <a:xfrm>
            <a:off x="7788727" y="1336150"/>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Kalam"/>
                <a:ea typeface="Kalam"/>
                <a:cs typeface="Kalam"/>
                <a:sym typeface="Kalam"/>
              </a:rPr>
              <a:t>5</a:t>
            </a:r>
            <a:endParaRPr sz="2000">
              <a:solidFill>
                <a:schemeClr val="lt1"/>
              </a:solidFill>
              <a:latin typeface="Kalam"/>
              <a:ea typeface="Kalam"/>
              <a:cs typeface="Kalam"/>
              <a:sym typeface="Kalam"/>
            </a:endParaRPr>
          </a:p>
        </p:txBody>
      </p:sp>
      <p:sp>
        <p:nvSpPr>
          <p:cNvPr id="1106" name="Google Shape;1106;p72"/>
          <p:cNvSpPr/>
          <p:nvPr/>
        </p:nvSpPr>
        <p:spPr>
          <a:xfrm>
            <a:off x="7788727" y="1950050"/>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30</a:t>
            </a:r>
            <a:endParaRPr sz="1800">
              <a:solidFill>
                <a:schemeClr val="lt1"/>
              </a:solidFill>
              <a:latin typeface="Lexend"/>
              <a:ea typeface="Lexend"/>
              <a:cs typeface="Lexend"/>
              <a:sym typeface="Lexend"/>
            </a:endParaRPr>
          </a:p>
        </p:txBody>
      </p:sp>
      <p:sp>
        <p:nvSpPr>
          <p:cNvPr id="1107" name="Google Shape;1107;p72"/>
          <p:cNvSpPr/>
          <p:nvPr/>
        </p:nvSpPr>
        <p:spPr>
          <a:xfrm>
            <a:off x="8101102" y="1041437"/>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a:t>
            </a:r>
            <a:endParaRPr sz="1800">
              <a:latin typeface="Lexend"/>
              <a:ea typeface="Lexend"/>
              <a:cs typeface="Lexend"/>
              <a:sym typeface="Lexend"/>
            </a:endParaRPr>
          </a:p>
        </p:txBody>
      </p:sp>
      <p:sp>
        <p:nvSpPr>
          <p:cNvPr id="1108" name="Google Shape;1108;p72"/>
          <p:cNvSpPr txBox="1"/>
          <p:nvPr/>
        </p:nvSpPr>
        <p:spPr>
          <a:xfrm>
            <a:off x="334225" y="3419550"/>
            <a:ext cx="848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Halka natiijada 5 ee jaantuska Venn ay tahay…</a:t>
            </a:r>
            <a:endParaRPr sz="1800">
              <a:solidFill>
                <a:srgbClr val="000000"/>
              </a:solidFill>
              <a:latin typeface="Lexend"/>
              <a:ea typeface="Lexend"/>
              <a:cs typeface="Lexend"/>
              <a:sym typeface="Lexend"/>
            </a:endParaRPr>
          </a:p>
        </p:txBody>
      </p:sp>
      <p:sp>
        <p:nvSpPr>
          <p:cNvPr id="1109" name="Google Shape;1109;p72"/>
          <p:cNvSpPr/>
          <p:nvPr/>
        </p:nvSpPr>
        <p:spPr>
          <a:xfrm>
            <a:off x="8101102" y="1655312"/>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7</a:t>
            </a:r>
            <a:endParaRPr sz="1800">
              <a:solidFill>
                <a:schemeClr val="lt1"/>
              </a:solidFill>
              <a:latin typeface="Lexend"/>
              <a:ea typeface="Lexend"/>
              <a:cs typeface="Lexend"/>
              <a:sym typeface="Lexend"/>
            </a:endParaRPr>
          </a:p>
        </p:txBody>
      </p:sp>
      <p:sp>
        <p:nvSpPr>
          <p:cNvPr id="1110" name="Google Shape;1110;p72"/>
          <p:cNvSpPr/>
          <p:nvPr/>
        </p:nvSpPr>
        <p:spPr>
          <a:xfrm>
            <a:off x="8101102" y="2269212"/>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6</a:t>
            </a:r>
            <a:endParaRPr sz="1800">
              <a:solidFill>
                <a:schemeClr val="lt1"/>
              </a:solidFill>
              <a:latin typeface="Lexend"/>
              <a:ea typeface="Lexend"/>
              <a:cs typeface="Lexend"/>
              <a:sym typeface="Lexend"/>
            </a:endParaRPr>
          </a:p>
        </p:txBody>
      </p:sp>
      <p:sp>
        <p:nvSpPr>
          <p:cNvPr id="1111" name="Google Shape;1111;p72"/>
          <p:cNvSpPr/>
          <p:nvPr/>
        </p:nvSpPr>
        <p:spPr>
          <a:xfrm>
            <a:off x="8101102" y="2883062"/>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8</a:t>
            </a:r>
            <a:endParaRPr sz="1800">
              <a:solidFill>
                <a:schemeClr val="lt1"/>
              </a:solidFill>
              <a:latin typeface="Lexend"/>
              <a:ea typeface="Lexend"/>
              <a:cs typeface="Lexend"/>
              <a:sym typeface="Lexend"/>
            </a:endParaRPr>
          </a:p>
        </p:txBody>
      </p:sp>
      <p:sp>
        <p:nvSpPr>
          <p:cNvPr id="1112" name="Google Shape;1112;p72"/>
          <p:cNvSpPr txBox="1"/>
          <p:nvPr/>
        </p:nvSpPr>
        <p:spPr>
          <a:xfrm>
            <a:off x="2303099" y="1683025"/>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a:t>
            </a:r>
            <a:endParaRPr sz="1800">
              <a:solidFill>
                <a:srgbClr val="000000"/>
              </a:solidFill>
              <a:latin typeface="Lexend"/>
              <a:ea typeface="Lexend"/>
              <a:cs typeface="Lexend"/>
              <a:sym typeface="Lexend"/>
            </a:endParaRPr>
          </a:p>
        </p:txBody>
      </p:sp>
      <p:sp>
        <p:nvSpPr>
          <p:cNvPr id="1113" name="Google Shape;1113;p72"/>
          <p:cNvSpPr txBox="1"/>
          <p:nvPr/>
        </p:nvSpPr>
        <p:spPr>
          <a:xfrm>
            <a:off x="1928199" y="2167500"/>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a:t>
            </a:r>
            <a:endParaRPr sz="1800">
              <a:solidFill>
                <a:srgbClr val="000000"/>
              </a:solidFill>
              <a:latin typeface="Lexend"/>
              <a:ea typeface="Lexend"/>
              <a:cs typeface="Lexend"/>
              <a:sym typeface="Lexend"/>
            </a:endParaRPr>
          </a:p>
        </p:txBody>
      </p:sp>
      <p:sp>
        <p:nvSpPr>
          <p:cNvPr id="1114" name="Google Shape;1114;p72"/>
          <p:cNvSpPr txBox="1"/>
          <p:nvPr/>
        </p:nvSpPr>
        <p:spPr>
          <a:xfrm>
            <a:off x="1567800" y="3749150"/>
            <a:ext cx="907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kisi (odd)</a:t>
            </a:r>
            <a:endParaRPr sz="1800">
              <a:solidFill>
                <a:srgbClr val="000000"/>
              </a:solidFill>
              <a:latin typeface="Lexend"/>
              <a:ea typeface="Lexend"/>
              <a:cs typeface="Lexend"/>
              <a:sym typeface="Lexend"/>
            </a:endParaRPr>
          </a:p>
        </p:txBody>
      </p:sp>
      <p:sp>
        <p:nvSpPr>
          <p:cNvPr id="1115" name="Google Shape;1115;p72"/>
          <p:cNvSpPr txBox="1"/>
          <p:nvPr/>
        </p:nvSpPr>
        <p:spPr>
          <a:xfrm>
            <a:off x="1567800" y="4078750"/>
            <a:ext cx="2413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tiro 3 ku dhufan (multiple of 3)</a:t>
            </a:r>
            <a:endParaRPr sz="1800">
              <a:latin typeface="Lexend"/>
              <a:ea typeface="Lexend"/>
              <a:cs typeface="Lexend"/>
              <a:sym typeface="Lexend"/>
            </a:endParaRPr>
          </a:p>
        </p:txBody>
      </p:sp>
      <p:pic>
        <p:nvPicPr>
          <p:cNvPr id="1116" name="Google Shape;1116;p72"/>
          <p:cNvPicPr preferRelativeResize="0"/>
          <p:nvPr/>
        </p:nvPicPr>
        <p:blipFill>
          <a:blip r:embed="rId3">
            <a:alphaModFix/>
          </a:blip>
          <a:stretch>
            <a:fillRect/>
          </a:stretch>
        </p:blipFill>
        <p:spPr>
          <a:xfrm>
            <a:off x="2192258" y="3678200"/>
            <a:ext cx="396000" cy="419100"/>
          </a:xfrm>
          <a:prstGeom prst="rect">
            <a:avLst/>
          </a:prstGeom>
          <a:noFill/>
          <a:ln>
            <a:noFill/>
          </a:ln>
        </p:spPr>
      </p:pic>
      <p:pic>
        <p:nvPicPr>
          <p:cNvPr id="1117" name="Google Shape;1117;p72"/>
          <p:cNvPicPr preferRelativeResize="0"/>
          <p:nvPr/>
        </p:nvPicPr>
        <p:blipFill>
          <a:blip r:embed="rId3">
            <a:alphaModFix/>
          </a:blip>
          <a:stretch>
            <a:fillRect/>
          </a:stretch>
        </p:blipFill>
        <p:spPr>
          <a:xfrm>
            <a:off x="3244333" y="4337400"/>
            <a:ext cx="396000" cy="419100"/>
          </a:xfrm>
          <a:prstGeom prst="rect">
            <a:avLst/>
          </a:prstGeom>
          <a:noFill/>
          <a:ln>
            <a:noFill/>
          </a:ln>
        </p:spPr>
      </p:pic>
      <p:sp>
        <p:nvSpPr>
          <p:cNvPr id="1118" name="Google Shape;1118;p72"/>
          <p:cNvSpPr/>
          <p:nvPr/>
        </p:nvSpPr>
        <p:spPr>
          <a:xfrm>
            <a:off x="1783440" y="828277"/>
            <a:ext cx="1213500" cy="1213500"/>
          </a:xfrm>
          <a:prstGeom prst="ellipse">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9" name="Google Shape;1119;p72"/>
          <p:cNvSpPr/>
          <p:nvPr/>
        </p:nvSpPr>
        <p:spPr>
          <a:xfrm>
            <a:off x="1483279" y="1370258"/>
            <a:ext cx="1213500" cy="1213500"/>
          </a:xfrm>
          <a:prstGeom prst="ellipse">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0" name="Google Shape;1120;p72"/>
          <p:cNvSpPr txBox="1"/>
          <p:nvPr/>
        </p:nvSpPr>
        <p:spPr>
          <a:xfrm>
            <a:off x="1928174" y="1460900"/>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15</a:t>
            </a:r>
            <a:endParaRPr sz="1800">
              <a:solidFill>
                <a:srgbClr val="000000"/>
              </a:solidFill>
              <a:latin typeface="Lexend"/>
              <a:ea typeface="Lexend"/>
              <a:cs typeface="Lexend"/>
              <a:sym typeface="Lexend"/>
            </a:endParaRPr>
          </a:p>
        </p:txBody>
      </p:sp>
      <p:pic>
        <p:nvPicPr>
          <p:cNvPr id="1121" name="Google Shape;1121;p72"/>
          <p:cNvPicPr preferRelativeResize="0"/>
          <p:nvPr/>
        </p:nvPicPr>
        <p:blipFill>
          <a:blip r:embed="rId4">
            <a:alphaModFix/>
          </a:blip>
          <a:stretch>
            <a:fillRect/>
          </a:stretch>
        </p:blipFill>
        <p:spPr>
          <a:xfrm>
            <a:off x="740263" y="1089551"/>
            <a:ext cx="396000" cy="419760"/>
          </a:xfrm>
          <a:prstGeom prst="rect">
            <a:avLst/>
          </a:prstGeom>
          <a:noFill/>
          <a:ln>
            <a:noFill/>
          </a:ln>
        </p:spPr>
      </p:pic>
      <p:cxnSp>
        <p:nvCxnSpPr>
          <p:cNvPr id="1122" name="Google Shape;1122;p72"/>
          <p:cNvCxnSpPr/>
          <p:nvPr/>
        </p:nvCxnSpPr>
        <p:spPr>
          <a:xfrm flipH="1" rot="10800000">
            <a:off x="6877469" y="1454877"/>
            <a:ext cx="586200" cy="145800"/>
          </a:xfrm>
          <a:prstGeom prst="straightConnector1">
            <a:avLst/>
          </a:prstGeom>
          <a:noFill/>
          <a:ln cap="flat" cmpd="sng" w="76200">
            <a:solidFill>
              <a:srgbClr val="374CF1"/>
            </a:solidFill>
            <a:prstDash val="solid"/>
            <a:round/>
            <a:headEnd len="med" w="med" type="none"/>
            <a:tailEnd len="med" w="med" type="none"/>
          </a:ln>
        </p:spPr>
      </p:cxnSp>
      <p:cxnSp>
        <p:nvCxnSpPr>
          <p:cNvPr id="1123" name="Google Shape;1123;p72"/>
          <p:cNvCxnSpPr/>
          <p:nvPr/>
        </p:nvCxnSpPr>
        <p:spPr>
          <a:xfrm>
            <a:off x="5867682" y="1353560"/>
            <a:ext cx="586200" cy="280500"/>
          </a:xfrm>
          <a:prstGeom prst="straightConnector1">
            <a:avLst/>
          </a:prstGeom>
          <a:noFill/>
          <a:ln cap="flat" cmpd="sng" w="76200">
            <a:solidFill>
              <a:srgbClr val="374CF1"/>
            </a:solidFill>
            <a:prstDash val="solid"/>
            <a:round/>
            <a:headEnd len="med" w="med" type="none"/>
            <a:tailEnd len="med" w="med" type="none"/>
          </a:ln>
        </p:spPr>
      </p:cxnSp>
      <p:cxnSp>
        <p:nvCxnSpPr>
          <p:cNvPr id="1124" name="Google Shape;1124;p72"/>
          <p:cNvCxnSpPr/>
          <p:nvPr/>
        </p:nvCxnSpPr>
        <p:spPr>
          <a:xfrm flipH="1" rot="10800000">
            <a:off x="4798543" y="1312681"/>
            <a:ext cx="586200" cy="539700"/>
          </a:xfrm>
          <a:prstGeom prst="straightConnector1">
            <a:avLst/>
          </a:prstGeom>
          <a:noFill/>
          <a:ln cap="flat" cmpd="sng" w="76200">
            <a:solidFill>
              <a:srgbClr val="374CF1"/>
            </a:solidFill>
            <a:prstDash val="solid"/>
            <a:round/>
            <a:headEnd len="med" w="med" type="none"/>
            <a:tailEnd len="med" w="med" type="none"/>
          </a:ln>
        </p:spPr>
      </p:cxnSp>
      <p:pic>
        <p:nvPicPr>
          <p:cNvPr id="1125" name="Google Shape;1125;p72"/>
          <p:cNvPicPr preferRelativeResize="0"/>
          <p:nvPr/>
        </p:nvPicPr>
        <p:blipFill>
          <a:blip r:embed="rId4">
            <a:alphaModFix/>
          </a:blip>
          <a:stretch>
            <a:fillRect/>
          </a:stretch>
        </p:blipFill>
        <p:spPr>
          <a:xfrm>
            <a:off x="3605388" y="4007476"/>
            <a:ext cx="396000" cy="419760"/>
          </a:xfrm>
          <a:prstGeom prst="rect">
            <a:avLst/>
          </a:prstGeom>
          <a:noFill/>
          <a:ln>
            <a:noFill/>
          </a:ln>
        </p:spPr>
      </p:pic>
      <p:sp>
        <p:nvSpPr>
          <p:cNvPr id="1126" name="Google Shape;1126;p72"/>
          <p:cNvSpPr/>
          <p:nvPr/>
        </p:nvSpPr>
        <p:spPr>
          <a:xfrm>
            <a:off x="7786677" y="1336150"/>
            <a:ext cx="543600" cy="238800"/>
          </a:xfrm>
          <a:prstGeom prst="roundRect">
            <a:avLst>
              <a:gd fmla="val 5961" name="adj"/>
            </a:avLst>
          </a:prstGeom>
          <a:solidFill>
            <a:srgbClr val="EBEDFE"/>
          </a:solidFill>
          <a:ln cap="flat" cmpd="sng" w="38100">
            <a:solidFill>
              <a:srgbClr val="374CF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5</a:t>
            </a:r>
            <a:endParaRPr sz="2000">
              <a:solidFill>
                <a:schemeClr val="dk1"/>
              </a:solidFill>
              <a:latin typeface="Kalam"/>
              <a:ea typeface="Kalam"/>
              <a:cs typeface="Kalam"/>
              <a:sym typeface="Kalam"/>
            </a:endParaRPr>
          </a:p>
        </p:txBody>
      </p:sp>
      <p:sp>
        <p:nvSpPr>
          <p:cNvPr id="1127" name="Google Shape;1127;p72"/>
          <p:cNvSpPr/>
          <p:nvPr/>
        </p:nvSpPr>
        <p:spPr>
          <a:xfrm>
            <a:off x="7788727" y="2563900"/>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p:txBody>
      </p:sp>
      <p:sp>
        <p:nvSpPr>
          <p:cNvPr id="1128" name="Google Shape;1128;p72"/>
          <p:cNvSpPr txBox="1"/>
          <p:nvPr/>
        </p:nvSpPr>
        <p:spPr>
          <a:xfrm>
            <a:off x="1928174" y="1011225"/>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30</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1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2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1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sp>
        <p:nvSpPr>
          <p:cNvPr id="1133" name="Google Shape;1133;p73"/>
          <p:cNvSpPr txBox="1"/>
          <p:nvPr/>
        </p:nvSpPr>
        <p:spPr>
          <a:xfrm>
            <a:off x="7896624" y="1921600"/>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30</a:t>
            </a:r>
            <a:endParaRPr sz="2000">
              <a:solidFill>
                <a:srgbClr val="000000"/>
              </a:solidFill>
              <a:latin typeface="Kalam"/>
              <a:ea typeface="Kalam"/>
              <a:cs typeface="Kalam"/>
              <a:sym typeface="Kalam"/>
            </a:endParaRPr>
          </a:p>
        </p:txBody>
      </p:sp>
      <p:sp>
        <p:nvSpPr>
          <p:cNvPr id="1134" name="Google Shape;1134;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 jaantusyo kala duwan dhacdooyin badan (multiple events)</a:t>
            </a:r>
            <a:endParaRPr/>
          </a:p>
        </p:txBody>
      </p:sp>
      <p:cxnSp>
        <p:nvCxnSpPr>
          <p:cNvPr id="1135" name="Google Shape;1135;p73"/>
          <p:cNvCxnSpPr/>
          <p:nvPr/>
        </p:nvCxnSpPr>
        <p:spPr>
          <a:xfrm flipH="1" rot="10800000">
            <a:off x="6877469" y="841593"/>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136" name="Google Shape;1136;p73"/>
          <p:cNvCxnSpPr/>
          <p:nvPr/>
        </p:nvCxnSpPr>
        <p:spPr>
          <a:xfrm>
            <a:off x="6877469" y="1028081"/>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137" name="Google Shape;1137;p73"/>
          <p:cNvCxnSpPr/>
          <p:nvPr/>
        </p:nvCxnSpPr>
        <p:spPr>
          <a:xfrm flipH="1" rot="10800000">
            <a:off x="6877469" y="1454877"/>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138" name="Google Shape;1138;p73"/>
          <p:cNvCxnSpPr/>
          <p:nvPr/>
        </p:nvCxnSpPr>
        <p:spPr>
          <a:xfrm>
            <a:off x="6877469" y="1641365"/>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139" name="Google Shape;1139;p73"/>
          <p:cNvCxnSpPr/>
          <p:nvPr/>
        </p:nvCxnSpPr>
        <p:spPr>
          <a:xfrm flipH="1" rot="10800000">
            <a:off x="6877469" y="2068160"/>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140" name="Google Shape;1140;p73"/>
          <p:cNvCxnSpPr/>
          <p:nvPr/>
        </p:nvCxnSpPr>
        <p:spPr>
          <a:xfrm>
            <a:off x="6877469" y="2254648"/>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141" name="Google Shape;1141;p73"/>
          <p:cNvCxnSpPr/>
          <p:nvPr/>
        </p:nvCxnSpPr>
        <p:spPr>
          <a:xfrm flipH="1" rot="10800000">
            <a:off x="6877469" y="2681444"/>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142" name="Google Shape;1142;p73"/>
          <p:cNvCxnSpPr/>
          <p:nvPr/>
        </p:nvCxnSpPr>
        <p:spPr>
          <a:xfrm>
            <a:off x="6877469" y="2867932"/>
            <a:ext cx="586200" cy="145800"/>
          </a:xfrm>
          <a:prstGeom prst="straightConnector1">
            <a:avLst/>
          </a:prstGeom>
          <a:noFill/>
          <a:ln cap="flat" cmpd="sng" w="28575">
            <a:solidFill>
              <a:srgbClr val="000000"/>
            </a:solidFill>
            <a:prstDash val="solid"/>
            <a:round/>
            <a:headEnd len="med" w="med" type="none"/>
            <a:tailEnd len="med" w="med" type="none"/>
          </a:ln>
        </p:spPr>
      </p:cxnSp>
      <p:cxnSp>
        <p:nvCxnSpPr>
          <p:cNvPr id="1143" name="Google Shape;1143;p73"/>
          <p:cNvCxnSpPr/>
          <p:nvPr/>
        </p:nvCxnSpPr>
        <p:spPr>
          <a:xfrm flipH="1" rot="10800000">
            <a:off x="5867682" y="2221284"/>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1144" name="Google Shape;1144;p73"/>
          <p:cNvCxnSpPr/>
          <p:nvPr/>
        </p:nvCxnSpPr>
        <p:spPr>
          <a:xfrm>
            <a:off x="5867682" y="2580137"/>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1145" name="Google Shape;1145;p73"/>
          <p:cNvCxnSpPr/>
          <p:nvPr/>
        </p:nvCxnSpPr>
        <p:spPr>
          <a:xfrm flipH="1" rot="10800000">
            <a:off x="5867682" y="994707"/>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1146" name="Google Shape;1146;p73"/>
          <p:cNvCxnSpPr/>
          <p:nvPr/>
        </p:nvCxnSpPr>
        <p:spPr>
          <a:xfrm>
            <a:off x="5867682" y="1353560"/>
            <a:ext cx="586200" cy="280500"/>
          </a:xfrm>
          <a:prstGeom prst="straightConnector1">
            <a:avLst/>
          </a:prstGeom>
          <a:noFill/>
          <a:ln cap="flat" cmpd="sng" w="28575">
            <a:solidFill>
              <a:srgbClr val="000000"/>
            </a:solidFill>
            <a:prstDash val="solid"/>
            <a:round/>
            <a:headEnd len="med" w="med" type="none"/>
            <a:tailEnd len="med" w="med" type="none"/>
          </a:ln>
        </p:spPr>
      </p:cxnSp>
      <p:cxnSp>
        <p:nvCxnSpPr>
          <p:cNvPr id="1147" name="Google Shape;1147;p73"/>
          <p:cNvCxnSpPr/>
          <p:nvPr/>
        </p:nvCxnSpPr>
        <p:spPr>
          <a:xfrm flipH="1" rot="10800000">
            <a:off x="4798543" y="1312681"/>
            <a:ext cx="586200" cy="539700"/>
          </a:xfrm>
          <a:prstGeom prst="straightConnector1">
            <a:avLst/>
          </a:prstGeom>
          <a:noFill/>
          <a:ln cap="flat" cmpd="sng" w="28575">
            <a:solidFill>
              <a:srgbClr val="000000"/>
            </a:solidFill>
            <a:prstDash val="solid"/>
            <a:round/>
            <a:headEnd len="med" w="med" type="none"/>
            <a:tailEnd len="med" w="med" type="none"/>
          </a:ln>
        </p:spPr>
      </p:cxnSp>
      <p:cxnSp>
        <p:nvCxnSpPr>
          <p:cNvPr id="1148" name="Google Shape;1148;p73"/>
          <p:cNvCxnSpPr/>
          <p:nvPr/>
        </p:nvCxnSpPr>
        <p:spPr>
          <a:xfrm>
            <a:off x="4798543" y="2003123"/>
            <a:ext cx="586200" cy="539700"/>
          </a:xfrm>
          <a:prstGeom prst="straightConnector1">
            <a:avLst/>
          </a:prstGeom>
          <a:noFill/>
          <a:ln cap="flat" cmpd="sng" w="28575">
            <a:solidFill>
              <a:srgbClr val="000000"/>
            </a:solidFill>
            <a:prstDash val="solid"/>
            <a:round/>
            <a:headEnd len="med" w="med" type="none"/>
            <a:tailEnd len="med" w="med" type="none"/>
          </a:ln>
        </p:spPr>
      </p:cxnSp>
      <p:sp>
        <p:nvSpPr>
          <p:cNvPr id="1149" name="Google Shape;1149;p73"/>
          <p:cNvSpPr txBox="1"/>
          <p:nvPr/>
        </p:nvSpPr>
        <p:spPr>
          <a:xfrm>
            <a:off x="5419629" y="1154118"/>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khafif (odd)</a:t>
            </a:r>
            <a:endParaRPr>
              <a:solidFill>
                <a:srgbClr val="000000"/>
              </a:solidFill>
              <a:latin typeface="Lexend"/>
              <a:ea typeface="Lexend"/>
              <a:cs typeface="Lexend"/>
              <a:sym typeface="Lexend"/>
            </a:endParaRPr>
          </a:p>
        </p:txBody>
      </p:sp>
      <p:sp>
        <p:nvSpPr>
          <p:cNvPr id="1150" name="Google Shape;1150;p73"/>
          <p:cNvSpPr txBox="1"/>
          <p:nvPr/>
        </p:nvSpPr>
        <p:spPr>
          <a:xfrm>
            <a:off x="5419629" y="2380676"/>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xataa (even)</a:t>
            </a:r>
            <a:endParaRPr>
              <a:solidFill>
                <a:srgbClr val="000000"/>
              </a:solidFill>
              <a:latin typeface="Lexend"/>
              <a:ea typeface="Lexend"/>
              <a:cs typeface="Lexend"/>
              <a:sym typeface="Lexend"/>
            </a:endParaRPr>
          </a:p>
        </p:txBody>
      </p:sp>
      <p:sp>
        <p:nvSpPr>
          <p:cNvPr id="1151" name="Google Shape;1151;p73"/>
          <p:cNvSpPr txBox="1"/>
          <p:nvPr/>
        </p:nvSpPr>
        <p:spPr>
          <a:xfrm>
            <a:off x="6461154" y="847756"/>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152" name="Google Shape;1152;p73"/>
          <p:cNvSpPr txBox="1"/>
          <p:nvPr/>
        </p:nvSpPr>
        <p:spPr>
          <a:xfrm>
            <a:off x="6461154" y="1460756"/>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ma aha</a:t>
            </a:r>
            <a:endParaRPr>
              <a:latin typeface="Lexend"/>
              <a:ea typeface="Lexend"/>
              <a:cs typeface="Lexend"/>
              <a:sym typeface="Lexend"/>
            </a:endParaRPr>
          </a:p>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153" name="Google Shape;1153;p73"/>
          <p:cNvSpPr txBox="1"/>
          <p:nvPr/>
        </p:nvSpPr>
        <p:spPr>
          <a:xfrm>
            <a:off x="6461154" y="2074203"/>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154" name="Google Shape;1154;p73"/>
          <p:cNvSpPr txBox="1"/>
          <p:nvPr/>
        </p:nvSpPr>
        <p:spPr>
          <a:xfrm>
            <a:off x="6461154" y="2687203"/>
            <a:ext cx="440700" cy="320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ma aha</a:t>
            </a:r>
            <a:endParaRPr>
              <a:latin typeface="Lexend"/>
              <a:ea typeface="Lexend"/>
              <a:cs typeface="Lexend"/>
              <a:sym typeface="Lexend"/>
            </a:endParaRPr>
          </a:p>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155" name="Google Shape;1155;p73"/>
          <p:cNvSpPr txBox="1"/>
          <p:nvPr/>
        </p:nvSpPr>
        <p:spPr>
          <a:xfrm>
            <a:off x="7463614" y="681473"/>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156" name="Google Shape;1156;p73"/>
          <p:cNvSpPr txBox="1"/>
          <p:nvPr/>
        </p:nvSpPr>
        <p:spPr>
          <a:xfrm>
            <a:off x="7463611" y="1011065"/>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1157" name="Google Shape;1157;p73"/>
          <p:cNvSpPr txBox="1"/>
          <p:nvPr/>
        </p:nvSpPr>
        <p:spPr>
          <a:xfrm>
            <a:off x="7463614" y="1295962"/>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158" name="Google Shape;1158;p73"/>
          <p:cNvSpPr txBox="1"/>
          <p:nvPr/>
        </p:nvSpPr>
        <p:spPr>
          <a:xfrm>
            <a:off x="7463611" y="1625554"/>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1159" name="Google Shape;1159;p73"/>
          <p:cNvSpPr txBox="1"/>
          <p:nvPr/>
        </p:nvSpPr>
        <p:spPr>
          <a:xfrm>
            <a:off x="7463614" y="1909222"/>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160" name="Google Shape;1160;p73"/>
          <p:cNvSpPr txBox="1"/>
          <p:nvPr/>
        </p:nvSpPr>
        <p:spPr>
          <a:xfrm>
            <a:off x="7463611" y="2238814"/>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1161" name="Google Shape;1161;p73"/>
          <p:cNvSpPr txBox="1"/>
          <p:nvPr/>
        </p:nvSpPr>
        <p:spPr>
          <a:xfrm>
            <a:off x="7463614" y="2522539"/>
            <a:ext cx="5436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162" name="Google Shape;1162;p73"/>
          <p:cNvSpPr txBox="1"/>
          <p:nvPr/>
        </p:nvSpPr>
        <p:spPr>
          <a:xfrm>
            <a:off x="7463611" y="2852131"/>
            <a:ext cx="615900" cy="32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ea typeface="Lexend"/>
                <a:cs typeface="Lexend"/>
                <a:sym typeface="Lexend"/>
              </a:rPr>
              <a:t>ma aha M5</a:t>
            </a:r>
            <a:endParaRPr>
              <a:solidFill>
                <a:srgbClr val="000000"/>
              </a:solidFill>
              <a:latin typeface="Lexend"/>
              <a:ea typeface="Lexend"/>
              <a:cs typeface="Lexend"/>
              <a:sym typeface="Lexend"/>
            </a:endParaRPr>
          </a:p>
        </p:txBody>
      </p:sp>
      <p:sp>
        <p:nvSpPr>
          <p:cNvPr id="1163" name="Google Shape;1163;p73"/>
          <p:cNvSpPr/>
          <p:nvPr/>
        </p:nvSpPr>
        <p:spPr>
          <a:xfrm>
            <a:off x="486725" y="768300"/>
            <a:ext cx="3206700" cy="18756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4" name="Google Shape;1164;p73"/>
          <p:cNvSpPr/>
          <p:nvPr/>
        </p:nvSpPr>
        <p:spPr>
          <a:xfrm>
            <a:off x="1183118" y="828277"/>
            <a:ext cx="1213500" cy="1213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5" name="Google Shape;1165;p73"/>
          <p:cNvSpPr/>
          <p:nvPr/>
        </p:nvSpPr>
        <p:spPr>
          <a:xfrm>
            <a:off x="1783440" y="828277"/>
            <a:ext cx="1213500" cy="1213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6" name="Google Shape;1166;p73"/>
          <p:cNvSpPr/>
          <p:nvPr/>
        </p:nvSpPr>
        <p:spPr>
          <a:xfrm>
            <a:off x="1483279" y="1370258"/>
            <a:ext cx="1213500" cy="1213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7" name="Google Shape;1167;p73"/>
          <p:cNvSpPr txBox="1"/>
          <p:nvPr/>
        </p:nvSpPr>
        <p:spPr>
          <a:xfrm>
            <a:off x="599833" y="847673"/>
            <a:ext cx="6549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M3</a:t>
            </a:r>
            <a:endParaRPr>
              <a:solidFill>
                <a:srgbClr val="000000"/>
              </a:solidFill>
              <a:latin typeface="Lexend"/>
              <a:ea typeface="Lexend"/>
              <a:cs typeface="Lexend"/>
              <a:sym typeface="Lexend"/>
            </a:endParaRPr>
          </a:p>
        </p:txBody>
      </p:sp>
      <p:sp>
        <p:nvSpPr>
          <p:cNvPr id="1168" name="Google Shape;1168;p73"/>
          <p:cNvSpPr txBox="1"/>
          <p:nvPr/>
        </p:nvSpPr>
        <p:spPr>
          <a:xfrm>
            <a:off x="2950491" y="847673"/>
            <a:ext cx="6549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M5</a:t>
            </a:r>
            <a:endParaRPr>
              <a:solidFill>
                <a:srgbClr val="000000"/>
              </a:solidFill>
              <a:latin typeface="Lexend"/>
              <a:ea typeface="Lexend"/>
              <a:cs typeface="Lexend"/>
              <a:sym typeface="Lexend"/>
            </a:endParaRPr>
          </a:p>
        </p:txBody>
      </p:sp>
      <p:sp>
        <p:nvSpPr>
          <p:cNvPr id="1169" name="Google Shape;1169;p73"/>
          <p:cNvSpPr txBox="1"/>
          <p:nvPr/>
        </p:nvSpPr>
        <p:spPr>
          <a:xfrm>
            <a:off x="2500811" y="2385213"/>
            <a:ext cx="6549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latin typeface="Lexend"/>
                <a:ea typeface="Lexend"/>
                <a:cs typeface="Lexend"/>
                <a:sym typeface="Lexend"/>
              </a:rPr>
              <a:t>khafif (odd)</a:t>
            </a:r>
            <a:endParaRPr>
              <a:solidFill>
                <a:srgbClr val="000000"/>
              </a:solidFill>
              <a:latin typeface="Lexend"/>
              <a:ea typeface="Lexend"/>
              <a:cs typeface="Lexend"/>
              <a:sym typeface="Lexend"/>
            </a:endParaRPr>
          </a:p>
        </p:txBody>
      </p:sp>
      <p:sp>
        <p:nvSpPr>
          <p:cNvPr id="1170" name="Google Shape;1170;p73"/>
          <p:cNvSpPr/>
          <p:nvPr/>
        </p:nvSpPr>
        <p:spPr>
          <a:xfrm>
            <a:off x="7788727" y="722275"/>
            <a:ext cx="543600" cy="2388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15</a:t>
            </a:r>
            <a:endParaRPr sz="1800">
              <a:latin typeface="Lexend"/>
              <a:ea typeface="Lexend"/>
              <a:cs typeface="Lexend"/>
              <a:sym typeface="Lexend"/>
            </a:endParaRPr>
          </a:p>
        </p:txBody>
      </p:sp>
      <p:sp>
        <p:nvSpPr>
          <p:cNvPr id="1171" name="Google Shape;1171;p73"/>
          <p:cNvSpPr/>
          <p:nvPr/>
        </p:nvSpPr>
        <p:spPr>
          <a:xfrm>
            <a:off x="7788727" y="1336150"/>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lt1"/>
                </a:solidFill>
                <a:latin typeface="Kalam"/>
                <a:ea typeface="Kalam"/>
                <a:cs typeface="Kalam"/>
                <a:sym typeface="Kalam"/>
              </a:rPr>
              <a:t>5</a:t>
            </a:r>
            <a:endParaRPr sz="2000">
              <a:solidFill>
                <a:schemeClr val="lt1"/>
              </a:solidFill>
              <a:latin typeface="Kalam"/>
              <a:ea typeface="Kalam"/>
              <a:cs typeface="Kalam"/>
              <a:sym typeface="Kalam"/>
            </a:endParaRPr>
          </a:p>
        </p:txBody>
      </p:sp>
      <p:sp>
        <p:nvSpPr>
          <p:cNvPr id="1172" name="Google Shape;1172;p73"/>
          <p:cNvSpPr/>
          <p:nvPr/>
        </p:nvSpPr>
        <p:spPr>
          <a:xfrm>
            <a:off x="7788727" y="1950050"/>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a:latin typeface="Lexend"/>
              </a:rPr>
              <a:t/>
            </a:r>
            <a:endParaRPr sz="1800">
              <a:solidFill>
                <a:srgbClr val="EBEDFE"/>
              </a:solidFill>
              <a:latin typeface="Lexend"/>
              <a:ea typeface="Lexend"/>
              <a:cs typeface="Lexend"/>
              <a:sym typeface="Lexend"/>
            </a:endParaRPr>
          </a:p>
        </p:txBody>
      </p:sp>
      <p:sp>
        <p:nvSpPr>
          <p:cNvPr id="1173" name="Google Shape;1173;p73"/>
          <p:cNvSpPr/>
          <p:nvPr/>
        </p:nvSpPr>
        <p:spPr>
          <a:xfrm>
            <a:off x="8101102" y="1041437"/>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a:t>
            </a:r>
            <a:endParaRPr sz="1800">
              <a:latin typeface="Lexend"/>
              <a:ea typeface="Lexend"/>
              <a:cs typeface="Lexend"/>
              <a:sym typeface="Lexend"/>
            </a:endParaRPr>
          </a:p>
        </p:txBody>
      </p:sp>
      <p:sp>
        <p:nvSpPr>
          <p:cNvPr id="1174" name="Google Shape;1174;p73"/>
          <p:cNvSpPr/>
          <p:nvPr/>
        </p:nvSpPr>
        <p:spPr>
          <a:xfrm>
            <a:off x="8101102" y="1655312"/>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EBEDFE"/>
                </a:solidFill>
                <a:latin typeface="Lexend"/>
                <a:ea typeface="Lexend"/>
                <a:cs typeface="Lexend"/>
                <a:sym typeface="Lexend"/>
              </a:rPr>
              <a:t>7</a:t>
            </a:r>
            <a:endParaRPr sz="1800">
              <a:solidFill>
                <a:srgbClr val="EBEDFE"/>
              </a:solidFill>
              <a:latin typeface="Lexend"/>
              <a:ea typeface="Lexend"/>
              <a:cs typeface="Lexend"/>
              <a:sym typeface="Lexend"/>
            </a:endParaRPr>
          </a:p>
        </p:txBody>
      </p:sp>
      <p:sp>
        <p:nvSpPr>
          <p:cNvPr id="1175" name="Google Shape;1175;p73"/>
          <p:cNvSpPr txBox="1"/>
          <p:nvPr/>
        </p:nvSpPr>
        <p:spPr>
          <a:xfrm>
            <a:off x="334225" y="3571950"/>
            <a:ext cx="8485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Halkee ayay natiijada 30 (Venn diagram) ku tagi doontaa geedka natiijada (outcome tree)?</a:t>
            </a:r>
            <a:endParaRPr sz="1800">
              <a:latin typeface="Lexend"/>
              <a:ea typeface="Lexend"/>
              <a:cs typeface="Lexend"/>
              <a:sym typeface="Lexend"/>
            </a:endParaRPr>
          </a:p>
        </p:txBody>
      </p:sp>
      <p:sp>
        <p:nvSpPr>
          <p:cNvPr id="1176" name="Google Shape;1176;p73"/>
          <p:cNvSpPr/>
          <p:nvPr/>
        </p:nvSpPr>
        <p:spPr>
          <a:xfrm>
            <a:off x="8101102" y="2269212"/>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EBEDFE"/>
                </a:solidFill>
                <a:latin typeface="Lexend"/>
                <a:ea typeface="Lexend"/>
                <a:cs typeface="Lexend"/>
                <a:sym typeface="Lexend"/>
              </a:rPr>
              <a:t>6</a:t>
            </a:r>
            <a:endParaRPr sz="1800">
              <a:solidFill>
                <a:srgbClr val="EBEDFE"/>
              </a:solidFill>
              <a:latin typeface="Lexend"/>
              <a:ea typeface="Lexend"/>
              <a:cs typeface="Lexend"/>
              <a:sym typeface="Lexend"/>
            </a:endParaRPr>
          </a:p>
        </p:txBody>
      </p:sp>
      <p:sp>
        <p:nvSpPr>
          <p:cNvPr id="1177" name="Google Shape;1177;p73"/>
          <p:cNvSpPr/>
          <p:nvPr/>
        </p:nvSpPr>
        <p:spPr>
          <a:xfrm>
            <a:off x="8101102" y="2883062"/>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EBEDFE"/>
                </a:solidFill>
                <a:latin typeface="Lexend"/>
                <a:ea typeface="Lexend"/>
                <a:cs typeface="Lexend"/>
                <a:sym typeface="Lexend"/>
              </a:rPr>
              <a:t>8</a:t>
            </a:r>
            <a:endParaRPr sz="1800">
              <a:solidFill>
                <a:srgbClr val="EBEDFE"/>
              </a:solidFill>
              <a:latin typeface="Lexend"/>
              <a:ea typeface="Lexend"/>
              <a:cs typeface="Lexend"/>
              <a:sym typeface="Lexend"/>
            </a:endParaRPr>
          </a:p>
        </p:txBody>
      </p:sp>
      <p:sp>
        <p:nvSpPr>
          <p:cNvPr id="1178" name="Google Shape;1178;p73"/>
          <p:cNvSpPr txBox="1"/>
          <p:nvPr/>
        </p:nvSpPr>
        <p:spPr>
          <a:xfrm>
            <a:off x="2303099" y="1683025"/>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a:t>
            </a:r>
            <a:endParaRPr sz="1800">
              <a:solidFill>
                <a:srgbClr val="000000"/>
              </a:solidFill>
              <a:latin typeface="Lexend"/>
              <a:ea typeface="Lexend"/>
              <a:cs typeface="Lexend"/>
              <a:sym typeface="Lexend"/>
            </a:endParaRPr>
          </a:p>
        </p:txBody>
      </p:sp>
      <p:sp>
        <p:nvSpPr>
          <p:cNvPr id="1179" name="Google Shape;1179;p73"/>
          <p:cNvSpPr txBox="1"/>
          <p:nvPr/>
        </p:nvSpPr>
        <p:spPr>
          <a:xfrm>
            <a:off x="1928199" y="2167500"/>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a:t>
            </a:r>
            <a:endParaRPr sz="1800">
              <a:solidFill>
                <a:srgbClr val="000000"/>
              </a:solidFill>
              <a:latin typeface="Lexend"/>
              <a:ea typeface="Lexend"/>
              <a:cs typeface="Lexend"/>
              <a:sym typeface="Lexend"/>
            </a:endParaRPr>
          </a:p>
        </p:txBody>
      </p:sp>
      <p:sp>
        <p:nvSpPr>
          <p:cNvPr id="1180" name="Google Shape;1180;p73"/>
          <p:cNvSpPr txBox="1"/>
          <p:nvPr/>
        </p:nvSpPr>
        <p:spPr>
          <a:xfrm>
            <a:off x="1928174" y="1460900"/>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15</a:t>
            </a:r>
            <a:endParaRPr sz="1800">
              <a:solidFill>
                <a:srgbClr val="000000"/>
              </a:solidFill>
              <a:latin typeface="Lexend"/>
              <a:ea typeface="Lexend"/>
              <a:cs typeface="Lexend"/>
              <a:sym typeface="Lexend"/>
            </a:endParaRPr>
          </a:p>
        </p:txBody>
      </p:sp>
      <p:sp>
        <p:nvSpPr>
          <p:cNvPr id="1181" name="Google Shape;1181;p73"/>
          <p:cNvSpPr/>
          <p:nvPr/>
        </p:nvSpPr>
        <p:spPr>
          <a:xfrm>
            <a:off x="7786677" y="1336150"/>
            <a:ext cx="543600" cy="2388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182" name="Google Shape;1182;p73"/>
          <p:cNvSpPr/>
          <p:nvPr/>
        </p:nvSpPr>
        <p:spPr>
          <a:xfrm>
            <a:off x="7788727" y="2563900"/>
            <a:ext cx="5436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p:txBody>
      </p:sp>
      <p:pic>
        <p:nvPicPr>
          <p:cNvPr id="1183" name="Google Shape;1183;p73"/>
          <p:cNvPicPr preferRelativeResize="0"/>
          <p:nvPr/>
        </p:nvPicPr>
        <p:blipFill>
          <a:blip r:embed="rId3">
            <a:alphaModFix/>
          </a:blip>
          <a:stretch>
            <a:fillRect/>
          </a:stretch>
        </p:blipFill>
        <p:spPr>
          <a:xfrm>
            <a:off x="8251542" y="1641137"/>
            <a:ext cx="242727" cy="242727"/>
          </a:xfrm>
          <a:prstGeom prst="rect">
            <a:avLst/>
          </a:prstGeom>
          <a:noFill/>
          <a:ln>
            <a:noFill/>
          </a:ln>
        </p:spPr>
      </p:pic>
      <p:sp>
        <p:nvSpPr>
          <p:cNvPr id="1184" name="Google Shape;1184;p73"/>
          <p:cNvSpPr txBox="1"/>
          <p:nvPr/>
        </p:nvSpPr>
        <p:spPr>
          <a:xfrm>
            <a:off x="8264609" y="1685898"/>
            <a:ext cx="216600" cy="147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nvGrpSpPr>
          <p:cNvPr id="1185" name="Google Shape;1185;p73"/>
          <p:cNvGrpSpPr/>
          <p:nvPr/>
        </p:nvGrpSpPr>
        <p:grpSpPr>
          <a:xfrm>
            <a:off x="7939162" y="1945099"/>
            <a:ext cx="242727" cy="242727"/>
            <a:chOff x="7939162" y="1945099"/>
            <a:chExt cx="242727" cy="242727"/>
          </a:xfrm>
        </p:grpSpPr>
        <p:pic>
          <p:nvPicPr>
            <p:cNvPr id="1186" name="Google Shape;1186;p73"/>
            <p:cNvPicPr preferRelativeResize="0"/>
            <p:nvPr/>
          </p:nvPicPr>
          <p:blipFill>
            <a:blip r:embed="rId3">
              <a:alphaModFix/>
            </a:blip>
            <a:stretch>
              <a:fillRect/>
            </a:stretch>
          </p:blipFill>
          <p:spPr>
            <a:xfrm>
              <a:off x="7939162" y="1945099"/>
              <a:ext cx="242727" cy="242727"/>
            </a:xfrm>
            <a:prstGeom prst="rect">
              <a:avLst/>
            </a:prstGeom>
            <a:noFill/>
            <a:ln>
              <a:noFill/>
            </a:ln>
          </p:spPr>
        </p:pic>
        <p:sp>
          <p:nvSpPr>
            <p:cNvPr id="1187" name="Google Shape;1187;p73"/>
            <p:cNvSpPr txBox="1"/>
            <p:nvPr/>
          </p:nvSpPr>
          <p:spPr>
            <a:xfrm>
              <a:off x="7952229" y="1989861"/>
              <a:ext cx="216600" cy="147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188" name="Google Shape;1188;p73"/>
          <p:cNvSpPr txBox="1"/>
          <p:nvPr/>
        </p:nvSpPr>
        <p:spPr>
          <a:xfrm>
            <a:off x="1928174" y="1011225"/>
            <a:ext cx="323700" cy="320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30</a:t>
            </a:r>
            <a:endParaRPr sz="1800">
              <a:solidFill>
                <a:srgbClr val="000000"/>
              </a:solidFill>
              <a:latin typeface="Lexend"/>
              <a:ea typeface="Lexend"/>
              <a:cs typeface="Lexend"/>
              <a:sym typeface="Lexend"/>
            </a:endParaRPr>
          </a:p>
        </p:txBody>
      </p:sp>
      <p:pic>
        <p:nvPicPr>
          <p:cNvPr id="1189" name="Google Shape;1189;p73"/>
          <p:cNvPicPr preferRelativeResize="0"/>
          <p:nvPr/>
        </p:nvPicPr>
        <p:blipFill>
          <a:blip r:embed="rId3">
            <a:alphaModFix/>
          </a:blip>
          <a:stretch>
            <a:fillRect/>
          </a:stretch>
        </p:blipFill>
        <p:spPr>
          <a:xfrm>
            <a:off x="8251542" y="2255012"/>
            <a:ext cx="242727" cy="242727"/>
          </a:xfrm>
          <a:prstGeom prst="rect">
            <a:avLst/>
          </a:prstGeom>
          <a:noFill/>
          <a:ln>
            <a:noFill/>
          </a:ln>
        </p:spPr>
      </p:pic>
      <p:sp>
        <p:nvSpPr>
          <p:cNvPr id="1190" name="Google Shape;1190;p73"/>
          <p:cNvSpPr txBox="1"/>
          <p:nvPr/>
        </p:nvSpPr>
        <p:spPr>
          <a:xfrm>
            <a:off x="8264609" y="2299773"/>
            <a:ext cx="216600" cy="147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pic>
        <p:nvPicPr>
          <p:cNvPr id="1191" name="Google Shape;1191;p73"/>
          <p:cNvPicPr preferRelativeResize="0"/>
          <p:nvPr/>
        </p:nvPicPr>
        <p:blipFill>
          <a:blip r:embed="rId3">
            <a:alphaModFix/>
          </a:blip>
          <a:stretch>
            <a:fillRect/>
          </a:stretch>
        </p:blipFill>
        <p:spPr>
          <a:xfrm>
            <a:off x="8251542" y="2858612"/>
            <a:ext cx="242727" cy="242727"/>
          </a:xfrm>
          <a:prstGeom prst="rect">
            <a:avLst/>
          </a:prstGeom>
          <a:noFill/>
          <a:ln>
            <a:noFill/>
          </a:ln>
        </p:spPr>
      </p:pic>
      <p:sp>
        <p:nvSpPr>
          <p:cNvPr id="1192" name="Google Shape;1192;p73"/>
          <p:cNvSpPr txBox="1"/>
          <p:nvPr/>
        </p:nvSpPr>
        <p:spPr>
          <a:xfrm>
            <a:off x="8264609" y="2903373"/>
            <a:ext cx="216600" cy="147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sp>
        <p:nvSpPr>
          <p:cNvPr id="1193" name="Google Shape;1193;p73"/>
          <p:cNvSpPr/>
          <p:nvPr/>
        </p:nvSpPr>
        <p:spPr>
          <a:xfrm>
            <a:off x="1183118" y="828277"/>
            <a:ext cx="1213500" cy="1213500"/>
          </a:xfrm>
          <a:prstGeom prst="ellipse">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4" name="Google Shape;1194;p73"/>
          <p:cNvSpPr/>
          <p:nvPr/>
        </p:nvSpPr>
        <p:spPr>
          <a:xfrm>
            <a:off x="1783440" y="828277"/>
            <a:ext cx="1213500" cy="1213500"/>
          </a:xfrm>
          <a:prstGeom prst="ellipse">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95" name="Google Shape;1195;p73"/>
          <p:cNvGrpSpPr/>
          <p:nvPr/>
        </p:nvGrpSpPr>
        <p:grpSpPr>
          <a:xfrm>
            <a:off x="4798543" y="2003123"/>
            <a:ext cx="2665126" cy="539700"/>
            <a:chOff x="4798543" y="2003123"/>
            <a:chExt cx="2665126" cy="539700"/>
          </a:xfrm>
        </p:grpSpPr>
        <p:cxnSp>
          <p:nvCxnSpPr>
            <p:cNvPr id="1196" name="Google Shape;1196;p73"/>
            <p:cNvCxnSpPr/>
            <p:nvPr/>
          </p:nvCxnSpPr>
          <p:spPr>
            <a:xfrm flipH="1" rot="10800000">
              <a:off x="6877469" y="2068160"/>
              <a:ext cx="586200" cy="145800"/>
            </a:xfrm>
            <a:prstGeom prst="straightConnector1">
              <a:avLst/>
            </a:prstGeom>
            <a:noFill/>
            <a:ln cap="flat" cmpd="sng" w="76200">
              <a:solidFill>
                <a:schemeClr val="accent2"/>
              </a:solidFill>
              <a:prstDash val="solid"/>
              <a:round/>
              <a:headEnd len="med" w="med" type="none"/>
              <a:tailEnd len="med" w="med" type="none"/>
            </a:ln>
          </p:spPr>
        </p:cxnSp>
        <p:cxnSp>
          <p:nvCxnSpPr>
            <p:cNvPr id="1197" name="Google Shape;1197;p73"/>
            <p:cNvCxnSpPr/>
            <p:nvPr/>
          </p:nvCxnSpPr>
          <p:spPr>
            <a:xfrm flipH="1" rot="10800000">
              <a:off x="5867682" y="2221284"/>
              <a:ext cx="586200" cy="280500"/>
            </a:xfrm>
            <a:prstGeom prst="straightConnector1">
              <a:avLst/>
            </a:prstGeom>
            <a:noFill/>
            <a:ln cap="flat" cmpd="sng" w="76200">
              <a:solidFill>
                <a:schemeClr val="accent2"/>
              </a:solidFill>
              <a:prstDash val="solid"/>
              <a:round/>
              <a:headEnd len="med" w="med" type="none"/>
              <a:tailEnd len="med" w="med" type="none"/>
            </a:ln>
          </p:spPr>
        </p:cxnSp>
        <p:cxnSp>
          <p:nvCxnSpPr>
            <p:cNvPr id="1198" name="Google Shape;1198;p73"/>
            <p:cNvCxnSpPr/>
            <p:nvPr/>
          </p:nvCxnSpPr>
          <p:spPr>
            <a:xfrm>
              <a:off x="4798543" y="2003123"/>
              <a:ext cx="586200" cy="539700"/>
            </a:xfrm>
            <a:prstGeom prst="straightConnector1">
              <a:avLst/>
            </a:prstGeom>
            <a:noFill/>
            <a:ln cap="flat" cmpd="sng" w="76200">
              <a:solidFill>
                <a:schemeClr val="accent2"/>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8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2" name="Shape 1202"/>
        <p:cNvGrpSpPr/>
        <p:nvPr/>
      </p:nvGrpSpPr>
      <p:grpSpPr>
        <a:xfrm>
          <a:off x="0" y="0"/>
          <a:ext cx="0" cy="0"/>
          <a:chOff x="0" y="0"/>
          <a:chExt cx="0" cy="0"/>
        </a:xfrm>
      </p:grpSpPr>
      <p:sp>
        <p:nvSpPr>
          <p:cNvPr id="1203" name="Google Shape;1203;p74"/>
          <p:cNvSpPr txBox="1"/>
          <p:nvPr/>
        </p:nvSpPr>
        <p:spPr>
          <a:xfrm>
            <a:off x="2765807" y="1202400"/>
            <a:ext cx="950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ka badan 100</a:t>
            </a:r>
            <a:endParaRPr sz="1800">
              <a:solidFill>
                <a:srgbClr val="000000"/>
              </a:solidFill>
              <a:latin typeface="Lexend"/>
              <a:ea typeface="Lexend"/>
              <a:cs typeface="Lexend"/>
              <a:sym typeface="Lexend"/>
            </a:endParaRPr>
          </a:p>
        </p:txBody>
      </p:sp>
      <p:sp>
        <p:nvSpPr>
          <p:cNvPr id="1204" name="Google Shape;1204;p74"/>
          <p:cNvSpPr txBox="1"/>
          <p:nvPr/>
        </p:nvSpPr>
        <p:spPr>
          <a:xfrm>
            <a:off x="324000" y="652055"/>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1) Isticmaal geedka natiijada si sax ah loo buuxiyay, buuxi jaantuska Venn ee aan dhammaystirnayn.</a:t>
            </a:r>
            <a:r>
              <a:rPr lang="en-GB" sz="1100">
                <a:solidFill>
                  <a:schemeClr val="dk1"/>
                </a:solidFill>
                <a:latin typeface="Lexend"/>
                <a:ea typeface="Lexend"/>
                <a:cs typeface="Lexend"/>
                <a:sym typeface="Lexend"/>
              </a:rPr>
              <a:t/>
            </a:r>
            <a:r>
              <a:rPr lang="en-GB" sz="1100">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05" name="Google Shape;1205;p7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 jaantusyo kala duwan dhacdooyin badan (multiple events)</a:t>
            </a:r>
            <a:endParaRPr/>
          </a:p>
        </p:txBody>
      </p:sp>
      <p:sp>
        <p:nvSpPr>
          <p:cNvPr id="1206" name="Google Shape;1206;p74"/>
          <p:cNvSpPr/>
          <p:nvPr/>
        </p:nvSpPr>
        <p:spPr>
          <a:xfrm flipH="1">
            <a:off x="5085717" y="1151925"/>
            <a:ext cx="3679800" cy="24477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7" name="Google Shape;1207;p74"/>
          <p:cNvSpPr/>
          <p:nvPr/>
        </p:nvSpPr>
        <p:spPr>
          <a:xfrm flipH="1">
            <a:off x="6168660" y="1980690"/>
            <a:ext cx="15141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08" name="Google Shape;1208;p74"/>
          <p:cNvGrpSpPr/>
          <p:nvPr/>
        </p:nvGrpSpPr>
        <p:grpSpPr>
          <a:xfrm flipH="1">
            <a:off x="5684256" y="1256636"/>
            <a:ext cx="2483022" cy="1514096"/>
            <a:chOff x="3541748" y="4038900"/>
            <a:chExt cx="979534" cy="597300"/>
          </a:xfrm>
        </p:grpSpPr>
        <p:sp>
          <p:nvSpPr>
            <p:cNvPr id="1209" name="Google Shape;1209;p74"/>
            <p:cNvSpPr/>
            <p:nvPr/>
          </p:nvSpPr>
          <p:spPr>
            <a:xfrm>
              <a:off x="3541748" y="4038900"/>
              <a:ext cx="597300" cy="5973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10" name="Google Shape;1210;p74"/>
            <p:cNvSpPr/>
            <p:nvPr/>
          </p:nvSpPr>
          <p:spPr>
            <a:xfrm>
              <a:off x="3923982" y="4038900"/>
              <a:ext cx="597300" cy="5973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211" name="Google Shape;1211;p74"/>
          <p:cNvSpPr txBox="1"/>
          <p:nvPr/>
        </p:nvSpPr>
        <p:spPr>
          <a:xfrm>
            <a:off x="5347267" y="1240225"/>
            <a:ext cx="543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khafif (odd)</a:t>
            </a:r>
            <a:endParaRPr sz="1800">
              <a:solidFill>
                <a:srgbClr val="000000"/>
              </a:solidFill>
              <a:latin typeface="Lexend"/>
              <a:ea typeface="Lexend"/>
              <a:cs typeface="Lexend"/>
              <a:sym typeface="Lexend"/>
            </a:endParaRPr>
          </a:p>
        </p:txBody>
      </p:sp>
      <p:sp>
        <p:nvSpPr>
          <p:cNvPr id="1212" name="Google Shape;1212;p74"/>
          <p:cNvSpPr txBox="1"/>
          <p:nvPr/>
        </p:nvSpPr>
        <p:spPr>
          <a:xfrm>
            <a:off x="7939642" y="1240225"/>
            <a:ext cx="8391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cube (tiro saddex jibaaran)</a:t>
            </a:r>
            <a:endParaRPr sz="1800">
              <a:solidFill>
                <a:srgbClr val="000000"/>
              </a:solidFill>
              <a:latin typeface="Lexend"/>
              <a:ea typeface="Lexend"/>
              <a:cs typeface="Lexend"/>
              <a:sym typeface="Lexend"/>
            </a:endParaRPr>
          </a:p>
        </p:txBody>
      </p:sp>
      <p:sp>
        <p:nvSpPr>
          <p:cNvPr id="1213" name="Google Shape;1213;p74"/>
          <p:cNvSpPr txBox="1"/>
          <p:nvPr/>
        </p:nvSpPr>
        <p:spPr>
          <a:xfrm>
            <a:off x="7434946" y="3217600"/>
            <a:ext cx="1050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ka badan 100</a:t>
            </a:r>
            <a:endParaRPr sz="1800">
              <a:solidFill>
                <a:srgbClr val="000000"/>
              </a:solidFill>
              <a:latin typeface="Lexend"/>
              <a:ea typeface="Lexend"/>
              <a:cs typeface="Lexend"/>
              <a:sym typeface="Lexend"/>
            </a:endParaRPr>
          </a:p>
        </p:txBody>
      </p:sp>
      <p:cxnSp>
        <p:nvCxnSpPr>
          <p:cNvPr id="1214" name="Google Shape;1214;p74"/>
          <p:cNvCxnSpPr/>
          <p:nvPr/>
        </p:nvCxnSpPr>
        <p:spPr>
          <a:xfrm flipH="1" rot="10800000">
            <a:off x="2353547" y="1354097"/>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215" name="Google Shape;1215;p74"/>
          <p:cNvCxnSpPr/>
          <p:nvPr/>
        </p:nvCxnSpPr>
        <p:spPr>
          <a:xfrm>
            <a:off x="2353547" y="1530288"/>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216" name="Google Shape;1216;p74"/>
          <p:cNvCxnSpPr/>
          <p:nvPr/>
        </p:nvCxnSpPr>
        <p:spPr>
          <a:xfrm flipH="1" rot="10800000">
            <a:off x="2353547" y="1934268"/>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217" name="Google Shape;1217;p74"/>
          <p:cNvCxnSpPr/>
          <p:nvPr/>
        </p:nvCxnSpPr>
        <p:spPr>
          <a:xfrm>
            <a:off x="2353547" y="2110460"/>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218" name="Google Shape;1218;p74"/>
          <p:cNvCxnSpPr/>
          <p:nvPr/>
        </p:nvCxnSpPr>
        <p:spPr>
          <a:xfrm flipH="1" rot="10800000">
            <a:off x="2353547" y="2514440"/>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219" name="Google Shape;1219;p74"/>
          <p:cNvCxnSpPr/>
          <p:nvPr/>
        </p:nvCxnSpPr>
        <p:spPr>
          <a:xfrm>
            <a:off x="2353547" y="2690632"/>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220" name="Google Shape;1220;p74"/>
          <p:cNvCxnSpPr/>
          <p:nvPr/>
        </p:nvCxnSpPr>
        <p:spPr>
          <a:xfrm flipH="1" rot="10800000">
            <a:off x="2353547" y="3094612"/>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221" name="Google Shape;1221;p74"/>
          <p:cNvCxnSpPr/>
          <p:nvPr/>
        </p:nvCxnSpPr>
        <p:spPr>
          <a:xfrm>
            <a:off x="2353547" y="3270803"/>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222" name="Google Shape;1222;p74"/>
          <p:cNvCxnSpPr/>
          <p:nvPr/>
        </p:nvCxnSpPr>
        <p:spPr>
          <a:xfrm flipH="1" rot="10800000">
            <a:off x="1395372" y="2659045"/>
            <a:ext cx="312600" cy="265500"/>
          </a:xfrm>
          <a:prstGeom prst="straightConnector1">
            <a:avLst/>
          </a:prstGeom>
          <a:noFill/>
          <a:ln cap="flat" cmpd="sng" w="28575">
            <a:solidFill>
              <a:srgbClr val="000000"/>
            </a:solidFill>
            <a:prstDash val="solid"/>
            <a:round/>
            <a:headEnd len="med" w="med" type="none"/>
            <a:tailEnd len="med" w="med" type="none"/>
          </a:ln>
        </p:spPr>
      </p:cxnSp>
      <p:cxnSp>
        <p:nvCxnSpPr>
          <p:cNvPr id="1223" name="Google Shape;1223;p74"/>
          <p:cNvCxnSpPr/>
          <p:nvPr/>
        </p:nvCxnSpPr>
        <p:spPr>
          <a:xfrm>
            <a:off x="1395372" y="2998668"/>
            <a:ext cx="312600" cy="265500"/>
          </a:xfrm>
          <a:prstGeom prst="straightConnector1">
            <a:avLst/>
          </a:prstGeom>
          <a:noFill/>
          <a:ln cap="flat" cmpd="sng" w="28575">
            <a:solidFill>
              <a:srgbClr val="000000"/>
            </a:solidFill>
            <a:prstDash val="solid"/>
            <a:round/>
            <a:headEnd len="med" w="med" type="none"/>
            <a:tailEnd len="med" w="med" type="none"/>
          </a:ln>
        </p:spPr>
      </p:cxnSp>
      <p:cxnSp>
        <p:nvCxnSpPr>
          <p:cNvPr id="1224" name="Google Shape;1224;p74"/>
          <p:cNvCxnSpPr/>
          <p:nvPr/>
        </p:nvCxnSpPr>
        <p:spPr>
          <a:xfrm flipH="1" rot="10800000">
            <a:off x="1395372" y="1498707"/>
            <a:ext cx="312600" cy="265500"/>
          </a:xfrm>
          <a:prstGeom prst="straightConnector1">
            <a:avLst/>
          </a:prstGeom>
          <a:noFill/>
          <a:ln cap="flat" cmpd="sng" w="28575">
            <a:solidFill>
              <a:srgbClr val="000000"/>
            </a:solidFill>
            <a:prstDash val="solid"/>
            <a:round/>
            <a:headEnd len="med" w="med" type="none"/>
            <a:tailEnd len="med" w="med" type="none"/>
          </a:ln>
        </p:spPr>
      </p:cxnSp>
      <p:cxnSp>
        <p:nvCxnSpPr>
          <p:cNvPr id="1225" name="Google Shape;1225;p74"/>
          <p:cNvCxnSpPr/>
          <p:nvPr/>
        </p:nvCxnSpPr>
        <p:spPr>
          <a:xfrm>
            <a:off x="1395372" y="1838330"/>
            <a:ext cx="312600" cy="265500"/>
          </a:xfrm>
          <a:prstGeom prst="straightConnector1">
            <a:avLst/>
          </a:prstGeom>
          <a:noFill/>
          <a:ln cap="flat" cmpd="sng" w="28575">
            <a:solidFill>
              <a:srgbClr val="000000"/>
            </a:solidFill>
            <a:prstDash val="solid"/>
            <a:round/>
            <a:headEnd len="med" w="med" type="none"/>
            <a:tailEnd len="med" w="med" type="none"/>
          </a:ln>
        </p:spPr>
      </p:cxnSp>
      <p:cxnSp>
        <p:nvCxnSpPr>
          <p:cNvPr id="1226" name="Google Shape;1226;p74"/>
          <p:cNvCxnSpPr/>
          <p:nvPr/>
        </p:nvCxnSpPr>
        <p:spPr>
          <a:xfrm flipH="1" rot="10800000">
            <a:off x="426952" y="1799785"/>
            <a:ext cx="364200" cy="510300"/>
          </a:xfrm>
          <a:prstGeom prst="straightConnector1">
            <a:avLst/>
          </a:prstGeom>
          <a:noFill/>
          <a:ln cap="flat" cmpd="sng" w="28575">
            <a:solidFill>
              <a:srgbClr val="000000"/>
            </a:solidFill>
            <a:prstDash val="solid"/>
            <a:round/>
            <a:headEnd len="med" w="med" type="none"/>
            <a:tailEnd len="med" w="med" type="none"/>
          </a:ln>
        </p:spPr>
      </p:cxnSp>
      <p:cxnSp>
        <p:nvCxnSpPr>
          <p:cNvPr id="1227" name="Google Shape;1227;p74"/>
          <p:cNvCxnSpPr/>
          <p:nvPr/>
        </p:nvCxnSpPr>
        <p:spPr>
          <a:xfrm>
            <a:off x="426952" y="2452690"/>
            <a:ext cx="364200" cy="510300"/>
          </a:xfrm>
          <a:prstGeom prst="straightConnector1">
            <a:avLst/>
          </a:prstGeom>
          <a:noFill/>
          <a:ln cap="flat" cmpd="sng" w="28575">
            <a:solidFill>
              <a:srgbClr val="000000"/>
            </a:solidFill>
            <a:prstDash val="solid"/>
            <a:round/>
            <a:headEnd len="med" w="med" type="none"/>
            <a:tailEnd len="med" w="med" type="none"/>
          </a:ln>
        </p:spPr>
      </p:cxnSp>
      <p:sp>
        <p:nvSpPr>
          <p:cNvPr id="1228" name="Google Shape;1228;p74"/>
          <p:cNvSpPr txBox="1"/>
          <p:nvPr/>
        </p:nvSpPr>
        <p:spPr>
          <a:xfrm>
            <a:off x="411480" y="4107510"/>
            <a:ext cx="543600" cy="303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khafif (odd)</a:t>
            </a:r>
            <a:endParaRPr sz="1800">
              <a:solidFill>
                <a:srgbClr val="000000"/>
              </a:solidFill>
              <a:latin typeface="Lexend"/>
              <a:ea typeface="Lexend"/>
              <a:cs typeface="Lexend"/>
              <a:sym typeface="Lexend"/>
            </a:endParaRPr>
          </a:p>
        </p:txBody>
      </p:sp>
      <p:sp>
        <p:nvSpPr>
          <p:cNvPr id="1229" name="Google Shape;1229;p74"/>
          <p:cNvSpPr txBox="1"/>
          <p:nvPr/>
        </p:nvSpPr>
        <p:spPr>
          <a:xfrm>
            <a:off x="1211112" y="4107510"/>
            <a:ext cx="543600" cy="303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xataa (even)</a:t>
            </a:r>
            <a:endParaRPr sz="1800">
              <a:solidFill>
                <a:srgbClr val="000000"/>
              </a:solidFill>
              <a:latin typeface="Lexend"/>
              <a:ea typeface="Lexend"/>
              <a:cs typeface="Lexend"/>
              <a:sym typeface="Lexend"/>
            </a:endParaRPr>
          </a:p>
        </p:txBody>
      </p:sp>
      <p:sp>
        <p:nvSpPr>
          <p:cNvPr id="1230" name="Google Shape;1230;p74"/>
          <p:cNvSpPr txBox="1"/>
          <p:nvPr/>
        </p:nvSpPr>
        <p:spPr>
          <a:xfrm>
            <a:off x="1706599" y="1939601"/>
            <a:ext cx="654900" cy="303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ma aha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cube (tiro saddex jibaaran)</a:t>
            </a:r>
            <a:endParaRPr sz="1800">
              <a:solidFill>
                <a:srgbClr val="000000"/>
              </a:solidFill>
              <a:latin typeface="Lexend"/>
              <a:ea typeface="Lexend"/>
              <a:cs typeface="Lexend"/>
              <a:sym typeface="Lexend"/>
            </a:endParaRPr>
          </a:p>
        </p:txBody>
      </p:sp>
      <p:sp>
        <p:nvSpPr>
          <p:cNvPr id="1231" name="Google Shape;1231;p74"/>
          <p:cNvSpPr txBox="1"/>
          <p:nvPr/>
        </p:nvSpPr>
        <p:spPr>
          <a:xfrm>
            <a:off x="1706599" y="2519924"/>
            <a:ext cx="654900" cy="303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cube</a:t>
            </a:r>
            <a:endParaRPr sz="1800">
              <a:solidFill>
                <a:srgbClr val="000000"/>
              </a:solidFill>
              <a:latin typeface="Lexend"/>
              <a:ea typeface="Lexend"/>
              <a:cs typeface="Lexend"/>
              <a:sym typeface="Lexend"/>
            </a:endParaRPr>
          </a:p>
        </p:txBody>
      </p:sp>
      <p:sp>
        <p:nvSpPr>
          <p:cNvPr id="1232" name="Google Shape;1232;p74"/>
          <p:cNvSpPr txBox="1"/>
          <p:nvPr/>
        </p:nvSpPr>
        <p:spPr>
          <a:xfrm>
            <a:off x="1706599" y="3099825"/>
            <a:ext cx="654900" cy="303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ma aha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cube</a:t>
            </a:r>
            <a:endParaRPr sz="1800">
              <a:solidFill>
                <a:srgbClr val="000000"/>
              </a:solidFill>
              <a:latin typeface="Lexend"/>
              <a:ea typeface="Lexend"/>
              <a:cs typeface="Lexend"/>
              <a:sym typeface="Lexend"/>
            </a:endParaRPr>
          </a:p>
        </p:txBody>
      </p:sp>
      <p:sp>
        <p:nvSpPr>
          <p:cNvPr id="1233" name="Google Shape;1233;p74"/>
          <p:cNvSpPr txBox="1"/>
          <p:nvPr/>
        </p:nvSpPr>
        <p:spPr>
          <a:xfrm>
            <a:off x="2765834" y="1514200"/>
            <a:ext cx="1289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100 ama ka yar</a:t>
            </a:r>
            <a:endParaRPr sz="1800">
              <a:solidFill>
                <a:srgbClr val="000000"/>
              </a:solidFill>
              <a:latin typeface="Lexend"/>
              <a:ea typeface="Lexend"/>
              <a:cs typeface="Lexend"/>
              <a:sym typeface="Lexend"/>
            </a:endParaRPr>
          </a:p>
        </p:txBody>
      </p:sp>
      <p:sp>
        <p:nvSpPr>
          <p:cNvPr id="1234" name="Google Shape;1234;p74"/>
          <p:cNvSpPr txBox="1"/>
          <p:nvPr/>
        </p:nvSpPr>
        <p:spPr>
          <a:xfrm>
            <a:off x="2765834" y="2095500"/>
            <a:ext cx="1289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100 ama ka yar</a:t>
            </a:r>
            <a:endParaRPr sz="1800">
              <a:solidFill>
                <a:srgbClr val="000000"/>
              </a:solidFill>
              <a:latin typeface="Lexend"/>
              <a:ea typeface="Lexend"/>
              <a:cs typeface="Lexend"/>
              <a:sym typeface="Lexend"/>
            </a:endParaRPr>
          </a:p>
        </p:txBody>
      </p:sp>
      <p:sp>
        <p:nvSpPr>
          <p:cNvPr id="1235" name="Google Shape;1235;p74"/>
          <p:cNvSpPr txBox="1"/>
          <p:nvPr/>
        </p:nvSpPr>
        <p:spPr>
          <a:xfrm>
            <a:off x="2765798" y="2363874"/>
            <a:ext cx="950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ka badan 100</a:t>
            </a:r>
            <a:endParaRPr sz="1800">
              <a:solidFill>
                <a:srgbClr val="000000"/>
              </a:solidFill>
              <a:latin typeface="Lexend"/>
              <a:ea typeface="Lexend"/>
              <a:cs typeface="Lexend"/>
              <a:sym typeface="Lexend"/>
            </a:endParaRPr>
          </a:p>
        </p:txBody>
      </p:sp>
      <p:sp>
        <p:nvSpPr>
          <p:cNvPr id="1236" name="Google Shape;1236;p74"/>
          <p:cNvSpPr txBox="1"/>
          <p:nvPr/>
        </p:nvSpPr>
        <p:spPr>
          <a:xfrm>
            <a:off x="2765834" y="2675659"/>
            <a:ext cx="1289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100 ama ka yar</a:t>
            </a:r>
            <a:endParaRPr sz="1800">
              <a:solidFill>
                <a:srgbClr val="000000"/>
              </a:solidFill>
              <a:latin typeface="Lexend"/>
              <a:ea typeface="Lexend"/>
              <a:cs typeface="Lexend"/>
              <a:sym typeface="Lexend"/>
            </a:endParaRPr>
          </a:p>
        </p:txBody>
      </p:sp>
      <p:sp>
        <p:nvSpPr>
          <p:cNvPr id="1237" name="Google Shape;1237;p74"/>
          <p:cNvSpPr txBox="1"/>
          <p:nvPr/>
        </p:nvSpPr>
        <p:spPr>
          <a:xfrm>
            <a:off x="2765798" y="2944076"/>
            <a:ext cx="950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ka badan 100</a:t>
            </a:r>
            <a:endParaRPr sz="1800">
              <a:solidFill>
                <a:srgbClr val="000000"/>
              </a:solidFill>
              <a:latin typeface="Lexend"/>
              <a:ea typeface="Lexend"/>
              <a:cs typeface="Lexend"/>
              <a:sym typeface="Lexend"/>
            </a:endParaRPr>
          </a:p>
        </p:txBody>
      </p:sp>
      <p:sp>
        <p:nvSpPr>
          <p:cNvPr id="1238" name="Google Shape;1238;p74"/>
          <p:cNvSpPr txBox="1"/>
          <p:nvPr/>
        </p:nvSpPr>
        <p:spPr>
          <a:xfrm>
            <a:off x="2765834" y="3255870"/>
            <a:ext cx="1289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100 ama ka yar</a:t>
            </a:r>
            <a:endParaRPr sz="1800">
              <a:solidFill>
                <a:srgbClr val="000000"/>
              </a:solidFill>
              <a:latin typeface="Lexend"/>
              <a:ea typeface="Lexend"/>
              <a:cs typeface="Lexend"/>
              <a:sym typeface="Lexend"/>
            </a:endParaRPr>
          </a:p>
        </p:txBody>
      </p:sp>
      <p:sp>
        <p:nvSpPr>
          <p:cNvPr id="1239" name="Google Shape;1239;p74"/>
          <p:cNvSpPr txBox="1"/>
          <p:nvPr/>
        </p:nvSpPr>
        <p:spPr>
          <a:xfrm>
            <a:off x="2765798" y="1783725"/>
            <a:ext cx="950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ka badan 100</a:t>
            </a:r>
            <a:endParaRPr sz="1800">
              <a:solidFill>
                <a:schemeClr val="dk1"/>
              </a:solidFill>
              <a:latin typeface="Lexend"/>
              <a:ea typeface="Lexend"/>
              <a:cs typeface="Lexend"/>
              <a:sym typeface="Lexend"/>
            </a:endParaRPr>
          </a:p>
        </p:txBody>
      </p:sp>
      <p:sp>
        <p:nvSpPr>
          <p:cNvPr id="1240" name="Google Shape;1240;p74"/>
          <p:cNvSpPr/>
          <p:nvPr/>
        </p:nvSpPr>
        <p:spPr>
          <a:xfrm>
            <a:off x="3755462" y="12345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125</a:t>
            </a:r>
            <a:endParaRPr sz="1800">
              <a:latin typeface="Lexend"/>
              <a:ea typeface="Lexend"/>
              <a:cs typeface="Lexend"/>
              <a:sym typeface="Lexend"/>
            </a:endParaRPr>
          </a:p>
        </p:txBody>
      </p:sp>
      <p:sp>
        <p:nvSpPr>
          <p:cNvPr id="1241" name="Google Shape;1241;p74"/>
          <p:cNvSpPr/>
          <p:nvPr/>
        </p:nvSpPr>
        <p:spPr>
          <a:xfrm>
            <a:off x="3997814" y="15463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1, 27</a:t>
            </a:r>
            <a:endParaRPr sz="1800">
              <a:latin typeface="Lexend"/>
              <a:ea typeface="Lexend"/>
              <a:cs typeface="Lexend"/>
              <a:sym typeface="Lexend"/>
            </a:endParaRPr>
          </a:p>
        </p:txBody>
      </p:sp>
      <p:sp>
        <p:nvSpPr>
          <p:cNvPr id="1242" name="Google Shape;1242;p74"/>
          <p:cNvSpPr/>
          <p:nvPr/>
        </p:nvSpPr>
        <p:spPr>
          <a:xfrm>
            <a:off x="3755462" y="18158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755</a:t>
            </a:r>
            <a:endParaRPr sz="1800">
              <a:latin typeface="Lexend"/>
              <a:ea typeface="Lexend"/>
              <a:cs typeface="Lexend"/>
              <a:sym typeface="Lexend"/>
            </a:endParaRPr>
          </a:p>
        </p:txBody>
      </p:sp>
      <p:sp>
        <p:nvSpPr>
          <p:cNvPr id="1243" name="Google Shape;1243;p74"/>
          <p:cNvSpPr/>
          <p:nvPr/>
        </p:nvSpPr>
        <p:spPr>
          <a:xfrm>
            <a:off x="3997814" y="21276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7</a:t>
            </a:r>
            <a:endParaRPr sz="1800">
              <a:latin typeface="Lexend"/>
              <a:ea typeface="Lexend"/>
              <a:cs typeface="Lexend"/>
              <a:sym typeface="Lexend"/>
            </a:endParaRPr>
          </a:p>
        </p:txBody>
      </p:sp>
      <p:sp>
        <p:nvSpPr>
          <p:cNvPr id="1244" name="Google Shape;1244;p74"/>
          <p:cNvSpPr/>
          <p:nvPr/>
        </p:nvSpPr>
        <p:spPr>
          <a:xfrm>
            <a:off x="3755462" y="23971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216</a:t>
            </a:r>
            <a:endParaRPr sz="1800">
              <a:latin typeface="Lexend"/>
              <a:ea typeface="Lexend"/>
              <a:cs typeface="Lexend"/>
              <a:sym typeface="Lexend"/>
            </a:endParaRPr>
          </a:p>
        </p:txBody>
      </p:sp>
      <p:sp>
        <p:nvSpPr>
          <p:cNvPr id="1245" name="Google Shape;1245;p74"/>
          <p:cNvSpPr/>
          <p:nvPr/>
        </p:nvSpPr>
        <p:spPr>
          <a:xfrm>
            <a:off x="3997814" y="27089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8, 64</a:t>
            </a:r>
            <a:endParaRPr sz="1800">
              <a:latin typeface="Lexend"/>
              <a:ea typeface="Lexend"/>
              <a:cs typeface="Lexend"/>
              <a:sym typeface="Lexend"/>
            </a:endParaRPr>
          </a:p>
        </p:txBody>
      </p:sp>
      <p:sp>
        <p:nvSpPr>
          <p:cNvPr id="1246" name="Google Shape;1246;p74"/>
          <p:cNvSpPr/>
          <p:nvPr/>
        </p:nvSpPr>
        <p:spPr>
          <a:xfrm>
            <a:off x="3755462" y="29784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108</a:t>
            </a:r>
            <a:endParaRPr sz="1800">
              <a:latin typeface="Lexend"/>
              <a:ea typeface="Lexend"/>
              <a:cs typeface="Lexend"/>
              <a:sym typeface="Lexend"/>
            </a:endParaRPr>
          </a:p>
        </p:txBody>
      </p:sp>
      <p:sp>
        <p:nvSpPr>
          <p:cNvPr id="1247" name="Google Shape;1247;p74"/>
          <p:cNvSpPr/>
          <p:nvPr/>
        </p:nvSpPr>
        <p:spPr>
          <a:xfrm>
            <a:off x="3997814" y="32902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72</a:t>
            </a:r>
            <a:endParaRPr sz="1800">
              <a:latin typeface="Lexend"/>
              <a:ea typeface="Lexend"/>
              <a:cs typeface="Lexend"/>
              <a:sym typeface="Lexend"/>
            </a:endParaRPr>
          </a:p>
        </p:txBody>
      </p:sp>
      <p:sp>
        <p:nvSpPr>
          <p:cNvPr id="1248" name="Google Shape;1248;p74"/>
          <p:cNvSpPr txBox="1"/>
          <p:nvPr/>
        </p:nvSpPr>
        <p:spPr>
          <a:xfrm>
            <a:off x="1706599" y="1359700"/>
            <a:ext cx="654900" cy="303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cube</a:t>
            </a:r>
            <a:endParaRPr sz="1800">
              <a:solidFill>
                <a:srgbClr val="000000"/>
              </a:solidFill>
              <a:latin typeface="Lexend"/>
              <a:ea typeface="Lexend"/>
              <a:cs typeface="Lexend"/>
              <a:sym typeface="Lexend"/>
            </a:endParaRPr>
          </a:p>
        </p:txBody>
      </p:sp>
      <p:sp>
        <p:nvSpPr>
          <p:cNvPr id="1249" name="Google Shape;1249;p74"/>
          <p:cNvSpPr txBox="1"/>
          <p:nvPr/>
        </p:nvSpPr>
        <p:spPr>
          <a:xfrm>
            <a:off x="7630047" y="1551100"/>
            <a:ext cx="364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8</a:t>
            </a:r>
            <a:endParaRPr sz="1800">
              <a:solidFill>
                <a:srgbClr val="000000"/>
              </a:solidFill>
              <a:latin typeface="Lexend"/>
              <a:ea typeface="Lexend"/>
              <a:cs typeface="Lexend"/>
              <a:sym typeface="Lexend"/>
            </a:endParaRPr>
          </a:p>
        </p:txBody>
      </p:sp>
      <p:sp>
        <p:nvSpPr>
          <p:cNvPr id="1250" name="TextBox 1249"/>
          <p:cNvSpPr txBox="1"/>
          <p:nvPr/>
        </p:nvSpPr>
        <p:spPr>
          <a:xfrm>
            <a:off x="411480" y="3833190"/>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3" name="Shape 1253"/>
        <p:cNvGrpSpPr/>
        <p:nvPr/>
      </p:nvGrpSpPr>
      <p:grpSpPr>
        <a:xfrm>
          <a:off x="0" y="0"/>
          <a:ext cx="0" cy="0"/>
          <a:chOff x="0" y="0"/>
          <a:chExt cx="0" cy="0"/>
        </a:xfrm>
      </p:grpSpPr>
      <p:sp>
        <p:nvSpPr>
          <p:cNvPr id="1254" name="Google Shape;1254;p7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jaantusyo kala duwan oo loogu talagalay dhacdooyin badan</a:t>
            </a:r>
            <a:endParaRPr/>
          </a:p>
        </p:txBody>
      </p:sp>
      <p:sp>
        <p:nvSpPr>
          <p:cNvPr id="1255" name="Google Shape;1255;p75"/>
          <p:cNvSpPr/>
          <p:nvPr/>
        </p:nvSpPr>
        <p:spPr>
          <a:xfrm flipH="1">
            <a:off x="361425" y="1671020"/>
            <a:ext cx="3896700" cy="2592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6" name="Google Shape;1256;p75"/>
          <p:cNvSpPr txBox="1"/>
          <p:nvPr/>
        </p:nvSpPr>
        <p:spPr>
          <a:xfrm>
            <a:off x="2924169" y="3796616"/>
            <a:ext cx="1112700" cy="293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 lambar</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(2d)</a:t>
            </a:r>
            <a:endParaRPr sz="1600">
              <a:latin typeface="Lexend"/>
              <a:ea typeface="Lexend"/>
              <a:cs typeface="Lexend"/>
              <a:sym typeface="Lexend"/>
            </a:endParaRPr>
          </a:p>
        </p:txBody>
      </p:sp>
      <p:sp>
        <p:nvSpPr>
          <p:cNvPr id="1257" name="Google Shape;1257;p75"/>
          <p:cNvSpPr/>
          <p:nvPr/>
        </p:nvSpPr>
        <p:spPr>
          <a:xfrm flipH="1">
            <a:off x="1508017" y="2548655"/>
            <a:ext cx="1603500" cy="1603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58" name="Google Shape;1258;p75"/>
          <p:cNvGrpSpPr/>
          <p:nvPr/>
        </p:nvGrpSpPr>
        <p:grpSpPr>
          <a:xfrm flipH="1">
            <a:off x="995091" y="1781997"/>
            <a:ext cx="2629462" cy="1603392"/>
            <a:chOff x="3541748" y="4038900"/>
            <a:chExt cx="979534" cy="597300"/>
          </a:xfrm>
        </p:grpSpPr>
        <p:sp>
          <p:nvSpPr>
            <p:cNvPr id="1259" name="Google Shape;1259;p75"/>
            <p:cNvSpPr/>
            <p:nvPr/>
          </p:nvSpPr>
          <p:spPr>
            <a:xfrm>
              <a:off x="3541748" y="4038900"/>
              <a:ext cx="597300" cy="5973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60" name="Google Shape;1260;p75"/>
            <p:cNvSpPr/>
            <p:nvPr/>
          </p:nvSpPr>
          <p:spPr>
            <a:xfrm>
              <a:off x="3923982" y="4038900"/>
              <a:ext cx="597300" cy="5973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261" name="Google Shape;1261;p75"/>
          <p:cNvGrpSpPr/>
          <p:nvPr/>
        </p:nvGrpSpPr>
        <p:grpSpPr>
          <a:xfrm>
            <a:off x="6502726" y="1675123"/>
            <a:ext cx="364200" cy="377464"/>
            <a:chOff x="6502726" y="1522723"/>
            <a:chExt cx="364200" cy="377464"/>
          </a:xfrm>
        </p:grpSpPr>
        <p:cxnSp>
          <p:nvCxnSpPr>
            <p:cNvPr id="1262" name="Google Shape;1262;p75"/>
            <p:cNvCxnSpPr/>
            <p:nvPr/>
          </p:nvCxnSpPr>
          <p:spPr>
            <a:xfrm flipH="1" rot="10800000">
              <a:off x="6502726" y="1522723"/>
              <a:ext cx="364200" cy="165600"/>
            </a:xfrm>
            <a:prstGeom prst="straightConnector1">
              <a:avLst/>
            </a:prstGeom>
            <a:noFill/>
            <a:ln cap="flat" cmpd="sng" w="28575">
              <a:solidFill>
                <a:srgbClr val="000000"/>
              </a:solidFill>
              <a:prstDash val="solid"/>
              <a:round/>
              <a:headEnd len="med" w="med" type="none"/>
              <a:tailEnd len="med" w="med" type="none"/>
            </a:ln>
          </p:spPr>
        </p:cxnSp>
        <p:cxnSp>
          <p:nvCxnSpPr>
            <p:cNvPr id="1263" name="Google Shape;1263;p75"/>
            <p:cNvCxnSpPr/>
            <p:nvPr/>
          </p:nvCxnSpPr>
          <p:spPr>
            <a:xfrm>
              <a:off x="6502726" y="1734587"/>
              <a:ext cx="364200" cy="165600"/>
            </a:xfrm>
            <a:prstGeom prst="straightConnector1">
              <a:avLst/>
            </a:prstGeom>
            <a:noFill/>
            <a:ln cap="flat" cmpd="sng" w="28575">
              <a:solidFill>
                <a:srgbClr val="000000"/>
              </a:solidFill>
              <a:prstDash val="solid"/>
              <a:round/>
              <a:headEnd len="med" w="med" type="none"/>
              <a:tailEnd len="med" w="med" type="none"/>
            </a:ln>
          </p:spPr>
        </p:cxnSp>
      </p:grpSp>
      <p:grpSp>
        <p:nvGrpSpPr>
          <p:cNvPr id="1264" name="Google Shape;1264;p75"/>
          <p:cNvGrpSpPr/>
          <p:nvPr/>
        </p:nvGrpSpPr>
        <p:grpSpPr>
          <a:xfrm>
            <a:off x="6502726" y="2372452"/>
            <a:ext cx="364200" cy="377464"/>
            <a:chOff x="6502726" y="2220052"/>
            <a:chExt cx="364200" cy="377464"/>
          </a:xfrm>
        </p:grpSpPr>
        <p:cxnSp>
          <p:nvCxnSpPr>
            <p:cNvPr id="1265" name="Google Shape;1265;p75"/>
            <p:cNvCxnSpPr/>
            <p:nvPr/>
          </p:nvCxnSpPr>
          <p:spPr>
            <a:xfrm flipH="1" rot="10800000">
              <a:off x="6502726" y="2220052"/>
              <a:ext cx="364200" cy="165600"/>
            </a:xfrm>
            <a:prstGeom prst="straightConnector1">
              <a:avLst/>
            </a:prstGeom>
            <a:noFill/>
            <a:ln cap="flat" cmpd="sng" w="28575">
              <a:solidFill>
                <a:srgbClr val="000000"/>
              </a:solidFill>
              <a:prstDash val="solid"/>
              <a:round/>
              <a:headEnd len="med" w="med" type="none"/>
              <a:tailEnd len="med" w="med" type="none"/>
            </a:ln>
          </p:spPr>
        </p:cxnSp>
        <p:cxnSp>
          <p:nvCxnSpPr>
            <p:cNvPr id="1266" name="Google Shape;1266;p75"/>
            <p:cNvCxnSpPr/>
            <p:nvPr/>
          </p:nvCxnSpPr>
          <p:spPr>
            <a:xfrm>
              <a:off x="6502726" y="2431916"/>
              <a:ext cx="364200" cy="165600"/>
            </a:xfrm>
            <a:prstGeom prst="straightConnector1">
              <a:avLst/>
            </a:prstGeom>
            <a:noFill/>
            <a:ln cap="flat" cmpd="sng" w="28575">
              <a:solidFill>
                <a:srgbClr val="000000"/>
              </a:solidFill>
              <a:prstDash val="solid"/>
              <a:round/>
              <a:headEnd len="med" w="med" type="none"/>
              <a:tailEnd len="med" w="med" type="none"/>
            </a:ln>
          </p:spPr>
        </p:cxnSp>
      </p:grpSp>
      <p:grpSp>
        <p:nvGrpSpPr>
          <p:cNvPr id="1267" name="Google Shape;1267;p75"/>
          <p:cNvGrpSpPr/>
          <p:nvPr/>
        </p:nvGrpSpPr>
        <p:grpSpPr>
          <a:xfrm>
            <a:off x="6502726" y="3069781"/>
            <a:ext cx="364200" cy="1074793"/>
            <a:chOff x="6502726" y="2917381"/>
            <a:chExt cx="364200" cy="1074793"/>
          </a:xfrm>
        </p:grpSpPr>
        <p:grpSp>
          <p:nvGrpSpPr>
            <p:cNvPr id="1268" name="Google Shape;1268;p75"/>
            <p:cNvGrpSpPr/>
            <p:nvPr/>
          </p:nvGrpSpPr>
          <p:grpSpPr>
            <a:xfrm>
              <a:off x="6502726" y="2917381"/>
              <a:ext cx="364200" cy="377464"/>
              <a:chOff x="6502726" y="2917381"/>
              <a:chExt cx="364200" cy="377464"/>
            </a:xfrm>
          </p:grpSpPr>
          <p:cxnSp>
            <p:nvCxnSpPr>
              <p:cNvPr id="1269" name="Google Shape;1269;p75"/>
              <p:cNvCxnSpPr/>
              <p:nvPr/>
            </p:nvCxnSpPr>
            <p:spPr>
              <a:xfrm flipH="1" rot="10800000">
                <a:off x="6502726" y="2917381"/>
                <a:ext cx="364200" cy="165600"/>
              </a:xfrm>
              <a:prstGeom prst="straightConnector1">
                <a:avLst/>
              </a:prstGeom>
              <a:noFill/>
              <a:ln cap="flat" cmpd="sng" w="28575">
                <a:solidFill>
                  <a:srgbClr val="000000"/>
                </a:solidFill>
                <a:prstDash val="solid"/>
                <a:round/>
                <a:headEnd len="med" w="med" type="none"/>
                <a:tailEnd len="med" w="med" type="none"/>
              </a:ln>
            </p:spPr>
          </p:cxnSp>
          <p:cxnSp>
            <p:nvCxnSpPr>
              <p:cNvPr id="1270" name="Google Shape;1270;p75"/>
              <p:cNvCxnSpPr/>
              <p:nvPr/>
            </p:nvCxnSpPr>
            <p:spPr>
              <a:xfrm>
                <a:off x="6502726" y="3129245"/>
                <a:ext cx="364200" cy="165600"/>
              </a:xfrm>
              <a:prstGeom prst="straightConnector1">
                <a:avLst/>
              </a:prstGeom>
              <a:noFill/>
              <a:ln cap="flat" cmpd="sng" w="28575">
                <a:solidFill>
                  <a:srgbClr val="000000"/>
                </a:solidFill>
                <a:prstDash val="solid"/>
                <a:round/>
                <a:headEnd len="med" w="med" type="none"/>
                <a:tailEnd len="med" w="med" type="none"/>
              </a:ln>
            </p:spPr>
          </p:cxnSp>
        </p:grpSp>
        <p:grpSp>
          <p:nvGrpSpPr>
            <p:cNvPr id="1271" name="Google Shape;1271;p75"/>
            <p:cNvGrpSpPr/>
            <p:nvPr/>
          </p:nvGrpSpPr>
          <p:grpSpPr>
            <a:xfrm>
              <a:off x="6502726" y="3614710"/>
              <a:ext cx="364200" cy="377464"/>
              <a:chOff x="6502726" y="3614710"/>
              <a:chExt cx="364200" cy="377464"/>
            </a:xfrm>
          </p:grpSpPr>
          <p:cxnSp>
            <p:nvCxnSpPr>
              <p:cNvPr id="1272" name="Google Shape;1272;p75"/>
              <p:cNvCxnSpPr/>
              <p:nvPr/>
            </p:nvCxnSpPr>
            <p:spPr>
              <a:xfrm flipH="1" rot="10800000">
                <a:off x="6502726" y="3614710"/>
                <a:ext cx="364200" cy="165600"/>
              </a:xfrm>
              <a:prstGeom prst="straightConnector1">
                <a:avLst/>
              </a:prstGeom>
              <a:noFill/>
              <a:ln cap="flat" cmpd="sng" w="28575">
                <a:solidFill>
                  <a:srgbClr val="000000"/>
                </a:solidFill>
                <a:prstDash val="solid"/>
                <a:round/>
                <a:headEnd len="med" w="med" type="none"/>
                <a:tailEnd len="med" w="med" type="none"/>
              </a:ln>
            </p:spPr>
          </p:cxnSp>
          <p:cxnSp>
            <p:nvCxnSpPr>
              <p:cNvPr id="1273" name="Google Shape;1273;p75"/>
              <p:cNvCxnSpPr/>
              <p:nvPr/>
            </p:nvCxnSpPr>
            <p:spPr>
              <a:xfrm>
                <a:off x="6502726" y="3826574"/>
                <a:ext cx="364200" cy="165600"/>
              </a:xfrm>
              <a:prstGeom prst="straightConnector1">
                <a:avLst/>
              </a:prstGeom>
              <a:noFill/>
              <a:ln cap="flat" cmpd="sng" w="28575">
                <a:solidFill>
                  <a:srgbClr val="000000"/>
                </a:solidFill>
                <a:prstDash val="solid"/>
                <a:round/>
                <a:headEnd len="med" w="med" type="none"/>
                <a:tailEnd len="med" w="med" type="none"/>
              </a:ln>
            </p:spPr>
          </p:cxnSp>
        </p:grpSp>
      </p:grpSp>
      <p:grpSp>
        <p:nvGrpSpPr>
          <p:cNvPr id="1274" name="Google Shape;1274;p75"/>
          <p:cNvGrpSpPr/>
          <p:nvPr/>
        </p:nvGrpSpPr>
        <p:grpSpPr>
          <a:xfrm>
            <a:off x="5544548" y="3243593"/>
            <a:ext cx="312600" cy="727492"/>
            <a:chOff x="5544548" y="3091193"/>
            <a:chExt cx="312600" cy="727492"/>
          </a:xfrm>
        </p:grpSpPr>
        <p:cxnSp>
          <p:nvCxnSpPr>
            <p:cNvPr id="1275" name="Google Shape;1275;p75"/>
            <p:cNvCxnSpPr/>
            <p:nvPr/>
          </p:nvCxnSpPr>
          <p:spPr>
            <a:xfrm flipH="1" rot="10800000">
              <a:off x="5544548" y="3091193"/>
              <a:ext cx="312600" cy="319200"/>
            </a:xfrm>
            <a:prstGeom prst="straightConnector1">
              <a:avLst/>
            </a:prstGeom>
            <a:noFill/>
            <a:ln cap="flat" cmpd="sng" w="28575">
              <a:solidFill>
                <a:srgbClr val="000000"/>
              </a:solidFill>
              <a:prstDash val="solid"/>
              <a:round/>
              <a:headEnd len="med" w="med" type="none"/>
              <a:tailEnd len="med" w="med" type="none"/>
            </a:ln>
          </p:spPr>
        </p:cxnSp>
        <p:cxnSp>
          <p:nvCxnSpPr>
            <p:cNvPr id="1276" name="Google Shape;1276;p75"/>
            <p:cNvCxnSpPr/>
            <p:nvPr/>
          </p:nvCxnSpPr>
          <p:spPr>
            <a:xfrm>
              <a:off x="5544548" y="3499485"/>
              <a:ext cx="312600" cy="319200"/>
            </a:xfrm>
            <a:prstGeom prst="straightConnector1">
              <a:avLst/>
            </a:prstGeom>
            <a:noFill/>
            <a:ln cap="flat" cmpd="sng" w="28575">
              <a:solidFill>
                <a:srgbClr val="000000"/>
              </a:solidFill>
              <a:prstDash val="solid"/>
              <a:round/>
              <a:headEnd len="med" w="med" type="none"/>
              <a:tailEnd len="med" w="med" type="none"/>
            </a:ln>
          </p:spPr>
        </p:cxnSp>
      </p:grpSp>
      <p:grpSp>
        <p:nvGrpSpPr>
          <p:cNvPr id="1277" name="Google Shape;1277;p75"/>
          <p:cNvGrpSpPr/>
          <p:nvPr/>
        </p:nvGrpSpPr>
        <p:grpSpPr>
          <a:xfrm>
            <a:off x="5544548" y="1848943"/>
            <a:ext cx="312600" cy="727492"/>
            <a:chOff x="5544548" y="1696543"/>
            <a:chExt cx="312600" cy="727492"/>
          </a:xfrm>
        </p:grpSpPr>
        <p:cxnSp>
          <p:nvCxnSpPr>
            <p:cNvPr id="1278" name="Google Shape;1278;p75"/>
            <p:cNvCxnSpPr/>
            <p:nvPr/>
          </p:nvCxnSpPr>
          <p:spPr>
            <a:xfrm flipH="1" rot="10800000">
              <a:off x="5544548" y="1696543"/>
              <a:ext cx="312600" cy="319200"/>
            </a:xfrm>
            <a:prstGeom prst="straightConnector1">
              <a:avLst/>
            </a:prstGeom>
            <a:noFill/>
            <a:ln cap="flat" cmpd="sng" w="28575">
              <a:solidFill>
                <a:srgbClr val="000000"/>
              </a:solidFill>
              <a:prstDash val="solid"/>
              <a:round/>
              <a:headEnd len="med" w="med" type="none"/>
              <a:tailEnd len="med" w="med" type="none"/>
            </a:ln>
          </p:spPr>
        </p:cxnSp>
        <p:cxnSp>
          <p:nvCxnSpPr>
            <p:cNvPr id="1279" name="Google Shape;1279;p75"/>
            <p:cNvCxnSpPr/>
            <p:nvPr/>
          </p:nvCxnSpPr>
          <p:spPr>
            <a:xfrm>
              <a:off x="5544548" y="2104834"/>
              <a:ext cx="312600" cy="319200"/>
            </a:xfrm>
            <a:prstGeom prst="straightConnector1">
              <a:avLst/>
            </a:prstGeom>
            <a:noFill/>
            <a:ln cap="flat" cmpd="sng" w="28575">
              <a:solidFill>
                <a:srgbClr val="000000"/>
              </a:solidFill>
              <a:prstDash val="solid"/>
              <a:round/>
              <a:headEnd len="med" w="med" type="none"/>
              <a:tailEnd len="med" w="med" type="none"/>
            </a:ln>
          </p:spPr>
        </p:cxnSp>
      </p:grpSp>
      <p:cxnSp>
        <p:nvCxnSpPr>
          <p:cNvPr id="1280" name="Google Shape;1280;p75"/>
          <p:cNvCxnSpPr/>
          <p:nvPr/>
        </p:nvCxnSpPr>
        <p:spPr>
          <a:xfrm flipH="1" rot="10800000">
            <a:off x="4652325" y="2211053"/>
            <a:ext cx="364200" cy="613200"/>
          </a:xfrm>
          <a:prstGeom prst="straightConnector1">
            <a:avLst/>
          </a:prstGeom>
          <a:noFill/>
          <a:ln cap="flat" cmpd="sng" w="28575">
            <a:solidFill>
              <a:srgbClr val="000000"/>
            </a:solidFill>
            <a:prstDash val="solid"/>
            <a:round/>
            <a:headEnd len="med" w="med" type="none"/>
            <a:tailEnd len="med" w="med" type="none"/>
          </a:ln>
        </p:spPr>
      </p:cxnSp>
      <p:cxnSp>
        <p:nvCxnSpPr>
          <p:cNvPr id="1281" name="Google Shape;1281;p75"/>
          <p:cNvCxnSpPr/>
          <p:nvPr/>
        </p:nvCxnSpPr>
        <p:spPr>
          <a:xfrm>
            <a:off x="4652325" y="2995655"/>
            <a:ext cx="364200" cy="613200"/>
          </a:xfrm>
          <a:prstGeom prst="straightConnector1">
            <a:avLst/>
          </a:prstGeom>
          <a:noFill/>
          <a:ln cap="flat" cmpd="sng" w="28575">
            <a:solidFill>
              <a:srgbClr val="000000"/>
            </a:solidFill>
            <a:prstDash val="solid"/>
            <a:round/>
            <a:headEnd len="med" w="med" type="none"/>
            <a:tailEnd len="med" w="med" type="none"/>
          </a:ln>
        </p:spPr>
      </p:cxnSp>
      <p:sp>
        <p:nvSpPr>
          <p:cNvPr id="1282" name="Google Shape;1282;p75"/>
          <p:cNvSpPr txBox="1"/>
          <p:nvPr/>
        </p:nvSpPr>
        <p:spPr>
          <a:xfrm>
            <a:off x="6915023" y="2566347"/>
            <a:ext cx="10377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m8</a:t>
            </a:r>
            <a:endParaRPr sz="1800">
              <a:solidFill>
                <a:srgbClr val="000000"/>
              </a:solidFill>
              <a:latin typeface="Lexend"/>
              <a:ea typeface="Lexend"/>
              <a:cs typeface="Lexend"/>
              <a:sym typeface="Lexend"/>
            </a:endParaRPr>
          </a:p>
        </p:txBody>
      </p:sp>
      <p:sp>
        <p:nvSpPr>
          <p:cNvPr id="1283" name="Google Shape;1283;p75"/>
          <p:cNvSpPr txBox="1"/>
          <p:nvPr/>
        </p:nvSpPr>
        <p:spPr>
          <a:xfrm>
            <a:off x="6914975" y="2888899"/>
            <a:ext cx="6549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m8</a:t>
            </a:r>
            <a:endParaRPr sz="1800">
              <a:solidFill>
                <a:srgbClr val="000000"/>
              </a:solidFill>
              <a:latin typeface="Lexend"/>
              <a:ea typeface="Lexend"/>
              <a:cs typeface="Lexend"/>
              <a:sym typeface="Lexend"/>
            </a:endParaRPr>
          </a:p>
        </p:txBody>
      </p:sp>
      <p:sp>
        <p:nvSpPr>
          <p:cNvPr id="1284" name="Google Shape;1284;p75"/>
          <p:cNvSpPr txBox="1"/>
          <p:nvPr/>
        </p:nvSpPr>
        <p:spPr>
          <a:xfrm>
            <a:off x="6915023" y="3263660"/>
            <a:ext cx="10377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m8</a:t>
            </a:r>
            <a:endParaRPr sz="1800">
              <a:solidFill>
                <a:srgbClr val="000000"/>
              </a:solidFill>
              <a:latin typeface="Lexend"/>
              <a:ea typeface="Lexend"/>
              <a:cs typeface="Lexend"/>
              <a:sym typeface="Lexend"/>
            </a:endParaRPr>
          </a:p>
        </p:txBody>
      </p:sp>
      <p:sp>
        <p:nvSpPr>
          <p:cNvPr id="1285" name="Google Shape;1285;p75"/>
          <p:cNvSpPr txBox="1"/>
          <p:nvPr/>
        </p:nvSpPr>
        <p:spPr>
          <a:xfrm>
            <a:off x="6914975" y="3586262"/>
            <a:ext cx="6549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m8</a:t>
            </a:r>
            <a:endParaRPr sz="1800">
              <a:solidFill>
                <a:srgbClr val="000000"/>
              </a:solidFill>
              <a:latin typeface="Lexend"/>
              <a:ea typeface="Lexend"/>
              <a:cs typeface="Lexend"/>
              <a:sym typeface="Lexend"/>
            </a:endParaRPr>
          </a:p>
        </p:txBody>
      </p:sp>
      <p:sp>
        <p:nvSpPr>
          <p:cNvPr id="1286" name="Google Shape;1286;p75"/>
          <p:cNvSpPr txBox="1"/>
          <p:nvPr/>
        </p:nvSpPr>
        <p:spPr>
          <a:xfrm>
            <a:off x="6915023" y="3961037"/>
            <a:ext cx="10377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m8</a:t>
            </a:r>
            <a:endParaRPr sz="1800">
              <a:solidFill>
                <a:srgbClr val="000000"/>
              </a:solidFill>
              <a:latin typeface="Lexend"/>
              <a:ea typeface="Lexend"/>
              <a:cs typeface="Lexend"/>
              <a:sym typeface="Lexend"/>
            </a:endParaRPr>
          </a:p>
        </p:txBody>
      </p:sp>
      <p:sp>
        <p:nvSpPr>
          <p:cNvPr id="1287" name="Google Shape;1287;p75"/>
          <p:cNvSpPr txBox="1"/>
          <p:nvPr/>
        </p:nvSpPr>
        <p:spPr>
          <a:xfrm>
            <a:off x="6914975" y="2191600"/>
            <a:ext cx="6549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m8</a:t>
            </a:r>
            <a:endParaRPr sz="1800">
              <a:solidFill>
                <a:schemeClr val="dk1"/>
              </a:solidFill>
              <a:latin typeface="Lexend"/>
              <a:ea typeface="Lexend"/>
              <a:cs typeface="Lexend"/>
              <a:sym typeface="Lexend"/>
            </a:endParaRPr>
          </a:p>
        </p:txBody>
      </p:sp>
      <p:sp>
        <p:nvSpPr>
          <p:cNvPr id="1288" name="Google Shape;1288;p75"/>
          <p:cNvSpPr/>
          <p:nvPr/>
        </p:nvSpPr>
        <p:spPr>
          <a:xfrm>
            <a:off x="411480" y="4873877"/>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24</a:t>
            </a:r>
            <a:endParaRPr sz="1800">
              <a:solidFill>
                <a:schemeClr val="dk1"/>
              </a:solidFill>
              <a:latin typeface="Lexend"/>
              <a:ea typeface="Lexend"/>
              <a:cs typeface="Lexend"/>
              <a:sym typeface="Lexend"/>
            </a:endParaRPr>
          </a:p>
        </p:txBody>
      </p:sp>
      <p:sp>
        <p:nvSpPr>
          <p:cNvPr id="1289" name="Google Shape;1289;p75"/>
          <p:cNvSpPr/>
          <p:nvPr/>
        </p:nvSpPr>
        <p:spPr>
          <a:xfrm>
            <a:off x="7765437" y="1906323"/>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 </a:t>
            </a:r>
            <a:endParaRPr sz="1800">
              <a:solidFill>
                <a:schemeClr val="dk1"/>
              </a:solidFill>
              <a:latin typeface="Lexend"/>
              <a:ea typeface="Lexend"/>
              <a:cs typeface="Lexend"/>
              <a:sym typeface="Lexend"/>
            </a:endParaRPr>
          </a:p>
        </p:txBody>
      </p:sp>
      <p:sp>
        <p:nvSpPr>
          <p:cNvPr id="1290" name="Google Shape;1290;p75"/>
          <p:cNvSpPr/>
          <p:nvPr/>
        </p:nvSpPr>
        <p:spPr>
          <a:xfrm>
            <a:off x="1492512" y="4873877"/>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16</a:t>
            </a:r>
            <a:endParaRPr sz="1800">
              <a:solidFill>
                <a:schemeClr val="dk1"/>
              </a:solidFill>
              <a:latin typeface="Lexend"/>
              <a:ea typeface="Lexend"/>
              <a:cs typeface="Lexend"/>
              <a:sym typeface="Lexend"/>
            </a:endParaRPr>
          </a:p>
        </p:txBody>
      </p:sp>
      <p:sp>
        <p:nvSpPr>
          <p:cNvPr id="1291" name="Google Shape;1291;p75"/>
          <p:cNvSpPr/>
          <p:nvPr/>
        </p:nvSpPr>
        <p:spPr>
          <a:xfrm>
            <a:off x="7765437" y="2605008"/>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292" name="Google Shape;1292;p75"/>
          <p:cNvSpPr/>
          <p:nvPr/>
        </p:nvSpPr>
        <p:spPr>
          <a:xfrm>
            <a:off x="2573544" y="4873877"/>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p:txBody>
      </p:sp>
      <p:sp>
        <p:nvSpPr>
          <p:cNvPr id="1293" name="Google Shape;1293;p75"/>
          <p:cNvSpPr/>
          <p:nvPr/>
        </p:nvSpPr>
        <p:spPr>
          <a:xfrm>
            <a:off x="7370684" y="3627614"/>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294" name="Google Shape;1294;p75"/>
          <p:cNvSpPr/>
          <p:nvPr/>
        </p:nvSpPr>
        <p:spPr>
          <a:xfrm>
            <a:off x="3654576" y="4873877"/>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 </a:t>
            </a:r>
            <a:r>
              <a:rPr lang="en-GB" sz="1100">
                <a:solidFill>
                  <a:schemeClr val="dk1"/>
                </a:solidFill>
                <a:latin typeface="Lexend"/>
                <a:ea typeface="Lexend"/>
                <a:cs typeface="Lexend"/>
                <a:sym typeface="Lexend"/>
              </a:rPr>
              <a:t>3, </a:t>
            </a:r>
            <a:endParaRPr sz="1800">
              <a:solidFill>
                <a:schemeClr val="dk1"/>
              </a:solidFill>
              <a:latin typeface="Lexend"/>
              <a:ea typeface="Lexend"/>
              <a:cs typeface="Lexend"/>
              <a:sym typeface="Lexend"/>
            </a:endParaRPr>
          </a:p>
        </p:txBody>
      </p:sp>
      <p:sp>
        <p:nvSpPr>
          <p:cNvPr id="1295" name="Google Shape;1295;p75"/>
          <p:cNvSpPr txBox="1"/>
          <p:nvPr/>
        </p:nvSpPr>
        <p:spPr>
          <a:xfrm>
            <a:off x="2127676" y="3530487"/>
            <a:ext cx="364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61</a:t>
            </a:r>
            <a:endParaRPr sz="1800">
              <a:solidFill>
                <a:srgbClr val="000000"/>
              </a:solidFill>
              <a:latin typeface="Lexend"/>
              <a:ea typeface="Lexend"/>
              <a:cs typeface="Lexend"/>
              <a:sym typeface="Lexend"/>
            </a:endParaRPr>
          </a:p>
        </p:txBody>
      </p:sp>
      <p:sp>
        <p:nvSpPr>
          <p:cNvPr id="1296" name="Google Shape;1296;p75"/>
          <p:cNvSpPr/>
          <p:nvPr/>
        </p:nvSpPr>
        <p:spPr>
          <a:xfrm>
            <a:off x="4735608" y="4873877"/>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 </a:t>
            </a:r>
            <a:r>
              <a:rPr lang="en-GB" sz="1100">
                <a:solidFill>
                  <a:schemeClr val="dk1"/>
                </a:solidFill>
                <a:latin typeface="Lexend"/>
                <a:ea typeface="Lexend"/>
                <a:cs typeface="Lexend"/>
                <a:sym typeface="Lexend"/>
              </a:rPr>
              <a:t>7, </a:t>
            </a:r>
            <a:endParaRPr sz="1800">
              <a:solidFill>
                <a:schemeClr val="dk1"/>
              </a:solidFill>
              <a:latin typeface="Lexend"/>
              <a:ea typeface="Lexend"/>
              <a:cs typeface="Lexend"/>
              <a:sym typeface="Lexend"/>
            </a:endParaRPr>
          </a:p>
        </p:txBody>
      </p:sp>
      <p:sp>
        <p:nvSpPr>
          <p:cNvPr id="1297" name="Google Shape;1297;p75"/>
          <p:cNvSpPr txBox="1"/>
          <p:nvPr/>
        </p:nvSpPr>
        <p:spPr>
          <a:xfrm>
            <a:off x="1653201" y="2933887"/>
            <a:ext cx="364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90</a:t>
            </a:r>
            <a:endParaRPr sz="1800">
              <a:solidFill>
                <a:srgbClr val="000000"/>
              </a:solidFill>
              <a:latin typeface="Lexend"/>
              <a:ea typeface="Lexend"/>
              <a:cs typeface="Lexend"/>
              <a:sym typeface="Lexend"/>
            </a:endParaRPr>
          </a:p>
        </p:txBody>
      </p:sp>
      <p:sp>
        <p:nvSpPr>
          <p:cNvPr id="1298" name="Google Shape;1298;p75"/>
          <p:cNvSpPr txBox="1"/>
          <p:nvPr/>
        </p:nvSpPr>
        <p:spPr>
          <a:xfrm>
            <a:off x="2020037" y="2234670"/>
            <a:ext cx="574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8</a:t>
            </a:r>
            <a:endParaRPr sz="1800">
              <a:solidFill>
                <a:srgbClr val="000000"/>
              </a:solidFill>
              <a:latin typeface="Lexend"/>
              <a:ea typeface="Lexend"/>
              <a:cs typeface="Lexend"/>
              <a:sym typeface="Lexend"/>
            </a:endParaRPr>
          </a:p>
        </p:txBody>
      </p:sp>
      <p:sp>
        <p:nvSpPr>
          <p:cNvPr id="1299" name="Google Shape;1299;p75"/>
          <p:cNvSpPr txBox="1"/>
          <p:nvPr/>
        </p:nvSpPr>
        <p:spPr>
          <a:xfrm>
            <a:off x="6915023" y="1867662"/>
            <a:ext cx="10377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ma aha m8</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300" name="Google Shape;1300;p75"/>
          <p:cNvSpPr txBox="1"/>
          <p:nvPr/>
        </p:nvSpPr>
        <p:spPr>
          <a:xfrm>
            <a:off x="415142" y="1671022"/>
            <a:ext cx="1006500" cy="80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faktor (factor) ee 360</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(f360)</a:t>
            </a:r>
            <a:endParaRPr sz="1600">
              <a:latin typeface="Lexend"/>
              <a:ea typeface="Lexend"/>
              <a:cs typeface="Lexend"/>
              <a:sym typeface="Lexend"/>
            </a:endParaRPr>
          </a:p>
        </p:txBody>
      </p:sp>
      <p:sp>
        <p:nvSpPr>
          <p:cNvPr id="1301" name="Google Shape;1301;p75"/>
          <p:cNvSpPr txBox="1"/>
          <p:nvPr/>
        </p:nvSpPr>
        <p:spPr>
          <a:xfrm>
            <a:off x="3209613" y="1671012"/>
            <a:ext cx="1006500" cy="800400"/>
          </a:xfrm>
          <a:prstGeom prst="rect">
            <a:avLst/>
          </a:prstGeom>
          <a:noFill/>
          <a:ln>
            <a:noFill/>
          </a:ln>
        </p:spPr>
        <p:txBody>
          <a:bodyPr anchorCtr="0" anchor="ctr" bIns="0" lIns="0" spcFirstLastPara="1" rIns="0" wrap="square" tIns="0">
            <a:normAutofit/>
          </a:bodyPr>
          <a:lstStyle/>
          <a:p>
            <a:pPr indent="0" lvl="0" marL="0" rtl="0" algn="r">
              <a:spcBef>
                <a:spcPts val="0"/>
              </a:spcBef>
              <a:spcAft>
                <a:spcPts val="0"/>
              </a:spcAft>
              <a:buClr>
                <a:srgbClr val="000000"/>
              </a:buClr>
              <a:buSzPts val="1100"/>
              <a:buFont typeface="Arial"/>
              <a:buNone/>
            </a:pPr>
            <a:r>
              <a:rPr lang="en-GB" sz="1100">
                <a:latin typeface="Lexend"/>
                <a:ea typeface="Lexend"/>
                <a:cs typeface="Lexend"/>
                <a:sym typeface="Lexend"/>
              </a:rPr>
              <a:t>tiro badan oo 8 (multiple of 8)</a:t>
            </a:r>
            <a:endParaRPr sz="1800">
              <a:latin typeface="Lexend"/>
              <a:ea typeface="Lexend"/>
              <a:cs typeface="Lexend"/>
              <a:sym typeface="Lexend"/>
            </a:endParaRPr>
          </a:p>
          <a:p>
            <a:pPr indent="0" lvl="0" marL="0" rtl="0" algn="r">
              <a:spcBef>
                <a:spcPts val="0"/>
              </a:spcBef>
              <a:spcAft>
                <a:spcPts val="0"/>
              </a:spcAft>
              <a:buClr>
                <a:srgbClr val="000000"/>
              </a:buClr>
              <a:buSzPts val="1100"/>
              <a:buFont typeface="Arial"/>
              <a:buNone/>
            </a:pPr>
            <a:r>
              <a:rPr lang="en-GB" sz="1400">
                <a:latin typeface="Lexend"/>
                <a:ea typeface="Lexend"/>
                <a:cs typeface="Lexend"/>
                <a:sym typeface="Lexend"/>
              </a:rPr>
              <a:t>(m8)</a:t>
            </a:r>
            <a:endParaRPr sz="1600">
              <a:latin typeface="Lexend"/>
              <a:ea typeface="Lexend"/>
              <a:cs typeface="Lexend"/>
              <a:sym typeface="Lexend"/>
            </a:endParaRPr>
          </a:p>
        </p:txBody>
      </p:sp>
      <p:sp>
        <p:nvSpPr>
          <p:cNvPr id="1302" name="Google Shape;1302;p75"/>
          <p:cNvSpPr txBox="1"/>
          <p:nvPr/>
        </p:nvSpPr>
        <p:spPr>
          <a:xfrm>
            <a:off x="565220" y="3858759"/>
            <a:ext cx="693600" cy="293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104</a:t>
            </a:r>
            <a:endParaRPr sz="1800">
              <a:solidFill>
                <a:srgbClr val="000000"/>
              </a:solidFill>
              <a:latin typeface="Lexend"/>
              <a:ea typeface="Lexend"/>
              <a:cs typeface="Lexend"/>
              <a:sym typeface="Lexend"/>
            </a:endParaRPr>
          </a:p>
        </p:txBody>
      </p:sp>
      <p:sp>
        <p:nvSpPr>
          <p:cNvPr id="1303" name="Google Shape;1303;p75"/>
          <p:cNvSpPr txBox="1"/>
          <p:nvPr/>
        </p:nvSpPr>
        <p:spPr>
          <a:xfrm>
            <a:off x="1295049" y="2445112"/>
            <a:ext cx="574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180</a:t>
            </a:r>
            <a:endParaRPr sz="1800">
              <a:solidFill>
                <a:srgbClr val="000000"/>
              </a:solidFill>
              <a:latin typeface="Lexend"/>
              <a:ea typeface="Lexend"/>
              <a:cs typeface="Lexend"/>
              <a:sym typeface="Lexend"/>
            </a:endParaRPr>
          </a:p>
        </p:txBody>
      </p:sp>
      <p:sp>
        <p:nvSpPr>
          <p:cNvPr id="1304" name="Google Shape;1304;p75"/>
          <p:cNvSpPr txBox="1"/>
          <p:nvPr/>
        </p:nvSpPr>
        <p:spPr>
          <a:xfrm>
            <a:off x="5025238" y="2074088"/>
            <a:ext cx="504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2d</a:t>
            </a:r>
            <a:endParaRPr sz="1800">
              <a:latin typeface="Lexend"/>
              <a:ea typeface="Lexend"/>
              <a:cs typeface="Lexend"/>
              <a:sym typeface="Lexend"/>
            </a:endParaRPr>
          </a:p>
        </p:txBody>
      </p:sp>
      <p:sp>
        <p:nvSpPr>
          <p:cNvPr id="1305" name="Google Shape;1305;p75"/>
          <p:cNvSpPr txBox="1"/>
          <p:nvPr/>
        </p:nvSpPr>
        <p:spPr>
          <a:xfrm>
            <a:off x="5025238" y="3468725"/>
            <a:ext cx="504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ma aha 2d</a:t>
            </a:r>
            <a:endParaRPr sz="1800">
              <a:latin typeface="Lexend"/>
              <a:ea typeface="Lexend"/>
              <a:cs typeface="Lexend"/>
              <a:sym typeface="Lexend"/>
            </a:endParaRPr>
          </a:p>
        </p:txBody>
      </p:sp>
      <p:sp>
        <p:nvSpPr>
          <p:cNvPr id="1306" name="Google Shape;1306;p75"/>
          <p:cNvSpPr txBox="1"/>
          <p:nvPr/>
        </p:nvSpPr>
        <p:spPr>
          <a:xfrm>
            <a:off x="5950663" y="1725238"/>
            <a:ext cx="504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f360</a:t>
            </a:r>
            <a:endParaRPr sz="1800">
              <a:latin typeface="Lexend"/>
              <a:ea typeface="Lexend"/>
              <a:cs typeface="Lexend"/>
              <a:sym typeface="Lexend"/>
            </a:endParaRPr>
          </a:p>
        </p:txBody>
      </p:sp>
      <p:sp>
        <p:nvSpPr>
          <p:cNvPr id="1307" name="Google Shape;1307;p75"/>
          <p:cNvSpPr txBox="1"/>
          <p:nvPr/>
        </p:nvSpPr>
        <p:spPr>
          <a:xfrm>
            <a:off x="5950663" y="2422575"/>
            <a:ext cx="504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ma aha</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f360</a:t>
            </a:r>
            <a:endParaRPr sz="1800">
              <a:latin typeface="Lexend"/>
              <a:ea typeface="Lexend"/>
              <a:cs typeface="Lexend"/>
              <a:sym typeface="Lexend"/>
            </a:endParaRPr>
          </a:p>
        </p:txBody>
      </p:sp>
      <p:sp>
        <p:nvSpPr>
          <p:cNvPr id="1308" name="Google Shape;1308;p75"/>
          <p:cNvSpPr txBox="1"/>
          <p:nvPr/>
        </p:nvSpPr>
        <p:spPr>
          <a:xfrm>
            <a:off x="5950663" y="3119900"/>
            <a:ext cx="504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f360</a:t>
            </a:r>
            <a:endParaRPr sz="1800">
              <a:latin typeface="Lexend"/>
              <a:ea typeface="Lexend"/>
              <a:cs typeface="Lexend"/>
              <a:sym typeface="Lexend"/>
            </a:endParaRPr>
          </a:p>
        </p:txBody>
      </p:sp>
      <p:sp>
        <p:nvSpPr>
          <p:cNvPr id="1309" name="Google Shape;1309;p75"/>
          <p:cNvSpPr txBox="1"/>
          <p:nvPr/>
        </p:nvSpPr>
        <p:spPr>
          <a:xfrm>
            <a:off x="5950663" y="3817238"/>
            <a:ext cx="504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ma aha</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f360</a:t>
            </a:r>
            <a:endParaRPr sz="1800">
              <a:latin typeface="Lexend"/>
              <a:ea typeface="Lexend"/>
              <a:cs typeface="Lexend"/>
              <a:sym typeface="Lexend"/>
            </a:endParaRPr>
          </a:p>
        </p:txBody>
      </p:sp>
      <p:sp>
        <p:nvSpPr>
          <p:cNvPr id="1310" name="Google Shape;1310;p75"/>
          <p:cNvSpPr txBox="1"/>
          <p:nvPr/>
        </p:nvSpPr>
        <p:spPr>
          <a:xfrm>
            <a:off x="6914982" y="1492887"/>
            <a:ext cx="6549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m8</a:t>
            </a:r>
            <a:endParaRPr sz="1800">
              <a:solidFill>
                <a:srgbClr val="000000"/>
              </a:solidFill>
              <a:latin typeface="Lexend"/>
              <a:ea typeface="Lexend"/>
              <a:cs typeface="Lexend"/>
              <a:sym typeface="Lexend"/>
            </a:endParaRPr>
          </a:p>
        </p:txBody>
      </p:sp>
      <p:sp>
        <p:nvSpPr>
          <p:cNvPr id="1311" name="Google Shape;1311;p75"/>
          <p:cNvSpPr txBox="1"/>
          <p:nvPr/>
        </p:nvSpPr>
        <p:spPr>
          <a:xfrm>
            <a:off x="324000" y="590168"/>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2) Jaantuska Venn iyo geedka natiijada labaduba waxay matalaan isku dhacdooyin isku mid ah oo loogu talagalay wareeg.</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Buuxi dhammaan natiijooyinka maqan ee labada matalaad.</a:t>
            </a:r>
            <a:endParaRPr sz="1800">
              <a:latin typeface="Lexend"/>
              <a:ea typeface="Lexend"/>
              <a:cs typeface="Lexend"/>
              <a:sym typeface="Lexend"/>
            </a:endParaRPr>
          </a:p>
        </p:txBody>
      </p:sp>
      <p:sp>
        <p:nvSpPr>
          <p:cNvPr id="1312" name="TextBox 1311"/>
          <p:cNvSpPr txBox="1"/>
          <p:nvPr/>
        </p:nvSpPr>
        <p:spPr>
          <a:xfrm>
            <a:off x="411480" y="4599557"/>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5" name="Shape 1315"/>
        <p:cNvGrpSpPr/>
        <p:nvPr/>
      </p:nvGrpSpPr>
      <p:grpSpPr>
        <a:xfrm>
          <a:off x="0" y="0"/>
          <a:ext cx="0" cy="0"/>
          <a:chOff x="0" y="0"/>
          <a:chExt cx="0" cy="0"/>
        </a:xfrm>
      </p:grpSpPr>
      <p:graphicFrame>
        <p:nvGraphicFramePr>
          <p:cNvPr id="1316" name="Google Shape;1316;p76"/>
          <p:cNvGraphicFramePr/>
          <p:nvPr/>
        </p:nvGraphicFramePr>
        <p:xfrm>
          <a:off x="407903" y="743375"/>
          <a:ext cx="3000000" cy="3000000"/>
        </p:xfrm>
        <a:graphic>
          <a:graphicData uri="http://schemas.openxmlformats.org/drawingml/2006/table">
            <a:tbl>
              <a:tblPr>
                <a:noFill/>
                <a:tableStyleId>{879B40AD-98D3-44E5-8BA0-BAAD77B1F533}</a:tableStyleId>
              </a:tblPr>
              <a:tblGrid>
                <a:gridCol w="470450"/>
                <a:gridCol w="889275"/>
                <a:gridCol w="889275"/>
              </a:tblGrid>
              <a:tr h="2889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madax</a:t>
                      </a:r>
                      <a:endParaRPr sz="1800">
                        <a:solidFill>
                          <a:srgbClr val="FFFFFF"/>
                        </a:solidFill>
                        <a:latin typeface="Lexend"/>
                        <a:ea typeface="Lexend"/>
                        <a:cs typeface="Lexend"/>
                        <a:sym typeface="Lexend"/>
                      </a:endParaRPr>
                    </a:p>
                  </a:txBody>
                  <a:tcPr marT="0" marB="0" marR="0" marL="0" anchor="ctr">
                    <a:solidFill>
                      <a:schemeClr val="accent4"/>
                    </a:solidFill>
                  </a:tcPr>
                </a:tc>
                <a:tc hMerge="1">
                  <a:txBody>
                    <a:bodyPr/>
                    <a:p/>
                  </a:txBody>
                </a:tc>
              </a:tr>
              <a:tr h="2889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guul</a:t>
                      </a:r>
                      <a:endParaRPr sz="18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khasaare</a:t>
                      </a:r>
                      <a:endParaRPr sz="1800">
                        <a:solidFill>
                          <a:srgbClr val="FFFFFF"/>
                        </a:solidFill>
                        <a:latin typeface="Lexend"/>
                        <a:ea typeface="Lexend"/>
                        <a:cs typeface="Lexend"/>
                        <a:sym typeface="Lexend"/>
                      </a:endParaRPr>
                    </a:p>
                  </a:txBody>
                  <a:tcPr marT="0" marB="0" marR="0" marL="0" anchor="ctr">
                    <a:solidFill>
                      <a:schemeClr val="accent4"/>
                    </a:solidFill>
                  </a:tcPr>
                </a:tc>
              </a:tr>
              <a:tr h="448325">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guduud</a:t>
                      </a:r>
                      <a:endParaRPr sz="18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600">
                          <a:latin typeface="Lexend"/>
                          <a:ea typeface="Lexend"/>
                          <a:cs typeface="Lexend"/>
                          <a:sym typeface="Lexend"/>
                        </a:rPr>
                        <a:t>Caasha</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473425">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aan</a:t>
                      </a:r>
                      <a:endParaRPr sz="1800">
                        <a:solidFill>
                          <a:srgbClr val="FFFFFF"/>
                        </a:solidFill>
                        <a:latin typeface="Lexend"/>
                        <a:ea typeface="Lexend"/>
                        <a:cs typeface="Lexend"/>
                        <a:sym typeface="Lexend"/>
                      </a:endParaRPr>
                    </a:p>
                    <a:p>
                      <a:pPr indent="0" lvl="0" marL="0" rtl="0" algn="ctr">
                        <a:spcBef>
                          <a:spcPts val="0"/>
                        </a:spcBef>
                        <a:spcAft>
                          <a:spcPts val="0"/>
                        </a:spcAft>
                        <a:buNone/>
                      </a:pPr>
                      <a:r>
                        <a:rPr lang="en-GB" sz="1600">
                          <a:solidFill>
                            <a:srgbClr val="FFFFFF"/>
                          </a:solidFill>
                          <a:latin typeface="Lexend"/>
                          <a:ea typeface="Lexend"/>
                          <a:cs typeface="Lexend"/>
                          <a:sym typeface="Lexend"/>
                        </a:rPr>
                        <a:t>guduud</a:t>
                      </a:r>
                      <a:endParaRPr sz="1800">
                        <a:solidFill>
                          <a:srgbClr val="FFFFFF"/>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Saciid</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317" name="Google Shape;1317;p7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jaantusyo kala duwan oo loogu talagalay dhacdooyin badan</a:t>
            </a:r>
            <a:endParaRPr/>
          </a:p>
        </p:txBody>
      </p:sp>
      <p:sp>
        <p:nvSpPr>
          <p:cNvPr id="1318" name="Google Shape;1318;p76"/>
          <p:cNvSpPr txBox="1"/>
          <p:nvPr/>
        </p:nvSpPr>
        <p:spPr>
          <a:xfrm>
            <a:off x="3059975" y="624550"/>
            <a:ext cx="5760000" cy="1262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3) Halka hal shax natiijadu aysan muujin karin saddex dhacdo oo ka mid ah tijaabo, laba shax oo natiijo ah ayaa kara.</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0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Buuxi dhammaan natiijooyinka maqan ee labada shax natiijada iyo jaantuska Venn labadaba.</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graphicFrame>
        <p:nvGraphicFramePr>
          <p:cNvPr id="1319" name="Google Shape;1319;p76"/>
          <p:cNvGraphicFramePr/>
          <p:nvPr/>
        </p:nvGraphicFramePr>
        <p:xfrm>
          <a:off x="407903" y="2699950"/>
          <a:ext cx="3000000" cy="3000000"/>
        </p:xfrm>
        <a:graphic>
          <a:graphicData uri="http://schemas.openxmlformats.org/drawingml/2006/table">
            <a:tbl>
              <a:tblPr>
                <a:noFill/>
                <a:tableStyleId>{879B40AD-98D3-44E5-8BA0-BAAD77B1F533}</a:tableStyleId>
              </a:tblPr>
              <a:tblGrid>
                <a:gridCol w="470450"/>
                <a:gridCol w="889275"/>
                <a:gridCol w="889275"/>
              </a:tblGrid>
              <a:tr h="2889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dabo</a:t>
                      </a:r>
                      <a:endParaRPr sz="1800">
                        <a:solidFill>
                          <a:srgbClr val="FFFFFF"/>
                        </a:solidFill>
                        <a:latin typeface="Lexend"/>
                        <a:ea typeface="Lexend"/>
                        <a:cs typeface="Lexend"/>
                        <a:sym typeface="Lexend"/>
                      </a:endParaRPr>
                    </a:p>
                  </a:txBody>
                  <a:tcPr marT="0" marB="0" marR="0" marL="0" anchor="ctr">
                    <a:solidFill>
                      <a:schemeClr val="accent4"/>
                    </a:solidFill>
                  </a:tcPr>
                </a:tc>
                <a:tc hMerge="1">
                  <a:txBody>
                    <a:bodyPr/>
                    <a:p/>
                  </a:txBody>
                </a:tc>
              </a:tr>
              <a:tr h="2889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guul</a:t>
                      </a:r>
                      <a:endParaRPr sz="18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khasaare</a:t>
                      </a:r>
                      <a:endParaRPr sz="1800">
                        <a:solidFill>
                          <a:srgbClr val="FFFFFF"/>
                        </a:solidFill>
                        <a:latin typeface="Lexend"/>
                        <a:ea typeface="Lexend"/>
                        <a:cs typeface="Lexend"/>
                        <a:sym typeface="Lexend"/>
                      </a:endParaRPr>
                    </a:p>
                  </a:txBody>
                  <a:tcPr marT="0" marB="0" marR="0" marL="0" anchor="ctr">
                    <a:solidFill>
                      <a:schemeClr val="accent4"/>
                    </a:solidFill>
                  </a:tcPr>
                </a:tc>
              </a:tr>
              <a:tr h="448325">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guduud</a:t>
                      </a:r>
                      <a:endParaRPr sz="18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600">
                          <a:latin typeface="Lexend"/>
                          <a:ea typeface="Lexend"/>
                          <a:cs typeface="Lexend"/>
                          <a:sym typeface="Lexend"/>
                        </a:rPr>
                        <a:t>Cabdi</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473425">
                <a:tc>
                  <a:txBody>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aan</a:t>
                      </a:r>
                      <a:endParaRPr sz="1800">
                        <a:solidFill>
                          <a:srgbClr val="FFFFFF"/>
                        </a:solidFill>
                        <a:latin typeface="Lexend"/>
                        <a:ea typeface="Lexend"/>
                        <a:cs typeface="Lexend"/>
                        <a:sym typeface="Lexend"/>
                      </a:endParaRPr>
                    </a:p>
                    <a:p>
                      <a:pPr indent="0" lvl="0" marL="0" rtl="0" algn="ctr">
                        <a:spcBef>
                          <a:spcPts val="0"/>
                        </a:spcBef>
                        <a:spcAft>
                          <a:spcPts val="0"/>
                        </a:spcAft>
                        <a:buNone/>
                      </a:pPr>
                      <a:r>
                        <a:rPr lang="en-GB" sz="1600">
                          <a:solidFill>
                            <a:srgbClr val="FFFFFF"/>
                          </a:solidFill>
                          <a:latin typeface="Lexend"/>
                          <a:ea typeface="Lexend"/>
                          <a:cs typeface="Lexend"/>
                          <a:sym typeface="Lexend"/>
                        </a:rPr>
                        <a:t>guduud</a:t>
                      </a:r>
                      <a:endParaRPr sz="1800">
                        <a:solidFill>
                          <a:srgbClr val="FFFFFF"/>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Layla</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320" name="Google Shape;1320;p76"/>
          <p:cNvSpPr/>
          <p:nvPr/>
        </p:nvSpPr>
        <p:spPr>
          <a:xfrm flipH="1">
            <a:off x="3644450" y="1941425"/>
            <a:ext cx="5040000" cy="23355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1" name="Google Shape;1321;p76"/>
          <p:cNvSpPr/>
          <p:nvPr/>
        </p:nvSpPr>
        <p:spPr>
          <a:xfrm flipH="1">
            <a:off x="4879136" y="2679680"/>
            <a:ext cx="25707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2" name="Google Shape;1322;p76"/>
          <p:cNvSpPr/>
          <p:nvPr/>
        </p:nvSpPr>
        <p:spPr>
          <a:xfrm flipH="1">
            <a:off x="5473318" y="2107961"/>
            <a:ext cx="25704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3" name="Google Shape;1323;p76"/>
          <p:cNvSpPr/>
          <p:nvPr/>
        </p:nvSpPr>
        <p:spPr>
          <a:xfrm flipH="1">
            <a:off x="4285533" y="2107961"/>
            <a:ext cx="25704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4" name="Google Shape;1324;p76"/>
          <p:cNvSpPr txBox="1"/>
          <p:nvPr/>
        </p:nvSpPr>
        <p:spPr>
          <a:xfrm>
            <a:off x="3827406" y="2088750"/>
            <a:ext cx="744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guul</a:t>
            </a:r>
            <a:endParaRPr sz="1800">
              <a:solidFill>
                <a:srgbClr val="000000"/>
              </a:solidFill>
              <a:latin typeface="Lexend"/>
              <a:ea typeface="Lexend"/>
              <a:cs typeface="Lexend"/>
              <a:sym typeface="Lexend"/>
            </a:endParaRPr>
          </a:p>
        </p:txBody>
      </p:sp>
      <p:sp>
        <p:nvSpPr>
          <p:cNvPr id="1325" name="Google Shape;1325;p76"/>
          <p:cNvSpPr txBox="1"/>
          <p:nvPr/>
        </p:nvSpPr>
        <p:spPr>
          <a:xfrm>
            <a:off x="411480" y="3874770"/>
            <a:ext cx="744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madax</a:t>
            </a:r>
            <a:endParaRPr sz="1800">
              <a:solidFill>
                <a:srgbClr val="000000"/>
              </a:solidFill>
              <a:latin typeface="Lexend"/>
              <a:ea typeface="Lexend"/>
              <a:cs typeface="Lexend"/>
              <a:sym typeface="Lexend"/>
            </a:endParaRPr>
          </a:p>
        </p:txBody>
      </p:sp>
      <p:sp>
        <p:nvSpPr>
          <p:cNvPr id="1326" name="Google Shape;1326;p76"/>
          <p:cNvSpPr txBox="1"/>
          <p:nvPr/>
        </p:nvSpPr>
        <p:spPr>
          <a:xfrm>
            <a:off x="4414008" y="3874770"/>
            <a:ext cx="744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guduud</a:t>
            </a:r>
            <a:endParaRPr sz="1800">
              <a:solidFill>
                <a:srgbClr val="000000"/>
              </a:solidFill>
              <a:latin typeface="Lexend"/>
              <a:ea typeface="Lexend"/>
              <a:cs typeface="Lexend"/>
              <a:sym typeface="Lexend"/>
            </a:endParaRPr>
          </a:p>
        </p:txBody>
      </p:sp>
      <p:sp>
        <p:nvSpPr>
          <p:cNvPr id="1327" name="Google Shape;1327;p76"/>
          <p:cNvSpPr txBox="1"/>
          <p:nvPr/>
        </p:nvSpPr>
        <p:spPr>
          <a:xfrm>
            <a:off x="3413376" y="3874770"/>
            <a:ext cx="7446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Yacquub</a:t>
            </a:r>
            <a:endParaRPr sz="1800">
              <a:solidFill>
                <a:srgbClr val="000000"/>
              </a:solidFill>
              <a:latin typeface="Lexend"/>
              <a:ea typeface="Lexend"/>
              <a:cs typeface="Lexend"/>
              <a:sym typeface="Lexend"/>
            </a:endParaRPr>
          </a:p>
        </p:txBody>
      </p:sp>
      <p:sp>
        <p:nvSpPr>
          <p:cNvPr id="1328" name="Google Shape;1328;p76"/>
          <p:cNvSpPr txBox="1"/>
          <p:nvPr/>
        </p:nvSpPr>
        <p:spPr>
          <a:xfrm>
            <a:off x="1412112" y="3874770"/>
            <a:ext cx="7446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Nuur</a:t>
            </a:r>
            <a:endParaRPr sz="1800">
              <a:solidFill>
                <a:srgbClr val="000000"/>
              </a:solidFill>
              <a:latin typeface="Lexend"/>
              <a:ea typeface="Lexend"/>
              <a:cs typeface="Lexend"/>
              <a:sym typeface="Lexend"/>
            </a:endParaRPr>
          </a:p>
        </p:txBody>
      </p:sp>
      <p:sp>
        <p:nvSpPr>
          <p:cNvPr id="1329" name="Google Shape;1329;p76"/>
          <p:cNvSpPr txBox="1"/>
          <p:nvPr/>
        </p:nvSpPr>
        <p:spPr>
          <a:xfrm>
            <a:off x="2412744" y="3874770"/>
            <a:ext cx="7446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Isra</a:t>
            </a:r>
            <a:endParaRPr sz="1800">
              <a:solidFill>
                <a:srgbClr val="000000"/>
              </a:solidFill>
              <a:latin typeface="Lexend"/>
              <a:ea typeface="Lexend"/>
              <a:cs typeface="Lexend"/>
              <a:sym typeface="Lexend"/>
            </a:endParaRPr>
          </a:p>
        </p:txBody>
      </p:sp>
      <p:sp>
        <p:nvSpPr>
          <p:cNvPr id="1330" name="Google Shape;1330;p76"/>
          <p:cNvSpPr txBox="1"/>
          <p:nvPr/>
        </p:nvSpPr>
        <p:spPr>
          <a:xfrm>
            <a:off x="5414640" y="3874770"/>
            <a:ext cx="9495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Cali</a:t>
            </a:r>
            <a:endParaRPr sz="1800">
              <a:solidFill>
                <a:srgbClr val="000000"/>
              </a:solidFill>
              <a:latin typeface="Lexend"/>
              <a:ea typeface="Lexend"/>
              <a:cs typeface="Lexend"/>
              <a:sym typeface="Lexend"/>
            </a:endParaRPr>
          </a:p>
        </p:txBody>
      </p:sp>
      <p:sp>
        <p:nvSpPr>
          <p:cNvPr id="1331" name="TextBox 1330"/>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4" name="Shape 1334"/>
        <p:cNvGrpSpPr/>
        <p:nvPr/>
      </p:nvGrpSpPr>
      <p:grpSpPr>
        <a:xfrm>
          <a:off x="0" y="0"/>
          <a:ext cx="0" cy="0"/>
          <a:chOff x="0" y="0"/>
          <a:chExt cx="0" cy="0"/>
        </a:xfrm>
      </p:grpSpPr>
      <p:sp>
        <p:nvSpPr>
          <p:cNvPr id="1335" name="Google Shape;1335;p77"/>
          <p:cNvSpPr txBox="1"/>
          <p:nvPr/>
        </p:nvSpPr>
        <p:spPr>
          <a:xfrm>
            <a:off x="2765807" y="1202400"/>
            <a:ext cx="950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in ka badan 100</a:t>
            </a:r>
            <a:endParaRPr sz="1800">
              <a:solidFill>
                <a:srgbClr val="000000"/>
              </a:solidFill>
              <a:latin typeface="Lexend"/>
              <a:ea typeface="Lexend"/>
              <a:cs typeface="Lexend"/>
              <a:sym typeface="Lexend"/>
            </a:endParaRPr>
          </a:p>
        </p:txBody>
      </p:sp>
      <p:sp>
        <p:nvSpPr>
          <p:cNvPr id="1336" name="Google Shape;1336;p77"/>
          <p:cNvSpPr txBox="1"/>
          <p:nvPr/>
        </p:nvSpPr>
        <p:spPr>
          <a:xfrm>
            <a:off x="324000" y="652055"/>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1) Isticmaal geedka natiijada si sax ah loo buuxiyey, buuxi jaantuska Venn ee aan dhammaystirnayn.</a:t>
            </a:r>
            <a:r>
              <a:rPr lang="en-GB" sz="1100">
                <a:solidFill>
                  <a:schemeClr val="dk1"/>
                </a:solidFill>
                <a:latin typeface="Lexend"/>
                <a:ea typeface="Lexend"/>
                <a:cs typeface="Lexend"/>
                <a:sym typeface="Lexend"/>
              </a:rPr>
              <a:t/>
            </a:r>
            <a:r>
              <a:rPr lang="en-GB" sz="1100">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337" name="Google Shape;1337;p7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jaantusyo kala duwan oo loogu talagalay dhacdooyin badan</a:t>
            </a:r>
            <a:endParaRPr/>
          </a:p>
        </p:txBody>
      </p:sp>
      <p:sp>
        <p:nvSpPr>
          <p:cNvPr id="1338" name="Google Shape;1338;p77"/>
          <p:cNvSpPr/>
          <p:nvPr/>
        </p:nvSpPr>
        <p:spPr>
          <a:xfrm flipH="1">
            <a:off x="5085717" y="1151925"/>
            <a:ext cx="3679800" cy="24477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9" name="Google Shape;1339;p77"/>
          <p:cNvSpPr/>
          <p:nvPr/>
        </p:nvSpPr>
        <p:spPr>
          <a:xfrm flipH="1">
            <a:off x="6168660" y="1980690"/>
            <a:ext cx="15141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40" name="Google Shape;1340;p77"/>
          <p:cNvGrpSpPr/>
          <p:nvPr/>
        </p:nvGrpSpPr>
        <p:grpSpPr>
          <a:xfrm flipH="1">
            <a:off x="5684256" y="1256636"/>
            <a:ext cx="2483022" cy="1514096"/>
            <a:chOff x="3541748" y="4038900"/>
            <a:chExt cx="979534" cy="597300"/>
          </a:xfrm>
        </p:grpSpPr>
        <p:sp>
          <p:nvSpPr>
            <p:cNvPr id="1341" name="Google Shape;1341;p77"/>
            <p:cNvSpPr/>
            <p:nvPr/>
          </p:nvSpPr>
          <p:spPr>
            <a:xfrm>
              <a:off x="3541748" y="4038900"/>
              <a:ext cx="597300" cy="5973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2" name="Google Shape;1342;p77"/>
            <p:cNvSpPr/>
            <p:nvPr/>
          </p:nvSpPr>
          <p:spPr>
            <a:xfrm>
              <a:off x="3923982" y="4038900"/>
              <a:ext cx="597300" cy="5973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343" name="Google Shape;1343;p77"/>
          <p:cNvSpPr txBox="1"/>
          <p:nvPr/>
        </p:nvSpPr>
        <p:spPr>
          <a:xfrm>
            <a:off x="5347267" y="1240225"/>
            <a:ext cx="543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kis (odd)</a:t>
            </a:r>
            <a:endParaRPr sz="1800">
              <a:solidFill>
                <a:srgbClr val="000000"/>
              </a:solidFill>
              <a:latin typeface="Lexend"/>
              <a:ea typeface="Lexend"/>
              <a:cs typeface="Lexend"/>
              <a:sym typeface="Lexend"/>
            </a:endParaRPr>
          </a:p>
        </p:txBody>
      </p:sp>
      <p:sp>
        <p:nvSpPr>
          <p:cNvPr id="1344" name="Google Shape;1344;p77"/>
          <p:cNvSpPr txBox="1"/>
          <p:nvPr/>
        </p:nvSpPr>
        <p:spPr>
          <a:xfrm>
            <a:off x="7939642" y="1240225"/>
            <a:ext cx="8391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cube</a:t>
            </a:r>
            <a:endParaRPr sz="1800">
              <a:solidFill>
                <a:srgbClr val="000000"/>
              </a:solidFill>
              <a:latin typeface="Lexend"/>
              <a:ea typeface="Lexend"/>
              <a:cs typeface="Lexend"/>
              <a:sym typeface="Lexend"/>
            </a:endParaRPr>
          </a:p>
        </p:txBody>
      </p:sp>
      <p:sp>
        <p:nvSpPr>
          <p:cNvPr id="1345" name="Google Shape;1345;p77"/>
          <p:cNvSpPr txBox="1"/>
          <p:nvPr/>
        </p:nvSpPr>
        <p:spPr>
          <a:xfrm>
            <a:off x="7434946" y="3217600"/>
            <a:ext cx="1050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in ka badan 100</a:t>
            </a:r>
            <a:endParaRPr sz="1800">
              <a:solidFill>
                <a:srgbClr val="000000"/>
              </a:solidFill>
              <a:latin typeface="Lexend"/>
              <a:ea typeface="Lexend"/>
              <a:cs typeface="Lexend"/>
              <a:sym typeface="Lexend"/>
            </a:endParaRPr>
          </a:p>
        </p:txBody>
      </p:sp>
      <p:cxnSp>
        <p:nvCxnSpPr>
          <p:cNvPr id="1346" name="Google Shape;1346;p77"/>
          <p:cNvCxnSpPr/>
          <p:nvPr/>
        </p:nvCxnSpPr>
        <p:spPr>
          <a:xfrm flipH="1" rot="10800000">
            <a:off x="2353547" y="1354097"/>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347" name="Google Shape;1347;p77"/>
          <p:cNvCxnSpPr/>
          <p:nvPr/>
        </p:nvCxnSpPr>
        <p:spPr>
          <a:xfrm>
            <a:off x="2353547" y="1530288"/>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348" name="Google Shape;1348;p77"/>
          <p:cNvCxnSpPr/>
          <p:nvPr/>
        </p:nvCxnSpPr>
        <p:spPr>
          <a:xfrm flipH="1" rot="10800000">
            <a:off x="2353547" y="1934268"/>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349" name="Google Shape;1349;p77"/>
          <p:cNvCxnSpPr/>
          <p:nvPr/>
        </p:nvCxnSpPr>
        <p:spPr>
          <a:xfrm>
            <a:off x="2353547" y="2110460"/>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350" name="Google Shape;1350;p77"/>
          <p:cNvCxnSpPr/>
          <p:nvPr/>
        </p:nvCxnSpPr>
        <p:spPr>
          <a:xfrm flipH="1" rot="10800000">
            <a:off x="2353547" y="2514440"/>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351" name="Google Shape;1351;p77"/>
          <p:cNvCxnSpPr/>
          <p:nvPr/>
        </p:nvCxnSpPr>
        <p:spPr>
          <a:xfrm>
            <a:off x="2353547" y="2690632"/>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352" name="Google Shape;1352;p77"/>
          <p:cNvCxnSpPr/>
          <p:nvPr/>
        </p:nvCxnSpPr>
        <p:spPr>
          <a:xfrm flipH="1" rot="10800000">
            <a:off x="2353547" y="3094612"/>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353" name="Google Shape;1353;p77"/>
          <p:cNvCxnSpPr/>
          <p:nvPr/>
        </p:nvCxnSpPr>
        <p:spPr>
          <a:xfrm>
            <a:off x="2353547" y="3270803"/>
            <a:ext cx="364200" cy="137700"/>
          </a:xfrm>
          <a:prstGeom prst="straightConnector1">
            <a:avLst/>
          </a:prstGeom>
          <a:noFill/>
          <a:ln cap="flat" cmpd="sng" w="28575">
            <a:solidFill>
              <a:srgbClr val="000000"/>
            </a:solidFill>
            <a:prstDash val="solid"/>
            <a:round/>
            <a:headEnd len="med" w="med" type="none"/>
            <a:tailEnd len="med" w="med" type="none"/>
          </a:ln>
        </p:spPr>
      </p:cxnSp>
      <p:cxnSp>
        <p:nvCxnSpPr>
          <p:cNvPr id="1354" name="Google Shape;1354;p77"/>
          <p:cNvCxnSpPr/>
          <p:nvPr/>
        </p:nvCxnSpPr>
        <p:spPr>
          <a:xfrm flipH="1" rot="10800000">
            <a:off x="1395372" y="2659045"/>
            <a:ext cx="312600" cy="265500"/>
          </a:xfrm>
          <a:prstGeom prst="straightConnector1">
            <a:avLst/>
          </a:prstGeom>
          <a:noFill/>
          <a:ln cap="flat" cmpd="sng" w="28575">
            <a:solidFill>
              <a:srgbClr val="000000"/>
            </a:solidFill>
            <a:prstDash val="solid"/>
            <a:round/>
            <a:headEnd len="med" w="med" type="none"/>
            <a:tailEnd len="med" w="med" type="none"/>
          </a:ln>
        </p:spPr>
      </p:cxnSp>
      <p:cxnSp>
        <p:nvCxnSpPr>
          <p:cNvPr id="1355" name="Google Shape;1355;p77"/>
          <p:cNvCxnSpPr/>
          <p:nvPr/>
        </p:nvCxnSpPr>
        <p:spPr>
          <a:xfrm>
            <a:off x="1395372" y="2998668"/>
            <a:ext cx="312600" cy="265500"/>
          </a:xfrm>
          <a:prstGeom prst="straightConnector1">
            <a:avLst/>
          </a:prstGeom>
          <a:noFill/>
          <a:ln cap="flat" cmpd="sng" w="28575">
            <a:solidFill>
              <a:srgbClr val="000000"/>
            </a:solidFill>
            <a:prstDash val="solid"/>
            <a:round/>
            <a:headEnd len="med" w="med" type="none"/>
            <a:tailEnd len="med" w="med" type="none"/>
          </a:ln>
        </p:spPr>
      </p:cxnSp>
      <p:cxnSp>
        <p:nvCxnSpPr>
          <p:cNvPr id="1356" name="Google Shape;1356;p77"/>
          <p:cNvCxnSpPr/>
          <p:nvPr/>
        </p:nvCxnSpPr>
        <p:spPr>
          <a:xfrm flipH="1" rot="10800000">
            <a:off x="1395372" y="1498707"/>
            <a:ext cx="312600" cy="265500"/>
          </a:xfrm>
          <a:prstGeom prst="straightConnector1">
            <a:avLst/>
          </a:prstGeom>
          <a:noFill/>
          <a:ln cap="flat" cmpd="sng" w="28575">
            <a:solidFill>
              <a:srgbClr val="000000"/>
            </a:solidFill>
            <a:prstDash val="solid"/>
            <a:round/>
            <a:headEnd len="med" w="med" type="none"/>
            <a:tailEnd len="med" w="med" type="none"/>
          </a:ln>
        </p:spPr>
      </p:cxnSp>
      <p:cxnSp>
        <p:nvCxnSpPr>
          <p:cNvPr id="1357" name="Google Shape;1357;p77"/>
          <p:cNvCxnSpPr/>
          <p:nvPr/>
        </p:nvCxnSpPr>
        <p:spPr>
          <a:xfrm>
            <a:off x="1395372" y="1838330"/>
            <a:ext cx="312600" cy="265500"/>
          </a:xfrm>
          <a:prstGeom prst="straightConnector1">
            <a:avLst/>
          </a:prstGeom>
          <a:noFill/>
          <a:ln cap="flat" cmpd="sng" w="28575">
            <a:solidFill>
              <a:srgbClr val="000000"/>
            </a:solidFill>
            <a:prstDash val="solid"/>
            <a:round/>
            <a:headEnd len="med" w="med" type="none"/>
            <a:tailEnd len="med" w="med" type="none"/>
          </a:ln>
        </p:spPr>
      </p:cxnSp>
      <p:cxnSp>
        <p:nvCxnSpPr>
          <p:cNvPr id="1358" name="Google Shape;1358;p77"/>
          <p:cNvCxnSpPr/>
          <p:nvPr/>
        </p:nvCxnSpPr>
        <p:spPr>
          <a:xfrm flipH="1" rot="10800000">
            <a:off x="426952" y="1799785"/>
            <a:ext cx="364200" cy="510300"/>
          </a:xfrm>
          <a:prstGeom prst="straightConnector1">
            <a:avLst/>
          </a:prstGeom>
          <a:noFill/>
          <a:ln cap="flat" cmpd="sng" w="28575">
            <a:solidFill>
              <a:srgbClr val="000000"/>
            </a:solidFill>
            <a:prstDash val="solid"/>
            <a:round/>
            <a:headEnd len="med" w="med" type="none"/>
            <a:tailEnd len="med" w="med" type="none"/>
          </a:ln>
        </p:spPr>
      </p:cxnSp>
      <p:cxnSp>
        <p:nvCxnSpPr>
          <p:cNvPr id="1359" name="Google Shape;1359;p77"/>
          <p:cNvCxnSpPr/>
          <p:nvPr/>
        </p:nvCxnSpPr>
        <p:spPr>
          <a:xfrm>
            <a:off x="426952" y="2452690"/>
            <a:ext cx="364200" cy="510300"/>
          </a:xfrm>
          <a:prstGeom prst="straightConnector1">
            <a:avLst/>
          </a:prstGeom>
          <a:noFill/>
          <a:ln cap="flat" cmpd="sng" w="28575">
            <a:solidFill>
              <a:srgbClr val="000000"/>
            </a:solidFill>
            <a:prstDash val="solid"/>
            <a:round/>
            <a:headEnd len="med" w="med" type="none"/>
            <a:tailEnd len="med" w="med" type="none"/>
          </a:ln>
        </p:spPr>
      </p:cxnSp>
      <p:sp>
        <p:nvSpPr>
          <p:cNvPr id="1360" name="Google Shape;1360;p77"/>
          <p:cNvSpPr txBox="1"/>
          <p:nvPr/>
        </p:nvSpPr>
        <p:spPr>
          <a:xfrm>
            <a:off x="799398" y="1649525"/>
            <a:ext cx="543600" cy="303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kis (odd)</a:t>
            </a:r>
            <a:endParaRPr sz="1800">
              <a:solidFill>
                <a:srgbClr val="000000"/>
              </a:solidFill>
              <a:latin typeface="Lexend"/>
              <a:ea typeface="Lexend"/>
              <a:cs typeface="Lexend"/>
              <a:sym typeface="Lexend"/>
            </a:endParaRPr>
          </a:p>
        </p:txBody>
      </p:sp>
      <p:sp>
        <p:nvSpPr>
          <p:cNvPr id="1361" name="Google Shape;1361;p77"/>
          <p:cNvSpPr txBox="1"/>
          <p:nvPr/>
        </p:nvSpPr>
        <p:spPr>
          <a:xfrm>
            <a:off x="799398" y="2809872"/>
            <a:ext cx="543600" cy="303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xataa (even)</a:t>
            </a:r>
            <a:endParaRPr sz="1800">
              <a:solidFill>
                <a:srgbClr val="000000"/>
              </a:solidFill>
              <a:latin typeface="Lexend"/>
              <a:ea typeface="Lexend"/>
              <a:cs typeface="Lexend"/>
              <a:sym typeface="Lexend"/>
            </a:endParaRPr>
          </a:p>
        </p:txBody>
      </p:sp>
      <p:sp>
        <p:nvSpPr>
          <p:cNvPr id="1362" name="Google Shape;1362;p77"/>
          <p:cNvSpPr txBox="1"/>
          <p:nvPr/>
        </p:nvSpPr>
        <p:spPr>
          <a:xfrm>
            <a:off x="1706599" y="1939601"/>
            <a:ext cx="654900" cy="303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ma aha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cube</a:t>
            </a:r>
            <a:endParaRPr sz="1800">
              <a:solidFill>
                <a:srgbClr val="000000"/>
              </a:solidFill>
              <a:latin typeface="Lexend"/>
              <a:ea typeface="Lexend"/>
              <a:cs typeface="Lexend"/>
              <a:sym typeface="Lexend"/>
            </a:endParaRPr>
          </a:p>
        </p:txBody>
      </p:sp>
      <p:sp>
        <p:nvSpPr>
          <p:cNvPr id="1363" name="Google Shape;1363;p77"/>
          <p:cNvSpPr txBox="1"/>
          <p:nvPr/>
        </p:nvSpPr>
        <p:spPr>
          <a:xfrm>
            <a:off x="1706599" y="2519924"/>
            <a:ext cx="654900" cy="303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cube</a:t>
            </a:r>
            <a:endParaRPr sz="1800">
              <a:solidFill>
                <a:srgbClr val="000000"/>
              </a:solidFill>
              <a:latin typeface="Lexend"/>
              <a:ea typeface="Lexend"/>
              <a:cs typeface="Lexend"/>
              <a:sym typeface="Lexend"/>
            </a:endParaRPr>
          </a:p>
        </p:txBody>
      </p:sp>
      <p:sp>
        <p:nvSpPr>
          <p:cNvPr id="1364" name="Google Shape;1364;p77"/>
          <p:cNvSpPr txBox="1"/>
          <p:nvPr/>
        </p:nvSpPr>
        <p:spPr>
          <a:xfrm>
            <a:off x="1706599" y="3099825"/>
            <a:ext cx="654900" cy="303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ma aha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cube</a:t>
            </a:r>
            <a:endParaRPr sz="1800">
              <a:solidFill>
                <a:srgbClr val="000000"/>
              </a:solidFill>
              <a:latin typeface="Lexend"/>
              <a:ea typeface="Lexend"/>
              <a:cs typeface="Lexend"/>
              <a:sym typeface="Lexend"/>
            </a:endParaRPr>
          </a:p>
        </p:txBody>
      </p:sp>
      <p:sp>
        <p:nvSpPr>
          <p:cNvPr id="1365" name="Google Shape;1365;p77"/>
          <p:cNvSpPr txBox="1"/>
          <p:nvPr/>
        </p:nvSpPr>
        <p:spPr>
          <a:xfrm>
            <a:off x="2765834" y="1514200"/>
            <a:ext cx="1289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100 ama ka yar</a:t>
            </a:r>
            <a:endParaRPr sz="1800">
              <a:solidFill>
                <a:srgbClr val="000000"/>
              </a:solidFill>
              <a:latin typeface="Lexend"/>
              <a:ea typeface="Lexend"/>
              <a:cs typeface="Lexend"/>
              <a:sym typeface="Lexend"/>
            </a:endParaRPr>
          </a:p>
        </p:txBody>
      </p:sp>
      <p:sp>
        <p:nvSpPr>
          <p:cNvPr id="1366" name="Google Shape;1366;p77"/>
          <p:cNvSpPr txBox="1"/>
          <p:nvPr/>
        </p:nvSpPr>
        <p:spPr>
          <a:xfrm>
            <a:off x="2765834" y="2095500"/>
            <a:ext cx="1289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100 ama ka yar</a:t>
            </a:r>
            <a:endParaRPr sz="1800">
              <a:solidFill>
                <a:srgbClr val="000000"/>
              </a:solidFill>
              <a:latin typeface="Lexend"/>
              <a:ea typeface="Lexend"/>
              <a:cs typeface="Lexend"/>
              <a:sym typeface="Lexend"/>
            </a:endParaRPr>
          </a:p>
        </p:txBody>
      </p:sp>
      <p:sp>
        <p:nvSpPr>
          <p:cNvPr id="1367" name="Google Shape;1367;p77"/>
          <p:cNvSpPr txBox="1"/>
          <p:nvPr/>
        </p:nvSpPr>
        <p:spPr>
          <a:xfrm>
            <a:off x="2765798" y="2363874"/>
            <a:ext cx="950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in ka badan 100</a:t>
            </a:r>
            <a:endParaRPr sz="1800">
              <a:solidFill>
                <a:srgbClr val="000000"/>
              </a:solidFill>
              <a:latin typeface="Lexend"/>
              <a:ea typeface="Lexend"/>
              <a:cs typeface="Lexend"/>
              <a:sym typeface="Lexend"/>
            </a:endParaRPr>
          </a:p>
        </p:txBody>
      </p:sp>
      <p:sp>
        <p:nvSpPr>
          <p:cNvPr id="1368" name="Google Shape;1368;p77"/>
          <p:cNvSpPr txBox="1"/>
          <p:nvPr/>
        </p:nvSpPr>
        <p:spPr>
          <a:xfrm>
            <a:off x="2765834" y="2675659"/>
            <a:ext cx="1289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100 ama ka yar</a:t>
            </a:r>
            <a:endParaRPr sz="1800">
              <a:solidFill>
                <a:srgbClr val="000000"/>
              </a:solidFill>
              <a:latin typeface="Lexend"/>
              <a:ea typeface="Lexend"/>
              <a:cs typeface="Lexend"/>
              <a:sym typeface="Lexend"/>
            </a:endParaRPr>
          </a:p>
        </p:txBody>
      </p:sp>
      <p:sp>
        <p:nvSpPr>
          <p:cNvPr id="1369" name="Google Shape;1369;p77"/>
          <p:cNvSpPr txBox="1"/>
          <p:nvPr/>
        </p:nvSpPr>
        <p:spPr>
          <a:xfrm>
            <a:off x="2765798" y="2944076"/>
            <a:ext cx="950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in ka badan 100</a:t>
            </a:r>
            <a:endParaRPr sz="1800">
              <a:solidFill>
                <a:srgbClr val="000000"/>
              </a:solidFill>
              <a:latin typeface="Lexend"/>
              <a:ea typeface="Lexend"/>
              <a:cs typeface="Lexend"/>
              <a:sym typeface="Lexend"/>
            </a:endParaRPr>
          </a:p>
        </p:txBody>
      </p:sp>
      <p:sp>
        <p:nvSpPr>
          <p:cNvPr id="1370" name="Google Shape;1370;p77"/>
          <p:cNvSpPr txBox="1"/>
          <p:nvPr/>
        </p:nvSpPr>
        <p:spPr>
          <a:xfrm>
            <a:off x="2765834" y="3255870"/>
            <a:ext cx="1289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100 ama ka yar</a:t>
            </a:r>
            <a:endParaRPr sz="1800">
              <a:solidFill>
                <a:srgbClr val="000000"/>
              </a:solidFill>
              <a:latin typeface="Lexend"/>
              <a:ea typeface="Lexend"/>
              <a:cs typeface="Lexend"/>
              <a:sym typeface="Lexend"/>
            </a:endParaRPr>
          </a:p>
        </p:txBody>
      </p:sp>
      <p:sp>
        <p:nvSpPr>
          <p:cNvPr id="1371" name="Google Shape;1371;p77"/>
          <p:cNvSpPr txBox="1"/>
          <p:nvPr/>
        </p:nvSpPr>
        <p:spPr>
          <a:xfrm>
            <a:off x="2765798" y="1783725"/>
            <a:ext cx="950400" cy="30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in ka badan 100</a:t>
            </a:r>
            <a:endParaRPr sz="1800">
              <a:solidFill>
                <a:schemeClr val="dk1"/>
              </a:solidFill>
              <a:latin typeface="Lexend"/>
              <a:ea typeface="Lexend"/>
              <a:cs typeface="Lexend"/>
              <a:sym typeface="Lexend"/>
            </a:endParaRPr>
          </a:p>
        </p:txBody>
      </p:sp>
      <p:sp>
        <p:nvSpPr>
          <p:cNvPr id="1372" name="Google Shape;1372;p77"/>
          <p:cNvSpPr/>
          <p:nvPr/>
        </p:nvSpPr>
        <p:spPr>
          <a:xfrm>
            <a:off x="3755462" y="12345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125</a:t>
            </a:r>
            <a:endParaRPr sz="1800">
              <a:latin typeface="Lexend"/>
              <a:ea typeface="Lexend"/>
              <a:cs typeface="Lexend"/>
              <a:sym typeface="Lexend"/>
            </a:endParaRPr>
          </a:p>
        </p:txBody>
      </p:sp>
      <p:sp>
        <p:nvSpPr>
          <p:cNvPr id="1373" name="Google Shape;1373;p77"/>
          <p:cNvSpPr/>
          <p:nvPr/>
        </p:nvSpPr>
        <p:spPr>
          <a:xfrm>
            <a:off x="3997814" y="15463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1, 27</a:t>
            </a:r>
            <a:endParaRPr sz="1800">
              <a:latin typeface="Lexend"/>
              <a:ea typeface="Lexend"/>
              <a:cs typeface="Lexend"/>
              <a:sym typeface="Lexend"/>
            </a:endParaRPr>
          </a:p>
        </p:txBody>
      </p:sp>
      <p:sp>
        <p:nvSpPr>
          <p:cNvPr id="1374" name="Google Shape;1374;p77"/>
          <p:cNvSpPr/>
          <p:nvPr/>
        </p:nvSpPr>
        <p:spPr>
          <a:xfrm>
            <a:off x="3755462" y="18158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755</a:t>
            </a:r>
            <a:endParaRPr sz="1800">
              <a:latin typeface="Lexend"/>
              <a:ea typeface="Lexend"/>
              <a:cs typeface="Lexend"/>
              <a:sym typeface="Lexend"/>
            </a:endParaRPr>
          </a:p>
        </p:txBody>
      </p:sp>
      <p:sp>
        <p:nvSpPr>
          <p:cNvPr id="1375" name="Google Shape;1375;p77"/>
          <p:cNvSpPr/>
          <p:nvPr/>
        </p:nvSpPr>
        <p:spPr>
          <a:xfrm>
            <a:off x="3997814" y="21276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7</a:t>
            </a:r>
            <a:endParaRPr sz="1800">
              <a:latin typeface="Lexend"/>
              <a:ea typeface="Lexend"/>
              <a:cs typeface="Lexend"/>
              <a:sym typeface="Lexend"/>
            </a:endParaRPr>
          </a:p>
        </p:txBody>
      </p:sp>
      <p:sp>
        <p:nvSpPr>
          <p:cNvPr id="1376" name="Google Shape;1376;p77"/>
          <p:cNvSpPr/>
          <p:nvPr/>
        </p:nvSpPr>
        <p:spPr>
          <a:xfrm>
            <a:off x="3755462" y="23971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216</a:t>
            </a:r>
            <a:endParaRPr sz="1800">
              <a:latin typeface="Lexend"/>
              <a:ea typeface="Lexend"/>
              <a:cs typeface="Lexend"/>
              <a:sym typeface="Lexend"/>
            </a:endParaRPr>
          </a:p>
        </p:txBody>
      </p:sp>
      <p:sp>
        <p:nvSpPr>
          <p:cNvPr id="1377" name="Google Shape;1377;p77"/>
          <p:cNvSpPr/>
          <p:nvPr/>
        </p:nvSpPr>
        <p:spPr>
          <a:xfrm>
            <a:off x="3997814" y="27089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8, 64</a:t>
            </a:r>
            <a:endParaRPr sz="1800">
              <a:latin typeface="Lexend"/>
              <a:ea typeface="Lexend"/>
              <a:cs typeface="Lexend"/>
              <a:sym typeface="Lexend"/>
            </a:endParaRPr>
          </a:p>
        </p:txBody>
      </p:sp>
      <p:sp>
        <p:nvSpPr>
          <p:cNvPr id="1378" name="Google Shape;1378;p77"/>
          <p:cNvSpPr/>
          <p:nvPr/>
        </p:nvSpPr>
        <p:spPr>
          <a:xfrm>
            <a:off x="3755462" y="29784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108</a:t>
            </a:r>
            <a:endParaRPr sz="1800">
              <a:latin typeface="Lexend"/>
              <a:ea typeface="Lexend"/>
              <a:cs typeface="Lexend"/>
              <a:sym typeface="Lexend"/>
            </a:endParaRPr>
          </a:p>
        </p:txBody>
      </p:sp>
      <p:sp>
        <p:nvSpPr>
          <p:cNvPr id="1379" name="Google Shape;1379;p77"/>
          <p:cNvSpPr/>
          <p:nvPr/>
        </p:nvSpPr>
        <p:spPr>
          <a:xfrm>
            <a:off x="3997814" y="3290275"/>
            <a:ext cx="825000" cy="2388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72</a:t>
            </a:r>
            <a:endParaRPr sz="1800">
              <a:latin typeface="Lexend"/>
              <a:ea typeface="Lexend"/>
              <a:cs typeface="Lexend"/>
              <a:sym typeface="Lexend"/>
            </a:endParaRPr>
          </a:p>
        </p:txBody>
      </p:sp>
      <p:sp>
        <p:nvSpPr>
          <p:cNvPr id="1380" name="Google Shape;1380;p77"/>
          <p:cNvSpPr txBox="1"/>
          <p:nvPr/>
        </p:nvSpPr>
        <p:spPr>
          <a:xfrm>
            <a:off x="1706599" y="1359700"/>
            <a:ext cx="654900" cy="303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cube (Cube)</a:t>
            </a:r>
            <a:endParaRPr sz="1800">
              <a:solidFill>
                <a:srgbClr val="000000"/>
              </a:solidFill>
              <a:latin typeface="Lexend"/>
              <a:ea typeface="Lexend"/>
              <a:cs typeface="Lexend"/>
              <a:sym typeface="Lexend"/>
            </a:endParaRPr>
          </a:p>
        </p:txBody>
      </p:sp>
      <p:sp>
        <p:nvSpPr>
          <p:cNvPr id="1381" name="Google Shape;1381;p77"/>
          <p:cNvSpPr txBox="1"/>
          <p:nvPr/>
        </p:nvSpPr>
        <p:spPr>
          <a:xfrm>
            <a:off x="7630047" y="1551100"/>
            <a:ext cx="364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8</a:t>
            </a:r>
            <a:endParaRPr sz="1800">
              <a:solidFill>
                <a:srgbClr val="000000"/>
              </a:solidFill>
              <a:latin typeface="Lexend"/>
              <a:ea typeface="Lexend"/>
              <a:cs typeface="Lexend"/>
              <a:sym typeface="Lexend"/>
            </a:endParaRPr>
          </a:p>
        </p:txBody>
      </p:sp>
      <p:sp>
        <p:nvSpPr>
          <p:cNvPr id="1382" name="Google Shape;1382;p77"/>
          <p:cNvSpPr txBox="1"/>
          <p:nvPr/>
        </p:nvSpPr>
        <p:spPr>
          <a:xfrm>
            <a:off x="6743522" y="2061329"/>
            <a:ext cx="364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125</a:t>
            </a:r>
            <a:endParaRPr sz="2000">
              <a:solidFill>
                <a:srgbClr val="000000"/>
              </a:solidFill>
              <a:latin typeface="Kalam"/>
              <a:ea typeface="Kalam"/>
              <a:cs typeface="Kalam"/>
              <a:sym typeface="Kalam"/>
            </a:endParaRPr>
          </a:p>
        </p:txBody>
      </p:sp>
      <p:sp>
        <p:nvSpPr>
          <p:cNvPr id="1383" name="Google Shape;1383;p77"/>
          <p:cNvSpPr txBox="1"/>
          <p:nvPr/>
        </p:nvSpPr>
        <p:spPr>
          <a:xfrm>
            <a:off x="6743660" y="1467636"/>
            <a:ext cx="364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a:t>
            </a:r>
            <a:endParaRPr sz="2000">
              <a:solidFill>
                <a:srgbClr val="000000"/>
              </a:solidFill>
              <a:latin typeface="Kalam"/>
              <a:ea typeface="Kalam"/>
              <a:cs typeface="Kalam"/>
              <a:sym typeface="Kalam"/>
            </a:endParaRPr>
          </a:p>
        </p:txBody>
      </p:sp>
      <p:sp>
        <p:nvSpPr>
          <p:cNvPr id="1384" name="Google Shape;1384;p77"/>
          <p:cNvSpPr txBox="1"/>
          <p:nvPr/>
        </p:nvSpPr>
        <p:spPr>
          <a:xfrm>
            <a:off x="6743660" y="1729879"/>
            <a:ext cx="364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27</a:t>
            </a:r>
            <a:endParaRPr sz="2000">
              <a:solidFill>
                <a:srgbClr val="000000"/>
              </a:solidFill>
              <a:latin typeface="Kalam"/>
              <a:ea typeface="Kalam"/>
              <a:cs typeface="Kalam"/>
              <a:sym typeface="Kalam"/>
            </a:endParaRPr>
          </a:p>
        </p:txBody>
      </p:sp>
      <p:sp>
        <p:nvSpPr>
          <p:cNvPr id="1385" name="Google Shape;1385;p77"/>
          <p:cNvSpPr txBox="1"/>
          <p:nvPr/>
        </p:nvSpPr>
        <p:spPr>
          <a:xfrm>
            <a:off x="6234514" y="2328641"/>
            <a:ext cx="543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755</a:t>
            </a:r>
            <a:endParaRPr sz="2000">
              <a:solidFill>
                <a:srgbClr val="000000"/>
              </a:solidFill>
              <a:latin typeface="Kalam"/>
              <a:ea typeface="Kalam"/>
              <a:cs typeface="Kalam"/>
              <a:sym typeface="Kalam"/>
            </a:endParaRPr>
          </a:p>
        </p:txBody>
      </p:sp>
      <p:sp>
        <p:nvSpPr>
          <p:cNvPr id="1386" name="Google Shape;1386;p77"/>
          <p:cNvSpPr txBox="1"/>
          <p:nvPr/>
        </p:nvSpPr>
        <p:spPr>
          <a:xfrm>
            <a:off x="5954626" y="1729866"/>
            <a:ext cx="543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a:t>
            </a:r>
            <a:endParaRPr sz="2000">
              <a:solidFill>
                <a:srgbClr val="000000"/>
              </a:solidFill>
              <a:latin typeface="Kalam"/>
              <a:ea typeface="Kalam"/>
              <a:cs typeface="Kalam"/>
              <a:sym typeface="Kalam"/>
            </a:endParaRPr>
          </a:p>
        </p:txBody>
      </p:sp>
      <p:sp>
        <p:nvSpPr>
          <p:cNvPr id="1387" name="Google Shape;1387;p77"/>
          <p:cNvSpPr txBox="1"/>
          <p:nvPr/>
        </p:nvSpPr>
        <p:spPr>
          <a:xfrm>
            <a:off x="7059592" y="2342603"/>
            <a:ext cx="543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216</a:t>
            </a:r>
            <a:endParaRPr sz="2000">
              <a:solidFill>
                <a:srgbClr val="000000"/>
              </a:solidFill>
              <a:latin typeface="Kalam"/>
              <a:ea typeface="Kalam"/>
              <a:cs typeface="Kalam"/>
              <a:sym typeface="Kalam"/>
            </a:endParaRPr>
          </a:p>
        </p:txBody>
      </p:sp>
      <p:sp>
        <p:nvSpPr>
          <p:cNvPr id="1388" name="Google Shape;1388;p77"/>
          <p:cNvSpPr txBox="1"/>
          <p:nvPr/>
        </p:nvSpPr>
        <p:spPr>
          <a:xfrm>
            <a:off x="6653954" y="2955328"/>
            <a:ext cx="543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108</a:t>
            </a:r>
            <a:endParaRPr sz="2000">
              <a:solidFill>
                <a:srgbClr val="000000"/>
              </a:solidFill>
              <a:latin typeface="Kalam"/>
              <a:ea typeface="Kalam"/>
              <a:cs typeface="Kalam"/>
              <a:sym typeface="Kalam"/>
            </a:endParaRPr>
          </a:p>
        </p:txBody>
      </p:sp>
      <p:sp>
        <p:nvSpPr>
          <p:cNvPr id="1389" name="Google Shape;1389;p77"/>
          <p:cNvSpPr txBox="1"/>
          <p:nvPr/>
        </p:nvSpPr>
        <p:spPr>
          <a:xfrm>
            <a:off x="7300329" y="1832478"/>
            <a:ext cx="543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64</a:t>
            </a:r>
            <a:endParaRPr sz="2000">
              <a:solidFill>
                <a:srgbClr val="000000"/>
              </a:solidFill>
              <a:latin typeface="Kalam"/>
              <a:ea typeface="Kalam"/>
              <a:cs typeface="Kalam"/>
              <a:sym typeface="Kalam"/>
            </a:endParaRPr>
          </a:p>
        </p:txBody>
      </p:sp>
      <p:sp>
        <p:nvSpPr>
          <p:cNvPr id="1390" name="Google Shape;1390;p77"/>
          <p:cNvSpPr txBox="1"/>
          <p:nvPr/>
        </p:nvSpPr>
        <p:spPr>
          <a:xfrm>
            <a:off x="5345404" y="3024853"/>
            <a:ext cx="543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72</a:t>
            </a:r>
            <a:endParaRPr sz="2000">
              <a:solidFill>
                <a:srgbClr val="000000"/>
              </a:solidFill>
              <a:latin typeface="Kalam"/>
              <a:ea typeface="Kalam"/>
              <a:cs typeface="Kalam"/>
              <a:sym typeface="Kala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4" name="Shape 1394"/>
        <p:cNvGrpSpPr/>
        <p:nvPr/>
      </p:nvGrpSpPr>
      <p:grpSpPr>
        <a:xfrm>
          <a:off x="0" y="0"/>
          <a:ext cx="0" cy="0"/>
          <a:chOff x="0" y="0"/>
          <a:chExt cx="0" cy="0"/>
        </a:xfrm>
      </p:grpSpPr>
      <p:sp>
        <p:nvSpPr>
          <p:cNvPr id="1395" name="Google Shape;1395;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 jaantusyo kala duwan oo loogu talagalay dhacdooyin badan</a:t>
            </a:r>
            <a:endParaRPr/>
          </a:p>
        </p:txBody>
      </p:sp>
      <p:sp>
        <p:nvSpPr>
          <p:cNvPr id="1396" name="Google Shape;1396;p78"/>
          <p:cNvSpPr/>
          <p:nvPr/>
        </p:nvSpPr>
        <p:spPr>
          <a:xfrm flipH="1">
            <a:off x="361425" y="1671020"/>
            <a:ext cx="3896700" cy="2592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7" name="Google Shape;1397;p78"/>
          <p:cNvSpPr txBox="1"/>
          <p:nvPr/>
        </p:nvSpPr>
        <p:spPr>
          <a:xfrm>
            <a:off x="2924169" y="3796616"/>
            <a:ext cx="1112700" cy="293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 lambar</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(2d)</a:t>
            </a:r>
            <a:endParaRPr sz="1600">
              <a:latin typeface="Lexend"/>
              <a:ea typeface="Lexend"/>
              <a:cs typeface="Lexend"/>
              <a:sym typeface="Lexend"/>
            </a:endParaRPr>
          </a:p>
        </p:txBody>
      </p:sp>
      <p:sp>
        <p:nvSpPr>
          <p:cNvPr id="1398" name="Google Shape;1398;p78"/>
          <p:cNvSpPr/>
          <p:nvPr/>
        </p:nvSpPr>
        <p:spPr>
          <a:xfrm flipH="1">
            <a:off x="1508017" y="2548655"/>
            <a:ext cx="1603500" cy="1603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99" name="Google Shape;1399;p78"/>
          <p:cNvGrpSpPr/>
          <p:nvPr/>
        </p:nvGrpSpPr>
        <p:grpSpPr>
          <a:xfrm flipH="1">
            <a:off x="995091" y="1781997"/>
            <a:ext cx="2629462" cy="1603392"/>
            <a:chOff x="3541748" y="4038900"/>
            <a:chExt cx="979534" cy="597300"/>
          </a:xfrm>
        </p:grpSpPr>
        <p:sp>
          <p:nvSpPr>
            <p:cNvPr id="1400" name="Google Shape;1400;p78"/>
            <p:cNvSpPr/>
            <p:nvPr/>
          </p:nvSpPr>
          <p:spPr>
            <a:xfrm>
              <a:off x="3541748" y="4038900"/>
              <a:ext cx="597300" cy="5973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1" name="Google Shape;1401;p78"/>
            <p:cNvSpPr/>
            <p:nvPr/>
          </p:nvSpPr>
          <p:spPr>
            <a:xfrm>
              <a:off x="3923982" y="4038900"/>
              <a:ext cx="597300" cy="5973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02" name="Google Shape;1402;p78"/>
          <p:cNvGrpSpPr/>
          <p:nvPr/>
        </p:nvGrpSpPr>
        <p:grpSpPr>
          <a:xfrm>
            <a:off x="6502726" y="1675123"/>
            <a:ext cx="364200" cy="377464"/>
            <a:chOff x="6502726" y="1522723"/>
            <a:chExt cx="364200" cy="377464"/>
          </a:xfrm>
        </p:grpSpPr>
        <p:cxnSp>
          <p:nvCxnSpPr>
            <p:cNvPr id="1403" name="Google Shape;1403;p78"/>
            <p:cNvCxnSpPr/>
            <p:nvPr/>
          </p:nvCxnSpPr>
          <p:spPr>
            <a:xfrm flipH="1" rot="10800000">
              <a:off x="6502726" y="1522723"/>
              <a:ext cx="364200" cy="165600"/>
            </a:xfrm>
            <a:prstGeom prst="straightConnector1">
              <a:avLst/>
            </a:prstGeom>
            <a:noFill/>
            <a:ln cap="flat" cmpd="sng" w="28575">
              <a:solidFill>
                <a:srgbClr val="000000"/>
              </a:solidFill>
              <a:prstDash val="solid"/>
              <a:round/>
              <a:headEnd len="med" w="med" type="none"/>
              <a:tailEnd len="med" w="med" type="none"/>
            </a:ln>
          </p:spPr>
        </p:cxnSp>
        <p:cxnSp>
          <p:nvCxnSpPr>
            <p:cNvPr id="1404" name="Google Shape;1404;p78"/>
            <p:cNvCxnSpPr/>
            <p:nvPr/>
          </p:nvCxnSpPr>
          <p:spPr>
            <a:xfrm>
              <a:off x="6502726" y="1734587"/>
              <a:ext cx="364200" cy="165600"/>
            </a:xfrm>
            <a:prstGeom prst="straightConnector1">
              <a:avLst/>
            </a:prstGeom>
            <a:noFill/>
            <a:ln cap="flat" cmpd="sng" w="28575">
              <a:solidFill>
                <a:srgbClr val="000000"/>
              </a:solidFill>
              <a:prstDash val="solid"/>
              <a:round/>
              <a:headEnd len="med" w="med" type="none"/>
              <a:tailEnd len="med" w="med" type="none"/>
            </a:ln>
          </p:spPr>
        </p:cxnSp>
      </p:grpSp>
      <p:grpSp>
        <p:nvGrpSpPr>
          <p:cNvPr id="1405" name="Google Shape;1405;p78"/>
          <p:cNvGrpSpPr/>
          <p:nvPr/>
        </p:nvGrpSpPr>
        <p:grpSpPr>
          <a:xfrm>
            <a:off x="6502726" y="2372452"/>
            <a:ext cx="364200" cy="377464"/>
            <a:chOff x="6502726" y="2220052"/>
            <a:chExt cx="364200" cy="377464"/>
          </a:xfrm>
        </p:grpSpPr>
        <p:cxnSp>
          <p:nvCxnSpPr>
            <p:cNvPr id="1406" name="Google Shape;1406;p78"/>
            <p:cNvCxnSpPr/>
            <p:nvPr/>
          </p:nvCxnSpPr>
          <p:spPr>
            <a:xfrm flipH="1" rot="10800000">
              <a:off x="6502726" y="2220052"/>
              <a:ext cx="364200" cy="165600"/>
            </a:xfrm>
            <a:prstGeom prst="straightConnector1">
              <a:avLst/>
            </a:prstGeom>
            <a:noFill/>
            <a:ln cap="flat" cmpd="sng" w="28575">
              <a:solidFill>
                <a:srgbClr val="000000"/>
              </a:solidFill>
              <a:prstDash val="solid"/>
              <a:round/>
              <a:headEnd len="med" w="med" type="none"/>
              <a:tailEnd len="med" w="med" type="none"/>
            </a:ln>
          </p:spPr>
        </p:cxnSp>
        <p:cxnSp>
          <p:nvCxnSpPr>
            <p:cNvPr id="1407" name="Google Shape;1407;p78"/>
            <p:cNvCxnSpPr/>
            <p:nvPr/>
          </p:nvCxnSpPr>
          <p:spPr>
            <a:xfrm>
              <a:off x="6502726" y="2431916"/>
              <a:ext cx="364200" cy="165600"/>
            </a:xfrm>
            <a:prstGeom prst="straightConnector1">
              <a:avLst/>
            </a:prstGeom>
            <a:noFill/>
            <a:ln cap="flat" cmpd="sng" w="28575">
              <a:solidFill>
                <a:srgbClr val="000000"/>
              </a:solidFill>
              <a:prstDash val="solid"/>
              <a:round/>
              <a:headEnd len="med" w="med" type="none"/>
              <a:tailEnd len="med" w="med" type="none"/>
            </a:ln>
          </p:spPr>
        </p:cxnSp>
      </p:grpSp>
      <p:grpSp>
        <p:nvGrpSpPr>
          <p:cNvPr id="1408" name="Google Shape;1408;p78"/>
          <p:cNvGrpSpPr/>
          <p:nvPr/>
        </p:nvGrpSpPr>
        <p:grpSpPr>
          <a:xfrm>
            <a:off x="6502726" y="3069781"/>
            <a:ext cx="364200" cy="1074793"/>
            <a:chOff x="6502726" y="2917381"/>
            <a:chExt cx="364200" cy="1074793"/>
          </a:xfrm>
        </p:grpSpPr>
        <p:grpSp>
          <p:nvGrpSpPr>
            <p:cNvPr id="1409" name="Google Shape;1409;p78"/>
            <p:cNvGrpSpPr/>
            <p:nvPr/>
          </p:nvGrpSpPr>
          <p:grpSpPr>
            <a:xfrm>
              <a:off x="6502726" y="2917381"/>
              <a:ext cx="364200" cy="377464"/>
              <a:chOff x="6502726" y="2917381"/>
              <a:chExt cx="364200" cy="377464"/>
            </a:xfrm>
          </p:grpSpPr>
          <p:cxnSp>
            <p:nvCxnSpPr>
              <p:cNvPr id="1410" name="Google Shape;1410;p78"/>
              <p:cNvCxnSpPr/>
              <p:nvPr/>
            </p:nvCxnSpPr>
            <p:spPr>
              <a:xfrm flipH="1" rot="10800000">
                <a:off x="6502726" y="2917381"/>
                <a:ext cx="364200" cy="165600"/>
              </a:xfrm>
              <a:prstGeom prst="straightConnector1">
                <a:avLst/>
              </a:prstGeom>
              <a:noFill/>
              <a:ln cap="flat" cmpd="sng" w="28575">
                <a:solidFill>
                  <a:srgbClr val="000000"/>
                </a:solidFill>
                <a:prstDash val="solid"/>
                <a:round/>
                <a:headEnd len="med" w="med" type="none"/>
                <a:tailEnd len="med" w="med" type="none"/>
              </a:ln>
            </p:spPr>
          </p:cxnSp>
          <p:cxnSp>
            <p:nvCxnSpPr>
              <p:cNvPr id="1411" name="Google Shape;1411;p78"/>
              <p:cNvCxnSpPr/>
              <p:nvPr/>
            </p:nvCxnSpPr>
            <p:spPr>
              <a:xfrm>
                <a:off x="6502726" y="3129245"/>
                <a:ext cx="364200" cy="165600"/>
              </a:xfrm>
              <a:prstGeom prst="straightConnector1">
                <a:avLst/>
              </a:prstGeom>
              <a:noFill/>
              <a:ln cap="flat" cmpd="sng" w="28575">
                <a:solidFill>
                  <a:srgbClr val="000000"/>
                </a:solidFill>
                <a:prstDash val="solid"/>
                <a:round/>
                <a:headEnd len="med" w="med" type="none"/>
                <a:tailEnd len="med" w="med" type="none"/>
              </a:ln>
            </p:spPr>
          </p:cxnSp>
        </p:grpSp>
        <p:grpSp>
          <p:nvGrpSpPr>
            <p:cNvPr id="1412" name="Google Shape;1412;p78"/>
            <p:cNvGrpSpPr/>
            <p:nvPr/>
          </p:nvGrpSpPr>
          <p:grpSpPr>
            <a:xfrm>
              <a:off x="6502726" y="3614710"/>
              <a:ext cx="364200" cy="377464"/>
              <a:chOff x="6502726" y="3614710"/>
              <a:chExt cx="364200" cy="377464"/>
            </a:xfrm>
          </p:grpSpPr>
          <p:cxnSp>
            <p:nvCxnSpPr>
              <p:cNvPr id="1413" name="Google Shape;1413;p78"/>
              <p:cNvCxnSpPr/>
              <p:nvPr/>
            </p:nvCxnSpPr>
            <p:spPr>
              <a:xfrm flipH="1" rot="10800000">
                <a:off x="6502726" y="3614710"/>
                <a:ext cx="364200" cy="165600"/>
              </a:xfrm>
              <a:prstGeom prst="straightConnector1">
                <a:avLst/>
              </a:prstGeom>
              <a:noFill/>
              <a:ln cap="flat" cmpd="sng" w="28575">
                <a:solidFill>
                  <a:srgbClr val="000000"/>
                </a:solidFill>
                <a:prstDash val="solid"/>
                <a:round/>
                <a:headEnd len="med" w="med" type="none"/>
                <a:tailEnd len="med" w="med" type="none"/>
              </a:ln>
            </p:spPr>
          </p:cxnSp>
          <p:cxnSp>
            <p:nvCxnSpPr>
              <p:cNvPr id="1414" name="Google Shape;1414;p78"/>
              <p:cNvCxnSpPr/>
              <p:nvPr/>
            </p:nvCxnSpPr>
            <p:spPr>
              <a:xfrm>
                <a:off x="6502726" y="3826574"/>
                <a:ext cx="364200" cy="165600"/>
              </a:xfrm>
              <a:prstGeom prst="straightConnector1">
                <a:avLst/>
              </a:prstGeom>
              <a:noFill/>
              <a:ln cap="flat" cmpd="sng" w="28575">
                <a:solidFill>
                  <a:srgbClr val="000000"/>
                </a:solidFill>
                <a:prstDash val="solid"/>
                <a:round/>
                <a:headEnd len="med" w="med" type="none"/>
                <a:tailEnd len="med" w="med" type="none"/>
              </a:ln>
            </p:spPr>
          </p:cxnSp>
        </p:grpSp>
      </p:grpSp>
      <p:grpSp>
        <p:nvGrpSpPr>
          <p:cNvPr id="1415" name="Google Shape;1415;p78"/>
          <p:cNvGrpSpPr/>
          <p:nvPr/>
        </p:nvGrpSpPr>
        <p:grpSpPr>
          <a:xfrm>
            <a:off x="5544548" y="3243593"/>
            <a:ext cx="312600" cy="727492"/>
            <a:chOff x="5544548" y="3091193"/>
            <a:chExt cx="312600" cy="727492"/>
          </a:xfrm>
        </p:grpSpPr>
        <p:cxnSp>
          <p:nvCxnSpPr>
            <p:cNvPr id="1416" name="Google Shape;1416;p78"/>
            <p:cNvCxnSpPr/>
            <p:nvPr/>
          </p:nvCxnSpPr>
          <p:spPr>
            <a:xfrm flipH="1" rot="10800000">
              <a:off x="5544548" y="3091193"/>
              <a:ext cx="312600" cy="319200"/>
            </a:xfrm>
            <a:prstGeom prst="straightConnector1">
              <a:avLst/>
            </a:prstGeom>
            <a:noFill/>
            <a:ln cap="flat" cmpd="sng" w="28575">
              <a:solidFill>
                <a:srgbClr val="000000"/>
              </a:solidFill>
              <a:prstDash val="solid"/>
              <a:round/>
              <a:headEnd len="med" w="med" type="none"/>
              <a:tailEnd len="med" w="med" type="none"/>
            </a:ln>
          </p:spPr>
        </p:cxnSp>
        <p:cxnSp>
          <p:nvCxnSpPr>
            <p:cNvPr id="1417" name="Google Shape;1417;p78"/>
            <p:cNvCxnSpPr/>
            <p:nvPr/>
          </p:nvCxnSpPr>
          <p:spPr>
            <a:xfrm>
              <a:off x="5544548" y="3499485"/>
              <a:ext cx="312600" cy="319200"/>
            </a:xfrm>
            <a:prstGeom prst="straightConnector1">
              <a:avLst/>
            </a:prstGeom>
            <a:noFill/>
            <a:ln cap="flat" cmpd="sng" w="28575">
              <a:solidFill>
                <a:srgbClr val="000000"/>
              </a:solidFill>
              <a:prstDash val="solid"/>
              <a:round/>
              <a:headEnd len="med" w="med" type="none"/>
              <a:tailEnd len="med" w="med" type="none"/>
            </a:ln>
          </p:spPr>
        </p:cxnSp>
      </p:grpSp>
      <p:grpSp>
        <p:nvGrpSpPr>
          <p:cNvPr id="1418" name="Google Shape;1418;p78"/>
          <p:cNvGrpSpPr/>
          <p:nvPr/>
        </p:nvGrpSpPr>
        <p:grpSpPr>
          <a:xfrm>
            <a:off x="5544548" y="1848943"/>
            <a:ext cx="312600" cy="727492"/>
            <a:chOff x="5544548" y="1696543"/>
            <a:chExt cx="312600" cy="727492"/>
          </a:xfrm>
        </p:grpSpPr>
        <p:cxnSp>
          <p:nvCxnSpPr>
            <p:cNvPr id="1419" name="Google Shape;1419;p78"/>
            <p:cNvCxnSpPr/>
            <p:nvPr/>
          </p:nvCxnSpPr>
          <p:spPr>
            <a:xfrm flipH="1" rot="10800000">
              <a:off x="5544548" y="1696543"/>
              <a:ext cx="312600" cy="319200"/>
            </a:xfrm>
            <a:prstGeom prst="straightConnector1">
              <a:avLst/>
            </a:prstGeom>
            <a:noFill/>
            <a:ln cap="flat" cmpd="sng" w="28575">
              <a:solidFill>
                <a:srgbClr val="000000"/>
              </a:solidFill>
              <a:prstDash val="solid"/>
              <a:round/>
              <a:headEnd len="med" w="med" type="none"/>
              <a:tailEnd len="med" w="med" type="none"/>
            </a:ln>
          </p:spPr>
        </p:cxnSp>
        <p:cxnSp>
          <p:nvCxnSpPr>
            <p:cNvPr id="1420" name="Google Shape;1420;p78"/>
            <p:cNvCxnSpPr/>
            <p:nvPr/>
          </p:nvCxnSpPr>
          <p:spPr>
            <a:xfrm>
              <a:off x="5544548" y="2104834"/>
              <a:ext cx="312600" cy="319200"/>
            </a:xfrm>
            <a:prstGeom prst="straightConnector1">
              <a:avLst/>
            </a:prstGeom>
            <a:noFill/>
            <a:ln cap="flat" cmpd="sng" w="28575">
              <a:solidFill>
                <a:srgbClr val="000000"/>
              </a:solidFill>
              <a:prstDash val="solid"/>
              <a:round/>
              <a:headEnd len="med" w="med" type="none"/>
              <a:tailEnd len="med" w="med" type="none"/>
            </a:ln>
          </p:spPr>
        </p:cxnSp>
      </p:grpSp>
      <p:cxnSp>
        <p:nvCxnSpPr>
          <p:cNvPr id="1421" name="Google Shape;1421;p78"/>
          <p:cNvCxnSpPr/>
          <p:nvPr/>
        </p:nvCxnSpPr>
        <p:spPr>
          <a:xfrm flipH="1" rot="10800000">
            <a:off x="4652325" y="2211053"/>
            <a:ext cx="364200" cy="613200"/>
          </a:xfrm>
          <a:prstGeom prst="straightConnector1">
            <a:avLst/>
          </a:prstGeom>
          <a:noFill/>
          <a:ln cap="flat" cmpd="sng" w="28575">
            <a:solidFill>
              <a:srgbClr val="000000"/>
            </a:solidFill>
            <a:prstDash val="solid"/>
            <a:round/>
            <a:headEnd len="med" w="med" type="none"/>
            <a:tailEnd len="med" w="med" type="none"/>
          </a:ln>
        </p:spPr>
      </p:cxnSp>
      <p:cxnSp>
        <p:nvCxnSpPr>
          <p:cNvPr id="1422" name="Google Shape;1422;p78"/>
          <p:cNvCxnSpPr/>
          <p:nvPr/>
        </p:nvCxnSpPr>
        <p:spPr>
          <a:xfrm>
            <a:off x="4652325" y="2995655"/>
            <a:ext cx="364200" cy="613200"/>
          </a:xfrm>
          <a:prstGeom prst="straightConnector1">
            <a:avLst/>
          </a:prstGeom>
          <a:noFill/>
          <a:ln cap="flat" cmpd="sng" w="28575">
            <a:solidFill>
              <a:srgbClr val="000000"/>
            </a:solidFill>
            <a:prstDash val="solid"/>
            <a:round/>
            <a:headEnd len="med" w="med" type="none"/>
            <a:tailEnd len="med" w="med" type="none"/>
          </a:ln>
        </p:spPr>
      </p:cxnSp>
      <p:sp>
        <p:nvSpPr>
          <p:cNvPr id="1423" name="Google Shape;1423;p78"/>
          <p:cNvSpPr txBox="1"/>
          <p:nvPr/>
        </p:nvSpPr>
        <p:spPr>
          <a:xfrm>
            <a:off x="6915023" y="2566347"/>
            <a:ext cx="10377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m8</a:t>
            </a:r>
            <a:endParaRPr sz="1800">
              <a:solidFill>
                <a:srgbClr val="000000"/>
              </a:solidFill>
              <a:latin typeface="Lexend"/>
              <a:ea typeface="Lexend"/>
              <a:cs typeface="Lexend"/>
              <a:sym typeface="Lexend"/>
            </a:endParaRPr>
          </a:p>
        </p:txBody>
      </p:sp>
      <p:sp>
        <p:nvSpPr>
          <p:cNvPr id="1424" name="Google Shape;1424;p78"/>
          <p:cNvSpPr txBox="1"/>
          <p:nvPr/>
        </p:nvSpPr>
        <p:spPr>
          <a:xfrm>
            <a:off x="6914975" y="2888899"/>
            <a:ext cx="6549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m8</a:t>
            </a:r>
            <a:endParaRPr sz="1800">
              <a:solidFill>
                <a:srgbClr val="000000"/>
              </a:solidFill>
              <a:latin typeface="Lexend"/>
              <a:ea typeface="Lexend"/>
              <a:cs typeface="Lexend"/>
              <a:sym typeface="Lexend"/>
            </a:endParaRPr>
          </a:p>
        </p:txBody>
      </p:sp>
      <p:sp>
        <p:nvSpPr>
          <p:cNvPr id="1425" name="Google Shape;1425;p78"/>
          <p:cNvSpPr txBox="1"/>
          <p:nvPr/>
        </p:nvSpPr>
        <p:spPr>
          <a:xfrm>
            <a:off x="6915023" y="3263660"/>
            <a:ext cx="10377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m8</a:t>
            </a:r>
            <a:endParaRPr sz="1800">
              <a:solidFill>
                <a:srgbClr val="000000"/>
              </a:solidFill>
              <a:latin typeface="Lexend"/>
              <a:ea typeface="Lexend"/>
              <a:cs typeface="Lexend"/>
              <a:sym typeface="Lexend"/>
            </a:endParaRPr>
          </a:p>
        </p:txBody>
      </p:sp>
      <p:sp>
        <p:nvSpPr>
          <p:cNvPr id="1426" name="Google Shape;1426;p78"/>
          <p:cNvSpPr txBox="1"/>
          <p:nvPr/>
        </p:nvSpPr>
        <p:spPr>
          <a:xfrm>
            <a:off x="6914975" y="3586262"/>
            <a:ext cx="6549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m8</a:t>
            </a:r>
            <a:endParaRPr sz="1800">
              <a:solidFill>
                <a:srgbClr val="000000"/>
              </a:solidFill>
              <a:latin typeface="Lexend"/>
              <a:ea typeface="Lexend"/>
              <a:cs typeface="Lexend"/>
              <a:sym typeface="Lexend"/>
            </a:endParaRPr>
          </a:p>
        </p:txBody>
      </p:sp>
      <p:sp>
        <p:nvSpPr>
          <p:cNvPr id="1427" name="Google Shape;1427;p78"/>
          <p:cNvSpPr txBox="1"/>
          <p:nvPr/>
        </p:nvSpPr>
        <p:spPr>
          <a:xfrm>
            <a:off x="6915023" y="3961037"/>
            <a:ext cx="10377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m8</a:t>
            </a:r>
            <a:endParaRPr sz="1800">
              <a:solidFill>
                <a:srgbClr val="000000"/>
              </a:solidFill>
              <a:latin typeface="Lexend"/>
              <a:ea typeface="Lexend"/>
              <a:cs typeface="Lexend"/>
              <a:sym typeface="Lexend"/>
            </a:endParaRPr>
          </a:p>
        </p:txBody>
      </p:sp>
      <p:sp>
        <p:nvSpPr>
          <p:cNvPr id="1428" name="Google Shape;1428;p78"/>
          <p:cNvSpPr txBox="1"/>
          <p:nvPr/>
        </p:nvSpPr>
        <p:spPr>
          <a:xfrm>
            <a:off x="6914975" y="2191600"/>
            <a:ext cx="6549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m8</a:t>
            </a:r>
            <a:endParaRPr sz="1800">
              <a:solidFill>
                <a:schemeClr val="dk1"/>
              </a:solidFill>
              <a:latin typeface="Lexend"/>
              <a:ea typeface="Lexend"/>
              <a:cs typeface="Lexend"/>
              <a:sym typeface="Lexend"/>
            </a:endParaRPr>
          </a:p>
        </p:txBody>
      </p:sp>
      <p:sp>
        <p:nvSpPr>
          <p:cNvPr id="1429" name="Google Shape;1429;p78"/>
          <p:cNvSpPr/>
          <p:nvPr/>
        </p:nvSpPr>
        <p:spPr>
          <a:xfrm>
            <a:off x="7370684" y="1531559"/>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24</a:t>
            </a:r>
            <a:endParaRPr sz="1800">
              <a:solidFill>
                <a:schemeClr val="dk1"/>
              </a:solidFill>
              <a:latin typeface="Lexend"/>
              <a:ea typeface="Lexend"/>
              <a:cs typeface="Lexend"/>
              <a:sym typeface="Lexend"/>
            </a:endParaRPr>
          </a:p>
        </p:txBody>
      </p:sp>
      <p:sp>
        <p:nvSpPr>
          <p:cNvPr id="1430" name="Google Shape;1430;p78"/>
          <p:cNvSpPr/>
          <p:nvPr/>
        </p:nvSpPr>
        <p:spPr>
          <a:xfrm>
            <a:off x="7765437" y="1906323"/>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90</a:t>
            </a:r>
            <a:endParaRPr sz="2000">
              <a:solidFill>
                <a:schemeClr val="dk1"/>
              </a:solidFill>
              <a:latin typeface="Kalam"/>
              <a:ea typeface="Kalam"/>
              <a:cs typeface="Kalam"/>
              <a:sym typeface="Kalam"/>
            </a:endParaRPr>
          </a:p>
        </p:txBody>
      </p:sp>
      <p:sp>
        <p:nvSpPr>
          <p:cNvPr id="1431" name="Google Shape;1431;p78"/>
          <p:cNvSpPr/>
          <p:nvPr/>
        </p:nvSpPr>
        <p:spPr>
          <a:xfrm>
            <a:off x="7370684" y="2230244"/>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16</a:t>
            </a:r>
            <a:endParaRPr sz="1800">
              <a:solidFill>
                <a:schemeClr val="dk1"/>
              </a:solidFill>
              <a:latin typeface="Lexend"/>
              <a:ea typeface="Lexend"/>
              <a:cs typeface="Lexend"/>
              <a:sym typeface="Lexend"/>
            </a:endParaRPr>
          </a:p>
        </p:txBody>
      </p:sp>
      <p:sp>
        <p:nvSpPr>
          <p:cNvPr id="1432" name="Google Shape;1432;p78"/>
          <p:cNvSpPr/>
          <p:nvPr/>
        </p:nvSpPr>
        <p:spPr>
          <a:xfrm>
            <a:off x="7765437" y="2605008"/>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61</a:t>
            </a:r>
            <a:endParaRPr sz="2000">
              <a:solidFill>
                <a:schemeClr val="dk1"/>
              </a:solidFill>
              <a:latin typeface="Kalam"/>
              <a:ea typeface="Kalam"/>
              <a:cs typeface="Kalam"/>
              <a:sym typeface="Kalam"/>
            </a:endParaRPr>
          </a:p>
        </p:txBody>
      </p:sp>
      <p:sp>
        <p:nvSpPr>
          <p:cNvPr id="1433" name="Google Shape;1433;p78"/>
          <p:cNvSpPr/>
          <p:nvPr/>
        </p:nvSpPr>
        <p:spPr>
          <a:xfrm>
            <a:off x="7370684" y="2928929"/>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p:txBody>
      </p:sp>
      <p:sp>
        <p:nvSpPr>
          <p:cNvPr id="1434" name="Google Shape;1434;p78"/>
          <p:cNvSpPr/>
          <p:nvPr/>
        </p:nvSpPr>
        <p:spPr>
          <a:xfrm>
            <a:off x="7765437" y="3303693"/>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3, </a:t>
            </a:r>
            <a:r>
              <a:rPr lang="en-GB" sz="1100">
                <a:solidFill>
                  <a:schemeClr val="dk1"/>
                </a:solidFill>
                <a:latin typeface="Kalam"/>
                <a:ea typeface="Kalam"/>
                <a:cs typeface="Kalam"/>
                <a:sym typeface="Kalam"/>
              </a:rPr>
              <a:t>180</a:t>
            </a:r>
            <a:endParaRPr sz="2000">
              <a:solidFill>
                <a:schemeClr val="dk1"/>
              </a:solidFill>
              <a:latin typeface="Kalam"/>
              <a:ea typeface="Kalam"/>
              <a:cs typeface="Kalam"/>
              <a:sym typeface="Kalam"/>
            </a:endParaRPr>
          </a:p>
        </p:txBody>
      </p:sp>
      <p:sp>
        <p:nvSpPr>
          <p:cNvPr id="1435" name="Google Shape;1435;p78"/>
          <p:cNvSpPr/>
          <p:nvPr/>
        </p:nvSpPr>
        <p:spPr>
          <a:xfrm>
            <a:off x="7370684" y="3627614"/>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436" name="Google Shape;1436;p78"/>
          <p:cNvSpPr/>
          <p:nvPr/>
        </p:nvSpPr>
        <p:spPr>
          <a:xfrm>
            <a:off x="7765437" y="4002378"/>
            <a:ext cx="825000" cy="287100"/>
          </a:xfrm>
          <a:prstGeom prst="roundRect">
            <a:avLst>
              <a:gd fmla="val 5961" name="adj"/>
            </a:avLst>
          </a:prstGeom>
          <a:noFill/>
          <a:ln cap="flat" cmpd="sng" w="38100">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7, </a:t>
            </a:r>
            <a:r>
              <a:rPr lang="en-GB" sz="1100">
                <a:solidFill>
                  <a:schemeClr val="dk1"/>
                </a:solidFill>
                <a:latin typeface="Kalam"/>
                <a:ea typeface="Kalam"/>
                <a:cs typeface="Kalam"/>
                <a:sym typeface="Kalam"/>
              </a:rPr>
              <a:t>104</a:t>
            </a:r>
            <a:endParaRPr sz="2000">
              <a:solidFill>
                <a:schemeClr val="dk1"/>
              </a:solidFill>
              <a:latin typeface="Kalam"/>
              <a:ea typeface="Kalam"/>
              <a:cs typeface="Kalam"/>
              <a:sym typeface="Kalam"/>
            </a:endParaRPr>
          </a:p>
        </p:txBody>
      </p:sp>
      <p:sp>
        <p:nvSpPr>
          <p:cNvPr id="1437" name="Google Shape;1437;p78"/>
          <p:cNvSpPr txBox="1"/>
          <p:nvPr/>
        </p:nvSpPr>
        <p:spPr>
          <a:xfrm>
            <a:off x="2116896" y="2637148"/>
            <a:ext cx="385800" cy="293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24</a:t>
            </a:r>
            <a:endParaRPr sz="2000">
              <a:solidFill>
                <a:srgbClr val="000000"/>
              </a:solidFill>
              <a:latin typeface="Kalam"/>
              <a:ea typeface="Kalam"/>
              <a:cs typeface="Kalam"/>
              <a:sym typeface="Kalam"/>
            </a:endParaRPr>
          </a:p>
        </p:txBody>
      </p:sp>
      <p:sp>
        <p:nvSpPr>
          <p:cNvPr id="1438" name="Google Shape;1438;p78"/>
          <p:cNvSpPr txBox="1"/>
          <p:nvPr/>
        </p:nvSpPr>
        <p:spPr>
          <a:xfrm>
            <a:off x="2569201" y="2932412"/>
            <a:ext cx="364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16</a:t>
            </a:r>
            <a:endParaRPr sz="2000">
              <a:solidFill>
                <a:srgbClr val="000000"/>
              </a:solidFill>
              <a:latin typeface="Kalam"/>
              <a:ea typeface="Kalam"/>
              <a:cs typeface="Kalam"/>
              <a:sym typeface="Kalam"/>
            </a:endParaRPr>
          </a:p>
        </p:txBody>
      </p:sp>
      <p:sp>
        <p:nvSpPr>
          <p:cNvPr id="1439" name="Google Shape;1439;p78"/>
          <p:cNvSpPr txBox="1"/>
          <p:nvPr/>
        </p:nvSpPr>
        <p:spPr>
          <a:xfrm>
            <a:off x="2127676" y="3530487"/>
            <a:ext cx="364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61</a:t>
            </a:r>
            <a:endParaRPr sz="1800">
              <a:solidFill>
                <a:srgbClr val="000000"/>
              </a:solidFill>
              <a:latin typeface="Lexend"/>
              <a:ea typeface="Lexend"/>
              <a:cs typeface="Lexend"/>
              <a:sym typeface="Lexend"/>
            </a:endParaRPr>
          </a:p>
        </p:txBody>
      </p:sp>
      <p:sp>
        <p:nvSpPr>
          <p:cNvPr id="1440" name="Google Shape;1440;p78"/>
          <p:cNvSpPr txBox="1"/>
          <p:nvPr/>
        </p:nvSpPr>
        <p:spPr>
          <a:xfrm>
            <a:off x="1653201" y="2933887"/>
            <a:ext cx="364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90</a:t>
            </a:r>
            <a:endParaRPr sz="1800">
              <a:solidFill>
                <a:srgbClr val="000000"/>
              </a:solidFill>
              <a:latin typeface="Lexend"/>
              <a:ea typeface="Lexend"/>
              <a:cs typeface="Lexend"/>
              <a:sym typeface="Lexend"/>
            </a:endParaRPr>
          </a:p>
        </p:txBody>
      </p:sp>
      <p:sp>
        <p:nvSpPr>
          <p:cNvPr id="1441" name="Google Shape;1441;p78"/>
          <p:cNvSpPr txBox="1"/>
          <p:nvPr/>
        </p:nvSpPr>
        <p:spPr>
          <a:xfrm>
            <a:off x="1295049" y="2052587"/>
            <a:ext cx="574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3</a:t>
            </a:r>
            <a:endParaRPr sz="2000">
              <a:solidFill>
                <a:srgbClr val="000000"/>
              </a:solidFill>
              <a:latin typeface="Kalam"/>
              <a:ea typeface="Kalam"/>
              <a:cs typeface="Kalam"/>
              <a:sym typeface="Kalam"/>
            </a:endParaRPr>
          </a:p>
        </p:txBody>
      </p:sp>
      <p:sp>
        <p:nvSpPr>
          <p:cNvPr id="1442" name="Google Shape;1442;p78"/>
          <p:cNvSpPr txBox="1"/>
          <p:nvPr/>
        </p:nvSpPr>
        <p:spPr>
          <a:xfrm>
            <a:off x="2020037" y="2234670"/>
            <a:ext cx="574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8</a:t>
            </a:r>
            <a:endParaRPr sz="1800">
              <a:solidFill>
                <a:srgbClr val="000000"/>
              </a:solidFill>
              <a:latin typeface="Lexend"/>
              <a:ea typeface="Lexend"/>
              <a:cs typeface="Lexend"/>
              <a:sym typeface="Lexend"/>
            </a:endParaRPr>
          </a:p>
        </p:txBody>
      </p:sp>
      <p:sp>
        <p:nvSpPr>
          <p:cNvPr id="1443" name="Google Shape;1443;p78"/>
          <p:cNvSpPr txBox="1"/>
          <p:nvPr/>
        </p:nvSpPr>
        <p:spPr>
          <a:xfrm>
            <a:off x="565220" y="3504059"/>
            <a:ext cx="693600" cy="293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a:t>
            </a:r>
            <a:endParaRPr sz="2000">
              <a:solidFill>
                <a:srgbClr val="000000"/>
              </a:solidFill>
              <a:latin typeface="Kalam"/>
              <a:ea typeface="Kalam"/>
              <a:cs typeface="Kalam"/>
              <a:sym typeface="Kalam"/>
            </a:endParaRPr>
          </a:p>
        </p:txBody>
      </p:sp>
      <p:sp>
        <p:nvSpPr>
          <p:cNvPr id="1444" name="Google Shape;1444;p78"/>
          <p:cNvSpPr txBox="1"/>
          <p:nvPr/>
        </p:nvSpPr>
        <p:spPr>
          <a:xfrm>
            <a:off x="6915023" y="1867662"/>
            <a:ext cx="10377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ma aha m8</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45" name="Google Shape;1445;p78"/>
          <p:cNvSpPr txBox="1"/>
          <p:nvPr/>
        </p:nvSpPr>
        <p:spPr>
          <a:xfrm>
            <a:off x="324000" y="590168"/>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2) Jaantuska Venn iyo geedka natiijada labaduba waxay u taagan yihiin isku dhacdooyin oo ah spinner.</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Buuxi dhammaan natiijooyinka maqan ee labada matalaad.</a:t>
            </a:r>
            <a:endParaRPr sz="1800">
              <a:latin typeface="Lexend"/>
              <a:ea typeface="Lexend"/>
              <a:cs typeface="Lexend"/>
              <a:sym typeface="Lexend"/>
            </a:endParaRPr>
          </a:p>
        </p:txBody>
      </p:sp>
      <p:sp>
        <p:nvSpPr>
          <p:cNvPr id="1446" name="Google Shape;1446;p78"/>
          <p:cNvSpPr txBox="1"/>
          <p:nvPr/>
        </p:nvSpPr>
        <p:spPr>
          <a:xfrm>
            <a:off x="415142" y="1671022"/>
            <a:ext cx="1006500" cy="800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factor (Factor) ee 360</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(f360)</a:t>
            </a:r>
            <a:endParaRPr sz="1600">
              <a:latin typeface="Lexend"/>
              <a:ea typeface="Lexend"/>
              <a:cs typeface="Lexend"/>
              <a:sym typeface="Lexend"/>
            </a:endParaRPr>
          </a:p>
        </p:txBody>
      </p:sp>
      <p:sp>
        <p:nvSpPr>
          <p:cNvPr id="1447" name="Google Shape;1447;p78"/>
          <p:cNvSpPr txBox="1"/>
          <p:nvPr/>
        </p:nvSpPr>
        <p:spPr>
          <a:xfrm>
            <a:off x="3209613" y="1671012"/>
            <a:ext cx="1006500" cy="800400"/>
          </a:xfrm>
          <a:prstGeom prst="rect">
            <a:avLst/>
          </a:prstGeom>
          <a:noFill/>
          <a:ln>
            <a:noFill/>
          </a:ln>
        </p:spPr>
        <p:txBody>
          <a:bodyPr anchorCtr="0" anchor="ctr" bIns="0" lIns="0" spcFirstLastPara="1" rIns="0" wrap="square" tIns="0">
            <a:normAutofit/>
          </a:bodyPr>
          <a:lstStyle/>
          <a:p>
            <a:pPr indent="0" lvl="0" marL="0" rtl="0" algn="r">
              <a:spcBef>
                <a:spcPts val="0"/>
              </a:spcBef>
              <a:spcAft>
                <a:spcPts val="0"/>
              </a:spcAft>
              <a:buClr>
                <a:srgbClr val="000000"/>
              </a:buClr>
              <a:buSzPts val="1100"/>
              <a:buFont typeface="Arial"/>
              <a:buNone/>
            </a:pPr>
            <a:r>
              <a:rPr lang="en-GB" sz="1100">
                <a:latin typeface="Lexend"/>
                <a:ea typeface="Lexend"/>
                <a:cs typeface="Lexend"/>
                <a:sym typeface="Lexend"/>
              </a:rPr>
              <a:t>multiple (Multiple) ee 8</a:t>
            </a:r>
            <a:endParaRPr sz="1800">
              <a:latin typeface="Lexend"/>
              <a:ea typeface="Lexend"/>
              <a:cs typeface="Lexend"/>
              <a:sym typeface="Lexend"/>
            </a:endParaRPr>
          </a:p>
          <a:p>
            <a:pPr indent="0" lvl="0" marL="0" rtl="0" algn="r">
              <a:spcBef>
                <a:spcPts val="0"/>
              </a:spcBef>
              <a:spcAft>
                <a:spcPts val="0"/>
              </a:spcAft>
              <a:buClr>
                <a:srgbClr val="000000"/>
              </a:buClr>
              <a:buSzPts val="1100"/>
              <a:buFont typeface="Arial"/>
              <a:buNone/>
            </a:pPr>
            <a:r>
              <a:rPr lang="en-GB" sz="1400">
                <a:latin typeface="Lexend"/>
                <a:ea typeface="Lexend"/>
                <a:cs typeface="Lexend"/>
                <a:sym typeface="Lexend"/>
              </a:rPr>
              <a:t>(m8)</a:t>
            </a:r>
            <a:endParaRPr sz="1600">
              <a:latin typeface="Lexend"/>
              <a:ea typeface="Lexend"/>
              <a:cs typeface="Lexend"/>
              <a:sym typeface="Lexend"/>
            </a:endParaRPr>
          </a:p>
        </p:txBody>
      </p:sp>
      <p:sp>
        <p:nvSpPr>
          <p:cNvPr id="1448" name="Google Shape;1448;p78"/>
          <p:cNvSpPr txBox="1"/>
          <p:nvPr/>
        </p:nvSpPr>
        <p:spPr>
          <a:xfrm>
            <a:off x="565220" y="3858759"/>
            <a:ext cx="693600" cy="293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104</a:t>
            </a:r>
            <a:endParaRPr sz="1800">
              <a:solidFill>
                <a:srgbClr val="000000"/>
              </a:solidFill>
              <a:latin typeface="Lexend"/>
              <a:ea typeface="Lexend"/>
              <a:cs typeface="Lexend"/>
              <a:sym typeface="Lexend"/>
            </a:endParaRPr>
          </a:p>
        </p:txBody>
      </p:sp>
      <p:sp>
        <p:nvSpPr>
          <p:cNvPr id="1449" name="Google Shape;1449;p78"/>
          <p:cNvSpPr txBox="1"/>
          <p:nvPr/>
        </p:nvSpPr>
        <p:spPr>
          <a:xfrm>
            <a:off x="1295049" y="2445112"/>
            <a:ext cx="574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180</a:t>
            </a:r>
            <a:endParaRPr sz="1800">
              <a:solidFill>
                <a:srgbClr val="000000"/>
              </a:solidFill>
              <a:latin typeface="Lexend"/>
              <a:ea typeface="Lexend"/>
              <a:cs typeface="Lexend"/>
              <a:sym typeface="Lexend"/>
            </a:endParaRPr>
          </a:p>
        </p:txBody>
      </p:sp>
      <p:sp>
        <p:nvSpPr>
          <p:cNvPr id="1450" name="Google Shape;1450;p78"/>
          <p:cNvSpPr txBox="1"/>
          <p:nvPr/>
        </p:nvSpPr>
        <p:spPr>
          <a:xfrm>
            <a:off x="5025238" y="2074088"/>
            <a:ext cx="504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2d</a:t>
            </a:r>
            <a:endParaRPr sz="1800">
              <a:latin typeface="Lexend"/>
              <a:ea typeface="Lexend"/>
              <a:cs typeface="Lexend"/>
              <a:sym typeface="Lexend"/>
            </a:endParaRPr>
          </a:p>
        </p:txBody>
      </p:sp>
      <p:sp>
        <p:nvSpPr>
          <p:cNvPr id="1451" name="Google Shape;1451;p78"/>
          <p:cNvSpPr txBox="1"/>
          <p:nvPr/>
        </p:nvSpPr>
        <p:spPr>
          <a:xfrm>
            <a:off x="5025238" y="3468725"/>
            <a:ext cx="504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ma aha 2d</a:t>
            </a:r>
            <a:endParaRPr sz="1800">
              <a:latin typeface="Lexend"/>
              <a:ea typeface="Lexend"/>
              <a:cs typeface="Lexend"/>
              <a:sym typeface="Lexend"/>
            </a:endParaRPr>
          </a:p>
        </p:txBody>
      </p:sp>
      <p:sp>
        <p:nvSpPr>
          <p:cNvPr id="1452" name="Google Shape;1452;p78"/>
          <p:cNvSpPr txBox="1"/>
          <p:nvPr/>
        </p:nvSpPr>
        <p:spPr>
          <a:xfrm>
            <a:off x="5950663" y="1725238"/>
            <a:ext cx="504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f360</a:t>
            </a:r>
            <a:endParaRPr sz="1800">
              <a:latin typeface="Lexend"/>
              <a:ea typeface="Lexend"/>
              <a:cs typeface="Lexend"/>
              <a:sym typeface="Lexend"/>
            </a:endParaRPr>
          </a:p>
        </p:txBody>
      </p:sp>
      <p:sp>
        <p:nvSpPr>
          <p:cNvPr id="1453" name="Google Shape;1453;p78"/>
          <p:cNvSpPr txBox="1"/>
          <p:nvPr/>
        </p:nvSpPr>
        <p:spPr>
          <a:xfrm>
            <a:off x="5950663" y="2422575"/>
            <a:ext cx="504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ma aha</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f360</a:t>
            </a:r>
            <a:endParaRPr sz="1800">
              <a:latin typeface="Lexend"/>
              <a:ea typeface="Lexend"/>
              <a:cs typeface="Lexend"/>
              <a:sym typeface="Lexend"/>
            </a:endParaRPr>
          </a:p>
        </p:txBody>
      </p:sp>
      <p:sp>
        <p:nvSpPr>
          <p:cNvPr id="1454" name="Google Shape;1454;p78"/>
          <p:cNvSpPr txBox="1"/>
          <p:nvPr/>
        </p:nvSpPr>
        <p:spPr>
          <a:xfrm>
            <a:off x="5950663" y="3119900"/>
            <a:ext cx="504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f360</a:t>
            </a:r>
            <a:endParaRPr sz="1800">
              <a:latin typeface="Lexend"/>
              <a:ea typeface="Lexend"/>
              <a:cs typeface="Lexend"/>
              <a:sym typeface="Lexend"/>
            </a:endParaRPr>
          </a:p>
        </p:txBody>
      </p:sp>
      <p:sp>
        <p:nvSpPr>
          <p:cNvPr id="1455" name="Google Shape;1455;p78"/>
          <p:cNvSpPr txBox="1"/>
          <p:nvPr/>
        </p:nvSpPr>
        <p:spPr>
          <a:xfrm>
            <a:off x="5950663" y="3817238"/>
            <a:ext cx="504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ma aha</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f360</a:t>
            </a:r>
            <a:endParaRPr sz="1800">
              <a:latin typeface="Lexend"/>
              <a:ea typeface="Lexend"/>
              <a:cs typeface="Lexend"/>
              <a:sym typeface="Lexend"/>
            </a:endParaRPr>
          </a:p>
        </p:txBody>
      </p:sp>
      <p:sp>
        <p:nvSpPr>
          <p:cNvPr id="1456" name="Google Shape;1456;p78"/>
          <p:cNvSpPr txBox="1"/>
          <p:nvPr/>
        </p:nvSpPr>
        <p:spPr>
          <a:xfrm>
            <a:off x="6914982" y="1492887"/>
            <a:ext cx="654900" cy="364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m8</a:t>
            </a:r>
            <a:endParaRPr sz="1800">
              <a:solidFill>
                <a:srgbClr val="000000"/>
              </a:solidFill>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0" name="Shape 1460"/>
        <p:cNvGrpSpPr/>
        <p:nvPr/>
      </p:nvGrpSpPr>
      <p:grpSpPr>
        <a:xfrm>
          <a:off x="0" y="0"/>
          <a:ext cx="0" cy="0"/>
          <a:chOff x="0" y="0"/>
          <a:chExt cx="0" cy="0"/>
        </a:xfrm>
      </p:grpSpPr>
      <p:graphicFrame>
        <p:nvGraphicFramePr>
          <p:cNvPr id="1461" name="Google Shape;1461;p79"/>
          <p:cNvGraphicFramePr/>
          <p:nvPr/>
        </p:nvGraphicFramePr>
        <p:xfrm>
          <a:off x="407903" y="743375"/>
          <a:ext cx="3000000" cy="3000000"/>
        </p:xfrm>
        <a:graphic>
          <a:graphicData uri="http://schemas.openxmlformats.org/drawingml/2006/table">
            <a:tbl>
              <a:tblPr>
                <a:noFill/>
                <a:tableStyleId>{879B40AD-98D3-44E5-8BA0-BAAD77B1F533}</a:tableStyleId>
              </a:tblPr>
              <a:tblGrid>
                <a:gridCol w="470450"/>
                <a:gridCol w="889275"/>
                <a:gridCol w="889275"/>
              </a:tblGrid>
              <a:tr h="2889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madax</a:t>
                      </a:r>
                      <a:endParaRPr sz="1800">
                        <a:solidFill>
                          <a:srgbClr val="FFFFFF"/>
                        </a:solidFill>
                        <a:latin typeface="Lexend"/>
                        <a:ea typeface="Lexend"/>
                        <a:cs typeface="Lexend"/>
                        <a:sym typeface="Lexend"/>
                      </a:endParaRPr>
                    </a:p>
                  </a:txBody>
                  <a:tcPr marT="0" marB="0" marR="0" marL="0" anchor="ctr">
                    <a:solidFill>
                      <a:schemeClr val="accent4"/>
                    </a:solidFill>
                  </a:tcPr>
                </a:tc>
                <a:tc hMerge="1">
                  <a:txBody>
                    <a:bodyPr/>
                    <a:p/>
                  </a:txBody>
                </a:tc>
              </a:tr>
              <a:tr h="2889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guul</a:t>
                      </a:r>
                      <a:endParaRPr sz="18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khasaare</a:t>
                      </a:r>
                      <a:endParaRPr sz="1800">
                        <a:solidFill>
                          <a:srgbClr val="FFFFFF"/>
                        </a:solidFill>
                        <a:latin typeface="Lexend"/>
                        <a:ea typeface="Lexend"/>
                        <a:cs typeface="Lexend"/>
                        <a:sym typeface="Lexend"/>
                      </a:endParaRPr>
                    </a:p>
                  </a:txBody>
                  <a:tcPr marT="0" marB="0" marR="0" marL="0" anchor="ctr">
                    <a:solidFill>
                      <a:schemeClr val="accent4"/>
                    </a:solidFill>
                  </a:tcPr>
                </a:tc>
              </a:tr>
              <a:tr h="448325">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guduud</a:t>
                      </a:r>
                      <a:endParaRPr sz="18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Caasha</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Yacquub</a:t>
                      </a:r>
                      <a:endParaRPr sz="2000">
                        <a:latin typeface="Kalam"/>
                        <a:ea typeface="Kalam"/>
                        <a:cs typeface="Kalam"/>
                        <a:sym typeface="Kalam"/>
                      </a:endParaRPr>
                    </a:p>
                  </a:txBody>
                  <a:tcPr marT="0" marB="0" marR="0" marL="0" anchor="ctr">
                    <a:lnB cap="flat" cmpd="sng" w="9525">
                      <a:solidFill>
                        <a:srgbClr val="9E9E9E"/>
                      </a:solidFill>
                      <a:prstDash val="solid"/>
                      <a:round/>
                      <a:headEnd len="sm" w="sm" type="none"/>
                      <a:tailEnd len="sm" w="sm" type="none"/>
                    </a:lnB>
                  </a:tcPr>
                </a:tc>
              </a:tr>
              <a:tr h="473425">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ma aha</a:t>
                      </a:r>
                      <a:endParaRPr sz="1800">
                        <a:solidFill>
                          <a:srgbClr val="FFFFFF"/>
                        </a:solidFill>
                        <a:latin typeface="Lexend"/>
                        <a:ea typeface="Lexend"/>
                        <a:cs typeface="Lexend"/>
                        <a:sym typeface="Lexend"/>
                      </a:endParaRPr>
                    </a:p>
                    <a:p>
                      <a:pPr indent="0" lvl="0" marL="0" rtl="0" algn="ctr">
                        <a:spcBef>
                          <a:spcPts val="0"/>
                        </a:spcBef>
                        <a:spcAft>
                          <a:spcPts val="0"/>
                        </a:spcAft>
                        <a:buNone/>
                      </a:pPr>
                      <a:r>
                        <a:rPr lang="en-GB" sz="1000">
                          <a:solidFill>
                            <a:srgbClr val="FFFFFF"/>
                          </a:solidFill>
                          <a:latin typeface="Lexend"/>
                          <a:ea typeface="Lexend"/>
                          <a:cs typeface="Lexend"/>
                          <a:sym typeface="Lexend"/>
                        </a:rPr>
                        <a:t>guduud (red)</a:t>
                      </a:r>
                      <a:endParaRPr sz="1800">
                        <a:solidFill>
                          <a:srgbClr val="FFFFFF"/>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2000">
                          <a:latin typeface="Kalam"/>
                          <a:ea typeface="Kalam"/>
                          <a:cs typeface="Kalam"/>
                          <a:sym typeface="Kalam"/>
                        </a:rPr>
                        <a:t>Nuur</a:t>
                      </a:r>
                      <a:endParaRPr sz="20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Saciid</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462" name="Google Shape;1462;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jaantusyo kala duwan oo loogu talagalay dhacdooyin badan (multiple events)</a:t>
            </a:r>
            <a:endParaRPr/>
          </a:p>
        </p:txBody>
      </p:sp>
      <p:sp>
        <p:nvSpPr>
          <p:cNvPr id="1463" name="Google Shape;1463;p79"/>
          <p:cNvSpPr txBox="1"/>
          <p:nvPr/>
        </p:nvSpPr>
        <p:spPr>
          <a:xfrm>
            <a:off x="3059975" y="624550"/>
            <a:ext cx="5760000" cy="1262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3) Halka hal shax natiijo (outcome table) aysan muujin karin saddex dhacdo oo ka yimid tijaabo (trial), laba shax natiijo ayaa kara.</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0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Buuxi dhammaan natiijooyinka maqan labada shax natiijo iyo jaantuska Venn (Venn diagram).</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graphicFrame>
        <p:nvGraphicFramePr>
          <p:cNvPr id="1464" name="Google Shape;1464;p79"/>
          <p:cNvGraphicFramePr/>
          <p:nvPr/>
        </p:nvGraphicFramePr>
        <p:xfrm>
          <a:off x="407903" y="2699950"/>
          <a:ext cx="3000000" cy="3000000"/>
        </p:xfrm>
        <a:graphic>
          <a:graphicData uri="http://schemas.openxmlformats.org/drawingml/2006/table">
            <a:tbl>
              <a:tblPr>
                <a:noFill/>
                <a:tableStyleId>{879B40AD-98D3-44E5-8BA0-BAAD77B1F533}</a:tableStyleId>
              </a:tblPr>
              <a:tblGrid>
                <a:gridCol w="470450"/>
                <a:gridCol w="889275"/>
                <a:gridCol w="889275"/>
              </a:tblGrid>
              <a:tr h="2889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dabo (tails)</a:t>
                      </a:r>
                      <a:endParaRPr sz="1800">
                        <a:solidFill>
                          <a:srgbClr val="FFFFFF"/>
                        </a:solidFill>
                        <a:latin typeface="Lexend"/>
                        <a:ea typeface="Lexend"/>
                        <a:cs typeface="Lexend"/>
                        <a:sym typeface="Lexend"/>
                      </a:endParaRPr>
                    </a:p>
                  </a:txBody>
                  <a:tcPr marT="0" marB="0" marR="0" marL="0" anchor="ctr">
                    <a:solidFill>
                      <a:schemeClr val="accent4"/>
                    </a:solidFill>
                  </a:tcPr>
                </a:tc>
                <a:tc hMerge="1">
                  <a:txBody>
                    <a:bodyPr/>
                    <a:p/>
                  </a:txBody>
                </a:tc>
              </a:tr>
              <a:tr h="2889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guul (win)</a:t>
                      </a:r>
                      <a:endParaRPr sz="18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guuldarro (lose)</a:t>
                      </a:r>
                      <a:endParaRPr sz="1800">
                        <a:solidFill>
                          <a:srgbClr val="FFFFFF"/>
                        </a:solidFill>
                        <a:latin typeface="Lexend"/>
                        <a:ea typeface="Lexend"/>
                        <a:cs typeface="Lexend"/>
                        <a:sym typeface="Lexend"/>
                      </a:endParaRPr>
                    </a:p>
                  </a:txBody>
                  <a:tcPr marT="0" marB="0" marR="0" marL="0" anchor="ctr">
                    <a:solidFill>
                      <a:schemeClr val="accent4"/>
                    </a:solidFill>
                  </a:tcPr>
                </a:tc>
              </a:tr>
              <a:tr h="448325">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guduud (red)</a:t>
                      </a:r>
                      <a:endParaRPr sz="1800">
                        <a:solidFill>
                          <a:srgbClr val="FFFFFF"/>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Cabdi</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Cali</a:t>
                      </a:r>
                      <a:endParaRPr sz="2000">
                        <a:latin typeface="Kalam"/>
                        <a:ea typeface="Kalam"/>
                        <a:cs typeface="Kalam"/>
                        <a:sym typeface="Kalam"/>
                      </a:endParaRPr>
                    </a:p>
                  </a:txBody>
                  <a:tcPr marT="0" marB="0" marR="0" marL="0" anchor="ctr">
                    <a:lnB cap="flat" cmpd="sng" w="9525">
                      <a:solidFill>
                        <a:srgbClr val="9E9E9E"/>
                      </a:solidFill>
                      <a:prstDash val="solid"/>
                      <a:round/>
                      <a:headEnd len="sm" w="sm" type="none"/>
                      <a:tailEnd len="sm" w="sm" type="none"/>
                    </a:lnB>
                  </a:tcPr>
                </a:tc>
              </a:tr>
              <a:tr h="473425">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ma aha</a:t>
                      </a:r>
                      <a:endParaRPr sz="1800">
                        <a:solidFill>
                          <a:srgbClr val="FFFFFF"/>
                        </a:solidFill>
                        <a:latin typeface="Lexend"/>
                        <a:ea typeface="Lexend"/>
                        <a:cs typeface="Lexend"/>
                        <a:sym typeface="Lexend"/>
                      </a:endParaRPr>
                    </a:p>
                    <a:p>
                      <a:pPr indent="0" lvl="0" marL="0" rtl="0" algn="ctr">
                        <a:spcBef>
                          <a:spcPts val="0"/>
                        </a:spcBef>
                        <a:spcAft>
                          <a:spcPts val="0"/>
                        </a:spcAft>
                        <a:buNone/>
                      </a:pPr>
                      <a:r>
                        <a:rPr lang="en-GB" sz="1000">
                          <a:solidFill>
                            <a:srgbClr val="FFFFFF"/>
                          </a:solidFill>
                          <a:latin typeface="Lexend"/>
                          <a:ea typeface="Lexend"/>
                          <a:cs typeface="Lexend"/>
                          <a:sym typeface="Lexend"/>
                        </a:rPr>
                        <a:t>guduud (red)</a:t>
                      </a:r>
                      <a:endParaRPr sz="1800">
                        <a:solidFill>
                          <a:srgbClr val="FFFFFF"/>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2000">
                          <a:latin typeface="Kalam"/>
                          <a:ea typeface="Kalam"/>
                          <a:cs typeface="Kalam"/>
                          <a:sym typeface="Kalam"/>
                        </a:rPr>
                        <a:t>Isra</a:t>
                      </a:r>
                      <a:endParaRPr sz="20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Layla</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465" name="Google Shape;1465;p79"/>
          <p:cNvSpPr/>
          <p:nvPr/>
        </p:nvSpPr>
        <p:spPr>
          <a:xfrm flipH="1">
            <a:off x="3644450" y="1941425"/>
            <a:ext cx="5040000" cy="23355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6" name="Google Shape;1466;p79"/>
          <p:cNvSpPr/>
          <p:nvPr/>
        </p:nvSpPr>
        <p:spPr>
          <a:xfrm flipH="1">
            <a:off x="4879136" y="2679680"/>
            <a:ext cx="25707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7" name="Google Shape;1467;p79"/>
          <p:cNvSpPr/>
          <p:nvPr/>
        </p:nvSpPr>
        <p:spPr>
          <a:xfrm flipH="1">
            <a:off x="5473318" y="2107961"/>
            <a:ext cx="25704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8" name="Google Shape;1468;p79"/>
          <p:cNvSpPr/>
          <p:nvPr/>
        </p:nvSpPr>
        <p:spPr>
          <a:xfrm flipH="1">
            <a:off x="4285533" y="2107961"/>
            <a:ext cx="25704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9" name="Google Shape;1469;p79"/>
          <p:cNvSpPr txBox="1"/>
          <p:nvPr/>
        </p:nvSpPr>
        <p:spPr>
          <a:xfrm>
            <a:off x="3827406" y="2088750"/>
            <a:ext cx="744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guul (win)</a:t>
            </a:r>
            <a:endParaRPr sz="1800">
              <a:solidFill>
                <a:srgbClr val="000000"/>
              </a:solidFill>
              <a:latin typeface="Lexend"/>
              <a:ea typeface="Lexend"/>
              <a:cs typeface="Lexend"/>
              <a:sym typeface="Lexend"/>
            </a:endParaRPr>
          </a:p>
        </p:txBody>
      </p:sp>
      <p:sp>
        <p:nvSpPr>
          <p:cNvPr id="1470" name="Google Shape;1470;p79"/>
          <p:cNvSpPr txBox="1"/>
          <p:nvPr/>
        </p:nvSpPr>
        <p:spPr>
          <a:xfrm>
            <a:off x="411480" y="4742415"/>
            <a:ext cx="744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madax (heads)</a:t>
            </a:r>
            <a:endParaRPr sz="1800">
              <a:solidFill>
                <a:srgbClr val="000000"/>
              </a:solidFill>
              <a:latin typeface="Lexend"/>
              <a:ea typeface="Lexend"/>
              <a:cs typeface="Lexend"/>
              <a:sym typeface="Lexend"/>
            </a:endParaRPr>
          </a:p>
        </p:txBody>
      </p:sp>
      <p:sp>
        <p:nvSpPr>
          <p:cNvPr id="1471" name="Google Shape;1471;p79"/>
          <p:cNvSpPr txBox="1"/>
          <p:nvPr/>
        </p:nvSpPr>
        <p:spPr>
          <a:xfrm>
            <a:off x="7415904" y="4742415"/>
            <a:ext cx="744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guduud (red)</a:t>
            </a:r>
            <a:endParaRPr sz="1800">
              <a:solidFill>
                <a:srgbClr val="000000"/>
              </a:solidFill>
              <a:latin typeface="Lexend"/>
              <a:ea typeface="Lexend"/>
              <a:cs typeface="Lexend"/>
              <a:sym typeface="Lexend"/>
            </a:endParaRPr>
          </a:p>
        </p:txBody>
      </p:sp>
      <p:sp>
        <p:nvSpPr>
          <p:cNvPr id="1472" name="Google Shape;1472;p79"/>
          <p:cNvSpPr txBox="1"/>
          <p:nvPr/>
        </p:nvSpPr>
        <p:spPr>
          <a:xfrm>
            <a:off x="4414008" y="4742415"/>
            <a:ext cx="7446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Caasha</a:t>
            </a:r>
            <a:endParaRPr sz="2000">
              <a:solidFill>
                <a:srgbClr val="000000"/>
              </a:solidFill>
              <a:latin typeface="Kalam"/>
              <a:ea typeface="Kalam"/>
              <a:cs typeface="Kalam"/>
              <a:sym typeface="Kalam"/>
            </a:endParaRPr>
          </a:p>
        </p:txBody>
      </p:sp>
      <p:sp>
        <p:nvSpPr>
          <p:cNvPr id="1473" name="Google Shape;1473;p79"/>
          <p:cNvSpPr txBox="1"/>
          <p:nvPr/>
        </p:nvSpPr>
        <p:spPr>
          <a:xfrm>
            <a:off x="5414640" y="4742415"/>
            <a:ext cx="7446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Yacquub</a:t>
            </a:r>
            <a:endParaRPr sz="1800">
              <a:solidFill>
                <a:srgbClr val="000000"/>
              </a:solidFill>
              <a:latin typeface="Lexend"/>
              <a:ea typeface="Lexend"/>
              <a:cs typeface="Lexend"/>
              <a:sym typeface="Lexend"/>
            </a:endParaRPr>
          </a:p>
        </p:txBody>
      </p:sp>
      <p:sp>
        <p:nvSpPr>
          <p:cNvPr id="1474" name="Google Shape;1474;p79"/>
          <p:cNvSpPr txBox="1"/>
          <p:nvPr/>
        </p:nvSpPr>
        <p:spPr>
          <a:xfrm>
            <a:off x="1412112" y="4742415"/>
            <a:ext cx="7446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Nuur</a:t>
            </a:r>
            <a:endParaRPr sz="1800">
              <a:solidFill>
                <a:srgbClr val="000000"/>
              </a:solidFill>
              <a:latin typeface="Lexend"/>
              <a:ea typeface="Lexend"/>
              <a:cs typeface="Lexend"/>
              <a:sym typeface="Lexend"/>
            </a:endParaRPr>
          </a:p>
        </p:txBody>
      </p:sp>
      <p:sp>
        <p:nvSpPr>
          <p:cNvPr id="1475" name="Google Shape;1475;p79"/>
          <p:cNvSpPr txBox="1"/>
          <p:nvPr/>
        </p:nvSpPr>
        <p:spPr>
          <a:xfrm>
            <a:off x="3413376" y="4742415"/>
            <a:ext cx="7446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Saciid</a:t>
            </a:r>
            <a:endParaRPr sz="2000">
              <a:solidFill>
                <a:srgbClr val="000000"/>
              </a:solidFill>
              <a:latin typeface="Kalam"/>
              <a:ea typeface="Kalam"/>
              <a:cs typeface="Kalam"/>
              <a:sym typeface="Kalam"/>
            </a:endParaRPr>
          </a:p>
        </p:txBody>
      </p:sp>
      <p:sp>
        <p:nvSpPr>
          <p:cNvPr id="1476" name="Google Shape;1476;p79"/>
          <p:cNvSpPr txBox="1"/>
          <p:nvPr/>
        </p:nvSpPr>
        <p:spPr>
          <a:xfrm>
            <a:off x="2412744" y="4742415"/>
            <a:ext cx="7446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Isra</a:t>
            </a:r>
            <a:endParaRPr sz="1800">
              <a:solidFill>
                <a:srgbClr val="000000"/>
              </a:solidFill>
              <a:latin typeface="Lexend"/>
              <a:ea typeface="Lexend"/>
              <a:cs typeface="Lexend"/>
              <a:sym typeface="Lexend"/>
            </a:endParaRPr>
          </a:p>
        </p:txBody>
      </p:sp>
      <p:sp>
        <p:nvSpPr>
          <p:cNvPr id="1477" name="Google Shape;1477;p79"/>
          <p:cNvSpPr txBox="1"/>
          <p:nvPr/>
        </p:nvSpPr>
        <p:spPr>
          <a:xfrm>
            <a:off x="6415272" y="4742415"/>
            <a:ext cx="7446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Cabdi</a:t>
            </a:r>
            <a:endParaRPr sz="2000">
              <a:solidFill>
                <a:srgbClr val="000000"/>
              </a:solidFill>
              <a:latin typeface="Kalam"/>
              <a:ea typeface="Kalam"/>
              <a:cs typeface="Kalam"/>
              <a:sym typeface="Kalam"/>
            </a:endParaRPr>
          </a:p>
        </p:txBody>
      </p:sp>
      <p:sp>
        <p:nvSpPr>
          <p:cNvPr id="1478" name="Google Shape;1478;p79"/>
          <p:cNvSpPr txBox="1"/>
          <p:nvPr/>
        </p:nvSpPr>
        <p:spPr>
          <a:xfrm>
            <a:off x="411480" y="5016735"/>
            <a:ext cx="9495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Cali</a:t>
            </a:r>
            <a:endParaRPr sz="1800">
              <a:solidFill>
                <a:srgbClr val="000000"/>
              </a:solidFill>
              <a:latin typeface="Lexend"/>
              <a:ea typeface="Lexend"/>
              <a:cs typeface="Lexend"/>
              <a:sym typeface="Lexend"/>
            </a:endParaRPr>
          </a:p>
        </p:txBody>
      </p:sp>
      <p:sp>
        <p:nvSpPr>
          <p:cNvPr id="1479" name="Google Shape;1479;p79"/>
          <p:cNvSpPr txBox="1"/>
          <p:nvPr/>
        </p:nvSpPr>
        <p:spPr>
          <a:xfrm>
            <a:off x="3778077" y="3916575"/>
            <a:ext cx="9495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Layla</a:t>
            </a:r>
            <a:endParaRPr sz="2000">
              <a:solidFill>
                <a:srgbClr val="000000"/>
              </a:solidFill>
              <a:latin typeface="Kalam"/>
              <a:ea typeface="Kalam"/>
              <a:cs typeface="Kalam"/>
              <a:sym typeface="Kalam"/>
            </a:endParaRPr>
          </a:p>
        </p:txBody>
      </p:sp>
      <p:sp>
        <p:nvSpPr>
          <p:cNvPr id="1480" name="TextBox 1479"/>
          <p:cNvSpPr txBox="1"/>
          <p:nvPr/>
        </p:nvSpPr>
        <p:spPr>
          <a:xfrm>
            <a:off x="411480" y="4468095"/>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3" name="Shape 1483"/>
        <p:cNvGrpSpPr/>
        <p:nvPr/>
      </p:nvGrpSpPr>
      <p:grpSpPr>
        <a:xfrm>
          <a:off x="0" y="0"/>
          <a:ext cx="0" cy="0"/>
          <a:chOff x="0" y="0"/>
          <a:chExt cx="0" cy="0"/>
        </a:xfrm>
      </p:grpSpPr>
      <p:sp>
        <p:nvSpPr>
          <p:cNvPr id="1484" name="Google Shape;1484;p80"/>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 jaantusyo kala duwan dhacdooyin badan</a:t>
            </a:r>
            <a:endParaRPr/>
          </a:p>
        </p:txBody>
      </p:sp>
      <p:sp>
        <p:nvSpPr>
          <p:cNvPr id="1485" name="Google Shape;1485;p80"/>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Isbarbardhig matalaadyada natiijooyinka in ka badan laba dhacdo</a:t>
            </a:r>
            <a:endParaRPr/>
          </a:p>
        </p:txBody>
      </p:sp>
      <p:sp>
        <p:nvSpPr>
          <p:cNvPr id="1486" name="Google Shape;1486;p80"/>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Tijaabooyin heerar badan oo leh liis iyo geedo natiijo (outcome trees)</a:t>
            </a:r>
            <a:endParaRPr/>
          </a:p>
        </p:txBody>
      </p:sp>
      <p:pic>
        <p:nvPicPr>
          <p:cNvPr id="1487" name="Google Shape;1487;p80"/>
          <p:cNvPicPr preferRelativeResize="0"/>
          <p:nvPr/>
        </p:nvPicPr>
        <p:blipFill>
          <a:blip r:embed="rId3">
            <a:alphaModFix/>
          </a:blip>
          <a:stretch>
            <a:fillRect/>
          </a:stretch>
        </p:blipFill>
        <p:spPr>
          <a:xfrm>
            <a:off x="408127" y="2988373"/>
            <a:ext cx="450575" cy="446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1" name="Shape 1491"/>
        <p:cNvGrpSpPr/>
        <p:nvPr/>
      </p:nvGrpSpPr>
      <p:grpSpPr>
        <a:xfrm>
          <a:off x="0" y="0"/>
          <a:ext cx="0" cy="0"/>
          <a:chOff x="0" y="0"/>
          <a:chExt cx="0" cy="0"/>
        </a:xfrm>
      </p:grpSpPr>
      <p:pic>
        <p:nvPicPr>
          <p:cNvPr id="1492" name="Google Shape;1492;p81"/>
          <p:cNvPicPr preferRelativeResize="0"/>
          <p:nvPr/>
        </p:nvPicPr>
        <p:blipFill>
          <a:blip r:embed="rId3">
            <a:alphaModFix/>
          </a:blip>
          <a:stretch>
            <a:fillRect/>
          </a:stretch>
        </p:blipFill>
        <p:spPr>
          <a:xfrm>
            <a:off x="4948100" y="3134999"/>
            <a:ext cx="1020550" cy="510250"/>
          </a:xfrm>
          <a:prstGeom prst="rect">
            <a:avLst/>
          </a:prstGeom>
          <a:noFill/>
          <a:ln>
            <a:noFill/>
          </a:ln>
        </p:spPr>
      </p:pic>
      <p:sp>
        <p:nvSpPr>
          <p:cNvPr id="1493" name="Google Shape;1493;p81"/>
          <p:cNvSpPr txBox="1"/>
          <p:nvPr/>
        </p:nvSpPr>
        <p:spPr>
          <a:xfrm flipH="1">
            <a:off x="886501" y="719056"/>
            <a:ext cx="3222600" cy="1116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Marka, markaan kala saareyno saddex dhacdo oo tijaabo ah, waxaan isticmaali karnaa:</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494" name="Google Shape;1494;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oo leh liis iyo geedo natiijo (outcome trees)</a:t>
            </a:r>
            <a:endParaRPr/>
          </a:p>
        </p:txBody>
      </p:sp>
      <p:grpSp>
        <p:nvGrpSpPr>
          <p:cNvPr id="1495" name="Google Shape;1495;p81"/>
          <p:cNvGrpSpPr/>
          <p:nvPr/>
        </p:nvGrpSpPr>
        <p:grpSpPr>
          <a:xfrm flipH="1">
            <a:off x="392725" y="1952742"/>
            <a:ext cx="676200" cy="1040525"/>
            <a:chOff x="8137196" y="1935832"/>
            <a:chExt cx="676200" cy="1040525"/>
          </a:xfrm>
        </p:grpSpPr>
        <p:pic>
          <p:nvPicPr>
            <p:cNvPr id="1496" name="Google Shape;1496;p81"/>
            <p:cNvPicPr preferRelativeResize="0"/>
            <p:nvPr/>
          </p:nvPicPr>
          <p:blipFill>
            <a:blip r:embed="rId9">
              <a:alphaModFix/>
            </a:blip>
            <a:stretch>
              <a:fillRect/>
            </a:stretch>
          </p:blipFill>
          <p:spPr>
            <a:xfrm flipH="1">
              <a:off x="8209791" y="1935832"/>
              <a:ext cx="598139" cy="747975"/>
            </a:xfrm>
            <a:prstGeom prst="rect">
              <a:avLst/>
            </a:prstGeom>
            <a:noFill/>
            <a:ln>
              <a:noFill/>
            </a:ln>
          </p:spPr>
        </p:pic>
        <p:sp>
          <p:nvSpPr>
            <p:cNvPr id="1497" name="Google Shape;1497;p81"/>
            <p:cNvSpPr txBox="1"/>
            <p:nvPr/>
          </p:nvSpPr>
          <p:spPr>
            <a:xfrm>
              <a:off x="8137196" y="2699157"/>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000">
                  <a:solidFill>
                    <a:srgbClr val="000000"/>
                  </a:solidFill>
                  <a:latin typeface="Lexend"/>
                  <a:ea typeface="Lexend"/>
                  <a:cs typeface="Lexend"/>
                  <a:sym typeface="Lexend"/>
                </a:rPr>
                <a:t>Nuur</a:t>
              </a:r>
              <a:endParaRPr sz="1800">
                <a:solidFill>
                  <a:srgbClr val="000000"/>
                </a:solidFill>
                <a:latin typeface="Lexend"/>
                <a:ea typeface="Lexend"/>
                <a:cs typeface="Lexend"/>
                <a:sym typeface="Lexend"/>
              </a:endParaRPr>
            </a:p>
          </p:txBody>
        </p:sp>
      </p:grpSp>
      <p:pic>
        <p:nvPicPr>
          <p:cNvPr id="1498" name="Google Shape;1498;p81"/>
          <p:cNvPicPr preferRelativeResize="0"/>
          <p:nvPr/>
        </p:nvPicPr>
        <p:blipFill rotWithShape="1">
          <a:blip r:embed="rId5">
            <a:alphaModFix/>
          </a:blip>
          <a:srcRect b="43690" l="0" r="57905" t="0"/>
          <a:stretch/>
        </p:blipFill>
        <p:spPr>
          <a:xfrm flipH="1">
            <a:off x="630233" y="651553"/>
            <a:ext cx="3523220" cy="1503918"/>
          </a:xfrm>
          <a:prstGeom prst="rect">
            <a:avLst/>
          </a:prstGeom>
          <a:noFill/>
          <a:ln>
            <a:noFill/>
          </a:ln>
        </p:spPr>
      </p:pic>
      <p:grpSp>
        <p:nvGrpSpPr>
          <p:cNvPr id="1499" name="Google Shape;1499;p81"/>
          <p:cNvGrpSpPr/>
          <p:nvPr/>
        </p:nvGrpSpPr>
        <p:grpSpPr>
          <a:xfrm>
            <a:off x="324002" y="3181688"/>
            <a:ext cx="2108157" cy="1402287"/>
            <a:chOff x="5085717" y="3209325"/>
            <a:chExt cx="3679800" cy="2447700"/>
          </a:xfrm>
        </p:grpSpPr>
        <p:sp>
          <p:nvSpPr>
            <p:cNvPr id="1500" name="Google Shape;1500;p81"/>
            <p:cNvSpPr/>
            <p:nvPr/>
          </p:nvSpPr>
          <p:spPr>
            <a:xfrm flipH="1">
              <a:off x="5085717" y="3209325"/>
              <a:ext cx="3679800" cy="24477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1" name="Google Shape;1501;p81"/>
            <p:cNvSpPr/>
            <p:nvPr/>
          </p:nvSpPr>
          <p:spPr>
            <a:xfrm flipH="1">
              <a:off x="6168660" y="4038090"/>
              <a:ext cx="1514100" cy="1514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502" name="Google Shape;1502;p81"/>
            <p:cNvGrpSpPr/>
            <p:nvPr/>
          </p:nvGrpSpPr>
          <p:grpSpPr>
            <a:xfrm flipH="1">
              <a:off x="5684256" y="3314036"/>
              <a:ext cx="2483022" cy="1514096"/>
              <a:chOff x="3541748" y="4038900"/>
              <a:chExt cx="979534" cy="597300"/>
            </a:xfrm>
          </p:grpSpPr>
          <p:sp>
            <p:nvSpPr>
              <p:cNvPr id="1503" name="Google Shape;1503;p81"/>
              <p:cNvSpPr/>
              <p:nvPr/>
            </p:nvSpPr>
            <p:spPr>
              <a:xfrm>
                <a:off x="3541748" y="4038900"/>
                <a:ext cx="597300" cy="5973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4" name="Google Shape;1504;p81"/>
              <p:cNvSpPr/>
              <p:nvPr/>
            </p:nvSpPr>
            <p:spPr>
              <a:xfrm>
                <a:off x="3923982" y="4038900"/>
                <a:ext cx="597300" cy="5973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505" name="Google Shape;1505;p81"/>
          <p:cNvGrpSpPr/>
          <p:nvPr/>
        </p:nvGrpSpPr>
        <p:grpSpPr>
          <a:xfrm>
            <a:off x="2690390" y="3181746"/>
            <a:ext cx="1584472" cy="1402334"/>
            <a:chOff x="426949" y="3411500"/>
            <a:chExt cx="2765704" cy="2054401"/>
          </a:xfrm>
        </p:grpSpPr>
        <p:cxnSp>
          <p:nvCxnSpPr>
            <p:cNvPr id="1506" name="Google Shape;1506;p81"/>
            <p:cNvCxnSpPr/>
            <p:nvPr/>
          </p:nvCxnSpPr>
          <p:spPr>
            <a:xfrm flipH="1" rot="10800000">
              <a:off x="2353553" y="3411500"/>
              <a:ext cx="839100" cy="137700"/>
            </a:xfrm>
            <a:prstGeom prst="straightConnector1">
              <a:avLst/>
            </a:prstGeom>
            <a:noFill/>
            <a:ln cap="flat" cmpd="sng" w="28575">
              <a:solidFill>
                <a:srgbClr val="000000"/>
              </a:solidFill>
              <a:prstDash val="solid"/>
              <a:round/>
              <a:headEnd len="med" w="med" type="none"/>
              <a:tailEnd len="med" w="med" type="none"/>
            </a:ln>
          </p:spPr>
        </p:cxnSp>
        <p:grpSp>
          <p:nvGrpSpPr>
            <p:cNvPr id="1507" name="Google Shape;1507;p81"/>
            <p:cNvGrpSpPr/>
            <p:nvPr/>
          </p:nvGrpSpPr>
          <p:grpSpPr>
            <a:xfrm>
              <a:off x="426949" y="3556102"/>
              <a:ext cx="2765704" cy="1909798"/>
              <a:chOff x="426949" y="3556102"/>
              <a:chExt cx="2765704" cy="1909798"/>
            </a:xfrm>
          </p:grpSpPr>
          <p:cxnSp>
            <p:nvCxnSpPr>
              <p:cNvPr id="1508" name="Google Shape;1508;p81"/>
              <p:cNvCxnSpPr/>
              <p:nvPr/>
            </p:nvCxnSpPr>
            <p:spPr>
              <a:xfrm>
                <a:off x="2353553" y="3587691"/>
                <a:ext cx="839100" cy="137700"/>
              </a:xfrm>
              <a:prstGeom prst="straightConnector1">
                <a:avLst/>
              </a:prstGeom>
              <a:noFill/>
              <a:ln cap="flat" cmpd="sng" w="28575">
                <a:solidFill>
                  <a:srgbClr val="000000"/>
                </a:solidFill>
                <a:prstDash val="solid"/>
                <a:round/>
                <a:headEnd len="med" w="med" type="none"/>
                <a:tailEnd len="med" w="med" type="none"/>
              </a:ln>
            </p:spPr>
          </p:cxnSp>
          <p:cxnSp>
            <p:nvCxnSpPr>
              <p:cNvPr id="1509" name="Google Shape;1509;p81"/>
              <p:cNvCxnSpPr/>
              <p:nvPr/>
            </p:nvCxnSpPr>
            <p:spPr>
              <a:xfrm flipH="1" rot="10800000">
                <a:off x="2353553" y="3991670"/>
                <a:ext cx="839100" cy="137700"/>
              </a:xfrm>
              <a:prstGeom prst="straightConnector1">
                <a:avLst/>
              </a:prstGeom>
              <a:noFill/>
              <a:ln cap="flat" cmpd="sng" w="28575">
                <a:solidFill>
                  <a:srgbClr val="000000"/>
                </a:solidFill>
                <a:prstDash val="solid"/>
                <a:round/>
                <a:headEnd len="med" w="med" type="none"/>
                <a:tailEnd len="med" w="med" type="none"/>
              </a:ln>
            </p:spPr>
          </p:cxnSp>
          <p:cxnSp>
            <p:nvCxnSpPr>
              <p:cNvPr id="1510" name="Google Shape;1510;p81"/>
              <p:cNvCxnSpPr/>
              <p:nvPr/>
            </p:nvCxnSpPr>
            <p:spPr>
              <a:xfrm>
                <a:off x="2353553" y="4167861"/>
                <a:ext cx="839100" cy="137700"/>
              </a:xfrm>
              <a:prstGeom prst="straightConnector1">
                <a:avLst/>
              </a:prstGeom>
              <a:noFill/>
              <a:ln cap="flat" cmpd="sng" w="28575">
                <a:solidFill>
                  <a:srgbClr val="000000"/>
                </a:solidFill>
                <a:prstDash val="solid"/>
                <a:round/>
                <a:headEnd len="med" w="med" type="none"/>
                <a:tailEnd len="med" w="med" type="none"/>
              </a:ln>
            </p:spPr>
          </p:cxnSp>
          <p:cxnSp>
            <p:nvCxnSpPr>
              <p:cNvPr id="1511" name="Google Shape;1511;p81"/>
              <p:cNvCxnSpPr/>
              <p:nvPr/>
            </p:nvCxnSpPr>
            <p:spPr>
              <a:xfrm flipH="1" rot="10800000">
                <a:off x="2353553" y="4571839"/>
                <a:ext cx="839100" cy="137700"/>
              </a:xfrm>
              <a:prstGeom prst="straightConnector1">
                <a:avLst/>
              </a:prstGeom>
              <a:noFill/>
              <a:ln cap="flat" cmpd="sng" w="28575">
                <a:solidFill>
                  <a:srgbClr val="000000"/>
                </a:solidFill>
                <a:prstDash val="solid"/>
                <a:round/>
                <a:headEnd len="med" w="med" type="none"/>
                <a:tailEnd len="med" w="med" type="none"/>
              </a:ln>
            </p:spPr>
          </p:cxnSp>
          <p:cxnSp>
            <p:nvCxnSpPr>
              <p:cNvPr id="1512" name="Google Shape;1512;p81"/>
              <p:cNvCxnSpPr/>
              <p:nvPr/>
            </p:nvCxnSpPr>
            <p:spPr>
              <a:xfrm>
                <a:off x="2353553" y="4748031"/>
                <a:ext cx="839100" cy="137700"/>
              </a:xfrm>
              <a:prstGeom prst="straightConnector1">
                <a:avLst/>
              </a:prstGeom>
              <a:noFill/>
              <a:ln cap="flat" cmpd="sng" w="28575">
                <a:solidFill>
                  <a:srgbClr val="000000"/>
                </a:solidFill>
                <a:prstDash val="solid"/>
                <a:round/>
                <a:headEnd len="med" w="med" type="none"/>
                <a:tailEnd len="med" w="med" type="none"/>
              </a:ln>
            </p:spPr>
          </p:cxnSp>
          <p:cxnSp>
            <p:nvCxnSpPr>
              <p:cNvPr id="1513" name="Google Shape;1513;p81"/>
              <p:cNvCxnSpPr/>
              <p:nvPr/>
            </p:nvCxnSpPr>
            <p:spPr>
              <a:xfrm flipH="1" rot="10800000">
                <a:off x="2353553" y="5152009"/>
                <a:ext cx="839100" cy="137700"/>
              </a:xfrm>
              <a:prstGeom prst="straightConnector1">
                <a:avLst/>
              </a:prstGeom>
              <a:noFill/>
              <a:ln cap="flat" cmpd="sng" w="28575">
                <a:solidFill>
                  <a:srgbClr val="000000"/>
                </a:solidFill>
                <a:prstDash val="solid"/>
                <a:round/>
                <a:headEnd len="med" w="med" type="none"/>
                <a:tailEnd len="med" w="med" type="none"/>
              </a:ln>
            </p:spPr>
          </p:cxnSp>
          <p:cxnSp>
            <p:nvCxnSpPr>
              <p:cNvPr id="1514" name="Google Shape;1514;p81"/>
              <p:cNvCxnSpPr/>
              <p:nvPr/>
            </p:nvCxnSpPr>
            <p:spPr>
              <a:xfrm>
                <a:off x="2353553" y="5328200"/>
                <a:ext cx="839100" cy="137700"/>
              </a:xfrm>
              <a:prstGeom prst="straightConnector1">
                <a:avLst/>
              </a:prstGeom>
              <a:noFill/>
              <a:ln cap="flat" cmpd="sng" w="28575">
                <a:solidFill>
                  <a:srgbClr val="000000"/>
                </a:solidFill>
                <a:prstDash val="solid"/>
                <a:round/>
                <a:headEnd len="med" w="med" type="none"/>
                <a:tailEnd len="med" w="med" type="none"/>
              </a:ln>
            </p:spPr>
          </p:cxnSp>
          <p:cxnSp>
            <p:nvCxnSpPr>
              <p:cNvPr id="1515" name="Google Shape;1515;p81"/>
              <p:cNvCxnSpPr/>
              <p:nvPr/>
            </p:nvCxnSpPr>
            <p:spPr>
              <a:xfrm flipH="1" rot="10800000">
                <a:off x="1395377" y="4716449"/>
                <a:ext cx="578100" cy="265500"/>
              </a:xfrm>
              <a:prstGeom prst="straightConnector1">
                <a:avLst/>
              </a:prstGeom>
              <a:noFill/>
              <a:ln cap="flat" cmpd="sng" w="28575">
                <a:solidFill>
                  <a:srgbClr val="000000"/>
                </a:solidFill>
                <a:prstDash val="solid"/>
                <a:round/>
                <a:headEnd len="med" w="med" type="none"/>
                <a:tailEnd len="med" w="med" type="none"/>
              </a:ln>
            </p:spPr>
          </p:cxnSp>
          <p:cxnSp>
            <p:nvCxnSpPr>
              <p:cNvPr id="1516" name="Google Shape;1516;p81"/>
              <p:cNvCxnSpPr/>
              <p:nvPr/>
            </p:nvCxnSpPr>
            <p:spPr>
              <a:xfrm>
                <a:off x="1395377" y="5056073"/>
                <a:ext cx="578100" cy="265500"/>
              </a:xfrm>
              <a:prstGeom prst="straightConnector1">
                <a:avLst/>
              </a:prstGeom>
              <a:noFill/>
              <a:ln cap="flat" cmpd="sng" w="28575">
                <a:solidFill>
                  <a:srgbClr val="000000"/>
                </a:solidFill>
                <a:prstDash val="solid"/>
                <a:round/>
                <a:headEnd len="med" w="med" type="none"/>
                <a:tailEnd len="med" w="med" type="none"/>
              </a:ln>
            </p:spPr>
          </p:cxnSp>
          <p:cxnSp>
            <p:nvCxnSpPr>
              <p:cNvPr id="1517" name="Google Shape;1517;p81"/>
              <p:cNvCxnSpPr/>
              <p:nvPr/>
            </p:nvCxnSpPr>
            <p:spPr>
              <a:xfrm flipH="1" rot="10800000">
                <a:off x="1395377" y="3556102"/>
                <a:ext cx="578100" cy="265500"/>
              </a:xfrm>
              <a:prstGeom prst="straightConnector1">
                <a:avLst/>
              </a:prstGeom>
              <a:noFill/>
              <a:ln cap="flat" cmpd="sng" w="28575">
                <a:solidFill>
                  <a:srgbClr val="000000"/>
                </a:solidFill>
                <a:prstDash val="solid"/>
                <a:round/>
                <a:headEnd len="med" w="med" type="none"/>
                <a:tailEnd len="med" w="med" type="none"/>
              </a:ln>
            </p:spPr>
          </p:cxnSp>
          <p:cxnSp>
            <p:nvCxnSpPr>
              <p:cNvPr id="1518" name="Google Shape;1518;p81"/>
              <p:cNvCxnSpPr/>
              <p:nvPr/>
            </p:nvCxnSpPr>
            <p:spPr>
              <a:xfrm>
                <a:off x="1395377" y="3895726"/>
                <a:ext cx="578100" cy="265500"/>
              </a:xfrm>
              <a:prstGeom prst="straightConnector1">
                <a:avLst/>
              </a:prstGeom>
              <a:noFill/>
              <a:ln cap="flat" cmpd="sng" w="28575">
                <a:solidFill>
                  <a:srgbClr val="000000"/>
                </a:solidFill>
                <a:prstDash val="solid"/>
                <a:round/>
                <a:headEnd len="med" w="med" type="none"/>
                <a:tailEnd len="med" w="med" type="none"/>
              </a:ln>
            </p:spPr>
          </p:cxnSp>
          <p:cxnSp>
            <p:nvCxnSpPr>
              <p:cNvPr id="1519" name="Google Shape;1519;p81"/>
              <p:cNvCxnSpPr/>
              <p:nvPr/>
            </p:nvCxnSpPr>
            <p:spPr>
              <a:xfrm flipH="1" rot="10800000">
                <a:off x="426949" y="3857184"/>
                <a:ext cx="588300" cy="510300"/>
              </a:xfrm>
              <a:prstGeom prst="straightConnector1">
                <a:avLst/>
              </a:prstGeom>
              <a:noFill/>
              <a:ln cap="flat" cmpd="sng" w="28575">
                <a:solidFill>
                  <a:srgbClr val="000000"/>
                </a:solidFill>
                <a:prstDash val="solid"/>
                <a:round/>
                <a:headEnd len="med" w="med" type="none"/>
                <a:tailEnd len="med" w="med" type="none"/>
              </a:ln>
            </p:spPr>
          </p:cxnSp>
          <p:cxnSp>
            <p:nvCxnSpPr>
              <p:cNvPr id="1520" name="Google Shape;1520;p81"/>
              <p:cNvCxnSpPr/>
              <p:nvPr/>
            </p:nvCxnSpPr>
            <p:spPr>
              <a:xfrm>
                <a:off x="426949" y="4510091"/>
                <a:ext cx="588300" cy="510300"/>
              </a:xfrm>
              <a:prstGeom prst="straightConnector1">
                <a:avLst/>
              </a:prstGeom>
              <a:noFill/>
              <a:ln cap="flat" cmpd="sng" w="28575">
                <a:solidFill>
                  <a:srgbClr val="000000"/>
                </a:solidFill>
                <a:prstDash val="solid"/>
                <a:round/>
                <a:headEnd len="med" w="med" type="none"/>
                <a:tailEnd len="med" w="med" type="none"/>
              </a:ln>
            </p:spPr>
          </p:cxnSp>
        </p:grpSp>
      </p:grpSp>
      <p:sp>
        <p:nvSpPr>
          <p:cNvPr id="1521" name="Google Shape;1521;p81"/>
          <p:cNvSpPr txBox="1"/>
          <p:nvPr/>
        </p:nvSpPr>
        <p:spPr>
          <a:xfrm flipH="1">
            <a:off x="1849226" y="1267913"/>
            <a:ext cx="1738800" cy="302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Jaantusyada Venn (Venn diagrams)</a:t>
            </a:r>
            <a:endParaRPr sz="1800">
              <a:latin typeface="Lexend"/>
              <a:ea typeface="Lexend"/>
              <a:cs typeface="Lexend"/>
              <a:sym typeface="Lexend"/>
            </a:endParaRPr>
          </a:p>
        </p:txBody>
      </p:sp>
      <p:sp>
        <p:nvSpPr>
          <p:cNvPr id="1522" name="Google Shape;1522;p81"/>
          <p:cNvSpPr txBox="1"/>
          <p:nvPr/>
        </p:nvSpPr>
        <p:spPr>
          <a:xfrm flipH="1">
            <a:off x="885606" y="1543613"/>
            <a:ext cx="23790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iyo geedo natiijo (outcome trees).</a:t>
            </a:r>
            <a:endParaRPr sz="1800">
              <a:latin typeface="Lexend"/>
              <a:ea typeface="Lexend"/>
              <a:cs typeface="Lexend"/>
              <a:sym typeface="Lexend"/>
            </a:endParaRPr>
          </a:p>
        </p:txBody>
      </p:sp>
      <p:pic>
        <p:nvPicPr>
          <p:cNvPr id="1523" name="Google Shape;1523;p81"/>
          <p:cNvPicPr preferRelativeResize="0"/>
          <p:nvPr/>
        </p:nvPicPr>
        <p:blipFill>
          <a:blip r:embed="rId9">
            <a:alphaModFix/>
          </a:blip>
          <a:stretch>
            <a:fillRect/>
          </a:stretch>
        </p:blipFill>
        <p:spPr>
          <a:xfrm>
            <a:off x="8155584" y="1970229"/>
            <a:ext cx="664425" cy="737087"/>
          </a:xfrm>
          <a:prstGeom prst="rect">
            <a:avLst/>
          </a:prstGeom>
          <a:noFill/>
          <a:ln>
            <a:noFill/>
          </a:ln>
        </p:spPr>
      </p:pic>
      <p:sp>
        <p:nvSpPr>
          <p:cNvPr id="1524" name="Google Shape;1524;p81"/>
          <p:cNvSpPr txBox="1"/>
          <p:nvPr/>
        </p:nvSpPr>
        <p:spPr>
          <a:xfrm>
            <a:off x="8114735" y="2707322"/>
            <a:ext cx="6762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Lexend"/>
                <a:ea typeface="Lexend"/>
                <a:cs typeface="Lexend"/>
                <a:sym typeface="Lexend"/>
              </a:rPr>
              <a:t>Suad</a:t>
            </a:r>
            <a:endParaRPr sz="1800">
              <a:solidFill>
                <a:srgbClr val="000000"/>
              </a:solidFill>
              <a:latin typeface="Lexend"/>
              <a:ea typeface="Lexend"/>
              <a:cs typeface="Lexend"/>
              <a:sym typeface="Lexend"/>
            </a:endParaRPr>
          </a:p>
        </p:txBody>
      </p:sp>
      <p:grpSp>
        <p:nvGrpSpPr>
          <p:cNvPr id="1525" name="Google Shape;1525;p81"/>
          <p:cNvGrpSpPr/>
          <p:nvPr/>
        </p:nvGrpSpPr>
        <p:grpSpPr>
          <a:xfrm>
            <a:off x="4781416" y="734000"/>
            <a:ext cx="3755054" cy="1362199"/>
            <a:chOff x="5013425" y="734000"/>
            <a:chExt cx="3523226" cy="1362199"/>
          </a:xfrm>
        </p:grpSpPr>
        <p:pic>
          <p:nvPicPr>
            <p:cNvPr id="1526" name="Google Shape;1526;p81"/>
            <p:cNvPicPr preferRelativeResize="0"/>
            <p:nvPr/>
          </p:nvPicPr>
          <p:blipFill rotWithShape="1">
            <a:blip r:embed="rId5">
              <a:alphaModFix/>
            </a:blip>
            <a:srcRect b="43690" l="0" r="57905" t="0"/>
            <a:stretch/>
          </p:blipFill>
          <p:spPr>
            <a:xfrm>
              <a:off x="5013425" y="734000"/>
              <a:ext cx="3523226" cy="1362199"/>
            </a:xfrm>
            <a:prstGeom prst="rect">
              <a:avLst/>
            </a:prstGeom>
            <a:noFill/>
            <a:ln>
              <a:noFill/>
            </a:ln>
          </p:spPr>
        </p:pic>
        <p:sp>
          <p:nvSpPr>
            <p:cNvPr id="1527" name="Google Shape;1527;p81"/>
            <p:cNvSpPr txBox="1"/>
            <p:nvPr/>
          </p:nvSpPr>
          <p:spPr>
            <a:xfrm>
              <a:off x="5087526" y="750076"/>
              <a:ext cx="3182700" cy="507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Laakiin ma isticmaali karnaa labada jaantus markaan si nidaamsan u taxayno natiijooyinka tijaabo saddex heer ah?</a:t>
              </a:r>
              <a:endParaRPr sz="1800">
                <a:latin typeface="Lexend"/>
                <a:ea typeface="Lexend"/>
                <a:cs typeface="Lexend"/>
                <a:sym typeface="Lexend"/>
              </a:endParaRPr>
            </a:p>
          </p:txBody>
        </p:sp>
      </p:grpSp>
      <p:grpSp>
        <p:nvGrpSpPr>
          <p:cNvPr id="1528" name="Google Shape;1528;p81"/>
          <p:cNvGrpSpPr/>
          <p:nvPr/>
        </p:nvGrpSpPr>
        <p:grpSpPr>
          <a:xfrm flipH="1" rot="10800000">
            <a:off x="6078539" y="2818662"/>
            <a:ext cx="2458155" cy="1008709"/>
            <a:chOff x="5013425" y="734000"/>
            <a:chExt cx="3523226" cy="1362199"/>
          </a:xfrm>
        </p:grpSpPr>
        <p:pic>
          <p:nvPicPr>
            <p:cNvPr id="1529" name="Google Shape;1529;p81"/>
            <p:cNvPicPr preferRelativeResize="0"/>
            <p:nvPr/>
          </p:nvPicPr>
          <p:blipFill rotWithShape="1">
            <a:blip r:embed="rId5">
              <a:alphaModFix/>
            </a:blip>
            <a:srcRect b="43690" l="0" r="57905" t="0"/>
            <a:stretch/>
          </p:blipFill>
          <p:spPr>
            <a:xfrm>
              <a:off x="5013425" y="734000"/>
              <a:ext cx="3523226" cy="1362199"/>
            </a:xfrm>
            <a:prstGeom prst="rect">
              <a:avLst/>
            </a:prstGeom>
            <a:noFill/>
            <a:ln>
              <a:noFill/>
            </a:ln>
          </p:spPr>
        </p:pic>
        <p:sp>
          <p:nvSpPr>
            <p:cNvPr id="1530" name="Google Shape;1530;p81"/>
            <p:cNvSpPr txBox="1"/>
            <p:nvPr/>
          </p:nvSpPr>
          <p:spPr>
            <a:xfrm rot="10800000">
              <a:off x="5087525" y="791405"/>
              <a:ext cx="3182700" cy="1076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Sida rogista lacagtan (coin) caddaaladda ah saddex jeer?</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4" name="Shape 1534"/>
        <p:cNvGrpSpPr/>
        <p:nvPr/>
      </p:nvGrpSpPr>
      <p:grpSpPr>
        <a:xfrm>
          <a:off x="0" y="0"/>
          <a:ext cx="0" cy="0"/>
          <a:chOff x="0" y="0"/>
          <a:chExt cx="0" cy="0"/>
        </a:xfrm>
      </p:grpSpPr>
      <p:sp>
        <p:nvSpPr>
          <p:cNvPr id="1535" name="Google Shape;1535;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oo leh liis iyo geedo natiijo (outcome trees)</a:t>
            </a:r>
            <a:endParaRPr/>
          </a:p>
        </p:txBody>
      </p:sp>
      <p:grpSp>
        <p:nvGrpSpPr>
          <p:cNvPr id="1536" name="Google Shape;1536;p82"/>
          <p:cNvGrpSpPr/>
          <p:nvPr/>
        </p:nvGrpSpPr>
        <p:grpSpPr>
          <a:xfrm>
            <a:off x="2563999" y="2001070"/>
            <a:ext cx="606000" cy="401474"/>
            <a:chOff x="2563999" y="2001070"/>
            <a:chExt cx="606000" cy="401474"/>
          </a:xfrm>
        </p:grpSpPr>
        <p:cxnSp>
          <p:nvCxnSpPr>
            <p:cNvPr id="1537" name="Google Shape;1537;p82"/>
            <p:cNvCxnSpPr/>
            <p:nvPr/>
          </p:nvCxnSpPr>
          <p:spPr>
            <a:xfrm flipH="1" rot="10800000">
              <a:off x="2563999" y="2001070"/>
              <a:ext cx="606000" cy="176100"/>
            </a:xfrm>
            <a:prstGeom prst="straightConnector1">
              <a:avLst/>
            </a:prstGeom>
            <a:noFill/>
            <a:ln cap="flat" cmpd="sng" w="28575">
              <a:solidFill>
                <a:srgbClr val="000000"/>
              </a:solidFill>
              <a:prstDash val="solid"/>
              <a:round/>
              <a:headEnd len="med" w="med" type="none"/>
              <a:tailEnd len="med" w="med" type="none"/>
            </a:ln>
          </p:spPr>
        </p:cxnSp>
        <p:cxnSp>
          <p:nvCxnSpPr>
            <p:cNvPr id="1538" name="Google Shape;1538;p82"/>
            <p:cNvCxnSpPr/>
            <p:nvPr/>
          </p:nvCxnSpPr>
          <p:spPr>
            <a:xfrm>
              <a:off x="2563999" y="2226444"/>
              <a:ext cx="606000" cy="176100"/>
            </a:xfrm>
            <a:prstGeom prst="straightConnector1">
              <a:avLst/>
            </a:prstGeom>
            <a:noFill/>
            <a:ln cap="flat" cmpd="sng" w="28575">
              <a:solidFill>
                <a:srgbClr val="000000"/>
              </a:solidFill>
              <a:prstDash val="solid"/>
              <a:round/>
              <a:headEnd len="med" w="med" type="none"/>
              <a:tailEnd len="med" w="med" type="none"/>
            </a:ln>
          </p:spPr>
        </p:cxnSp>
      </p:grpSp>
      <p:grpSp>
        <p:nvGrpSpPr>
          <p:cNvPr id="1539" name="Google Shape;1539;p82"/>
          <p:cNvGrpSpPr/>
          <p:nvPr/>
        </p:nvGrpSpPr>
        <p:grpSpPr>
          <a:xfrm>
            <a:off x="2563999" y="2743776"/>
            <a:ext cx="606000" cy="401474"/>
            <a:chOff x="2563999" y="2743776"/>
            <a:chExt cx="606000" cy="401474"/>
          </a:xfrm>
        </p:grpSpPr>
        <p:cxnSp>
          <p:nvCxnSpPr>
            <p:cNvPr id="1540" name="Google Shape;1540;p82"/>
            <p:cNvCxnSpPr/>
            <p:nvPr/>
          </p:nvCxnSpPr>
          <p:spPr>
            <a:xfrm flipH="1" rot="10800000">
              <a:off x="2563999" y="2743776"/>
              <a:ext cx="606000" cy="176100"/>
            </a:xfrm>
            <a:prstGeom prst="straightConnector1">
              <a:avLst/>
            </a:prstGeom>
            <a:noFill/>
            <a:ln cap="flat" cmpd="sng" w="28575">
              <a:solidFill>
                <a:srgbClr val="000000"/>
              </a:solidFill>
              <a:prstDash val="solid"/>
              <a:round/>
              <a:headEnd len="med" w="med" type="none"/>
              <a:tailEnd len="med" w="med" type="none"/>
            </a:ln>
          </p:spPr>
        </p:cxnSp>
        <p:cxnSp>
          <p:nvCxnSpPr>
            <p:cNvPr id="1541" name="Google Shape;1541;p82"/>
            <p:cNvCxnSpPr/>
            <p:nvPr/>
          </p:nvCxnSpPr>
          <p:spPr>
            <a:xfrm>
              <a:off x="2563999" y="2969150"/>
              <a:ext cx="606000" cy="176100"/>
            </a:xfrm>
            <a:prstGeom prst="straightConnector1">
              <a:avLst/>
            </a:prstGeom>
            <a:noFill/>
            <a:ln cap="flat" cmpd="sng" w="28575">
              <a:solidFill>
                <a:srgbClr val="000000"/>
              </a:solidFill>
              <a:prstDash val="solid"/>
              <a:round/>
              <a:headEnd len="med" w="med" type="none"/>
              <a:tailEnd len="med" w="med" type="none"/>
            </a:ln>
          </p:spPr>
        </p:cxnSp>
      </p:grpSp>
      <p:grpSp>
        <p:nvGrpSpPr>
          <p:cNvPr id="1542" name="Google Shape;1542;p82"/>
          <p:cNvGrpSpPr/>
          <p:nvPr/>
        </p:nvGrpSpPr>
        <p:grpSpPr>
          <a:xfrm>
            <a:off x="2563999" y="3486481"/>
            <a:ext cx="606000" cy="401474"/>
            <a:chOff x="2563999" y="3486481"/>
            <a:chExt cx="606000" cy="401474"/>
          </a:xfrm>
        </p:grpSpPr>
        <p:cxnSp>
          <p:nvCxnSpPr>
            <p:cNvPr id="1543" name="Google Shape;1543;p82"/>
            <p:cNvCxnSpPr/>
            <p:nvPr/>
          </p:nvCxnSpPr>
          <p:spPr>
            <a:xfrm flipH="1" rot="10800000">
              <a:off x="2563999" y="3486481"/>
              <a:ext cx="606000" cy="176100"/>
            </a:xfrm>
            <a:prstGeom prst="straightConnector1">
              <a:avLst/>
            </a:prstGeom>
            <a:noFill/>
            <a:ln cap="flat" cmpd="sng" w="28575">
              <a:solidFill>
                <a:srgbClr val="000000"/>
              </a:solidFill>
              <a:prstDash val="solid"/>
              <a:round/>
              <a:headEnd len="med" w="med" type="none"/>
              <a:tailEnd len="med" w="med" type="none"/>
            </a:ln>
          </p:spPr>
        </p:cxnSp>
        <p:cxnSp>
          <p:nvCxnSpPr>
            <p:cNvPr id="1544" name="Google Shape;1544;p82"/>
            <p:cNvCxnSpPr/>
            <p:nvPr/>
          </p:nvCxnSpPr>
          <p:spPr>
            <a:xfrm>
              <a:off x="2563999" y="3711856"/>
              <a:ext cx="606000" cy="176100"/>
            </a:xfrm>
            <a:prstGeom prst="straightConnector1">
              <a:avLst/>
            </a:prstGeom>
            <a:noFill/>
            <a:ln cap="flat" cmpd="sng" w="28575">
              <a:solidFill>
                <a:srgbClr val="000000"/>
              </a:solidFill>
              <a:prstDash val="solid"/>
              <a:round/>
              <a:headEnd len="med" w="med" type="none"/>
              <a:tailEnd len="med" w="med" type="none"/>
            </a:ln>
          </p:spPr>
        </p:cxnSp>
      </p:grpSp>
      <p:grpSp>
        <p:nvGrpSpPr>
          <p:cNvPr id="1545" name="Google Shape;1545;p82"/>
          <p:cNvGrpSpPr/>
          <p:nvPr/>
        </p:nvGrpSpPr>
        <p:grpSpPr>
          <a:xfrm>
            <a:off x="2563999" y="4229187"/>
            <a:ext cx="606000" cy="401474"/>
            <a:chOff x="2563999" y="4229187"/>
            <a:chExt cx="606000" cy="401474"/>
          </a:xfrm>
        </p:grpSpPr>
        <p:cxnSp>
          <p:nvCxnSpPr>
            <p:cNvPr id="1546" name="Google Shape;1546;p82"/>
            <p:cNvCxnSpPr/>
            <p:nvPr/>
          </p:nvCxnSpPr>
          <p:spPr>
            <a:xfrm flipH="1" rot="10800000">
              <a:off x="2563999" y="4229187"/>
              <a:ext cx="606000" cy="176100"/>
            </a:xfrm>
            <a:prstGeom prst="straightConnector1">
              <a:avLst/>
            </a:prstGeom>
            <a:noFill/>
            <a:ln cap="flat" cmpd="sng" w="28575">
              <a:solidFill>
                <a:srgbClr val="000000"/>
              </a:solidFill>
              <a:prstDash val="solid"/>
              <a:round/>
              <a:headEnd len="med" w="med" type="none"/>
              <a:tailEnd len="med" w="med" type="none"/>
            </a:ln>
          </p:spPr>
        </p:cxnSp>
        <p:cxnSp>
          <p:nvCxnSpPr>
            <p:cNvPr id="1547" name="Google Shape;1547;p82"/>
            <p:cNvCxnSpPr/>
            <p:nvPr/>
          </p:nvCxnSpPr>
          <p:spPr>
            <a:xfrm>
              <a:off x="2563999" y="4454561"/>
              <a:ext cx="606000" cy="176100"/>
            </a:xfrm>
            <a:prstGeom prst="straightConnector1">
              <a:avLst/>
            </a:prstGeom>
            <a:noFill/>
            <a:ln cap="flat" cmpd="sng" w="28575">
              <a:solidFill>
                <a:srgbClr val="000000"/>
              </a:solidFill>
              <a:prstDash val="solid"/>
              <a:round/>
              <a:headEnd len="med" w="med" type="none"/>
              <a:tailEnd len="med" w="med" type="none"/>
            </a:ln>
          </p:spPr>
        </p:cxnSp>
      </p:grpSp>
      <p:grpSp>
        <p:nvGrpSpPr>
          <p:cNvPr id="1548" name="Google Shape;1548;p82"/>
          <p:cNvGrpSpPr/>
          <p:nvPr/>
        </p:nvGrpSpPr>
        <p:grpSpPr>
          <a:xfrm>
            <a:off x="1654015" y="3671671"/>
            <a:ext cx="549000" cy="774411"/>
            <a:chOff x="1654021" y="3678396"/>
            <a:chExt cx="549000" cy="684471"/>
          </a:xfrm>
        </p:grpSpPr>
        <p:cxnSp>
          <p:nvCxnSpPr>
            <p:cNvPr id="1549" name="Google Shape;1549;p82"/>
            <p:cNvCxnSpPr/>
            <p:nvPr/>
          </p:nvCxnSpPr>
          <p:spPr>
            <a:xfrm flipH="1" rot="10800000">
              <a:off x="1654021" y="3678396"/>
              <a:ext cx="549000" cy="300300"/>
            </a:xfrm>
            <a:prstGeom prst="straightConnector1">
              <a:avLst/>
            </a:prstGeom>
            <a:noFill/>
            <a:ln cap="flat" cmpd="sng" w="28575">
              <a:solidFill>
                <a:srgbClr val="000000"/>
              </a:solidFill>
              <a:prstDash val="solid"/>
              <a:round/>
              <a:headEnd len="med" w="med" type="none"/>
              <a:tailEnd len="med" w="med" type="none"/>
            </a:ln>
          </p:spPr>
        </p:cxnSp>
        <p:cxnSp>
          <p:nvCxnSpPr>
            <p:cNvPr id="1550" name="Google Shape;1550;p82"/>
            <p:cNvCxnSpPr/>
            <p:nvPr/>
          </p:nvCxnSpPr>
          <p:spPr>
            <a:xfrm>
              <a:off x="1654021" y="4062567"/>
              <a:ext cx="549000" cy="300300"/>
            </a:xfrm>
            <a:prstGeom prst="straightConnector1">
              <a:avLst/>
            </a:prstGeom>
            <a:noFill/>
            <a:ln cap="flat" cmpd="sng" w="28575">
              <a:solidFill>
                <a:srgbClr val="000000"/>
              </a:solidFill>
              <a:prstDash val="solid"/>
              <a:round/>
              <a:headEnd len="med" w="med" type="none"/>
              <a:tailEnd len="med" w="med" type="none"/>
            </a:ln>
          </p:spPr>
        </p:cxnSp>
      </p:grpSp>
      <p:grpSp>
        <p:nvGrpSpPr>
          <p:cNvPr id="1551" name="Google Shape;1551;p82"/>
          <p:cNvGrpSpPr/>
          <p:nvPr/>
        </p:nvGrpSpPr>
        <p:grpSpPr>
          <a:xfrm>
            <a:off x="1654015" y="2186219"/>
            <a:ext cx="549000" cy="774411"/>
            <a:chOff x="1654021" y="2365464"/>
            <a:chExt cx="549000" cy="684471"/>
          </a:xfrm>
        </p:grpSpPr>
        <p:cxnSp>
          <p:nvCxnSpPr>
            <p:cNvPr id="1552" name="Google Shape;1552;p82"/>
            <p:cNvCxnSpPr/>
            <p:nvPr/>
          </p:nvCxnSpPr>
          <p:spPr>
            <a:xfrm flipH="1" rot="10800000">
              <a:off x="1654021" y="2365464"/>
              <a:ext cx="549000" cy="300300"/>
            </a:xfrm>
            <a:prstGeom prst="straightConnector1">
              <a:avLst/>
            </a:prstGeom>
            <a:noFill/>
            <a:ln cap="flat" cmpd="sng" w="28575">
              <a:solidFill>
                <a:srgbClr val="000000"/>
              </a:solidFill>
              <a:prstDash val="solid"/>
              <a:round/>
              <a:headEnd len="med" w="med" type="none"/>
              <a:tailEnd len="med" w="med" type="none"/>
            </a:ln>
          </p:spPr>
        </p:cxnSp>
        <p:cxnSp>
          <p:nvCxnSpPr>
            <p:cNvPr id="1553" name="Google Shape;1553;p82"/>
            <p:cNvCxnSpPr/>
            <p:nvPr/>
          </p:nvCxnSpPr>
          <p:spPr>
            <a:xfrm>
              <a:off x="1654021" y="2749635"/>
              <a:ext cx="549000" cy="300300"/>
            </a:xfrm>
            <a:prstGeom prst="straightConnector1">
              <a:avLst/>
            </a:prstGeom>
            <a:noFill/>
            <a:ln cap="flat" cmpd="sng" w="28575">
              <a:solidFill>
                <a:srgbClr val="000000"/>
              </a:solidFill>
              <a:prstDash val="solid"/>
              <a:round/>
              <a:headEnd len="med" w="med" type="none"/>
              <a:tailEnd len="med" w="med" type="none"/>
            </a:ln>
          </p:spPr>
        </p:cxnSp>
      </p:grpSp>
      <p:cxnSp>
        <p:nvCxnSpPr>
          <p:cNvPr id="1554" name="Google Shape;1554;p82"/>
          <p:cNvCxnSpPr/>
          <p:nvPr/>
        </p:nvCxnSpPr>
        <p:spPr>
          <a:xfrm flipH="1" rot="10800000">
            <a:off x="734300" y="2571310"/>
            <a:ext cx="558600" cy="653400"/>
          </a:xfrm>
          <a:prstGeom prst="straightConnector1">
            <a:avLst/>
          </a:prstGeom>
          <a:noFill/>
          <a:ln cap="flat" cmpd="sng" w="28575">
            <a:solidFill>
              <a:srgbClr val="000000"/>
            </a:solidFill>
            <a:prstDash val="solid"/>
            <a:round/>
            <a:headEnd len="med" w="med" type="none"/>
            <a:tailEnd len="med" w="med" type="none"/>
          </a:ln>
        </p:spPr>
      </p:cxnSp>
      <p:cxnSp>
        <p:nvCxnSpPr>
          <p:cNvPr id="1555" name="Google Shape;1555;p82"/>
          <p:cNvCxnSpPr/>
          <p:nvPr/>
        </p:nvCxnSpPr>
        <p:spPr>
          <a:xfrm>
            <a:off x="734300" y="3407268"/>
            <a:ext cx="558600" cy="653400"/>
          </a:xfrm>
          <a:prstGeom prst="straightConnector1">
            <a:avLst/>
          </a:prstGeom>
          <a:noFill/>
          <a:ln cap="flat" cmpd="sng" w="28575">
            <a:solidFill>
              <a:srgbClr val="000000"/>
            </a:solidFill>
            <a:prstDash val="solid"/>
            <a:round/>
            <a:headEnd len="med" w="med" type="none"/>
            <a:tailEnd len="med" w="med" type="none"/>
          </a:ln>
        </p:spPr>
      </p:cxnSp>
      <p:grpSp>
        <p:nvGrpSpPr>
          <p:cNvPr id="1556" name="Google Shape;1556;p82"/>
          <p:cNvGrpSpPr/>
          <p:nvPr/>
        </p:nvGrpSpPr>
        <p:grpSpPr>
          <a:xfrm>
            <a:off x="338225" y="656549"/>
            <a:ext cx="3418750" cy="510250"/>
            <a:chOff x="2983150" y="656549"/>
            <a:chExt cx="3418750" cy="510250"/>
          </a:xfrm>
        </p:grpSpPr>
        <p:pic>
          <p:nvPicPr>
            <p:cNvPr id="1557" name="Google Shape;1557;p82"/>
            <p:cNvPicPr preferRelativeResize="0"/>
            <p:nvPr/>
          </p:nvPicPr>
          <p:blipFill>
            <a:blip r:embed="rId3">
              <a:alphaModFix/>
            </a:blip>
            <a:stretch>
              <a:fillRect/>
            </a:stretch>
          </p:blipFill>
          <p:spPr>
            <a:xfrm>
              <a:off x="2983150" y="656549"/>
              <a:ext cx="1020550" cy="510250"/>
            </a:xfrm>
            <a:prstGeom prst="rect">
              <a:avLst/>
            </a:prstGeom>
            <a:noFill/>
            <a:ln>
              <a:noFill/>
            </a:ln>
          </p:spPr>
        </p:pic>
        <p:sp>
          <p:nvSpPr>
            <p:cNvPr id="1558" name="Google Shape;1558;p82"/>
            <p:cNvSpPr txBox="1"/>
            <p:nvPr/>
          </p:nvSpPr>
          <p:spPr>
            <a:xfrm>
              <a:off x="4125800" y="773075"/>
              <a:ext cx="227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latin typeface="Lexend"/>
                  <a:ea typeface="Lexend"/>
                  <a:cs typeface="Lexend"/>
                  <a:sym typeface="Lexend"/>
                </a:rPr>
                <a:t>lacag (coin) = {madax, dabo}</a:t>
              </a:r>
              <a:endParaRPr sz="1800">
                <a:latin typeface="Lexend"/>
                <a:ea typeface="Lexend"/>
                <a:cs typeface="Lexend"/>
                <a:sym typeface="Lexend"/>
              </a:endParaRPr>
            </a:p>
          </p:txBody>
        </p:sp>
      </p:grpSp>
      <p:sp>
        <p:nvSpPr>
          <p:cNvPr id="1559" name="Google Shape;1559;p82"/>
          <p:cNvSpPr txBox="1"/>
          <p:nvPr/>
        </p:nvSpPr>
        <p:spPr>
          <a:xfrm>
            <a:off x="1299622" y="2416539"/>
            <a:ext cx="3564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H</a:t>
            </a:r>
            <a:endParaRPr sz="1800">
              <a:latin typeface="Lexend"/>
              <a:ea typeface="Lexend"/>
              <a:cs typeface="Lexend"/>
              <a:sym typeface="Lexend"/>
            </a:endParaRPr>
          </a:p>
        </p:txBody>
      </p:sp>
      <p:sp>
        <p:nvSpPr>
          <p:cNvPr id="1560" name="Google Shape;1560;p82"/>
          <p:cNvSpPr txBox="1"/>
          <p:nvPr/>
        </p:nvSpPr>
        <p:spPr>
          <a:xfrm>
            <a:off x="1299622" y="3901944"/>
            <a:ext cx="3564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T</a:t>
            </a:r>
            <a:endParaRPr sz="1800">
              <a:latin typeface="Lexend"/>
              <a:ea typeface="Lexend"/>
              <a:cs typeface="Lexend"/>
              <a:sym typeface="Lexend"/>
            </a:endParaRPr>
          </a:p>
        </p:txBody>
      </p:sp>
      <p:sp>
        <p:nvSpPr>
          <p:cNvPr id="1561" name="Google Shape;1561;p82"/>
          <p:cNvSpPr txBox="1"/>
          <p:nvPr/>
        </p:nvSpPr>
        <p:spPr>
          <a:xfrm>
            <a:off x="2220422" y="2045051"/>
            <a:ext cx="3564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H</a:t>
            </a:r>
            <a:endParaRPr sz="1800">
              <a:latin typeface="Lexend"/>
              <a:ea typeface="Lexend"/>
              <a:cs typeface="Lexend"/>
              <a:sym typeface="Lexend"/>
            </a:endParaRPr>
          </a:p>
        </p:txBody>
      </p:sp>
      <p:sp>
        <p:nvSpPr>
          <p:cNvPr id="1562" name="Google Shape;1562;p82"/>
          <p:cNvSpPr txBox="1"/>
          <p:nvPr/>
        </p:nvSpPr>
        <p:spPr>
          <a:xfrm>
            <a:off x="2220422" y="2787764"/>
            <a:ext cx="3564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T</a:t>
            </a:r>
            <a:endParaRPr sz="1800">
              <a:latin typeface="Lexend"/>
              <a:ea typeface="Lexend"/>
              <a:cs typeface="Lexend"/>
              <a:sym typeface="Lexend"/>
            </a:endParaRPr>
          </a:p>
        </p:txBody>
      </p:sp>
      <p:sp>
        <p:nvSpPr>
          <p:cNvPr id="1563" name="Google Shape;1563;p82"/>
          <p:cNvSpPr txBox="1"/>
          <p:nvPr/>
        </p:nvSpPr>
        <p:spPr>
          <a:xfrm>
            <a:off x="2220422" y="3530451"/>
            <a:ext cx="3564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H</a:t>
            </a:r>
            <a:endParaRPr sz="1800">
              <a:latin typeface="Lexend"/>
              <a:ea typeface="Lexend"/>
              <a:cs typeface="Lexend"/>
              <a:sym typeface="Lexend"/>
            </a:endParaRPr>
          </a:p>
        </p:txBody>
      </p:sp>
      <p:sp>
        <p:nvSpPr>
          <p:cNvPr id="1564" name="Google Shape;1564;p82"/>
          <p:cNvSpPr txBox="1"/>
          <p:nvPr/>
        </p:nvSpPr>
        <p:spPr>
          <a:xfrm>
            <a:off x="2220422" y="4273151"/>
            <a:ext cx="3564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T</a:t>
            </a:r>
            <a:endParaRPr sz="1800">
              <a:latin typeface="Lexend"/>
              <a:ea typeface="Lexend"/>
              <a:cs typeface="Lexend"/>
              <a:sym typeface="Lexend"/>
            </a:endParaRPr>
          </a:p>
        </p:txBody>
      </p:sp>
      <p:sp>
        <p:nvSpPr>
          <p:cNvPr id="1565" name="Google Shape;1565;p82"/>
          <p:cNvSpPr txBox="1"/>
          <p:nvPr/>
        </p:nvSpPr>
        <p:spPr>
          <a:xfrm>
            <a:off x="3170000" y="1879467"/>
            <a:ext cx="298200" cy="243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H</a:t>
            </a:r>
            <a:endParaRPr sz="1800">
              <a:latin typeface="Lexend"/>
              <a:ea typeface="Lexend"/>
              <a:cs typeface="Lexend"/>
              <a:sym typeface="Lexend"/>
            </a:endParaRPr>
          </a:p>
        </p:txBody>
      </p:sp>
      <p:sp>
        <p:nvSpPr>
          <p:cNvPr id="1566" name="Google Shape;1566;p82"/>
          <p:cNvSpPr txBox="1"/>
          <p:nvPr/>
        </p:nvSpPr>
        <p:spPr>
          <a:xfrm>
            <a:off x="3170000" y="2276752"/>
            <a:ext cx="298200" cy="243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T</a:t>
            </a:r>
            <a:endParaRPr sz="1800">
              <a:latin typeface="Lexend"/>
              <a:ea typeface="Lexend"/>
              <a:cs typeface="Lexend"/>
              <a:sym typeface="Lexend"/>
            </a:endParaRPr>
          </a:p>
        </p:txBody>
      </p:sp>
      <p:grpSp>
        <p:nvGrpSpPr>
          <p:cNvPr id="1567" name="Google Shape;1567;p82"/>
          <p:cNvGrpSpPr/>
          <p:nvPr/>
        </p:nvGrpSpPr>
        <p:grpSpPr>
          <a:xfrm>
            <a:off x="3170000" y="4109304"/>
            <a:ext cx="298200" cy="641185"/>
            <a:chOff x="3170000" y="2652867"/>
            <a:chExt cx="298200" cy="641185"/>
          </a:xfrm>
        </p:grpSpPr>
        <p:sp>
          <p:nvSpPr>
            <p:cNvPr id="1568" name="Google Shape;1568;p82"/>
            <p:cNvSpPr txBox="1"/>
            <p:nvPr/>
          </p:nvSpPr>
          <p:spPr>
            <a:xfrm>
              <a:off x="3170000" y="2652867"/>
              <a:ext cx="298200" cy="24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H</a:t>
              </a:r>
              <a:endParaRPr sz="1800">
                <a:latin typeface="Lexend"/>
                <a:ea typeface="Lexend"/>
                <a:cs typeface="Lexend"/>
                <a:sym typeface="Lexend"/>
              </a:endParaRPr>
            </a:p>
          </p:txBody>
        </p:sp>
        <p:sp>
          <p:nvSpPr>
            <p:cNvPr id="1569" name="Google Shape;1569;p82"/>
            <p:cNvSpPr txBox="1"/>
            <p:nvPr/>
          </p:nvSpPr>
          <p:spPr>
            <a:xfrm>
              <a:off x="3170000" y="3050152"/>
              <a:ext cx="298200" cy="24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T</a:t>
              </a:r>
              <a:endParaRPr sz="1800">
                <a:latin typeface="Lexend"/>
                <a:ea typeface="Lexend"/>
                <a:cs typeface="Lexend"/>
                <a:sym typeface="Lexend"/>
              </a:endParaRPr>
            </a:p>
          </p:txBody>
        </p:sp>
      </p:grpSp>
      <p:grpSp>
        <p:nvGrpSpPr>
          <p:cNvPr id="1570" name="Google Shape;1570;p82"/>
          <p:cNvGrpSpPr/>
          <p:nvPr/>
        </p:nvGrpSpPr>
        <p:grpSpPr>
          <a:xfrm>
            <a:off x="3170000" y="3366617"/>
            <a:ext cx="298200" cy="641185"/>
            <a:chOff x="3170000" y="2652867"/>
            <a:chExt cx="298200" cy="641185"/>
          </a:xfrm>
        </p:grpSpPr>
        <p:sp>
          <p:nvSpPr>
            <p:cNvPr id="1571" name="Google Shape;1571;p82"/>
            <p:cNvSpPr txBox="1"/>
            <p:nvPr/>
          </p:nvSpPr>
          <p:spPr>
            <a:xfrm>
              <a:off x="3170000" y="2652867"/>
              <a:ext cx="298200" cy="24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H</a:t>
              </a:r>
              <a:endParaRPr sz="1800">
                <a:latin typeface="Lexend"/>
                <a:ea typeface="Lexend"/>
                <a:cs typeface="Lexend"/>
                <a:sym typeface="Lexend"/>
              </a:endParaRPr>
            </a:p>
          </p:txBody>
        </p:sp>
        <p:sp>
          <p:nvSpPr>
            <p:cNvPr id="1572" name="Google Shape;1572;p82"/>
            <p:cNvSpPr txBox="1"/>
            <p:nvPr/>
          </p:nvSpPr>
          <p:spPr>
            <a:xfrm>
              <a:off x="3170000" y="3050152"/>
              <a:ext cx="298200" cy="24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T</a:t>
              </a:r>
              <a:endParaRPr sz="1800">
                <a:latin typeface="Lexend"/>
                <a:ea typeface="Lexend"/>
                <a:cs typeface="Lexend"/>
                <a:sym typeface="Lexend"/>
              </a:endParaRPr>
            </a:p>
          </p:txBody>
        </p:sp>
      </p:grpSp>
      <p:sp>
        <p:nvSpPr>
          <p:cNvPr id="1573" name="Google Shape;1573;p82"/>
          <p:cNvSpPr txBox="1"/>
          <p:nvPr/>
        </p:nvSpPr>
        <p:spPr>
          <a:xfrm>
            <a:off x="5019725" y="2073700"/>
            <a:ext cx="3800400" cy="561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ea typeface="Lexend"/>
                <a:cs typeface="Lexend"/>
                <a:sym typeface="Lexend"/>
              </a:rPr>
              <a:t>Lakab kasta oo laamo ah wuxuu matalaa heer.</a:t>
            </a:r>
            <a:endParaRPr sz="18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latin typeface="Lexend"/>
                <a:ea typeface="Lexend"/>
                <a:cs typeface="Lexend"/>
                <a:sym typeface="Lexend"/>
              </a:rPr>
              <a:t>Marka, waxaa suurtogal ah in lagu daro lakabyo dheeri ah oo loogu talagalay tijaabo afar ama shan marxaladood ah.</a:t>
            </a:r>
            <a:endParaRPr sz="1800">
              <a:latin typeface="Lexend"/>
              <a:ea typeface="Lexend"/>
              <a:cs typeface="Lexend"/>
              <a:sym typeface="Lexend"/>
            </a:endParaRPr>
          </a:p>
        </p:txBody>
      </p:sp>
      <p:grpSp>
        <p:nvGrpSpPr>
          <p:cNvPr id="1574" name="Google Shape;1574;p82"/>
          <p:cNvGrpSpPr/>
          <p:nvPr/>
        </p:nvGrpSpPr>
        <p:grpSpPr>
          <a:xfrm>
            <a:off x="3170000" y="2623042"/>
            <a:ext cx="298200" cy="641185"/>
            <a:chOff x="3170000" y="2652867"/>
            <a:chExt cx="298200" cy="641185"/>
          </a:xfrm>
        </p:grpSpPr>
        <p:sp>
          <p:nvSpPr>
            <p:cNvPr id="1575" name="Google Shape;1575;p82"/>
            <p:cNvSpPr txBox="1"/>
            <p:nvPr/>
          </p:nvSpPr>
          <p:spPr>
            <a:xfrm>
              <a:off x="3170000" y="2652867"/>
              <a:ext cx="298200" cy="24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H</a:t>
              </a:r>
              <a:endParaRPr sz="1800">
                <a:latin typeface="Lexend"/>
                <a:ea typeface="Lexend"/>
                <a:cs typeface="Lexend"/>
                <a:sym typeface="Lexend"/>
              </a:endParaRPr>
            </a:p>
          </p:txBody>
        </p:sp>
        <p:sp>
          <p:nvSpPr>
            <p:cNvPr id="1576" name="Google Shape;1576;p82"/>
            <p:cNvSpPr txBox="1"/>
            <p:nvPr/>
          </p:nvSpPr>
          <p:spPr>
            <a:xfrm>
              <a:off x="3170000" y="3050152"/>
              <a:ext cx="298200" cy="24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T</a:t>
              </a:r>
              <a:endParaRPr sz="1800">
                <a:latin typeface="Lexend"/>
                <a:ea typeface="Lexend"/>
                <a:cs typeface="Lexend"/>
                <a:sym typeface="Lexend"/>
              </a:endParaRPr>
            </a:p>
          </p:txBody>
        </p:sp>
      </p:grpSp>
      <p:sp>
        <p:nvSpPr>
          <p:cNvPr id="1577" name="Google Shape;1577;p82"/>
          <p:cNvSpPr txBox="1"/>
          <p:nvPr/>
        </p:nvSpPr>
        <p:spPr>
          <a:xfrm>
            <a:off x="5019725" y="799500"/>
            <a:ext cx="3800400" cy="561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ea typeface="Lexend"/>
                <a:cs typeface="Lexend"/>
                <a:sym typeface="Lexend"/>
              </a:rPr>
              <a:t>Waxaa suurtogal ah in la isticmaalo geed natiijo (outcome tree) si nidaamsan loo taxo dhammaan natiijooyinka tijaabo saddex marxaladood ah.</a:t>
            </a:r>
            <a:endParaRPr sz="1800">
              <a:latin typeface="Lexend"/>
              <a:ea typeface="Lexend"/>
              <a:cs typeface="Lexend"/>
              <a:sym typeface="Lexend"/>
            </a:endParaRPr>
          </a:p>
        </p:txBody>
      </p:sp>
      <p:grpSp>
        <p:nvGrpSpPr>
          <p:cNvPr id="1578" name="Google Shape;1578;p82"/>
          <p:cNvGrpSpPr/>
          <p:nvPr/>
        </p:nvGrpSpPr>
        <p:grpSpPr>
          <a:xfrm>
            <a:off x="734300" y="1323136"/>
            <a:ext cx="922800" cy="3449615"/>
            <a:chOff x="734300" y="1323150"/>
            <a:chExt cx="922800" cy="3407700"/>
          </a:xfrm>
        </p:grpSpPr>
        <p:sp>
          <p:nvSpPr>
            <p:cNvPr id="1579" name="Google Shape;1579;p82"/>
            <p:cNvSpPr/>
            <p:nvPr/>
          </p:nvSpPr>
          <p:spPr>
            <a:xfrm>
              <a:off x="734300" y="1877250"/>
              <a:ext cx="922800" cy="28536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0" name="Google Shape;1580;p82"/>
            <p:cNvSpPr txBox="1"/>
            <p:nvPr/>
          </p:nvSpPr>
          <p:spPr>
            <a:xfrm>
              <a:off x="759650" y="1323150"/>
              <a:ext cx="872100" cy="554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marxaladda 1</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(flip 1)</a:t>
              </a:r>
              <a:endParaRPr sz="1800">
                <a:latin typeface="Lexend"/>
                <a:ea typeface="Lexend"/>
                <a:cs typeface="Lexend"/>
                <a:sym typeface="Lexend"/>
              </a:endParaRPr>
            </a:p>
          </p:txBody>
        </p:sp>
      </p:grpSp>
      <p:grpSp>
        <p:nvGrpSpPr>
          <p:cNvPr id="1581" name="Google Shape;1581;p82"/>
          <p:cNvGrpSpPr/>
          <p:nvPr/>
        </p:nvGrpSpPr>
        <p:grpSpPr>
          <a:xfrm>
            <a:off x="1654025" y="1323136"/>
            <a:ext cx="922800" cy="3449615"/>
            <a:chOff x="734300" y="1323150"/>
            <a:chExt cx="922800" cy="3407700"/>
          </a:xfrm>
        </p:grpSpPr>
        <p:sp>
          <p:nvSpPr>
            <p:cNvPr id="1582" name="Google Shape;1582;p82"/>
            <p:cNvSpPr/>
            <p:nvPr/>
          </p:nvSpPr>
          <p:spPr>
            <a:xfrm>
              <a:off x="734300" y="1877250"/>
              <a:ext cx="922800" cy="28536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3" name="Google Shape;1583;p82"/>
            <p:cNvSpPr txBox="1"/>
            <p:nvPr/>
          </p:nvSpPr>
          <p:spPr>
            <a:xfrm>
              <a:off x="759650" y="1323150"/>
              <a:ext cx="872100" cy="554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marxaladda 2</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(flip 2)</a:t>
              </a:r>
              <a:endParaRPr sz="1800">
                <a:latin typeface="Lexend"/>
                <a:ea typeface="Lexend"/>
                <a:cs typeface="Lexend"/>
                <a:sym typeface="Lexend"/>
              </a:endParaRPr>
            </a:p>
          </p:txBody>
        </p:sp>
      </p:grpSp>
      <p:grpSp>
        <p:nvGrpSpPr>
          <p:cNvPr id="1584" name="Google Shape;1584;p82"/>
          <p:cNvGrpSpPr/>
          <p:nvPr/>
        </p:nvGrpSpPr>
        <p:grpSpPr>
          <a:xfrm>
            <a:off x="2564050" y="1323136"/>
            <a:ext cx="922800" cy="3449615"/>
            <a:chOff x="734300" y="1323150"/>
            <a:chExt cx="922800" cy="3407700"/>
          </a:xfrm>
        </p:grpSpPr>
        <p:sp>
          <p:nvSpPr>
            <p:cNvPr id="1585" name="Google Shape;1585;p82"/>
            <p:cNvSpPr/>
            <p:nvPr/>
          </p:nvSpPr>
          <p:spPr>
            <a:xfrm>
              <a:off x="734300" y="1877250"/>
              <a:ext cx="922800" cy="28536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6" name="Google Shape;1586;p82"/>
            <p:cNvSpPr txBox="1"/>
            <p:nvPr/>
          </p:nvSpPr>
          <p:spPr>
            <a:xfrm>
              <a:off x="759650" y="1323150"/>
              <a:ext cx="872100" cy="554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marxaladda 3</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(flip 3)</a:t>
              </a:r>
              <a:endParaRPr sz="1800">
                <a:latin typeface="Lexend"/>
                <a:ea typeface="Lexend"/>
                <a:cs typeface="Lexend"/>
                <a:sym typeface="Lexend"/>
              </a:endParaRPr>
            </a:p>
          </p:txBody>
        </p:sp>
      </p:grpSp>
      <p:sp>
        <p:nvSpPr>
          <p:cNvPr id="1587" name="Google Shape;1587;p82"/>
          <p:cNvSpPr txBox="1"/>
          <p:nvPr/>
        </p:nvSpPr>
        <p:spPr>
          <a:xfrm>
            <a:off x="5019725" y="3652700"/>
            <a:ext cx="3800400" cy="561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ea typeface="Lexend"/>
                <a:cs typeface="Lexend"/>
                <a:sym typeface="Lexend"/>
              </a:rPr>
              <a:t>Booska tusaalaha (sample space) ee laga sameeyay geedka natiijada waa liis dhammaan isku-dhafka suurtogalka ah ee saddex jeer oo lacag la tuuray.</a:t>
            </a:r>
            <a:endParaRPr sz="1800">
              <a:latin typeface="Lexend"/>
              <a:ea typeface="Lexend"/>
              <a:cs typeface="Lexend"/>
              <a:sym typeface="Lexend"/>
            </a:endParaRPr>
          </a:p>
        </p:txBody>
      </p:sp>
      <p:grpSp>
        <p:nvGrpSpPr>
          <p:cNvPr id="1588" name="Google Shape;1588;p82"/>
          <p:cNvGrpSpPr/>
          <p:nvPr/>
        </p:nvGrpSpPr>
        <p:grpSpPr>
          <a:xfrm>
            <a:off x="3521232" y="1323136"/>
            <a:ext cx="922800" cy="3449615"/>
            <a:chOff x="734300" y="1323150"/>
            <a:chExt cx="922800" cy="3407700"/>
          </a:xfrm>
        </p:grpSpPr>
        <p:sp>
          <p:nvSpPr>
            <p:cNvPr id="1589" name="Google Shape;1589;p82"/>
            <p:cNvSpPr/>
            <p:nvPr/>
          </p:nvSpPr>
          <p:spPr>
            <a:xfrm>
              <a:off x="734300" y="1877250"/>
              <a:ext cx="922800" cy="28536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90" name="Google Shape;1590;p82"/>
            <p:cNvSpPr txBox="1"/>
            <p:nvPr/>
          </p:nvSpPr>
          <p:spPr>
            <a:xfrm>
              <a:off x="759650" y="1323150"/>
              <a:ext cx="872100" cy="554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booska tusaalaha (sample space)</a:t>
              </a:r>
              <a:endParaRPr sz="1800">
                <a:latin typeface="Lexend"/>
                <a:ea typeface="Lexend"/>
                <a:cs typeface="Lexend"/>
                <a:sym typeface="Lexend"/>
              </a:endParaRPr>
            </a:p>
          </p:txBody>
        </p:sp>
      </p:grpSp>
      <p:sp>
        <p:nvSpPr>
          <p:cNvPr id="1591" name="Google Shape;1591;p82"/>
          <p:cNvSpPr txBox="1"/>
          <p:nvPr/>
        </p:nvSpPr>
        <p:spPr>
          <a:xfrm>
            <a:off x="3610882" y="1879475"/>
            <a:ext cx="743400" cy="243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HHH</a:t>
            </a:r>
            <a:endParaRPr sz="1800">
              <a:latin typeface="Lexend"/>
              <a:ea typeface="Lexend"/>
              <a:cs typeface="Lexend"/>
              <a:sym typeface="Lexend"/>
            </a:endParaRPr>
          </a:p>
        </p:txBody>
      </p:sp>
      <p:sp>
        <p:nvSpPr>
          <p:cNvPr id="1592" name="Google Shape;1592;p82"/>
          <p:cNvSpPr txBox="1"/>
          <p:nvPr/>
        </p:nvSpPr>
        <p:spPr>
          <a:xfrm>
            <a:off x="3610882" y="2276760"/>
            <a:ext cx="743400" cy="243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HHT</a:t>
            </a:r>
            <a:endParaRPr sz="1800">
              <a:latin typeface="Lexend"/>
              <a:ea typeface="Lexend"/>
              <a:cs typeface="Lexend"/>
              <a:sym typeface="Lexend"/>
            </a:endParaRPr>
          </a:p>
        </p:txBody>
      </p:sp>
      <p:grpSp>
        <p:nvGrpSpPr>
          <p:cNvPr id="1593" name="Google Shape;1593;p82"/>
          <p:cNvGrpSpPr/>
          <p:nvPr/>
        </p:nvGrpSpPr>
        <p:grpSpPr>
          <a:xfrm>
            <a:off x="3610904" y="4109312"/>
            <a:ext cx="743502" cy="641185"/>
            <a:chOff x="3170000" y="2652867"/>
            <a:chExt cx="298200" cy="641185"/>
          </a:xfrm>
        </p:grpSpPr>
        <p:sp>
          <p:nvSpPr>
            <p:cNvPr id="1594" name="Google Shape;1594;p82"/>
            <p:cNvSpPr txBox="1"/>
            <p:nvPr/>
          </p:nvSpPr>
          <p:spPr>
            <a:xfrm>
              <a:off x="3170000" y="2652867"/>
              <a:ext cx="298200" cy="24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TTH</a:t>
              </a:r>
              <a:endParaRPr sz="1800">
                <a:latin typeface="Lexend"/>
                <a:ea typeface="Lexend"/>
                <a:cs typeface="Lexend"/>
                <a:sym typeface="Lexend"/>
              </a:endParaRPr>
            </a:p>
          </p:txBody>
        </p:sp>
        <p:sp>
          <p:nvSpPr>
            <p:cNvPr id="1595" name="Google Shape;1595;p82"/>
            <p:cNvSpPr txBox="1"/>
            <p:nvPr/>
          </p:nvSpPr>
          <p:spPr>
            <a:xfrm>
              <a:off x="3170000" y="3050152"/>
              <a:ext cx="298200" cy="24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TTT</a:t>
              </a:r>
              <a:endParaRPr sz="1800">
                <a:latin typeface="Lexend"/>
                <a:ea typeface="Lexend"/>
                <a:cs typeface="Lexend"/>
                <a:sym typeface="Lexend"/>
              </a:endParaRPr>
            </a:p>
          </p:txBody>
        </p:sp>
      </p:grpSp>
      <p:grpSp>
        <p:nvGrpSpPr>
          <p:cNvPr id="1596" name="Google Shape;1596;p82"/>
          <p:cNvGrpSpPr/>
          <p:nvPr/>
        </p:nvGrpSpPr>
        <p:grpSpPr>
          <a:xfrm>
            <a:off x="3610904" y="3366624"/>
            <a:ext cx="743502" cy="641185"/>
            <a:chOff x="3170000" y="2652867"/>
            <a:chExt cx="298200" cy="641185"/>
          </a:xfrm>
        </p:grpSpPr>
        <p:sp>
          <p:nvSpPr>
            <p:cNvPr id="1597" name="Google Shape;1597;p82"/>
            <p:cNvSpPr txBox="1"/>
            <p:nvPr/>
          </p:nvSpPr>
          <p:spPr>
            <a:xfrm>
              <a:off x="3170000" y="2652867"/>
              <a:ext cx="298200" cy="24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THH</a:t>
              </a:r>
              <a:endParaRPr sz="1800">
                <a:latin typeface="Lexend"/>
                <a:ea typeface="Lexend"/>
                <a:cs typeface="Lexend"/>
                <a:sym typeface="Lexend"/>
              </a:endParaRPr>
            </a:p>
          </p:txBody>
        </p:sp>
        <p:sp>
          <p:nvSpPr>
            <p:cNvPr id="1598" name="Google Shape;1598;p82"/>
            <p:cNvSpPr txBox="1"/>
            <p:nvPr/>
          </p:nvSpPr>
          <p:spPr>
            <a:xfrm>
              <a:off x="3170000" y="3050152"/>
              <a:ext cx="298200" cy="24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THT</a:t>
              </a:r>
              <a:endParaRPr sz="1800">
                <a:latin typeface="Lexend"/>
                <a:ea typeface="Lexend"/>
                <a:cs typeface="Lexend"/>
                <a:sym typeface="Lexend"/>
              </a:endParaRPr>
            </a:p>
          </p:txBody>
        </p:sp>
      </p:grpSp>
      <p:grpSp>
        <p:nvGrpSpPr>
          <p:cNvPr id="1599" name="Google Shape;1599;p82"/>
          <p:cNvGrpSpPr/>
          <p:nvPr/>
        </p:nvGrpSpPr>
        <p:grpSpPr>
          <a:xfrm>
            <a:off x="3610904" y="2623048"/>
            <a:ext cx="743502" cy="641185"/>
            <a:chOff x="3170000" y="2652867"/>
            <a:chExt cx="298200" cy="641185"/>
          </a:xfrm>
        </p:grpSpPr>
        <p:sp>
          <p:nvSpPr>
            <p:cNvPr id="1600" name="Google Shape;1600;p82"/>
            <p:cNvSpPr txBox="1"/>
            <p:nvPr/>
          </p:nvSpPr>
          <p:spPr>
            <a:xfrm>
              <a:off x="3170000" y="2652867"/>
              <a:ext cx="298200" cy="24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HTH</a:t>
              </a:r>
              <a:endParaRPr sz="1800">
                <a:latin typeface="Lexend"/>
                <a:ea typeface="Lexend"/>
                <a:cs typeface="Lexend"/>
                <a:sym typeface="Lexend"/>
              </a:endParaRPr>
            </a:p>
          </p:txBody>
        </p:sp>
        <p:sp>
          <p:nvSpPr>
            <p:cNvPr id="1601" name="Google Shape;1601;p82"/>
            <p:cNvSpPr txBox="1"/>
            <p:nvPr/>
          </p:nvSpPr>
          <p:spPr>
            <a:xfrm>
              <a:off x="3170000" y="3050152"/>
              <a:ext cx="298200" cy="24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HTT</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7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8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8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5" name="Shape 1605"/>
        <p:cNvGrpSpPr/>
        <p:nvPr/>
      </p:nvGrpSpPr>
      <p:grpSpPr>
        <a:xfrm>
          <a:off x="0" y="0"/>
          <a:ext cx="0" cy="0"/>
          <a:chOff x="0" y="0"/>
          <a:chExt cx="0" cy="0"/>
        </a:xfrm>
      </p:grpSpPr>
      <p:sp>
        <p:nvSpPr>
          <p:cNvPr id="1606" name="Google Shape;1606;p83"/>
          <p:cNvSpPr txBox="1"/>
          <p:nvPr/>
        </p:nvSpPr>
        <p:spPr>
          <a:xfrm>
            <a:off x="338225" y="1907200"/>
            <a:ext cx="4399500" cy="561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ea typeface="Lexend"/>
                <a:cs typeface="Lexend"/>
                <a:sym typeface="Lexend"/>
              </a:rPr>
              <a:t>Si kastaba ha ahaatee, ma suurtogalna in la isticmaalo jaantus Venn (Venn diagram) si nidaamsan loo helo dhammaan natiijooyinka tijaabo saddex marxaladood ah.</a:t>
            </a:r>
            <a:endParaRPr sz="1800">
              <a:latin typeface="Lexend"/>
              <a:ea typeface="Lexend"/>
              <a:cs typeface="Lexend"/>
              <a:sym typeface="Lexend"/>
            </a:endParaRPr>
          </a:p>
        </p:txBody>
      </p:sp>
      <p:sp>
        <p:nvSpPr>
          <p:cNvPr id="1607" name="Google Shape;1607;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Tijaabooyin badan oo marxalado leh oo leh liisyo iyo geedo natiijo (outcome trees)</a:t>
            </a:r>
            <a:endParaRPr/>
          </a:p>
        </p:txBody>
      </p:sp>
      <p:sp>
        <p:nvSpPr>
          <p:cNvPr id="1608" name="Google Shape;1608;p83"/>
          <p:cNvSpPr/>
          <p:nvPr/>
        </p:nvSpPr>
        <p:spPr>
          <a:xfrm flipH="1">
            <a:off x="5012529" y="1907192"/>
            <a:ext cx="3703500" cy="2463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9" name="Google Shape;1609;p83"/>
          <p:cNvSpPr/>
          <p:nvPr/>
        </p:nvSpPr>
        <p:spPr>
          <a:xfrm flipH="1">
            <a:off x="5804897" y="2795225"/>
            <a:ext cx="2119200" cy="13167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0" name="Google Shape;1610;p83"/>
          <p:cNvSpPr/>
          <p:nvPr/>
        </p:nvSpPr>
        <p:spPr>
          <a:xfrm flipH="1">
            <a:off x="6483100" y="2165476"/>
            <a:ext cx="2119200" cy="13167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1" name="Google Shape;1611;p83"/>
          <p:cNvSpPr/>
          <p:nvPr/>
        </p:nvSpPr>
        <p:spPr>
          <a:xfrm flipH="1">
            <a:off x="5126850" y="2165476"/>
            <a:ext cx="2119200" cy="13167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612" name="Google Shape;1612;p83"/>
          <p:cNvGrpSpPr/>
          <p:nvPr/>
        </p:nvGrpSpPr>
        <p:grpSpPr>
          <a:xfrm>
            <a:off x="338225" y="656549"/>
            <a:ext cx="3418750" cy="510250"/>
            <a:chOff x="2983150" y="656549"/>
            <a:chExt cx="3418750" cy="510250"/>
          </a:xfrm>
        </p:grpSpPr>
        <p:pic>
          <p:nvPicPr>
            <p:cNvPr id="1613" name="Google Shape;1613;p83"/>
            <p:cNvPicPr preferRelativeResize="0"/>
            <p:nvPr/>
          </p:nvPicPr>
          <p:blipFill>
            <a:blip r:embed="rId3">
              <a:alphaModFix/>
            </a:blip>
            <a:stretch>
              <a:fillRect/>
            </a:stretch>
          </p:blipFill>
          <p:spPr>
            <a:xfrm>
              <a:off x="2983150" y="656549"/>
              <a:ext cx="1020550" cy="510250"/>
            </a:xfrm>
            <a:prstGeom prst="rect">
              <a:avLst/>
            </a:prstGeom>
            <a:noFill/>
            <a:ln>
              <a:noFill/>
            </a:ln>
          </p:spPr>
        </p:pic>
        <p:sp>
          <p:nvSpPr>
            <p:cNvPr id="1614" name="Google Shape;1614;p83"/>
            <p:cNvSpPr txBox="1"/>
            <p:nvPr/>
          </p:nvSpPr>
          <p:spPr>
            <a:xfrm>
              <a:off x="4125800" y="773075"/>
              <a:ext cx="227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latin typeface="Lexend"/>
                  <a:ea typeface="Lexend"/>
                  <a:cs typeface="Lexend"/>
                  <a:sym typeface="Lexend"/>
                </a:rPr>
                <a:t>lacag = {madax, dabo}</a:t>
              </a:r>
              <a:endParaRPr sz="1800">
                <a:latin typeface="Lexend"/>
                <a:ea typeface="Lexend"/>
                <a:cs typeface="Lexend"/>
                <a:sym typeface="Lexend"/>
              </a:endParaRPr>
            </a:p>
          </p:txBody>
        </p:sp>
      </p:grpSp>
      <p:sp>
        <p:nvSpPr>
          <p:cNvPr id="1615" name="Google Shape;1615;p83"/>
          <p:cNvSpPr txBox="1"/>
          <p:nvPr/>
        </p:nvSpPr>
        <p:spPr>
          <a:xfrm>
            <a:off x="5378575" y="1968500"/>
            <a:ext cx="590100" cy="314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H</a:t>
            </a:r>
            <a:endParaRPr sz="1800">
              <a:latin typeface="Lexend"/>
              <a:ea typeface="Lexend"/>
              <a:cs typeface="Lexend"/>
              <a:sym typeface="Lexend"/>
            </a:endParaRPr>
          </a:p>
        </p:txBody>
      </p:sp>
      <p:sp>
        <p:nvSpPr>
          <p:cNvPr id="1616" name="Google Shape;1616;p83"/>
          <p:cNvSpPr txBox="1"/>
          <p:nvPr/>
        </p:nvSpPr>
        <p:spPr>
          <a:xfrm>
            <a:off x="7792162" y="1968500"/>
            <a:ext cx="590100" cy="314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H</a:t>
            </a:r>
            <a:endParaRPr sz="1800">
              <a:latin typeface="Lexend"/>
              <a:ea typeface="Lexend"/>
              <a:cs typeface="Lexend"/>
              <a:sym typeface="Lexend"/>
            </a:endParaRPr>
          </a:p>
        </p:txBody>
      </p:sp>
      <p:sp>
        <p:nvSpPr>
          <p:cNvPr id="1617" name="Google Shape;1617;p83"/>
          <p:cNvSpPr txBox="1"/>
          <p:nvPr/>
        </p:nvSpPr>
        <p:spPr>
          <a:xfrm>
            <a:off x="338225" y="3023225"/>
            <a:ext cx="4399500" cy="561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ea typeface="Lexend"/>
                <a:cs typeface="Lexend"/>
                <a:sym typeface="Lexend"/>
              </a:rPr>
              <a:t>Sababtoo ah jaantuska Venn (Venn diagram) wuxuu ka caawin badan yahay marka la kala saarayo natiijooyinka hore loo yaqaan.</a:t>
            </a:r>
            <a:endParaRPr sz="1800">
              <a:latin typeface="Lexend"/>
              <a:ea typeface="Lexend"/>
              <a:cs typeface="Lexend"/>
              <a:sym typeface="Lexend"/>
            </a:endParaRPr>
          </a:p>
        </p:txBody>
      </p:sp>
      <p:sp>
        <p:nvSpPr>
          <p:cNvPr id="1618" name="Google Shape;1618;p83"/>
          <p:cNvSpPr txBox="1"/>
          <p:nvPr/>
        </p:nvSpPr>
        <p:spPr>
          <a:xfrm>
            <a:off x="7459212" y="3821258"/>
            <a:ext cx="590100" cy="314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H</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2" name="Shape 1622"/>
        <p:cNvGrpSpPr/>
        <p:nvPr/>
      </p:nvGrpSpPr>
      <p:grpSpPr>
        <a:xfrm>
          <a:off x="0" y="0"/>
          <a:ext cx="0" cy="0"/>
          <a:chOff x="0" y="0"/>
          <a:chExt cx="0" cy="0"/>
        </a:xfrm>
      </p:grpSpPr>
      <p:pic>
        <p:nvPicPr>
          <p:cNvPr id="1623" name="Google Shape;1623;p84"/>
          <p:cNvPicPr preferRelativeResize="0"/>
          <p:nvPr/>
        </p:nvPicPr>
        <p:blipFill rotWithShape="1">
          <a:blip r:embed="rId3">
            <a:alphaModFix/>
          </a:blip>
          <a:srcRect b="43690" l="0" r="57905" t="0"/>
          <a:stretch/>
        </p:blipFill>
        <p:spPr>
          <a:xfrm flipH="1">
            <a:off x="630223" y="689475"/>
            <a:ext cx="3022177" cy="1237399"/>
          </a:xfrm>
          <a:prstGeom prst="rect">
            <a:avLst/>
          </a:prstGeom>
          <a:noFill/>
          <a:ln>
            <a:noFill/>
          </a:ln>
        </p:spPr>
      </p:pic>
      <p:sp>
        <p:nvSpPr>
          <p:cNvPr id="1624" name="Google Shape;1624;p84"/>
          <p:cNvSpPr txBox="1"/>
          <p:nvPr/>
        </p:nvSpPr>
        <p:spPr>
          <a:xfrm flipH="1">
            <a:off x="850155" y="751868"/>
            <a:ext cx="2764200" cy="918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Oh, marka waxaad kaliya ku tusin kartaa tijaabooyin saddex-heer ah iyadoo la adeegsanayo geed natiijo?</a:t>
            </a:r>
            <a:endParaRPr sz="1800">
              <a:latin typeface="Lexend"/>
              <a:ea typeface="Lexend"/>
              <a:cs typeface="Lexend"/>
              <a:sym typeface="Lexend"/>
            </a:endParaRPr>
          </a:p>
        </p:txBody>
      </p:sp>
      <p:sp>
        <p:nvSpPr>
          <p:cNvPr id="1625" name="Google Shape;1625;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leh oo leh liis iyo geedo natiijo</a:t>
            </a:r>
            <a:endParaRPr/>
          </a:p>
        </p:txBody>
      </p:sp>
      <p:grpSp>
        <p:nvGrpSpPr>
          <p:cNvPr id="1626" name="Google Shape;1626;p84"/>
          <p:cNvGrpSpPr/>
          <p:nvPr/>
        </p:nvGrpSpPr>
        <p:grpSpPr>
          <a:xfrm flipH="1">
            <a:off x="392725" y="1724142"/>
            <a:ext cx="676200" cy="1040525"/>
            <a:chOff x="8137196" y="1935832"/>
            <a:chExt cx="676200" cy="1040525"/>
          </a:xfrm>
        </p:grpSpPr>
        <p:pic>
          <p:nvPicPr>
            <p:cNvPr id="1627" name="Google Shape;1627;p84"/>
            <p:cNvPicPr preferRelativeResize="0"/>
            <p:nvPr/>
          </p:nvPicPr>
          <p:blipFill>
            <a:blip r:embed="rId8">
              <a:alphaModFix/>
            </a:blip>
            <a:stretch>
              <a:fillRect/>
            </a:stretch>
          </p:blipFill>
          <p:spPr>
            <a:xfrm flipH="1">
              <a:off x="8209791" y="1935832"/>
              <a:ext cx="598139" cy="747975"/>
            </a:xfrm>
            <a:prstGeom prst="rect">
              <a:avLst/>
            </a:prstGeom>
            <a:noFill/>
            <a:ln>
              <a:noFill/>
            </a:ln>
          </p:spPr>
        </p:pic>
        <p:sp>
          <p:nvSpPr>
            <p:cNvPr id="1628" name="Google Shape;1628;p84"/>
            <p:cNvSpPr txBox="1"/>
            <p:nvPr/>
          </p:nvSpPr>
          <p:spPr>
            <a:xfrm>
              <a:off x="8137196" y="2699157"/>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200">
                  <a:solidFill>
                    <a:srgbClr val="000000"/>
                  </a:solidFill>
                  <a:latin typeface="Lexend"/>
                  <a:ea typeface="Lexend"/>
                  <a:cs typeface="Lexend"/>
                  <a:sym typeface="Lexend"/>
                </a:rPr>
                <a:t>Nuur</a:t>
              </a:r>
              <a:endParaRPr sz="1800">
                <a:solidFill>
                  <a:srgbClr val="000000"/>
                </a:solidFill>
                <a:latin typeface="Lexend"/>
                <a:ea typeface="Lexend"/>
                <a:cs typeface="Lexend"/>
                <a:sym typeface="Lexend"/>
              </a:endParaRPr>
            </a:p>
          </p:txBody>
        </p:sp>
      </p:grpSp>
      <p:grpSp>
        <p:nvGrpSpPr>
          <p:cNvPr id="1629" name="Google Shape;1629;p84"/>
          <p:cNvGrpSpPr/>
          <p:nvPr/>
        </p:nvGrpSpPr>
        <p:grpSpPr>
          <a:xfrm>
            <a:off x="5013425" y="734000"/>
            <a:ext cx="3806584" cy="2250522"/>
            <a:chOff x="5013425" y="734000"/>
            <a:chExt cx="3806584" cy="2250522"/>
          </a:xfrm>
        </p:grpSpPr>
        <p:pic>
          <p:nvPicPr>
            <p:cNvPr id="1630" name="Google Shape;1630;p84"/>
            <p:cNvPicPr preferRelativeResize="0"/>
            <p:nvPr/>
          </p:nvPicPr>
          <p:blipFill>
            <a:blip r:embed="rId8">
              <a:alphaModFix/>
            </a:blip>
            <a:stretch>
              <a:fillRect/>
            </a:stretch>
          </p:blipFill>
          <p:spPr>
            <a:xfrm>
              <a:off x="8155584" y="1970229"/>
              <a:ext cx="664425" cy="737087"/>
            </a:xfrm>
            <a:prstGeom prst="rect">
              <a:avLst/>
            </a:prstGeom>
            <a:noFill/>
            <a:ln>
              <a:noFill/>
            </a:ln>
          </p:spPr>
        </p:pic>
        <p:sp>
          <p:nvSpPr>
            <p:cNvPr id="1631" name="Google Shape;1631;p84"/>
            <p:cNvSpPr txBox="1"/>
            <p:nvPr/>
          </p:nvSpPr>
          <p:spPr>
            <a:xfrm>
              <a:off x="8114735" y="2707322"/>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200">
                  <a:solidFill>
                    <a:srgbClr val="000000"/>
                  </a:solidFill>
                  <a:latin typeface="Lexend"/>
                  <a:ea typeface="Lexend"/>
                  <a:cs typeface="Lexend"/>
                  <a:sym typeface="Lexend"/>
                </a:rPr>
                <a:t>Suad</a:t>
              </a:r>
              <a:endParaRPr sz="1800">
                <a:solidFill>
                  <a:srgbClr val="000000"/>
                </a:solidFill>
                <a:latin typeface="Lexend"/>
                <a:ea typeface="Lexend"/>
                <a:cs typeface="Lexend"/>
                <a:sym typeface="Lexend"/>
              </a:endParaRPr>
            </a:p>
          </p:txBody>
        </p:sp>
        <p:pic>
          <p:nvPicPr>
            <p:cNvPr id="1632" name="Google Shape;1632;p84"/>
            <p:cNvPicPr preferRelativeResize="0"/>
            <p:nvPr/>
          </p:nvPicPr>
          <p:blipFill rotWithShape="1">
            <a:blip r:embed="rId3">
              <a:alphaModFix/>
            </a:blip>
            <a:srcRect b="43690" l="0" r="57905" t="0"/>
            <a:stretch/>
          </p:blipFill>
          <p:spPr>
            <a:xfrm>
              <a:off x="5013425" y="734000"/>
              <a:ext cx="3523226" cy="1362199"/>
            </a:xfrm>
            <a:prstGeom prst="rect">
              <a:avLst/>
            </a:prstGeom>
            <a:noFill/>
            <a:ln>
              <a:noFill/>
            </a:ln>
          </p:spPr>
        </p:pic>
        <p:sp>
          <p:nvSpPr>
            <p:cNvPr id="1633" name="Google Shape;1633;p84"/>
            <p:cNvSpPr txBox="1"/>
            <p:nvPr/>
          </p:nvSpPr>
          <p:spPr>
            <a:xfrm>
              <a:off x="5087526" y="750076"/>
              <a:ext cx="3182700" cy="507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200">
                  <a:latin typeface="Lexend"/>
                  <a:ea typeface="Lexend"/>
                  <a:cs typeface="Lexend"/>
                  <a:sym typeface="Lexend"/>
                </a:rPr>
                <a:t>Waa had iyo jeer ikhtiyaar inaad qorto liis natiijooyin, ilaa aad si nidaamsan u samayn karto.</a:t>
              </a:r>
              <a:endParaRPr sz="1800">
                <a:latin typeface="Lexend"/>
                <a:ea typeface="Lexend"/>
                <a:cs typeface="Lexend"/>
                <a:sym typeface="Lexend"/>
              </a:endParaRPr>
            </a:p>
          </p:txBody>
        </p:sp>
      </p:grpSp>
      <p:sp>
        <p:nvSpPr>
          <p:cNvPr id="1634" name="Google Shape;1634;p84"/>
          <p:cNvSpPr txBox="1"/>
          <p:nvPr/>
        </p:nvSpPr>
        <p:spPr>
          <a:xfrm>
            <a:off x="3775688" y="4516125"/>
            <a:ext cx="1136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wareegga 2</a:t>
            </a:r>
            <a:endParaRPr sz="1800">
              <a:solidFill>
                <a:srgbClr val="000000"/>
              </a:solidFill>
              <a:latin typeface="Lexend"/>
              <a:ea typeface="Lexend"/>
              <a:cs typeface="Lexend"/>
              <a:sym typeface="Lexend"/>
            </a:endParaRPr>
          </a:p>
        </p:txBody>
      </p:sp>
      <p:grpSp>
        <p:nvGrpSpPr>
          <p:cNvPr id="1635" name="Google Shape;1635;p84"/>
          <p:cNvGrpSpPr/>
          <p:nvPr/>
        </p:nvGrpSpPr>
        <p:grpSpPr>
          <a:xfrm>
            <a:off x="3683495" y="3333634"/>
            <a:ext cx="1320300" cy="1320300"/>
            <a:chOff x="146832" y="518450"/>
            <a:chExt cx="1320300" cy="1320300"/>
          </a:xfrm>
        </p:grpSpPr>
        <p:sp>
          <p:nvSpPr>
            <p:cNvPr id="1636" name="Google Shape;1636;p84"/>
            <p:cNvSpPr/>
            <p:nvPr/>
          </p:nvSpPr>
          <p:spPr>
            <a:xfrm flipH="1">
              <a:off x="323915" y="695491"/>
              <a:ext cx="966300" cy="966300"/>
            </a:xfrm>
            <a:prstGeom prst="pie">
              <a:avLst>
                <a:gd fmla="val 8993067"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37" name="Google Shape;1637;p84"/>
            <p:cNvSpPr/>
            <p:nvPr/>
          </p:nvSpPr>
          <p:spPr>
            <a:xfrm flipH="1" rot="7200178">
              <a:off x="323726" y="695344"/>
              <a:ext cx="966513" cy="966513"/>
            </a:xfrm>
            <a:prstGeom prst="pie">
              <a:avLst>
                <a:gd fmla="val 8993067" name="adj1"/>
                <a:gd fmla="val 16200000" name="adj2"/>
              </a:avLst>
            </a:prstGeom>
            <a:solidFill>
              <a:srgbClr val="CCCCCC"/>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38" name="Google Shape;1638;p84"/>
            <p:cNvSpPr/>
            <p:nvPr/>
          </p:nvSpPr>
          <p:spPr>
            <a:xfrm>
              <a:off x="323953" y="695491"/>
              <a:ext cx="966300" cy="966300"/>
            </a:xfrm>
            <a:prstGeom prst="pie">
              <a:avLst>
                <a:gd fmla="val 8993067" name="adj1"/>
                <a:gd fmla="val 16200000" name="adj2"/>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639" name="Google Shape;1639;p84"/>
          <p:cNvGrpSpPr/>
          <p:nvPr/>
        </p:nvGrpSpPr>
        <p:grpSpPr>
          <a:xfrm>
            <a:off x="4315462" y="3547464"/>
            <a:ext cx="54300" cy="473780"/>
            <a:chOff x="779080" y="747789"/>
            <a:chExt cx="54300" cy="473780"/>
          </a:xfrm>
        </p:grpSpPr>
        <p:cxnSp>
          <p:nvCxnSpPr>
            <p:cNvPr id="1640" name="Google Shape;1640;p84"/>
            <p:cNvCxnSpPr/>
            <p:nvPr/>
          </p:nvCxnSpPr>
          <p:spPr>
            <a:xfrm rot="10800000">
              <a:off x="808433" y="747789"/>
              <a:ext cx="0" cy="443400"/>
            </a:xfrm>
            <a:prstGeom prst="straightConnector1">
              <a:avLst/>
            </a:prstGeom>
            <a:noFill/>
            <a:ln cap="flat" cmpd="sng" w="38100">
              <a:solidFill>
                <a:srgbClr val="000000"/>
              </a:solidFill>
              <a:prstDash val="solid"/>
              <a:round/>
              <a:headEnd len="med" w="med" type="none"/>
              <a:tailEnd len="med" w="med" type="triangle"/>
            </a:ln>
          </p:spPr>
        </p:cxnSp>
        <p:sp>
          <p:nvSpPr>
            <p:cNvPr id="1641" name="Google Shape;1641;p84"/>
            <p:cNvSpPr/>
            <p:nvPr/>
          </p:nvSpPr>
          <p:spPr>
            <a:xfrm>
              <a:off x="779080" y="1172670"/>
              <a:ext cx="54300" cy="48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642" name="Google Shape;1642;p84"/>
          <p:cNvSpPr txBox="1"/>
          <p:nvPr/>
        </p:nvSpPr>
        <p:spPr>
          <a:xfrm flipH="1">
            <a:off x="4177883" y="4109316"/>
            <a:ext cx="331500" cy="246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C</a:t>
            </a:r>
            <a:endParaRPr sz="1600">
              <a:solidFill>
                <a:srgbClr val="000000"/>
              </a:solidFill>
              <a:latin typeface="Lexend"/>
              <a:ea typeface="Lexend"/>
              <a:cs typeface="Lexend"/>
              <a:sym typeface="Lexend"/>
            </a:endParaRPr>
          </a:p>
        </p:txBody>
      </p:sp>
      <p:sp>
        <p:nvSpPr>
          <p:cNvPr id="1643" name="Google Shape;1643;p84"/>
          <p:cNvSpPr txBox="1"/>
          <p:nvPr/>
        </p:nvSpPr>
        <p:spPr>
          <a:xfrm flipH="1">
            <a:off x="3978343" y="3725327"/>
            <a:ext cx="331500" cy="246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644" name="Google Shape;1644;p84"/>
          <p:cNvSpPr txBox="1"/>
          <p:nvPr/>
        </p:nvSpPr>
        <p:spPr>
          <a:xfrm flipH="1">
            <a:off x="4379568" y="3725327"/>
            <a:ext cx="331500" cy="246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B</a:t>
            </a:r>
            <a:endParaRPr sz="1600">
              <a:solidFill>
                <a:srgbClr val="000000"/>
              </a:solidFill>
              <a:latin typeface="Lexend"/>
              <a:ea typeface="Lexend"/>
              <a:cs typeface="Lexend"/>
              <a:sym typeface="Lexend"/>
            </a:endParaRPr>
          </a:p>
        </p:txBody>
      </p:sp>
      <p:grpSp>
        <p:nvGrpSpPr>
          <p:cNvPr id="1645" name="Google Shape;1645;p84"/>
          <p:cNvGrpSpPr/>
          <p:nvPr/>
        </p:nvGrpSpPr>
        <p:grpSpPr>
          <a:xfrm>
            <a:off x="2611311" y="3508145"/>
            <a:ext cx="966279" cy="966204"/>
            <a:chOff x="1079761" y="2819758"/>
            <a:chExt cx="811863" cy="811800"/>
          </a:xfrm>
        </p:grpSpPr>
        <p:sp>
          <p:nvSpPr>
            <p:cNvPr id="1646" name="Google Shape;1646;p84"/>
            <p:cNvSpPr/>
            <p:nvPr/>
          </p:nvSpPr>
          <p:spPr>
            <a:xfrm flipH="1">
              <a:off x="1079761" y="2819758"/>
              <a:ext cx="811800" cy="811800"/>
            </a:xfrm>
            <a:prstGeom prst="pie">
              <a:avLst>
                <a:gd fmla="val 5391668" name="adj1"/>
                <a:gd fmla="val 16200000" name="adj2"/>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7" name="Google Shape;1647;p84"/>
            <p:cNvSpPr/>
            <p:nvPr/>
          </p:nvSpPr>
          <p:spPr>
            <a:xfrm flipH="1" rot="10800000">
              <a:off x="1079824" y="2819758"/>
              <a:ext cx="811800" cy="811800"/>
            </a:xfrm>
            <a:prstGeom prst="pie">
              <a:avLst>
                <a:gd fmla="val 5391668"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8" name="Google Shape;1648;p84"/>
            <p:cNvSpPr txBox="1"/>
            <p:nvPr/>
          </p:nvSpPr>
          <p:spPr>
            <a:xfrm flipH="1">
              <a:off x="1541035" y="3116844"/>
              <a:ext cx="2784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649" name="Google Shape;1649;p84"/>
            <p:cNvSpPr txBox="1"/>
            <p:nvPr/>
          </p:nvSpPr>
          <p:spPr>
            <a:xfrm flipH="1">
              <a:off x="1150360" y="3116844"/>
              <a:ext cx="2784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600">
                  <a:latin typeface="Lexend"/>
                  <a:ea typeface="Lexend"/>
                  <a:cs typeface="Lexend"/>
                  <a:sym typeface="Lexend"/>
                </a:rPr>
                <a:t>A</a:t>
              </a:r>
              <a:endParaRPr sz="1600">
                <a:solidFill>
                  <a:srgbClr val="000000"/>
                </a:solidFill>
                <a:latin typeface="Lexend"/>
                <a:ea typeface="Lexend"/>
                <a:cs typeface="Lexend"/>
                <a:sym typeface="Lexend"/>
              </a:endParaRPr>
            </a:p>
          </p:txBody>
        </p:sp>
        <p:grpSp>
          <p:nvGrpSpPr>
            <p:cNvPr id="1650" name="Google Shape;1650;p84"/>
            <p:cNvGrpSpPr/>
            <p:nvPr/>
          </p:nvGrpSpPr>
          <p:grpSpPr>
            <a:xfrm>
              <a:off x="1462108" y="2863641"/>
              <a:ext cx="45600" cy="398140"/>
              <a:chOff x="854445" y="2913567"/>
              <a:chExt cx="45600" cy="398140"/>
            </a:xfrm>
          </p:grpSpPr>
          <p:cxnSp>
            <p:nvCxnSpPr>
              <p:cNvPr id="1651" name="Google Shape;1651;p84"/>
              <p:cNvCxnSpPr/>
              <p:nvPr/>
            </p:nvCxnSpPr>
            <p:spPr>
              <a:xfrm rot="10800000">
                <a:off x="879108" y="2913567"/>
                <a:ext cx="0" cy="372600"/>
              </a:xfrm>
              <a:prstGeom prst="straightConnector1">
                <a:avLst/>
              </a:prstGeom>
              <a:noFill/>
              <a:ln cap="flat" cmpd="sng" w="38100">
                <a:solidFill>
                  <a:srgbClr val="000000"/>
                </a:solidFill>
                <a:prstDash val="solid"/>
                <a:round/>
                <a:headEnd len="med" w="med" type="none"/>
                <a:tailEnd len="med" w="med" type="triangle"/>
              </a:ln>
            </p:spPr>
          </p:cxnSp>
          <p:sp>
            <p:nvSpPr>
              <p:cNvPr id="1652" name="Google Shape;1652;p84"/>
              <p:cNvSpPr/>
              <p:nvPr/>
            </p:nvSpPr>
            <p:spPr>
              <a:xfrm>
                <a:off x="854445" y="3270607"/>
                <a:ext cx="45600" cy="411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653" name="Google Shape;1653;p84"/>
          <p:cNvGrpSpPr/>
          <p:nvPr/>
        </p:nvGrpSpPr>
        <p:grpSpPr>
          <a:xfrm>
            <a:off x="3066100" y="3546193"/>
            <a:ext cx="54300" cy="473780"/>
            <a:chOff x="779080" y="747789"/>
            <a:chExt cx="54300" cy="473780"/>
          </a:xfrm>
        </p:grpSpPr>
        <p:cxnSp>
          <p:nvCxnSpPr>
            <p:cNvPr id="1654" name="Google Shape;1654;p84"/>
            <p:cNvCxnSpPr/>
            <p:nvPr/>
          </p:nvCxnSpPr>
          <p:spPr>
            <a:xfrm rot="10800000">
              <a:off x="808433" y="747789"/>
              <a:ext cx="0" cy="443400"/>
            </a:xfrm>
            <a:prstGeom prst="straightConnector1">
              <a:avLst/>
            </a:prstGeom>
            <a:noFill/>
            <a:ln cap="flat" cmpd="sng" w="38100">
              <a:solidFill>
                <a:srgbClr val="000000"/>
              </a:solidFill>
              <a:prstDash val="solid"/>
              <a:round/>
              <a:headEnd len="med" w="med" type="none"/>
              <a:tailEnd len="med" w="med" type="triangle"/>
            </a:ln>
          </p:spPr>
        </p:cxnSp>
        <p:sp>
          <p:nvSpPr>
            <p:cNvPr id="1655" name="Google Shape;1655;p84"/>
            <p:cNvSpPr/>
            <p:nvPr/>
          </p:nvSpPr>
          <p:spPr>
            <a:xfrm>
              <a:off x="779080" y="1172670"/>
              <a:ext cx="54300" cy="48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656" name="Google Shape;1656;p84"/>
          <p:cNvSpPr txBox="1"/>
          <p:nvPr/>
        </p:nvSpPr>
        <p:spPr>
          <a:xfrm>
            <a:off x="2526325" y="4516113"/>
            <a:ext cx="1136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wareegga 1</a:t>
            </a:r>
            <a:endParaRPr sz="1800">
              <a:solidFill>
                <a:srgbClr val="000000"/>
              </a:solidFill>
              <a:latin typeface="Lexend"/>
              <a:ea typeface="Lexend"/>
              <a:cs typeface="Lexend"/>
              <a:sym typeface="Lexend"/>
            </a:endParaRPr>
          </a:p>
        </p:txBody>
      </p:sp>
      <p:sp>
        <p:nvSpPr>
          <p:cNvPr id="1657" name="Google Shape;1657;p84"/>
          <p:cNvSpPr txBox="1"/>
          <p:nvPr/>
        </p:nvSpPr>
        <p:spPr>
          <a:xfrm>
            <a:off x="5109700" y="4514900"/>
            <a:ext cx="1136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qadaadiic</a:t>
            </a:r>
            <a:endParaRPr sz="1800">
              <a:solidFill>
                <a:srgbClr val="000000"/>
              </a:solidFill>
              <a:latin typeface="Lexend"/>
              <a:ea typeface="Lexend"/>
              <a:cs typeface="Lexend"/>
              <a:sym typeface="Lexend"/>
            </a:endParaRPr>
          </a:p>
        </p:txBody>
      </p:sp>
      <p:pic>
        <p:nvPicPr>
          <p:cNvPr id="1658" name="Google Shape;1658;p84"/>
          <p:cNvPicPr preferRelativeResize="0"/>
          <p:nvPr/>
        </p:nvPicPr>
        <p:blipFill>
          <a:blip r:embed="rId6">
            <a:alphaModFix/>
          </a:blip>
          <a:stretch>
            <a:fillRect/>
          </a:stretch>
        </p:blipFill>
        <p:spPr>
          <a:xfrm>
            <a:off x="5167625" y="3808349"/>
            <a:ext cx="1020550" cy="510250"/>
          </a:xfrm>
          <a:prstGeom prst="rect">
            <a:avLst/>
          </a:prstGeom>
          <a:noFill/>
          <a:ln>
            <a:noFill/>
          </a:ln>
        </p:spPr>
      </p:pic>
      <p:grpSp>
        <p:nvGrpSpPr>
          <p:cNvPr id="1659" name="Google Shape;1659;p84"/>
          <p:cNvGrpSpPr/>
          <p:nvPr/>
        </p:nvGrpSpPr>
        <p:grpSpPr>
          <a:xfrm>
            <a:off x="1068897" y="2010788"/>
            <a:ext cx="3022067" cy="1408228"/>
            <a:chOff x="908102" y="2818051"/>
            <a:chExt cx="2706248" cy="1102849"/>
          </a:xfrm>
        </p:grpSpPr>
        <p:pic>
          <p:nvPicPr>
            <p:cNvPr id="1660" name="Google Shape;1660;p84"/>
            <p:cNvPicPr preferRelativeResize="0"/>
            <p:nvPr/>
          </p:nvPicPr>
          <p:blipFill rotWithShape="1">
            <a:blip r:embed="rId3">
              <a:alphaModFix/>
            </a:blip>
            <a:srcRect b="43690" l="0" r="57905" t="0"/>
            <a:stretch/>
          </p:blipFill>
          <p:spPr>
            <a:xfrm rot="10800000">
              <a:off x="908102" y="2818051"/>
              <a:ext cx="2706248" cy="1102849"/>
            </a:xfrm>
            <a:prstGeom prst="rect">
              <a:avLst/>
            </a:prstGeom>
            <a:noFill/>
            <a:ln>
              <a:noFill/>
            </a:ln>
          </p:spPr>
        </p:pic>
        <p:sp>
          <p:nvSpPr>
            <p:cNvPr id="1661" name="Google Shape;1661;p84"/>
            <p:cNvSpPr txBox="1"/>
            <p:nvPr/>
          </p:nvSpPr>
          <p:spPr>
            <a:xfrm>
              <a:off x="1112744" y="3018902"/>
              <a:ext cx="2444700" cy="863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200">
                  <a:latin typeface="Lexend"/>
                  <a:ea typeface="Lexend"/>
                  <a:cs typeface="Lexend"/>
                  <a:sym typeface="Lexend"/>
                </a:rPr>
                <a:t>Oh, dabcan!</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200">
                  <a:latin typeface="Lexend"/>
                  <a:ea typeface="Lexend"/>
                  <a:cs typeface="Lexend"/>
                  <a:sym typeface="Lexend"/>
                </a:rPr>
                <a:t>Xulashooyinka kee ayaad u malaynaysaa inuu ka fiican yahay: geedo natiijo ama liis?</a:t>
              </a:r>
              <a:endParaRPr sz="1800">
                <a:latin typeface="Lexend"/>
                <a:ea typeface="Lexend"/>
                <a:cs typeface="Lexend"/>
                <a:sym typeface="Lexend"/>
              </a:endParaRPr>
            </a:p>
          </p:txBody>
        </p:sp>
      </p:grpSp>
      <p:grpSp>
        <p:nvGrpSpPr>
          <p:cNvPr id="1662" name="Google Shape;1662;p84"/>
          <p:cNvGrpSpPr/>
          <p:nvPr/>
        </p:nvGrpSpPr>
        <p:grpSpPr>
          <a:xfrm>
            <a:off x="4632425" y="2105600"/>
            <a:ext cx="3523226" cy="1362199"/>
            <a:chOff x="4632425" y="2105600"/>
            <a:chExt cx="3523226" cy="1362199"/>
          </a:xfrm>
        </p:grpSpPr>
        <p:pic>
          <p:nvPicPr>
            <p:cNvPr id="1663" name="Google Shape;1663;p84"/>
            <p:cNvPicPr preferRelativeResize="0"/>
            <p:nvPr/>
          </p:nvPicPr>
          <p:blipFill rotWithShape="1">
            <a:blip r:embed="rId3">
              <a:alphaModFix/>
            </a:blip>
            <a:srcRect b="43690" l="0" r="57905" t="0"/>
            <a:stretch/>
          </p:blipFill>
          <p:spPr>
            <a:xfrm flipH="1" rot="10800000">
              <a:off x="4632425" y="2105600"/>
              <a:ext cx="3523226" cy="1362199"/>
            </a:xfrm>
            <a:prstGeom prst="rect">
              <a:avLst/>
            </a:prstGeom>
            <a:noFill/>
            <a:ln>
              <a:noFill/>
            </a:ln>
          </p:spPr>
        </p:pic>
        <p:sp>
          <p:nvSpPr>
            <p:cNvPr id="1664" name="Google Shape;1664;p84"/>
            <p:cNvSpPr txBox="1"/>
            <p:nvPr/>
          </p:nvSpPr>
          <p:spPr>
            <a:xfrm flipH="1">
              <a:off x="4706526" y="2337938"/>
              <a:ext cx="3182700" cy="507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200">
                  <a:latin typeface="Lexend"/>
                  <a:ea typeface="Lexend"/>
                  <a:cs typeface="Lexend"/>
                  <a:sym typeface="Lexend"/>
                </a:rPr>
                <a:t>Uma malaynayo inay jirto jawaab sax ah, waxay ku xirnaan doontaa su'aasha.</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200">
                  <a:latin typeface="Lexend"/>
                  <a:ea typeface="Lexend"/>
                  <a:cs typeface="Lexend"/>
                  <a:sym typeface="Lexend"/>
                </a:rPr>
                <a:t>Waxaa ugu fiican inaad ku tababarto labadaba.</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8" name="Shape 1668"/>
        <p:cNvGrpSpPr/>
        <p:nvPr/>
      </p:nvGrpSpPr>
      <p:grpSpPr>
        <a:xfrm>
          <a:off x="0" y="0"/>
          <a:ext cx="0" cy="0"/>
          <a:chOff x="0" y="0"/>
          <a:chExt cx="0" cy="0"/>
        </a:xfrm>
      </p:grpSpPr>
      <p:sp>
        <p:nvSpPr>
          <p:cNvPr id="1669" name="Google Shape;1669;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leh oo leh liis iyo geedo natiijo</a:t>
            </a:r>
            <a:endParaRPr/>
          </a:p>
        </p:txBody>
      </p:sp>
      <p:sp>
        <p:nvSpPr>
          <p:cNvPr id="1670" name="Google Shape;1670;p85"/>
          <p:cNvSpPr txBox="1"/>
          <p:nvPr/>
        </p:nvSpPr>
        <p:spPr>
          <a:xfrm>
            <a:off x="331050" y="810000"/>
            <a:ext cx="8481900" cy="163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ea typeface="Lexend"/>
                <a:cs typeface="Lexend"/>
                <a:sym typeface="Lexend"/>
              </a:rPr>
              <a:t>Su'aashan hubinta, waa inaad qortaa liis natiijooyin ka dibna dhammaystirtaa geedka natiijada.</a:t>
            </a:r>
            <a:endParaRPr sz="18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latin typeface="Lexend"/>
                <a:ea typeface="Lexend"/>
                <a:cs typeface="Lexend"/>
                <a:sym typeface="Lexend"/>
              </a:rPr>
              <a:t>Haddii aad haysato saaxiib kuu dhow, weydii inuu sameeyo mid ka mid ah, adiga oo sameynaya kan kale.</a:t>
            </a:r>
            <a:r>
              <a:rPr lang="en-GB" sz="1100">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4" name="Shape 1674"/>
        <p:cNvGrpSpPr/>
        <p:nvPr/>
      </p:nvGrpSpPr>
      <p:grpSpPr>
        <a:xfrm>
          <a:off x="0" y="0"/>
          <a:ext cx="0" cy="0"/>
          <a:chOff x="0" y="0"/>
          <a:chExt cx="0" cy="0"/>
        </a:xfrm>
      </p:grpSpPr>
      <p:sp>
        <p:nvSpPr>
          <p:cNvPr id="1675" name="Google Shape;1675;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leh oo leh liis iyo geedo natiijo</a:t>
            </a:r>
            <a:endParaRPr/>
          </a:p>
        </p:txBody>
      </p:sp>
      <p:sp>
        <p:nvSpPr>
          <p:cNvPr id="1676" name="Google Shape;1676;p86"/>
          <p:cNvSpPr txBox="1"/>
          <p:nvPr/>
        </p:nvSpPr>
        <p:spPr>
          <a:xfrm>
            <a:off x="1511388" y="4132825"/>
            <a:ext cx="1136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wareegga 2</a:t>
            </a:r>
            <a:endParaRPr sz="1800">
              <a:solidFill>
                <a:srgbClr val="000000"/>
              </a:solidFill>
              <a:latin typeface="Lexend"/>
              <a:ea typeface="Lexend"/>
              <a:cs typeface="Lexend"/>
              <a:sym typeface="Lexend"/>
            </a:endParaRPr>
          </a:p>
        </p:txBody>
      </p:sp>
      <p:grpSp>
        <p:nvGrpSpPr>
          <p:cNvPr id="1677" name="Google Shape;1677;p86"/>
          <p:cNvGrpSpPr/>
          <p:nvPr/>
        </p:nvGrpSpPr>
        <p:grpSpPr>
          <a:xfrm>
            <a:off x="1419195" y="2950334"/>
            <a:ext cx="1320300" cy="1320300"/>
            <a:chOff x="146832" y="518450"/>
            <a:chExt cx="1320300" cy="1320300"/>
          </a:xfrm>
        </p:grpSpPr>
        <p:sp>
          <p:nvSpPr>
            <p:cNvPr id="1678" name="Google Shape;1678;p86"/>
            <p:cNvSpPr/>
            <p:nvPr/>
          </p:nvSpPr>
          <p:spPr>
            <a:xfrm flipH="1">
              <a:off x="323915" y="695491"/>
              <a:ext cx="966300" cy="966300"/>
            </a:xfrm>
            <a:prstGeom prst="pie">
              <a:avLst>
                <a:gd fmla="val 8993067"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9" name="Google Shape;1679;p86"/>
            <p:cNvSpPr/>
            <p:nvPr/>
          </p:nvSpPr>
          <p:spPr>
            <a:xfrm flipH="1" rot="7200178">
              <a:off x="323726" y="695344"/>
              <a:ext cx="966513" cy="966513"/>
            </a:xfrm>
            <a:prstGeom prst="pie">
              <a:avLst>
                <a:gd fmla="val 8993067" name="adj1"/>
                <a:gd fmla="val 16200000" name="adj2"/>
              </a:avLst>
            </a:prstGeom>
            <a:solidFill>
              <a:srgbClr val="CCCCCC"/>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0" name="Google Shape;1680;p86"/>
            <p:cNvSpPr/>
            <p:nvPr/>
          </p:nvSpPr>
          <p:spPr>
            <a:xfrm>
              <a:off x="323953" y="695491"/>
              <a:ext cx="966300" cy="966300"/>
            </a:xfrm>
            <a:prstGeom prst="pie">
              <a:avLst>
                <a:gd fmla="val 8993067" name="adj1"/>
                <a:gd fmla="val 16200000" name="adj2"/>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681" name="Google Shape;1681;p86"/>
          <p:cNvGrpSpPr/>
          <p:nvPr/>
        </p:nvGrpSpPr>
        <p:grpSpPr>
          <a:xfrm>
            <a:off x="2051162" y="3164164"/>
            <a:ext cx="54300" cy="473780"/>
            <a:chOff x="779080" y="747789"/>
            <a:chExt cx="54300" cy="473780"/>
          </a:xfrm>
        </p:grpSpPr>
        <p:cxnSp>
          <p:nvCxnSpPr>
            <p:cNvPr id="1682" name="Google Shape;1682;p86"/>
            <p:cNvCxnSpPr/>
            <p:nvPr/>
          </p:nvCxnSpPr>
          <p:spPr>
            <a:xfrm rot="10800000">
              <a:off x="808433" y="747789"/>
              <a:ext cx="0" cy="443400"/>
            </a:xfrm>
            <a:prstGeom prst="straightConnector1">
              <a:avLst/>
            </a:prstGeom>
            <a:noFill/>
            <a:ln cap="flat" cmpd="sng" w="38100">
              <a:solidFill>
                <a:srgbClr val="000000"/>
              </a:solidFill>
              <a:prstDash val="solid"/>
              <a:round/>
              <a:headEnd len="med" w="med" type="none"/>
              <a:tailEnd len="med" w="med" type="triangle"/>
            </a:ln>
          </p:spPr>
        </p:cxnSp>
        <p:sp>
          <p:nvSpPr>
            <p:cNvPr id="1683" name="Google Shape;1683;p86"/>
            <p:cNvSpPr/>
            <p:nvPr/>
          </p:nvSpPr>
          <p:spPr>
            <a:xfrm>
              <a:off x="779080" y="1172670"/>
              <a:ext cx="54300" cy="48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684" name="Google Shape;1684;p86"/>
          <p:cNvSpPr txBox="1"/>
          <p:nvPr/>
        </p:nvSpPr>
        <p:spPr>
          <a:xfrm flipH="1">
            <a:off x="1913583" y="3726016"/>
            <a:ext cx="331500" cy="246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C</a:t>
            </a:r>
            <a:endParaRPr sz="1600">
              <a:solidFill>
                <a:srgbClr val="000000"/>
              </a:solidFill>
              <a:latin typeface="Lexend"/>
              <a:ea typeface="Lexend"/>
              <a:cs typeface="Lexend"/>
              <a:sym typeface="Lexend"/>
            </a:endParaRPr>
          </a:p>
        </p:txBody>
      </p:sp>
      <p:sp>
        <p:nvSpPr>
          <p:cNvPr id="1685" name="Google Shape;1685;p86"/>
          <p:cNvSpPr txBox="1"/>
          <p:nvPr/>
        </p:nvSpPr>
        <p:spPr>
          <a:xfrm flipH="1">
            <a:off x="1714043" y="3342027"/>
            <a:ext cx="331500" cy="246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686" name="Google Shape;1686;p86"/>
          <p:cNvSpPr txBox="1"/>
          <p:nvPr/>
        </p:nvSpPr>
        <p:spPr>
          <a:xfrm flipH="1">
            <a:off x="2115268" y="3342027"/>
            <a:ext cx="331500" cy="246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B</a:t>
            </a:r>
            <a:endParaRPr sz="1600">
              <a:solidFill>
                <a:srgbClr val="000000"/>
              </a:solidFill>
              <a:latin typeface="Lexend"/>
              <a:ea typeface="Lexend"/>
              <a:cs typeface="Lexend"/>
              <a:sym typeface="Lexend"/>
            </a:endParaRPr>
          </a:p>
        </p:txBody>
      </p:sp>
      <p:grpSp>
        <p:nvGrpSpPr>
          <p:cNvPr id="1687" name="Google Shape;1687;p86"/>
          <p:cNvGrpSpPr/>
          <p:nvPr/>
        </p:nvGrpSpPr>
        <p:grpSpPr>
          <a:xfrm>
            <a:off x="347011" y="3124845"/>
            <a:ext cx="966279" cy="966204"/>
            <a:chOff x="1079761" y="2819758"/>
            <a:chExt cx="811863" cy="811800"/>
          </a:xfrm>
        </p:grpSpPr>
        <p:sp>
          <p:nvSpPr>
            <p:cNvPr id="1688" name="Google Shape;1688;p86"/>
            <p:cNvSpPr/>
            <p:nvPr/>
          </p:nvSpPr>
          <p:spPr>
            <a:xfrm flipH="1">
              <a:off x="1079761" y="2819758"/>
              <a:ext cx="811800" cy="811800"/>
            </a:xfrm>
            <a:prstGeom prst="pie">
              <a:avLst>
                <a:gd fmla="val 5391668" name="adj1"/>
                <a:gd fmla="val 16200000" name="adj2"/>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9" name="Google Shape;1689;p86"/>
            <p:cNvSpPr/>
            <p:nvPr/>
          </p:nvSpPr>
          <p:spPr>
            <a:xfrm flipH="1" rot="10800000">
              <a:off x="1079824" y="2819758"/>
              <a:ext cx="811800" cy="811800"/>
            </a:xfrm>
            <a:prstGeom prst="pie">
              <a:avLst>
                <a:gd fmla="val 5391668"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0" name="Google Shape;1690;p86"/>
            <p:cNvSpPr txBox="1"/>
            <p:nvPr/>
          </p:nvSpPr>
          <p:spPr>
            <a:xfrm flipH="1">
              <a:off x="1541035" y="3116844"/>
              <a:ext cx="2784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691" name="Google Shape;1691;p86"/>
            <p:cNvSpPr txBox="1"/>
            <p:nvPr/>
          </p:nvSpPr>
          <p:spPr>
            <a:xfrm flipH="1">
              <a:off x="1150360" y="3116844"/>
              <a:ext cx="2784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600">
                  <a:latin typeface="Lexend"/>
                  <a:ea typeface="Lexend"/>
                  <a:cs typeface="Lexend"/>
                  <a:sym typeface="Lexend"/>
                </a:rPr>
                <a:t>A</a:t>
              </a:r>
              <a:endParaRPr sz="1600">
                <a:solidFill>
                  <a:srgbClr val="000000"/>
                </a:solidFill>
                <a:latin typeface="Lexend"/>
                <a:ea typeface="Lexend"/>
                <a:cs typeface="Lexend"/>
                <a:sym typeface="Lexend"/>
              </a:endParaRPr>
            </a:p>
          </p:txBody>
        </p:sp>
        <p:grpSp>
          <p:nvGrpSpPr>
            <p:cNvPr id="1692" name="Google Shape;1692;p86"/>
            <p:cNvGrpSpPr/>
            <p:nvPr/>
          </p:nvGrpSpPr>
          <p:grpSpPr>
            <a:xfrm>
              <a:off x="1462108" y="2863641"/>
              <a:ext cx="45600" cy="398140"/>
              <a:chOff x="854445" y="2913567"/>
              <a:chExt cx="45600" cy="398140"/>
            </a:xfrm>
          </p:grpSpPr>
          <p:cxnSp>
            <p:nvCxnSpPr>
              <p:cNvPr id="1693" name="Google Shape;1693;p86"/>
              <p:cNvCxnSpPr/>
              <p:nvPr/>
            </p:nvCxnSpPr>
            <p:spPr>
              <a:xfrm rot="10800000">
                <a:off x="879108" y="2913567"/>
                <a:ext cx="0" cy="372600"/>
              </a:xfrm>
              <a:prstGeom prst="straightConnector1">
                <a:avLst/>
              </a:prstGeom>
              <a:noFill/>
              <a:ln cap="flat" cmpd="sng" w="38100">
                <a:solidFill>
                  <a:srgbClr val="000000"/>
                </a:solidFill>
                <a:prstDash val="solid"/>
                <a:round/>
                <a:headEnd len="med" w="med" type="none"/>
                <a:tailEnd len="med" w="med" type="triangle"/>
              </a:ln>
            </p:spPr>
          </p:cxnSp>
          <p:sp>
            <p:nvSpPr>
              <p:cNvPr id="1694" name="Google Shape;1694;p86"/>
              <p:cNvSpPr/>
              <p:nvPr/>
            </p:nvSpPr>
            <p:spPr>
              <a:xfrm>
                <a:off x="854445" y="3270607"/>
                <a:ext cx="45600" cy="411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695" name="Google Shape;1695;p86"/>
          <p:cNvGrpSpPr/>
          <p:nvPr/>
        </p:nvGrpSpPr>
        <p:grpSpPr>
          <a:xfrm>
            <a:off x="801800" y="3162893"/>
            <a:ext cx="54300" cy="473780"/>
            <a:chOff x="779080" y="747789"/>
            <a:chExt cx="54300" cy="473780"/>
          </a:xfrm>
        </p:grpSpPr>
        <p:cxnSp>
          <p:nvCxnSpPr>
            <p:cNvPr id="1696" name="Google Shape;1696;p86"/>
            <p:cNvCxnSpPr/>
            <p:nvPr/>
          </p:nvCxnSpPr>
          <p:spPr>
            <a:xfrm rot="10800000">
              <a:off x="808433" y="747789"/>
              <a:ext cx="0" cy="443400"/>
            </a:xfrm>
            <a:prstGeom prst="straightConnector1">
              <a:avLst/>
            </a:prstGeom>
            <a:noFill/>
            <a:ln cap="flat" cmpd="sng" w="38100">
              <a:solidFill>
                <a:srgbClr val="000000"/>
              </a:solidFill>
              <a:prstDash val="solid"/>
              <a:round/>
              <a:headEnd len="med" w="med" type="none"/>
              <a:tailEnd len="med" w="med" type="triangle"/>
            </a:ln>
          </p:spPr>
        </p:cxnSp>
        <p:sp>
          <p:nvSpPr>
            <p:cNvPr id="1697" name="Google Shape;1697;p86"/>
            <p:cNvSpPr/>
            <p:nvPr/>
          </p:nvSpPr>
          <p:spPr>
            <a:xfrm>
              <a:off x="779080" y="1172670"/>
              <a:ext cx="54300" cy="48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698" name="Google Shape;1698;p86"/>
          <p:cNvSpPr txBox="1"/>
          <p:nvPr/>
        </p:nvSpPr>
        <p:spPr>
          <a:xfrm>
            <a:off x="262025" y="4132813"/>
            <a:ext cx="1136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wareegga 1</a:t>
            </a:r>
            <a:endParaRPr sz="1800">
              <a:solidFill>
                <a:srgbClr val="000000"/>
              </a:solidFill>
              <a:latin typeface="Lexend"/>
              <a:ea typeface="Lexend"/>
              <a:cs typeface="Lexend"/>
              <a:sym typeface="Lexend"/>
            </a:endParaRPr>
          </a:p>
        </p:txBody>
      </p:sp>
      <p:sp>
        <p:nvSpPr>
          <p:cNvPr id="1699" name="Google Shape;1699;p86"/>
          <p:cNvSpPr txBox="1"/>
          <p:nvPr/>
        </p:nvSpPr>
        <p:spPr>
          <a:xfrm>
            <a:off x="338225" y="699250"/>
            <a:ext cx="3285000" cy="2216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ea typeface="Lexend"/>
                <a:cs typeface="Lexend"/>
                <a:sym typeface="Lexend"/>
              </a:rPr>
              <a:t>Wareeg kasta waa la wareegi doonaa hal mar, qadaadiicdana waa la tuuri doonaa hal mar.</a:t>
            </a:r>
            <a:endParaRPr sz="18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latin typeface="Lexend"/>
                <a:ea typeface="Lexend"/>
                <a:cs typeface="Lexend"/>
                <a:sym typeface="Lexend"/>
              </a:rPr>
              <a:t>Qor dhammaan natiijooyinka tijaabadan adigoo qoraya liis iyo/ama buuxinaya geedka natiijadan.</a:t>
            </a:r>
            <a:endParaRPr sz="1800">
              <a:latin typeface="Lexend"/>
              <a:ea typeface="Lexend"/>
              <a:cs typeface="Lexend"/>
              <a:sym typeface="Lexend"/>
            </a:endParaRPr>
          </a:p>
        </p:txBody>
      </p:sp>
      <p:sp>
        <p:nvSpPr>
          <p:cNvPr id="1700" name="Google Shape;1700;p86"/>
          <p:cNvSpPr txBox="1"/>
          <p:nvPr/>
        </p:nvSpPr>
        <p:spPr>
          <a:xfrm>
            <a:off x="2845400" y="4131600"/>
            <a:ext cx="1136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qadaadiic</a:t>
            </a:r>
            <a:endParaRPr sz="1800">
              <a:solidFill>
                <a:srgbClr val="000000"/>
              </a:solidFill>
              <a:latin typeface="Lexend"/>
              <a:ea typeface="Lexend"/>
              <a:cs typeface="Lexend"/>
              <a:sym typeface="Lexend"/>
            </a:endParaRPr>
          </a:p>
        </p:txBody>
      </p:sp>
      <p:pic>
        <p:nvPicPr>
          <p:cNvPr id="1701" name="Google Shape;1701;p86"/>
          <p:cNvPicPr preferRelativeResize="0"/>
          <p:nvPr/>
        </p:nvPicPr>
        <p:blipFill>
          <a:blip r:embed="rId3">
            <a:alphaModFix/>
          </a:blip>
          <a:stretch>
            <a:fillRect/>
          </a:stretch>
        </p:blipFill>
        <p:spPr>
          <a:xfrm>
            <a:off x="2903325" y="3425049"/>
            <a:ext cx="1020550" cy="510250"/>
          </a:xfrm>
          <a:prstGeom prst="rect">
            <a:avLst/>
          </a:prstGeom>
          <a:noFill/>
          <a:ln>
            <a:noFill/>
          </a:ln>
        </p:spPr>
      </p:pic>
      <p:cxnSp>
        <p:nvCxnSpPr>
          <p:cNvPr id="1702" name="Google Shape;1702;p86"/>
          <p:cNvCxnSpPr/>
          <p:nvPr/>
        </p:nvCxnSpPr>
        <p:spPr>
          <a:xfrm flipH="1" rot="10800000">
            <a:off x="5916421" y="1198602"/>
            <a:ext cx="610200" cy="131100"/>
          </a:xfrm>
          <a:prstGeom prst="straightConnector1">
            <a:avLst/>
          </a:prstGeom>
          <a:noFill/>
          <a:ln cap="flat" cmpd="sng" w="28575">
            <a:solidFill>
              <a:srgbClr val="000000"/>
            </a:solidFill>
            <a:prstDash val="solid"/>
            <a:round/>
            <a:headEnd len="med" w="med" type="none"/>
            <a:tailEnd len="med" w="med" type="none"/>
          </a:ln>
        </p:spPr>
      </p:cxnSp>
      <p:cxnSp>
        <p:nvCxnSpPr>
          <p:cNvPr id="1703" name="Google Shape;1703;p86"/>
          <p:cNvCxnSpPr/>
          <p:nvPr/>
        </p:nvCxnSpPr>
        <p:spPr>
          <a:xfrm>
            <a:off x="5916421" y="1366293"/>
            <a:ext cx="610200" cy="131100"/>
          </a:xfrm>
          <a:prstGeom prst="straightConnector1">
            <a:avLst/>
          </a:prstGeom>
          <a:noFill/>
          <a:ln cap="flat" cmpd="sng" w="28575">
            <a:solidFill>
              <a:srgbClr val="000000"/>
            </a:solidFill>
            <a:prstDash val="solid"/>
            <a:round/>
            <a:headEnd len="med" w="med" type="none"/>
            <a:tailEnd len="med" w="med" type="none"/>
          </a:ln>
        </p:spPr>
      </p:cxnSp>
      <p:cxnSp>
        <p:nvCxnSpPr>
          <p:cNvPr id="1704" name="Google Shape;1704;p86"/>
          <p:cNvCxnSpPr/>
          <p:nvPr/>
        </p:nvCxnSpPr>
        <p:spPr>
          <a:xfrm flipH="1" rot="10800000">
            <a:off x="5916421" y="1820405"/>
            <a:ext cx="610200" cy="131100"/>
          </a:xfrm>
          <a:prstGeom prst="straightConnector1">
            <a:avLst/>
          </a:prstGeom>
          <a:noFill/>
          <a:ln cap="flat" cmpd="sng" w="28575">
            <a:solidFill>
              <a:srgbClr val="000000"/>
            </a:solidFill>
            <a:prstDash val="solid"/>
            <a:round/>
            <a:headEnd len="med" w="med" type="none"/>
            <a:tailEnd len="med" w="med" type="none"/>
          </a:ln>
        </p:spPr>
      </p:cxnSp>
      <p:cxnSp>
        <p:nvCxnSpPr>
          <p:cNvPr id="1705" name="Google Shape;1705;p86"/>
          <p:cNvCxnSpPr/>
          <p:nvPr/>
        </p:nvCxnSpPr>
        <p:spPr>
          <a:xfrm>
            <a:off x="5916421" y="1988096"/>
            <a:ext cx="610200" cy="131100"/>
          </a:xfrm>
          <a:prstGeom prst="straightConnector1">
            <a:avLst/>
          </a:prstGeom>
          <a:noFill/>
          <a:ln cap="flat" cmpd="sng" w="28575">
            <a:solidFill>
              <a:srgbClr val="000000"/>
            </a:solidFill>
            <a:prstDash val="solid"/>
            <a:round/>
            <a:headEnd len="med" w="med" type="none"/>
            <a:tailEnd len="med" w="med" type="none"/>
          </a:ln>
        </p:spPr>
      </p:cxnSp>
      <p:cxnSp>
        <p:nvCxnSpPr>
          <p:cNvPr id="1706" name="Google Shape;1706;p86"/>
          <p:cNvCxnSpPr/>
          <p:nvPr/>
        </p:nvCxnSpPr>
        <p:spPr>
          <a:xfrm flipH="1" rot="10800000">
            <a:off x="5916421" y="2442208"/>
            <a:ext cx="610200" cy="131100"/>
          </a:xfrm>
          <a:prstGeom prst="straightConnector1">
            <a:avLst/>
          </a:prstGeom>
          <a:noFill/>
          <a:ln cap="flat" cmpd="sng" w="28575">
            <a:solidFill>
              <a:srgbClr val="000000"/>
            </a:solidFill>
            <a:prstDash val="solid"/>
            <a:round/>
            <a:headEnd len="med" w="med" type="none"/>
            <a:tailEnd len="med" w="med" type="none"/>
          </a:ln>
        </p:spPr>
      </p:cxnSp>
      <p:cxnSp>
        <p:nvCxnSpPr>
          <p:cNvPr id="1707" name="Google Shape;1707;p86"/>
          <p:cNvCxnSpPr/>
          <p:nvPr/>
        </p:nvCxnSpPr>
        <p:spPr>
          <a:xfrm>
            <a:off x="5916421" y="2609899"/>
            <a:ext cx="610200" cy="131100"/>
          </a:xfrm>
          <a:prstGeom prst="straightConnector1">
            <a:avLst/>
          </a:prstGeom>
          <a:noFill/>
          <a:ln cap="flat" cmpd="sng" w="28575">
            <a:solidFill>
              <a:srgbClr val="000000"/>
            </a:solidFill>
            <a:prstDash val="solid"/>
            <a:round/>
            <a:headEnd len="med" w="med" type="none"/>
            <a:tailEnd len="med" w="med" type="none"/>
          </a:ln>
        </p:spPr>
      </p:cxnSp>
      <p:cxnSp>
        <p:nvCxnSpPr>
          <p:cNvPr id="1708" name="Google Shape;1708;p86"/>
          <p:cNvCxnSpPr/>
          <p:nvPr/>
        </p:nvCxnSpPr>
        <p:spPr>
          <a:xfrm flipH="1" rot="10800000">
            <a:off x="5916421" y="3064011"/>
            <a:ext cx="610200" cy="131100"/>
          </a:xfrm>
          <a:prstGeom prst="straightConnector1">
            <a:avLst/>
          </a:prstGeom>
          <a:noFill/>
          <a:ln cap="flat" cmpd="sng" w="28575">
            <a:solidFill>
              <a:srgbClr val="000000"/>
            </a:solidFill>
            <a:prstDash val="solid"/>
            <a:round/>
            <a:headEnd len="med" w="med" type="none"/>
            <a:tailEnd len="med" w="med" type="none"/>
          </a:ln>
        </p:spPr>
      </p:cxnSp>
      <p:cxnSp>
        <p:nvCxnSpPr>
          <p:cNvPr id="1709" name="Google Shape;1709;p86"/>
          <p:cNvCxnSpPr/>
          <p:nvPr/>
        </p:nvCxnSpPr>
        <p:spPr>
          <a:xfrm>
            <a:off x="5916421" y="3231702"/>
            <a:ext cx="610200" cy="131100"/>
          </a:xfrm>
          <a:prstGeom prst="straightConnector1">
            <a:avLst/>
          </a:prstGeom>
          <a:noFill/>
          <a:ln cap="flat" cmpd="sng" w="28575">
            <a:solidFill>
              <a:srgbClr val="000000"/>
            </a:solidFill>
            <a:prstDash val="solid"/>
            <a:round/>
            <a:headEnd len="med" w="med" type="none"/>
            <a:tailEnd len="med" w="med" type="none"/>
          </a:ln>
        </p:spPr>
      </p:cxnSp>
      <p:cxnSp>
        <p:nvCxnSpPr>
          <p:cNvPr id="1710" name="Google Shape;1710;p86"/>
          <p:cNvCxnSpPr/>
          <p:nvPr/>
        </p:nvCxnSpPr>
        <p:spPr>
          <a:xfrm flipH="1" rot="10800000">
            <a:off x="5916421" y="3685814"/>
            <a:ext cx="610200" cy="131100"/>
          </a:xfrm>
          <a:prstGeom prst="straightConnector1">
            <a:avLst/>
          </a:prstGeom>
          <a:noFill/>
          <a:ln cap="flat" cmpd="sng" w="28575">
            <a:solidFill>
              <a:srgbClr val="000000"/>
            </a:solidFill>
            <a:prstDash val="solid"/>
            <a:round/>
            <a:headEnd len="med" w="med" type="none"/>
            <a:tailEnd len="med" w="med" type="none"/>
          </a:ln>
        </p:spPr>
      </p:cxnSp>
      <p:cxnSp>
        <p:nvCxnSpPr>
          <p:cNvPr id="1711" name="Google Shape;1711;p86"/>
          <p:cNvCxnSpPr/>
          <p:nvPr/>
        </p:nvCxnSpPr>
        <p:spPr>
          <a:xfrm>
            <a:off x="5916421" y="3853505"/>
            <a:ext cx="610200" cy="131100"/>
          </a:xfrm>
          <a:prstGeom prst="straightConnector1">
            <a:avLst/>
          </a:prstGeom>
          <a:noFill/>
          <a:ln cap="flat" cmpd="sng" w="28575">
            <a:solidFill>
              <a:srgbClr val="000000"/>
            </a:solidFill>
            <a:prstDash val="solid"/>
            <a:round/>
            <a:headEnd len="med" w="med" type="none"/>
            <a:tailEnd len="med" w="med" type="none"/>
          </a:ln>
        </p:spPr>
      </p:cxnSp>
      <p:cxnSp>
        <p:nvCxnSpPr>
          <p:cNvPr id="1712" name="Google Shape;1712;p86"/>
          <p:cNvCxnSpPr/>
          <p:nvPr/>
        </p:nvCxnSpPr>
        <p:spPr>
          <a:xfrm flipH="1" rot="10800000">
            <a:off x="5916421" y="4307617"/>
            <a:ext cx="610200" cy="131100"/>
          </a:xfrm>
          <a:prstGeom prst="straightConnector1">
            <a:avLst/>
          </a:prstGeom>
          <a:noFill/>
          <a:ln cap="flat" cmpd="sng" w="28575">
            <a:solidFill>
              <a:srgbClr val="000000"/>
            </a:solidFill>
            <a:prstDash val="solid"/>
            <a:round/>
            <a:headEnd len="med" w="med" type="none"/>
            <a:tailEnd len="med" w="med" type="none"/>
          </a:ln>
        </p:spPr>
      </p:cxnSp>
      <p:cxnSp>
        <p:nvCxnSpPr>
          <p:cNvPr id="1713" name="Google Shape;1713;p86"/>
          <p:cNvCxnSpPr/>
          <p:nvPr/>
        </p:nvCxnSpPr>
        <p:spPr>
          <a:xfrm>
            <a:off x="5916421" y="4475308"/>
            <a:ext cx="610200" cy="131100"/>
          </a:xfrm>
          <a:prstGeom prst="straightConnector1">
            <a:avLst/>
          </a:prstGeom>
          <a:noFill/>
          <a:ln cap="flat" cmpd="sng" w="28575">
            <a:solidFill>
              <a:srgbClr val="000000"/>
            </a:solidFill>
            <a:prstDash val="solid"/>
            <a:round/>
            <a:headEnd len="med" w="med" type="none"/>
            <a:tailEnd len="med" w="med" type="none"/>
          </a:ln>
        </p:spPr>
      </p:cxnSp>
      <p:cxnSp>
        <p:nvCxnSpPr>
          <p:cNvPr id="1714" name="Google Shape;1714;p86"/>
          <p:cNvCxnSpPr/>
          <p:nvPr/>
        </p:nvCxnSpPr>
        <p:spPr>
          <a:xfrm flipH="1" rot="10800000">
            <a:off x="5120286" y="1346609"/>
            <a:ext cx="436800" cy="546000"/>
          </a:xfrm>
          <a:prstGeom prst="straightConnector1">
            <a:avLst/>
          </a:prstGeom>
          <a:noFill/>
          <a:ln cap="flat" cmpd="sng" w="28575">
            <a:solidFill>
              <a:srgbClr val="000000"/>
            </a:solidFill>
            <a:prstDash val="solid"/>
            <a:round/>
            <a:headEnd len="med" w="med" type="none"/>
            <a:tailEnd len="med" w="med" type="none"/>
          </a:ln>
        </p:spPr>
      </p:cxnSp>
      <p:cxnSp>
        <p:nvCxnSpPr>
          <p:cNvPr id="1715" name="Google Shape;1715;p86"/>
          <p:cNvCxnSpPr/>
          <p:nvPr/>
        </p:nvCxnSpPr>
        <p:spPr>
          <a:xfrm>
            <a:off x="5120286" y="2044999"/>
            <a:ext cx="436800" cy="546000"/>
          </a:xfrm>
          <a:prstGeom prst="straightConnector1">
            <a:avLst/>
          </a:prstGeom>
          <a:noFill/>
          <a:ln cap="flat" cmpd="sng" w="28575">
            <a:solidFill>
              <a:srgbClr val="000000"/>
            </a:solidFill>
            <a:prstDash val="solid"/>
            <a:round/>
            <a:headEnd len="med" w="med" type="none"/>
            <a:tailEnd len="med" w="med" type="none"/>
          </a:ln>
        </p:spPr>
      </p:cxnSp>
      <p:cxnSp>
        <p:nvCxnSpPr>
          <p:cNvPr id="1716" name="Google Shape;1716;p86"/>
          <p:cNvCxnSpPr/>
          <p:nvPr/>
        </p:nvCxnSpPr>
        <p:spPr>
          <a:xfrm>
            <a:off x="5120254" y="1969198"/>
            <a:ext cx="438300" cy="0"/>
          </a:xfrm>
          <a:prstGeom prst="straightConnector1">
            <a:avLst/>
          </a:prstGeom>
          <a:noFill/>
          <a:ln cap="flat" cmpd="sng" w="28575">
            <a:solidFill>
              <a:srgbClr val="000000"/>
            </a:solidFill>
            <a:prstDash val="solid"/>
            <a:round/>
            <a:headEnd len="med" w="med" type="none"/>
            <a:tailEnd len="med" w="med" type="none"/>
          </a:ln>
        </p:spPr>
      </p:cxnSp>
      <p:cxnSp>
        <p:nvCxnSpPr>
          <p:cNvPr id="1717" name="Google Shape;1717;p86"/>
          <p:cNvCxnSpPr/>
          <p:nvPr/>
        </p:nvCxnSpPr>
        <p:spPr>
          <a:xfrm flipH="1" rot="10800000">
            <a:off x="5120286" y="3211329"/>
            <a:ext cx="436800" cy="546000"/>
          </a:xfrm>
          <a:prstGeom prst="straightConnector1">
            <a:avLst/>
          </a:prstGeom>
          <a:noFill/>
          <a:ln cap="flat" cmpd="sng" w="28575">
            <a:solidFill>
              <a:srgbClr val="000000"/>
            </a:solidFill>
            <a:prstDash val="solid"/>
            <a:round/>
            <a:headEnd len="med" w="med" type="none"/>
            <a:tailEnd len="med" w="med" type="none"/>
          </a:ln>
        </p:spPr>
      </p:cxnSp>
      <p:cxnSp>
        <p:nvCxnSpPr>
          <p:cNvPr id="1718" name="Google Shape;1718;p86"/>
          <p:cNvCxnSpPr/>
          <p:nvPr/>
        </p:nvCxnSpPr>
        <p:spPr>
          <a:xfrm>
            <a:off x="5120286" y="3909719"/>
            <a:ext cx="436800" cy="546000"/>
          </a:xfrm>
          <a:prstGeom prst="straightConnector1">
            <a:avLst/>
          </a:prstGeom>
          <a:noFill/>
          <a:ln cap="flat" cmpd="sng" w="28575">
            <a:solidFill>
              <a:srgbClr val="000000"/>
            </a:solidFill>
            <a:prstDash val="solid"/>
            <a:round/>
            <a:headEnd len="med" w="med" type="none"/>
            <a:tailEnd len="med" w="med" type="none"/>
          </a:ln>
        </p:spPr>
      </p:cxnSp>
      <p:cxnSp>
        <p:nvCxnSpPr>
          <p:cNvPr id="1719" name="Google Shape;1719;p86"/>
          <p:cNvCxnSpPr/>
          <p:nvPr/>
        </p:nvCxnSpPr>
        <p:spPr>
          <a:xfrm>
            <a:off x="5120254" y="3833918"/>
            <a:ext cx="438300" cy="0"/>
          </a:xfrm>
          <a:prstGeom prst="straightConnector1">
            <a:avLst/>
          </a:prstGeom>
          <a:noFill/>
          <a:ln cap="flat" cmpd="sng" w="28575">
            <a:solidFill>
              <a:srgbClr val="000000"/>
            </a:solidFill>
            <a:prstDash val="solid"/>
            <a:round/>
            <a:headEnd len="med" w="med" type="none"/>
            <a:tailEnd len="med" w="med" type="none"/>
          </a:ln>
        </p:spPr>
      </p:cxnSp>
      <p:cxnSp>
        <p:nvCxnSpPr>
          <p:cNvPr id="1720" name="Google Shape;1720;p86"/>
          <p:cNvCxnSpPr/>
          <p:nvPr/>
        </p:nvCxnSpPr>
        <p:spPr>
          <a:xfrm flipH="1" rot="10800000">
            <a:off x="4393999" y="1960585"/>
            <a:ext cx="399300" cy="824700"/>
          </a:xfrm>
          <a:prstGeom prst="straightConnector1">
            <a:avLst/>
          </a:prstGeom>
          <a:noFill/>
          <a:ln cap="flat" cmpd="sng" w="28575">
            <a:solidFill>
              <a:srgbClr val="000000"/>
            </a:solidFill>
            <a:prstDash val="solid"/>
            <a:round/>
            <a:headEnd len="med" w="med" type="none"/>
            <a:tailEnd len="med" w="med" type="none"/>
          </a:ln>
        </p:spPr>
      </p:cxnSp>
      <p:cxnSp>
        <p:nvCxnSpPr>
          <p:cNvPr id="1721" name="Google Shape;1721;p86"/>
          <p:cNvCxnSpPr/>
          <p:nvPr/>
        </p:nvCxnSpPr>
        <p:spPr>
          <a:xfrm>
            <a:off x="4393999" y="3015460"/>
            <a:ext cx="399300" cy="824700"/>
          </a:xfrm>
          <a:prstGeom prst="straightConnector1">
            <a:avLst/>
          </a:prstGeom>
          <a:noFill/>
          <a:ln cap="flat" cmpd="sng" w="28575">
            <a:solidFill>
              <a:srgbClr val="000000"/>
            </a:solidFill>
            <a:prstDash val="solid"/>
            <a:round/>
            <a:headEnd len="med" w="med" type="none"/>
            <a:tailEnd len="med" w="med" type="none"/>
          </a:ln>
        </p:spPr>
      </p:cxnSp>
      <p:grpSp>
        <p:nvGrpSpPr>
          <p:cNvPr id="1722" name="Google Shape;1722;p86"/>
          <p:cNvGrpSpPr/>
          <p:nvPr/>
        </p:nvGrpSpPr>
        <p:grpSpPr>
          <a:xfrm>
            <a:off x="6922398" y="532626"/>
            <a:ext cx="2022124" cy="4278510"/>
            <a:chOff x="7190868" y="532627"/>
            <a:chExt cx="1683000" cy="4278510"/>
          </a:xfrm>
        </p:grpSpPr>
        <p:sp>
          <p:nvSpPr>
            <p:cNvPr id="1723" name="Google Shape;1723;p86"/>
            <p:cNvSpPr/>
            <p:nvPr/>
          </p:nvSpPr>
          <p:spPr>
            <a:xfrm>
              <a:off x="7570963" y="994837"/>
              <a:ext cx="922800" cy="38163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24" name="Google Shape;1724;p86"/>
            <p:cNvSpPr txBox="1"/>
            <p:nvPr/>
          </p:nvSpPr>
          <p:spPr>
            <a:xfrm>
              <a:off x="7190868" y="532627"/>
              <a:ext cx="1683000" cy="56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meel muunad (sample space)</a:t>
              </a:r>
              <a:endParaRPr sz="1800">
                <a:latin typeface="Lexend"/>
                <a:ea typeface="Lexend"/>
                <a:cs typeface="Lexend"/>
                <a:sym typeface="Lexend"/>
              </a:endParaRPr>
            </a:p>
          </p:txBody>
        </p:sp>
      </p:grpSp>
      <p:sp>
        <p:nvSpPr>
          <p:cNvPr id="1725" name="Google Shape;1725;p86"/>
          <p:cNvSpPr txBox="1"/>
          <p:nvPr/>
        </p:nvSpPr>
        <p:spPr>
          <a:xfrm>
            <a:off x="6526388" y="1392475"/>
            <a:ext cx="821100" cy="262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dabada</a:t>
            </a:r>
            <a:endParaRPr sz="2000">
              <a:solidFill>
                <a:srgbClr val="000000"/>
              </a:solidFill>
              <a:latin typeface="Kalam"/>
              <a:ea typeface="Kalam"/>
              <a:cs typeface="Kalam"/>
              <a:sym typeface="Kalam"/>
            </a:endParaRPr>
          </a:p>
        </p:txBody>
      </p:sp>
      <p:sp>
        <p:nvSpPr>
          <p:cNvPr id="1726" name="Google Shape;1726;p86"/>
          <p:cNvSpPr txBox="1"/>
          <p:nvPr/>
        </p:nvSpPr>
        <p:spPr>
          <a:xfrm>
            <a:off x="6526388" y="1097495"/>
            <a:ext cx="821100" cy="262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madaxa</a:t>
            </a:r>
            <a:endParaRPr sz="2000">
              <a:solidFill>
                <a:srgbClr val="000000"/>
              </a:solidFill>
              <a:latin typeface="Kalam"/>
              <a:ea typeface="Kalam"/>
              <a:cs typeface="Kalam"/>
              <a:sym typeface="Kalam"/>
            </a:endParaRPr>
          </a:p>
        </p:txBody>
      </p:sp>
      <p:sp>
        <p:nvSpPr>
          <p:cNvPr id="1727" name="Google Shape;1727;p86"/>
          <p:cNvSpPr txBox="1"/>
          <p:nvPr/>
        </p:nvSpPr>
        <p:spPr>
          <a:xfrm>
            <a:off x="6526388" y="2014279"/>
            <a:ext cx="821100" cy="262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Kalam"/>
                <a:ea typeface="Kalam"/>
                <a:cs typeface="Kalam"/>
                <a:sym typeface="Kalam"/>
              </a:rPr>
              <a:t>dabada</a:t>
            </a:r>
            <a:endParaRPr sz="2000">
              <a:latin typeface="Kalam"/>
              <a:ea typeface="Kalam"/>
              <a:cs typeface="Kalam"/>
              <a:sym typeface="Kalam"/>
            </a:endParaRPr>
          </a:p>
        </p:txBody>
      </p:sp>
      <p:sp>
        <p:nvSpPr>
          <p:cNvPr id="1728" name="Google Shape;1728;p86"/>
          <p:cNvSpPr txBox="1"/>
          <p:nvPr/>
        </p:nvSpPr>
        <p:spPr>
          <a:xfrm>
            <a:off x="6526388" y="1719299"/>
            <a:ext cx="821100" cy="262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Kalam"/>
                <a:ea typeface="Kalam"/>
                <a:cs typeface="Kalam"/>
                <a:sym typeface="Kalam"/>
              </a:rPr>
              <a:t>madaxa</a:t>
            </a:r>
            <a:endParaRPr sz="2000">
              <a:solidFill>
                <a:srgbClr val="000000"/>
              </a:solidFill>
              <a:latin typeface="Kalam"/>
              <a:ea typeface="Kalam"/>
              <a:cs typeface="Kalam"/>
              <a:sym typeface="Kalam"/>
            </a:endParaRPr>
          </a:p>
        </p:txBody>
      </p:sp>
      <p:sp>
        <p:nvSpPr>
          <p:cNvPr id="1729" name="Google Shape;1729;p86"/>
          <p:cNvSpPr txBox="1"/>
          <p:nvPr/>
        </p:nvSpPr>
        <p:spPr>
          <a:xfrm>
            <a:off x="6526388" y="2607958"/>
            <a:ext cx="821100" cy="262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Kalam"/>
                <a:ea typeface="Kalam"/>
                <a:cs typeface="Kalam"/>
                <a:sym typeface="Kalam"/>
              </a:rPr>
              <a:t>dabada</a:t>
            </a:r>
            <a:endParaRPr sz="2000">
              <a:solidFill>
                <a:srgbClr val="000000"/>
              </a:solidFill>
              <a:latin typeface="Kalam"/>
              <a:ea typeface="Kalam"/>
              <a:cs typeface="Kalam"/>
              <a:sym typeface="Kalam"/>
            </a:endParaRPr>
          </a:p>
        </p:txBody>
      </p:sp>
      <p:sp>
        <p:nvSpPr>
          <p:cNvPr id="1730" name="Google Shape;1730;p86"/>
          <p:cNvSpPr txBox="1"/>
          <p:nvPr/>
        </p:nvSpPr>
        <p:spPr>
          <a:xfrm>
            <a:off x="6526388" y="2341103"/>
            <a:ext cx="821100" cy="262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Kalam"/>
                <a:ea typeface="Kalam"/>
                <a:cs typeface="Kalam"/>
                <a:sym typeface="Kalam"/>
              </a:rPr>
              <a:t>madaxa</a:t>
            </a:r>
            <a:endParaRPr sz="2000">
              <a:solidFill>
                <a:srgbClr val="000000"/>
              </a:solidFill>
              <a:latin typeface="Kalam"/>
              <a:ea typeface="Kalam"/>
              <a:cs typeface="Kalam"/>
              <a:sym typeface="Kalam"/>
            </a:endParaRPr>
          </a:p>
        </p:txBody>
      </p:sp>
      <p:sp>
        <p:nvSpPr>
          <p:cNvPr id="1731" name="Google Shape;1731;p86"/>
          <p:cNvSpPr txBox="1"/>
          <p:nvPr/>
        </p:nvSpPr>
        <p:spPr>
          <a:xfrm>
            <a:off x="6526388" y="3229762"/>
            <a:ext cx="821100" cy="262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Kalam"/>
                <a:ea typeface="Kalam"/>
                <a:cs typeface="Kalam"/>
                <a:sym typeface="Kalam"/>
              </a:rPr>
              <a:t>dabada</a:t>
            </a:r>
            <a:endParaRPr sz="2000">
              <a:solidFill>
                <a:srgbClr val="000000"/>
              </a:solidFill>
              <a:latin typeface="Kalam"/>
              <a:ea typeface="Kalam"/>
              <a:cs typeface="Kalam"/>
              <a:sym typeface="Kalam"/>
            </a:endParaRPr>
          </a:p>
        </p:txBody>
      </p:sp>
      <p:sp>
        <p:nvSpPr>
          <p:cNvPr id="1732" name="Google Shape;1732;p86"/>
          <p:cNvSpPr txBox="1"/>
          <p:nvPr/>
        </p:nvSpPr>
        <p:spPr>
          <a:xfrm>
            <a:off x="6526388" y="2934783"/>
            <a:ext cx="821100" cy="262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Kalam"/>
                <a:ea typeface="Kalam"/>
                <a:cs typeface="Kalam"/>
                <a:sym typeface="Kalam"/>
              </a:rPr>
              <a:t>madaxa</a:t>
            </a:r>
            <a:endParaRPr sz="2000">
              <a:solidFill>
                <a:srgbClr val="000000"/>
              </a:solidFill>
              <a:latin typeface="Kalam"/>
              <a:ea typeface="Kalam"/>
              <a:cs typeface="Kalam"/>
              <a:sym typeface="Kalam"/>
            </a:endParaRPr>
          </a:p>
        </p:txBody>
      </p:sp>
      <p:sp>
        <p:nvSpPr>
          <p:cNvPr id="1733" name="Google Shape;1733;p86"/>
          <p:cNvSpPr txBox="1"/>
          <p:nvPr/>
        </p:nvSpPr>
        <p:spPr>
          <a:xfrm>
            <a:off x="6526388" y="3851567"/>
            <a:ext cx="821100" cy="262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Kalam"/>
                <a:ea typeface="Kalam"/>
                <a:cs typeface="Kalam"/>
                <a:sym typeface="Kalam"/>
              </a:rPr>
              <a:t>dabada</a:t>
            </a:r>
            <a:endParaRPr sz="2000">
              <a:solidFill>
                <a:srgbClr val="000000"/>
              </a:solidFill>
              <a:latin typeface="Kalam"/>
              <a:ea typeface="Kalam"/>
              <a:cs typeface="Kalam"/>
              <a:sym typeface="Kalam"/>
            </a:endParaRPr>
          </a:p>
        </p:txBody>
      </p:sp>
      <p:sp>
        <p:nvSpPr>
          <p:cNvPr id="1734" name="Google Shape;1734;p86"/>
          <p:cNvSpPr txBox="1"/>
          <p:nvPr/>
        </p:nvSpPr>
        <p:spPr>
          <a:xfrm>
            <a:off x="6526388" y="3556587"/>
            <a:ext cx="821100" cy="262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Kalam"/>
                <a:ea typeface="Kalam"/>
                <a:cs typeface="Kalam"/>
                <a:sym typeface="Kalam"/>
              </a:rPr>
              <a:t>madaxa</a:t>
            </a:r>
            <a:endParaRPr sz="2000">
              <a:solidFill>
                <a:srgbClr val="000000"/>
              </a:solidFill>
              <a:latin typeface="Kalam"/>
              <a:ea typeface="Kalam"/>
              <a:cs typeface="Kalam"/>
              <a:sym typeface="Kalam"/>
            </a:endParaRPr>
          </a:p>
        </p:txBody>
      </p:sp>
      <p:sp>
        <p:nvSpPr>
          <p:cNvPr id="1735" name="Google Shape;1735;p86"/>
          <p:cNvSpPr txBox="1"/>
          <p:nvPr/>
        </p:nvSpPr>
        <p:spPr>
          <a:xfrm>
            <a:off x="6526388" y="4473371"/>
            <a:ext cx="821100" cy="262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Kalam"/>
                <a:ea typeface="Kalam"/>
                <a:cs typeface="Kalam"/>
                <a:sym typeface="Kalam"/>
              </a:rPr>
              <a:t>dabada</a:t>
            </a:r>
            <a:endParaRPr sz="2000">
              <a:solidFill>
                <a:srgbClr val="000000"/>
              </a:solidFill>
              <a:latin typeface="Kalam"/>
              <a:ea typeface="Kalam"/>
              <a:cs typeface="Kalam"/>
              <a:sym typeface="Kalam"/>
            </a:endParaRPr>
          </a:p>
        </p:txBody>
      </p:sp>
      <p:sp>
        <p:nvSpPr>
          <p:cNvPr id="1736" name="Google Shape;1736;p86"/>
          <p:cNvSpPr txBox="1"/>
          <p:nvPr/>
        </p:nvSpPr>
        <p:spPr>
          <a:xfrm>
            <a:off x="6526388" y="4178391"/>
            <a:ext cx="821100" cy="262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Kalam"/>
                <a:ea typeface="Kalam"/>
                <a:cs typeface="Kalam"/>
                <a:sym typeface="Kalam"/>
              </a:rPr>
              <a:t>madaxa</a:t>
            </a:r>
            <a:endParaRPr sz="2000">
              <a:solidFill>
                <a:srgbClr val="000000"/>
              </a:solidFill>
              <a:latin typeface="Kalam"/>
              <a:ea typeface="Kalam"/>
              <a:cs typeface="Kalam"/>
              <a:sym typeface="Kalam"/>
            </a:endParaRPr>
          </a:p>
        </p:txBody>
      </p:sp>
      <p:sp>
        <p:nvSpPr>
          <p:cNvPr id="1737" name="Google Shape;1737;p86"/>
          <p:cNvSpPr txBox="1"/>
          <p:nvPr/>
        </p:nvSpPr>
        <p:spPr>
          <a:xfrm>
            <a:off x="5556805" y="2273562"/>
            <a:ext cx="173700" cy="62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C</a:t>
            </a:r>
            <a:endParaRPr sz="2000">
              <a:solidFill>
                <a:srgbClr val="000000"/>
              </a:solidFill>
              <a:latin typeface="Kalam"/>
              <a:ea typeface="Kalam"/>
              <a:cs typeface="Kalam"/>
              <a:sym typeface="Kalam"/>
            </a:endParaRPr>
          </a:p>
        </p:txBody>
      </p:sp>
      <p:sp>
        <p:nvSpPr>
          <p:cNvPr id="1738" name="Google Shape;1738;p86"/>
          <p:cNvSpPr txBox="1"/>
          <p:nvPr/>
        </p:nvSpPr>
        <p:spPr>
          <a:xfrm>
            <a:off x="5556805" y="1046694"/>
            <a:ext cx="173700" cy="61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A</a:t>
            </a:r>
            <a:endParaRPr sz="2000">
              <a:solidFill>
                <a:srgbClr val="000000"/>
              </a:solidFill>
              <a:latin typeface="Kalam"/>
              <a:ea typeface="Kalam"/>
              <a:cs typeface="Kalam"/>
              <a:sym typeface="Kalam"/>
            </a:endParaRPr>
          </a:p>
        </p:txBody>
      </p:sp>
      <p:sp>
        <p:nvSpPr>
          <p:cNvPr id="1739" name="Google Shape;1739;p86"/>
          <p:cNvSpPr txBox="1"/>
          <p:nvPr/>
        </p:nvSpPr>
        <p:spPr>
          <a:xfrm>
            <a:off x="5556805" y="1698734"/>
            <a:ext cx="173700" cy="54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B</a:t>
            </a:r>
            <a:endParaRPr sz="2000">
              <a:solidFill>
                <a:srgbClr val="000000"/>
              </a:solidFill>
              <a:latin typeface="Kalam"/>
              <a:ea typeface="Kalam"/>
              <a:cs typeface="Kalam"/>
              <a:sym typeface="Kalam"/>
            </a:endParaRPr>
          </a:p>
        </p:txBody>
      </p:sp>
      <p:sp>
        <p:nvSpPr>
          <p:cNvPr id="1740" name="Google Shape;1740;p86"/>
          <p:cNvSpPr txBox="1"/>
          <p:nvPr/>
        </p:nvSpPr>
        <p:spPr>
          <a:xfrm>
            <a:off x="5556805" y="4138282"/>
            <a:ext cx="173700" cy="62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C</a:t>
            </a:r>
            <a:endParaRPr sz="2000">
              <a:solidFill>
                <a:srgbClr val="000000"/>
              </a:solidFill>
              <a:latin typeface="Kalam"/>
              <a:ea typeface="Kalam"/>
              <a:cs typeface="Kalam"/>
              <a:sym typeface="Kalam"/>
            </a:endParaRPr>
          </a:p>
        </p:txBody>
      </p:sp>
      <p:sp>
        <p:nvSpPr>
          <p:cNvPr id="1741" name="Google Shape;1741;p86"/>
          <p:cNvSpPr txBox="1"/>
          <p:nvPr/>
        </p:nvSpPr>
        <p:spPr>
          <a:xfrm>
            <a:off x="5556805" y="2911414"/>
            <a:ext cx="173700" cy="61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A</a:t>
            </a:r>
            <a:endParaRPr sz="2000">
              <a:solidFill>
                <a:srgbClr val="000000"/>
              </a:solidFill>
              <a:latin typeface="Kalam"/>
              <a:ea typeface="Kalam"/>
              <a:cs typeface="Kalam"/>
              <a:sym typeface="Kalam"/>
            </a:endParaRPr>
          </a:p>
        </p:txBody>
      </p:sp>
      <p:sp>
        <p:nvSpPr>
          <p:cNvPr id="1742" name="Google Shape;1742;p86"/>
          <p:cNvSpPr txBox="1"/>
          <p:nvPr/>
        </p:nvSpPr>
        <p:spPr>
          <a:xfrm>
            <a:off x="5556805" y="3563453"/>
            <a:ext cx="173700" cy="54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B</a:t>
            </a:r>
            <a:endParaRPr sz="2000">
              <a:solidFill>
                <a:srgbClr val="000000"/>
              </a:solidFill>
              <a:latin typeface="Kalam"/>
              <a:ea typeface="Kalam"/>
              <a:cs typeface="Kalam"/>
              <a:sym typeface="Kalam"/>
            </a:endParaRPr>
          </a:p>
        </p:txBody>
      </p:sp>
      <p:sp>
        <p:nvSpPr>
          <p:cNvPr id="1743" name="Google Shape;1743;p86"/>
          <p:cNvSpPr txBox="1"/>
          <p:nvPr/>
        </p:nvSpPr>
        <p:spPr>
          <a:xfrm>
            <a:off x="4829760" y="3360690"/>
            <a:ext cx="158700" cy="93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B</a:t>
            </a:r>
            <a:endParaRPr sz="2000">
              <a:solidFill>
                <a:srgbClr val="000000"/>
              </a:solidFill>
              <a:latin typeface="Kalam"/>
              <a:ea typeface="Kalam"/>
              <a:cs typeface="Kalam"/>
              <a:sym typeface="Kalam"/>
            </a:endParaRPr>
          </a:p>
        </p:txBody>
      </p:sp>
      <p:sp>
        <p:nvSpPr>
          <p:cNvPr id="1744" name="Google Shape;1744;p86"/>
          <p:cNvSpPr txBox="1"/>
          <p:nvPr/>
        </p:nvSpPr>
        <p:spPr>
          <a:xfrm>
            <a:off x="4829760" y="1507583"/>
            <a:ext cx="158700" cy="93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A</a:t>
            </a:r>
            <a:endParaRPr sz="2000">
              <a:solidFill>
                <a:srgbClr val="000000"/>
              </a:solidFill>
              <a:latin typeface="Kalam"/>
              <a:ea typeface="Kalam"/>
              <a:cs typeface="Kalam"/>
              <a:sym typeface="Kalam"/>
            </a:endParaRPr>
          </a:p>
        </p:txBody>
      </p:sp>
      <p:sp>
        <p:nvSpPr>
          <p:cNvPr id="1745" name="Google Shape;1745;p86"/>
          <p:cNvSpPr/>
          <p:nvPr/>
        </p:nvSpPr>
        <p:spPr>
          <a:xfrm>
            <a:off x="7379082" y="1022961"/>
            <a:ext cx="1108744" cy="38163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46" name="Google Shape;1746;p86"/>
          <p:cNvSpPr txBox="1"/>
          <p:nvPr/>
        </p:nvSpPr>
        <p:spPr>
          <a:xfrm>
            <a:off x="7409700" y="1392479"/>
            <a:ext cx="1073700" cy="262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AA dabada</a:t>
            </a:r>
            <a:endParaRPr sz="2000">
              <a:solidFill>
                <a:srgbClr val="000000"/>
              </a:solidFill>
              <a:latin typeface="Kalam"/>
              <a:ea typeface="Kalam"/>
              <a:cs typeface="Kalam"/>
              <a:sym typeface="Kalam"/>
            </a:endParaRPr>
          </a:p>
        </p:txBody>
      </p:sp>
      <p:sp>
        <p:nvSpPr>
          <p:cNvPr id="1747" name="Google Shape;1747;p86"/>
          <p:cNvSpPr txBox="1"/>
          <p:nvPr/>
        </p:nvSpPr>
        <p:spPr>
          <a:xfrm>
            <a:off x="7409700" y="1097500"/>
            <a:ext cx="1073700" cy="262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AA madaxa</a:t>
            </a:r>
            <a:endParaRPr sz="2000">
              <a:solidFill>
                <a:srgbClr val="000000"/>
              </a:solidFill>
              <a:latin typeface="Kalam"/>
              <a:ea typeface="Kalam"/>
              <a:cs typeface="Kalam"/>
              <a:sym typeface="Kalam"/>
            </a:endParaRPr>
          </a:p>
        </p:txBody>
      </p:sp>
      <p:sp>
        <p:nvSpPr>
          <p:cNvPr id="1748" name="Google Shape;1748;p86"/>
          <p:cNvSpPr txBox="1"/>
          <p:nvPr/>
        </p:nvSpPr>
        <p:spPr>
          <a:xfrm>
            <a:off x="7409700" y="2014284"/>
            <a:ext cx="1073700" cy="262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AB dabada</a:t>
            </a:r>
            <a:r>
              <a:rPr lang="en-GB" sz="1100">
                <a:solidFill>
                  <a:srgbClr val="000000"/>
                </a:solidFill>
                <a:latin typeface="Kalam"/>
                <a:ea typeface="Kalam"/>
                <a:cs typeface="Kalam"/>
                <a:sym typeface="Kalam"/>
              </a:rPr>
              <a:t/>
            </a:r>
            <a:endParaRPr sz="2000">
              <a:latin typeface="Kalam"/>
              <a:ea typeface="Kalam"/>
              <a:cs typeface="Kalam"/>
              <a:sym typeface="Kalam"/>
            </a:endParaRPr>
          </a:p>
        </p:txBody>
      </p:sp>
      <p:sp>
        <p:nvSpPr>
          <p:cNvPr id="1749" name="Google Shape;1749;p86"/>
          <p:cNvSpPr txBox="1"/>
          <p:nvPr/>
        </p:nvSpPr>
        <p:spPr>
          <a:xfrm>
            <a:off x="7409700" y="1719304"/>
            <a:ext cx="1073700" cy="262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AB madaxa</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750" name="Google Shape;1750;p86"/>
          <p:cNvSpPr txBox="1"/>
          <p:nvPr/>
        </p:nvSpPr>
        <p:spPr>
          <a:xfrm>
            <a:off x="7409700" y="2636088"/>
            <a:ext cx="1073700" cy="262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AC dabada</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751" name="Google Shape;1751;p86"/>
          <p:cNvSpPr txBox="1"/>
          <p:nvPr/>
        </p:nvSpPr>
        <p:spPr>
          <a:xfrm>
            <a:off x="7409700" y="2341108"/>
            <a:ext cx="1073700" cy="262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AC madaxa</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752" name="Google Shape;1752;p86"/>
          <p:cNvSpPr txBox="1"/>
          <p:nvPr/>
        </p:nvSpPr>
        <p:spPr>
          <a:xfrm>
            <a:off x="7409700" y="3257892"/>
            <a:ext cx="1073700" cy="262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BA dabada</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753" name="Google Shape;1753;p86"/>
          <p:cNvSpPr txBox="1"/>
          <p:nvPr/>
        </p:nvSpPr>
        <p:spPr>
          <a:xfrm>
            <a:off x="7409700" y="2962912"/>
            <a:ext cx="1073700" cy="262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BA madaxa</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754" name="Google Shape;1754;p86"/>
          <p:cNvSpPr txBox="1"/>
          <p:nvPr/>
        </p:nvSpPr>
        <p:spPr>
          <a:xfrm>
            <a:off x="7409700" y="3879696"/>
            <a:ext cx="1073700" cy="262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BB dabada</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755" name="Google Shape;1755;p86"/>
          <p:cNvSpPr txBox="1"/>
          <p:nvPr/>
        </p:nvSpPr>
        <p:spPr>
          <a:xfrm>
            <a:off x="7409700" y="3584716"/>
            <a:ext cx="1073700" cy="262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BB madaxa</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756" name="Google Shape;1756;p86"/>
          <p:cNvSpPr txBox="1"/>
          <p:nvPr/>
        </p:nvSpPr>
        <p:spPr>
          <a:xfrm>
            <a:off x="7409700" y="4501500"/>
            <a:ext cx="1073700" cy="262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Dabadii BC</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757" name="Google Shape;1757;p86"/>
          <p:cNvSpPr txBox="1"/>
          <p:nvPr/>
        </p:nvSpPr>
        <p:spPr>
          <a:xfrm>
            <a:off x="7409700" y="4206521"/>
            <a:ext cx="1073700" cy="262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Madaxii BC</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1" name="Shape 1761"/>
        <p:cNvGrpSpPr/>
        <p:nvPr/>
      </p:nvGrpSpPr>
      <p:grpSpPr>
        <a:xfrm>
          <a:off x="0" y="0"/>
          <a:ext cx="0" cy="0"/>
          <a:chOff x="0" y="0"/>
          <a:chExt cx="0" cy="0"/>
        </a:xfrm>
      </p:grpSpPr>
      <p:sp>
        <p:nvSpPr>
          <p:cNvPr id="1762" name="Google Shape;1762;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leh oo leh liisaska iyo geedaha natiijooyinka</a:t>
            </a:r>
            <a:endParaRPr/>
          </a:p>
        </p:txBody>
      </p:sp>
      <p:grpSp>
        <p:nvGrpSpPr>
          <p:cNvPr id="1763" name="Google Shape;1763;p87"/>
          <p:cNvGrpSpPr/>
          <p:nvPr/>
        </p:nvGrpSpPr>
        <p:grpSpPr>
          <a:xfrm>
            <a:off x="630223" y="689475"/>
            <a:ext cx="3363077" cy="1376975"/>
            <a:chOff x="630223" y="689475"/>
            <a:chExt cx="3363077" cy="1376975"/>
          </a:xfrm>
        </p:grpSpPr>
        <p:sp>
          <p:nvSpPr>
            <p:cNvPr id="1764" name="Google Shape;1764;p87"/>
            <p:cNvSpPr txBox="1"/>
            <p:nvPr/>
          </p:nvSpPr>
          <p:spPr>
            <a:xfrm flipH="1">
              <a:off x="875064" y="742761"/>
              <a:ext cx="3075900" cy="1022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300">
                  <a:latin typeface="Lexend"/>
                  <a:ea typeface="Lexend"/>
                  <a:cs typeface="Lexend"/>
                  <a:sym typeface="Lexend"/>
                </a:rPr>
                <a:t>Waxaan bilaabay inaan qoro liiska natiijooyinka cunto saddex-cunno ah, laakiin hadda waan ku xannibanahay.</a:t>
              </a:r>
              <a:endParaRPr sz="1800">
                <a:latin typeface="Lexend"/>
                <a:ea typeface="Lexend"/>
                <a:cs typeface="Lexend"/>
                <a:sym typeface="Lexend"/>
              </a:endParaRPr>
            </a:p>
          </p:txBody>
        </p:sp>
        <p:pic>
          <p:nvPicPr>
            <p:cNvPr id="1765" name="Google Shape;1765;p87"/>
            <p:cNvPicPr preferRelativeResize="0"/>
            <p:nvPr/>
          </p:nvPicPr>
          <p:blipFill rotWithShape="1">
            <a:blip r:embed="rId3">
              <a:alphaModFix/>
            </a:blip>
            <a:srcRect b="43690" l="0" r="57905" t="0"/>
            <a:stretch/>
          </p:blipFill>
          <p:spPr>
            <a:xfrm flipH="1">
              <a:off x="630223" y="689475"/>
              <a:ext cx="3363077" cy="1376975"/>
            </a:xfrm>
            <a:prstGeom prst="rect">
              <a:avLst/>
            </a:prstGeom>
            <a:noFill/>
            <a:ln>
              <a:noFill/>
            </a:ln>
          </p:spPr>
        </p:pic>
      </p:grpSp>
      <p:grpSp>
        <p:nvGrpSpPr>
          <p:cNvPr id="1766" name="Google Shape;1766;p87"/>
          <p:cNvGrpSpPr/>
          <p:nvPr/>
        </p:nvGrpSpPr>
        <p:grpSpPr>
          <a:xfrm flipH="1">
            <a:off x="392725" y="1800342"/>
            <a:ext cx="676200" cy="1040525"/>
            <a:chOff x="8137196" y="1935832"/>
            <a:chExt cx="676200" cy="1040525"/>
          </a:xfrm>
        </p:grpSpPr>
        <p:pic>
          <p:nvPicPr>
            <p:cNvPr id="1767" name="Google Shape;1767;p87"/>
            <p:cNvPicPr preferRelativeResize="0"/>
            <p:nvPr/>
          </p:nvPicPr>
          <p:blipFill>
            <a:blip r:embed="rId6">
              <a:alphaModFix/>
            </a:blip>
            <a:stretch>
              <a:fillRect/>
            </a:stretch>
          </p:blipFill>
          <p:spPr>
            <a:xfrm flipH="1">
              <a:off x="8209791" y="1935832"/>
              <a:ext cx="598139" cy="747975"/>
            </a:xfrm>
            <a:prstGeom prst="rect">
              <a:avLst/>
            </a:prstGeom>
            <a:noFill/>
            <a:ln>
              <a:noFill/>
            </a:ln>
          </p:spPr>
        </p:pic>
        <p:sp>
          <p:nvSpPr>
            <p:cNvPr id="1768" name="Google Shape;1768;p87"/>
            <p:cNvSpPr txBox="1"/>
            <p:nvPr/>
          </p:nvSpPr>
          <p:spPr>
            <a:xfrm>
              <a:off x="8137196" y="2699157"/>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300">
                  <a:solidFill>
                    <a:srgbClr val="000000"/>
                  </a:solidFill>
                  <a:latin typeface="Lexend"/>
                  <a:ea typeface="Lexend"/>
                  <a:cs typeface="Lexend"/>
                  <a:sym typeface="Lexend"/>
                </a:rPr>
                <a:t>Nuur</a:t>
              </a:r>
              <a:endParaRPr sz="1800">
                <a:solidFill>
                  <a:srgbClr val="000000"/>
                </a:solidFill>
                <a:latin typeface="Lexend"/>
                <a:ea typeface="Lexend"/>
                <a:cs typeface="Lexend"/>
                <a:sym typeface="Lexend"/>
              </a:endParaRPr>
            </a:p>
          </p:txBody>
        </p:sp>
      </p:grpSp>
      <p:grpSp>
        <p:nvGrpSpPr>
          <p:cNvPr id="1769" name="Google Shape;1769;p87"/>
          <p:cNvGrpSpPr/>
          <p:nvPr/>
        </p:nvGrpSpPr>
        <p:grpSpPr>
          <a:xfrm>
            <a:off x="630227" y="2893149"/>
            <a:ext cx="3010248" cy="1376975"/>
            <a:chOff x="630227" y="2893149"/>
            <a:chExt cx="3010248" cy="1376975"/>
          </a:xfrm>
        </p:grpSpPr>
        <p:pic>
          <p:nvPicPr>
            <p:cNvPr id="1770" name="Google Shape;1770;p87"/>
            <p:cNvPicPr preferRelativeResize="0"/>
            <p:nvPr/>
          </p:nvPicPr>
          <p:blipFill rotWithShape="1">
            <a:blip r:embed="rId3">
              <a:alphaModFix/>
            </a:blip>
            <a:srcRect b="43690" l="0" r="57905" t="0"/>
            <a:stretch/>
          </p:blipFill>
          <p:spPr>
            <a:xfrm rot="10800000">
              <a:off x="630227" y="2893149"/>
              <a:ext cx="3010248" cy="1376975"/>
            </a:xfrm>
            <a:prstGeom prst="rect">
              <a:avLst/>
            </a:prstGeom>
            <a:noFill/>
            <a:ln>
              <a:noFill/>
            </a:ln>
          </p:spPr>
        </p:pic>
        <p:sp>
          <p:nvSpPr>
            <p:cNvPr id="1771" name="Google Shape;1771;p87"/>
            <p:cNvSpPr txBox="1"/>
            <p:nvPr/>
          </p:nvSpPr>
          <p:spPr>
            <a:xfrm>
              <a:off x="849377" y="3137934"/>
              <a:ext cx="2753100" cy="10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300">
                  <a:latin typeface="Lexend"/>
                  <a:ea typeface="Lexend"/>
                  <a:cs typeface="Lexend"/>
                  <a:sym typeface="Lexend"/>
                </a:rPr>
                <a:t>Ma suurtagal tahay in la isticmaalo geed natiijooyin ah si loo dhammaystiro liiska oo loo saxo qaladaadayga?</a:t>
              </a:r>
              <a:endParaRPr sz="1800">
                <a:latin typeface="Lexend"/>
                <a:ea typeface="Lexend"/>
                <a:cs typeface="Lexend"/>
                <a:sym typeface="Lexend"/>
              </a:endParaRPr>
            </a:p>
          </p:txBody>
        </p:sp>
      </p:grpSp>
      <p:graphicFrame>
        <p:nvGraphicFramePr>
          <p:cNvPr id="1772" name="Google Shape;1772;p87"/>
          <p:cNvGraphicFramePr/>
          <p:nvPr/>
        </p:nvGraphicFramePr>
        <p:xfrm>
          <a:off x="6817650" y="1214256"/>
          <a:ext cx="3000000" cy="3000000"/>
        </p:xfrm>
        <a:graphic>
          <a:graphicData uri="http://schemas.openxmlformats.org/drawingml/2006/table">
            <a:tbl>
              <a:tblPr>
                <a:noFill/>
                <a:tableStyleId>{471181EF-68B9-4DC5-A393-97BDB0EA0B63}</a:tableStyleId>
              </a:tblPr>
              <a:tblGrid>
                <a:gridCol w="1776000"/>
              </a:tblGrid>
              <a:tr h="475875">
                <a:tc>
                  <a:txBody>
                    <a:bodyPr/>
                    <a:lstStyle/>
                    <a:p>
                      <a:pPr indent="0" lvl="0" marL="0" rtl="0" algn="ctr">
                        <a:spcBef>
                          <a:spcPts val="0"/>
                        </a:spcBef>
                        <a:spcAft>
                          <a:spcPts val="0"/>
                        </a:spcAft>
                        <a:buNone/>
                      </a:pPr>
                      <a:r>
                        <a:rPr lang="en-GB" sz="2000">
                          <a:latin typeface="Kalam"/>
                          <a:ea typeface="Kalam"/>
                          <a:cs typeface="Kalam"/>
                          <a:sym typeface="Kalam"/>
                        </a:rPr>
                        <a:t>G C I</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S P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G L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S C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G P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
        <p:nvSpPr>
          <p:cNvPr id="1773" name="Google Shape;1773;p87"/>
          <p:cNvSpPr txBox="1"/>
          <p:nvPr/>
        </p:nvSpPr>
        <p:spPr>
          <a:xfrm flipH="1">
            <a:off x="6744900" y="660156"/>
            <a:ext cx="1921500" cy="554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Lexend"/>
                <a:ea typeface="Lexend"/>
                <a:cs typeface="Lexend"/>
                <a:sym typeface="Lexend"/>
              </a:rPr>
              <a:t>Liiska natiijooyinka ee Nuur ilaa hadda</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7" name="Shape 1777"/>
        <p:cNvGrpSpPr/>
        <p:nvPr/>
      </p:nvGrpSpPr>
      <p:grpSpPr>
        <a:xfrm>
          <a:off x="0" y="0"/>
          <a:ext cx="0" cy="0"/>
          <a:chOff x="0" y="0"/>
          <a:chExt cx="0" cy="0"/>
        </a:xfrm>
      </p:grpSpPr>
      <p:graphicFrame>
        <p:nvGraphicFramePr>
          <p:cNvPr id="1778" name="Google Shape;1778;p88"/>
          <p:cNvGraphicFramePr/>
          <p:nvPr/>
        </p:nvGraphicFramePr>
        <p:xfrm>
          <a:off x="6817650" y="1214256"/>
          <a:ext cx="3000000" cy="3000000"/>
        </p:xfrm>
        <a:graphic>
          <a:graphicData uri="http://schemas.openxmlformats.org/drawingml/2006/table">
            <a:tbl>
              <a:tblPr>
                <a:noFill/>
                <a:tableStyleId>{471181EF-68B9-4DC5-A393-97BDB0EA0B63}</a:tableStyleId>
              </a:tblPr>
              <a:tblGrid>
                <a:gridCol w="1776000"/>
              </a:tblGrid>
              <a:tr h="475875">
                <a:tc>
                  <a:txBody>
                    <a:bodyPr/>
                    <a:lstStyle/>
                    <a:p>
                      <a:pPr indent="0" lvl="0" marL="0" rtl="0" algn="ctr">
                        <a:spcBef>
                          <a:spcPts val="0"/>
                        </a:spcBef>
                        <a:spcAft>
                          <a:spcPts val="0"/>
                        </a:spcAft>
                        <a:buNone/>
                      </a:pPr>
                      <a:r>
                        <a:rPr lang="en-GB" sz="2000">
                          <a:latin typeface="Kalam"/>
                          <a:ea typeface="Kalam"/>
                          <a:cs typeface="Kalam"/>
                          <a:sym typeface="Kalam"/>
                        </a:rPr>
                        <a:t>G C I</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S P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G L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S C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G P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
        <p:nvSpPr>
          <p:cNvPr id="1779" name="Google Shape;1779;p88"/>
          <p:cNvSpPr txBox="1"/>
          <p:nvPr/>
        </p:nvSpPr>
        <p:spPr>
          <a:xfrm>
            <a:off x="338225" y="623050"/>
            <a:ext cx="47955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Haddii aan rabno inaan abuurno meel muunad ah (sample space) oo dhammaan natiijooyinka ka yimaada liis aan dhammaystirnayn, waa inaan u qaadano in natiijo kasta oo heer kasta ah ay mar hore ku xusan tahay meel liiska.</a:t>
            </a:r>
            <a:endParaRPr sz="1800">
              <a:latin typeface="Lexend"/>
              <a:ea typeface="Lexend"/>
              <a:cs typeface="Lexend"/>
              <a:sym typeface="Lexend"/>
            </a:endParaRPr>
          </a:p>
        </p:txBody>
      </p:sp>
      <p:sp>
        <p:nvSpPr>
          <p:cNvPr id="1780" name="Google Shape;1780;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Tijaabooyin heerar badan leh oo leh liisaska iyo geedaha natiijooyinka</a:t>
            </a:r>
            <a:endParaRPr/>
          </a:p>
        </p:txBody>
      </p:sp>
      <p:sp>
        <p:nvSpPr>
          <p:cNvPr id="1781" name="Google Shape;1781;p88"/>
          <p:cNvSpPr txBox="1"/>
          <p:nvPr/>
        </p:nvSpPr>
        <p:spPr>
          <a:xfrm flipH="1">
            <a:off x="6744900" y="660156"/>
            <a:ext cx="1921500" cy="554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rgbClr val="000000"/>
                </a:solidFill>
                <a:latin typeface="Lexend"/>
                <a:ea typeface="Lexend"/>
                <a:cs typeface="Lexend"/>
                <a:sym typeface="Lexend"/>
              </a:rPr>
              <a:t>Liiska natiijooyinka ee Nuur ilaa hadda</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82" name="Google Shape;1782;p88"/>
          <p:cNvSpPr txBox="1"/>
          <p:nvPr/>
        </p:nvSpPr>
        <p:spPr>
          <a:xfrm>
            <a:off x="338225" y="2499300"/>
            <a:ext cx="5436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Tusaale ahaan, waa inaan u qaadano in labada bilow (starters) kaliya ay yihiin S (salad) iyo G (gyoza dumplings).</a:t>
            </a:r>
            <a:endParaRPr sz="1800">
              <a:latin typeface="Lexend"/>
              <a:ea typeface="Lexend"/>
              <a:cs typeface="Lexend"/>
              <a:sym typeface="Lexend"/>
            </a:endParaRPr>
          </a:p>
        </p:txBody>
      </p:sp>
      <p:sp>
        <p:nvSpPr>
          <p:cNvPr id="1783" name="Google Shape;1783;p88"/>
          <p:cNvSpPr/>
          <p:nvPr/>
        </p:nvSpPr>
        <p:spPr>
          <a:xfrm>
            <a:off x="7284841" y="3166175"/>
            <a:ext cx="305400" cy="3789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4" name="Google Shape;1784;p88"/>
          <p:cNvSpPr/>
          <p:nvPr/>
        </p:nvSpPr>
        <p:spPr>
          <a:xfrm>
            <a:off x="7284841" y="2687625"/>
            <a:ext cx="305400" cy="3789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8" name="Shape 1788"/>
        <p:cNvGrpSpPr/>
        <p:nvPr/>
      </p:nvGrpSpPr>
      <p:grpSpPr>
        <a:xfrm>
          <a:off x="0" y="0"/>
          <a:ext cx="0" cy="0"/>
          <a:chOff x="0" y="0"/>
          <a:chExt cx="0" cy="0"/>
        </a:xfrm>
      </p:grpSpPr>
      <p:graphicFrame>
        <p:nvGraphicFramePr>
          <p:cNvPr id="1789" name="Google Shape;1789;p89"/>
          <p:cNvGraphicFramePr/>
          <p:nvPr/>
        </p:nvGraphicFramePr>
        <p:xfrm>
          <a:off x="6817650" y="1594878"/>
          <a:ext cx="3000000" cy="3000000"/>
        </p:xfrm>
        <a:graphic>
          <a:graphicData uri="http://schemas.openxmlformats.org/drawingml/2006/table">
            <a:tbl>
              <a:tblPr>
                <a:noFill/>
                <a:tableStyleId>{471181EF-68B9-4DC5-A393-97BDB0EA0B63}</a:tableStyleId>
              </a:tblPr>
              <a:tblGrid>
                <a:gridCol w="1776000"/>
              </a:tblGrid>
              <a:tr h="475875">
                <a:tc>
                  <a:txBody>
                    <a:bodyPr/>
                    <a:lstStyle/>
                    <a:p>
                      <a:pPr indent="0" lvl="0" marL="0" rtl="0" algn="ctr">
                        <a:spcBef>
                          <a:spcPts val="0"/>
                        </a:spcBef>
                        <a:spcAft>
                          <a:spcPts val="0"/>
                        </a:spcAft>
                        <a:buNone/>
                      </a:pPr>
                      <a:r>
                        <a:rPr lang="en-GB" sz="2000">
                          <a:latin typeface="Kalam"/>
                          <a:ea typeface="Kalam"/>
                          <a:cs typeface="Kalam"/>
                          <a:sym typeface="Kalam"/>
                        </a:rPr>
                        <a:t>G C I</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S P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G L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S C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G P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
        <p:nvSpPr>
          <p:cNvPr id="1790" name="Google Shape;1790;p89"/>
          <p:cNvSpPr txBox="1"/>
          <p:nvPr/>
        </p:nvSpPr>
        <p:spPr>
          <a:xfrm>
            <a:off x="311050" y="686475"/>
            <a:ext cx="85089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Aynu dhisno lakab kasta oo ka mid ah laamaha. Waxaan ku bilaabi karnaa bilowga halkaas oo aan ku hayno doorashooyinka (G) Gyoza ama S (Salad).</a:t>
            </a:r>
            <a:r>
              <a:rPr lang="en-GB" sz="1100">
                <a:latin typeface="Lexend"/>
                <a:ea typeface="Lexend"/>
                <a:cs typeface="Lexend"/>
                <a:sym typeface="Lexend"/>
              </a:rPr>
              <a:t/>
            </a:r>
            <a:endParaRPr sz="1800">
              <a:latin typeface="Lexend"/>
              <a:ea typeface="Lexend"/>
              <a:cs typeface="Lexend"/>
              <a:sym typeface="Lexend"/>
            </a:endParaRPr>
          </a:p>
        </p:txBody>
      </p:sp>
      <p:sp>
        <p:nvSpPr>
          <p:cNvPr id="1791" name="Google Shape;1791;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leh oo leh liisaska iyo geedaha natiijooyinka</a:t>
            </a:r>
            <a:endParaRPr/>
          </a:p>
        </p:txBody>
      </p:sp>
      <p:sp>
        <p:nvSpPr>
          <p:cNvPr id="1792" name="Google Shape;1792;p89"/>
          <p:cNvSpPr/>
          <p:nvPr/>
        </p:nvSpPr>
        <p:spPr>
          <a:xfrm>
            <a:off x="7297434" y="1682547"/>
            <a:ext cx="305400" cy="22917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93" name="Google Shape;1793;p89"/>
          <p:cNvGrpSpPr/>
          <p:nvPr/>
        </p:nvGrpSpPr>
        <p:grpSpPr>
          <a:xfrm>
            <a:off x="1592900" y="2603691"/>
            <a:ext cx="305400" cy="1508408"/>
            <a:chOff x="1592900" y="2233370"/>
            <a:chExt cx="305400" cy="1944075"/>
          </a:xfrm>
        </p:grpSpPr>
        <p:sp>
          <p:nvSpPr>
            <p:cNvPr id="1794" name="Google Shape;1794;p89"/>
            <p:cNvSpPr txBox="1"/>
            <p:nvPr/>
          </p:nvSpPr>
          <p:spPr>
            <a:xfrm>
              <a:off x="1592900" y="2233370"/>
              <a:ext cx="3054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G</a:t>
              </a:r>
              <a:endParaRPr sz="1800">
                <a:latin typeface="Lexend"/>
                <a:ea typeface="Lexend"/>
                <a:cs typeface="Lexend"/>
                <a:sym typeface="Lexend"/>
              </a:endParaRPr>
            </a:p>
          </p:txBody>
        </p:sp>
        <p:sp>
          <p:nvSpPr>
            <p:cNvPr id="1795" name="Google Shape;1795;p89"/>
            <p:cNvSpPr txBox="1"/>
            <p:nvPr/>
          </p:nvSpPr>
          <p:spPr>
            <a:xfrm>
              <a:off x="1592900" y="3900245"/>
              <a:ext cx="3054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S</a:t>
              </a:r>
              <a:endParaRPr sz="1800">
                <a:latin typeface="Lexend"/>
                <a:ea typeface="Lexend"/>
                <a:cs typeface="Lexend"/>
                <a:sym typeface="Lexend"/>
              </a:endParaRPr>
            </a:p>
          </p:txBody>
        </p:sp>
      </p:grpSp>
      <p:sp>
        <p:nvSpPr>
          <p:cNvPr id="1796" name="Google Shape;1796;p89"/>
          <p:cNvSpPr txBox="1"/>
          <p:nvPr/>
        </p:nvSpPr>
        <p:spPr>
          <a:xfrm>
            <a:off x="6943575" y="1317672"/>
            <a:ext cx="9288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p:txBody>
      </p:sp>
      <p:grpSp>
        <p:nvGrpSpPr>
          <p:cNvPr id="1797" name="Google Shape;1797;p89"/>
          <p:cNvGrpSpPr/>
          <p:nvPr/>
        </p:nvGrpSpPr>
        <p:grpSpPr>
          <a:xfrm>
            <a:off x="1193600" y="2674070"/>
            <a:ext cx="399300" cy="1367459"/>
            <a:chOff x="1193600" y="2521670"/>
            <a:chExt cx="399300" cy="1367459"/>
          </a:xfrm>
        </p:grpSpPr>
        <p:cxnSp>
          <p:nvCxnSpPr>
            <p:cNvPr id="1798" name="Google Shape;1798;p89"/>
            <p:cNvCxnSpPr/>
            <p:nvPr/>
          </p:nvCxnSpPr>
          <p:spPr>
            <a:xfrm flipH="1" rot="10800000">
              <a:off x="1193600" y="2521670"/>
              <a:ext cx="399300" cy="600000"/>
            </a:xfrm>
            <a:prstGeom prst="straightConnector1">
              <a:avLst/>
            </a:prstGeom>
            <a:noFill/>
            <a:ln cap="flat" cmpd="sng" w="28575">
              <a:solidFill>
                <a:srgbClr val="000000"/>
              </a:solidFill>
              <a:prstDash val="solid"/>
              <a:round/>
              <a:headEnd len="med" w="med" type="none"/>
              <a:tailEnd len="med" w="med" type="none"/>
            </a:ln>
          </p:spPr>
        </p:cxnSp>
        <p:cxnSp>
          <p:nvCxnSpPr>
            <p:cNvPr id="1799" name="Google Shape;1799;p89"/>
            <p:cNvCxnSpPr/>
            <p:nvPr/>
          </p:nvCxnSpPr>
          <p:spPr>
            <a:xfrm>
              <a:off x="1193600" y="3289130"/>
              <a:ext cx="399300" cy="600000"/>
            </a:xfrm>
            <a:prstGeom prst="straightConnector1">
              <a:avLst/>
            </a:prstGeom>
            <a:noFill/>
            <a:ln cap="flat" cmpd="sng" w="28575">
              <a:solidFill>
                <a:srgbClr val="000000"/>
              </a:solidFill>
              <a:prstDash val="solid"/>
              <a:round/>
              <a:headEnd len="med" w="med" type="none"/>
              <a:tailEnd len="med" w="med" type="none"/>
            </a:ln>
          </p:spPr>
        </p:cxnSp>
      </p:grpSp>
      <p:grpSp>
        <p:nvGrpSpPr>
          <p:cNvPr id="1800" name="Google Shape;1800;p89"/>
          <p:cNvGrpSpPr/>
          <p:nvPr/>
        </p:nvGrpSpPr>
        <p:grpSpPr>
          <a:xfrm>
            <a:off x="1193641" y="1549222"/>
            <a:ext cx="928812" cy="3214721"/>
            <a:chOff x="1193588" y="1782350"/>
            <a:chExt cx="928812" cy="2568900"/>
          </a:xfrm>
        </p:grpSpPr>
        <p:sp>
          <p:nvSpPr>
            <p:cNvPr id="1801" name="Google Shape;1801;p89"/>
            <p:cNvSpPr/>
            <p:nvPr/>
          </p:nvSpPr>
          <p:spPr>
            <a:xfrm>
              <a:off x="1193588" y="2059550"/>
              <a:ext cx="928800" cy="22917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02" name="Google Shape;1802;p89"/>
            <p:cNvSpPr txBox="1"/>
            <p:nvPr/>
          </p:nvSpPr>
          <p:spPr>
            <a:xfrm>
              <a:off x="1193600" y="1782350"/>
              <a:ext cx="9288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bilowga (starters)</a:t>
              </a:r>
              <a:endParaRPr sz="1800">
                <a:latin typeface="Lexend"/>
                <a:ea typeface="Lexend"/>
                <a:cs typeface="Lexend"/>
                <a:sym typeface="Lexend"/>
              </a:endParaRPr>
            </a:p>
          </p:txBody>
        </p:sp>
      </p:grpSp>
      <p:sp>
        <p:nvSpPr>
          <p:cNvPr id="1803" name="Google Shape;1803;p89"/>
          <p:cNvSpPr txBox="1"/>
          <p:nvPr/>
        </p:nvSpPr>
        <p:spPr>
          <a:xfrm>
            <a:off x="1898378" y="1623534"/>
            <a:ext cx="9288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p:txBody>
      </p:sp>
      <p:grpSp>
        <p:nvGrpSpPr>
          <p:cNvPr id="1804" name="Google Shape;1804;p89"/>
          <p:cNvGrpSpPr/>
          <p:nvPr/>
        </p:nvGrpSpPr>
        <p:grpSpPr>
          <a:xfrm>
            <a:off x="2191718" y="2207280"/>
            <a:ext cx="438300" cy="891812"/>
            <a:chOff x="1919856" y="1821985"/>
            <a:chExt cx="438300" cy="1107704"/>
          </a:xfrm>
        </p:grpSpPr>
        <p:cxnSp>
          <p:nvCxnSpPr>
            <p:cNvPr id="1805" name="Google Shape;1805;p89"/>
            <p:cNvCxnSpPr/>
            <p:nvPr/>
          </p:nvCxnSpPr>
          <p:spPr>
            <a:xfrm flipH="1" rot="10800000">
              <a:off x="1919888" y="1821985"/>
              <a:ext cx="436800" cy="486000"/>
            </a:xfrm>
            <a:prstGeom prst="straightConnector1">
              <a:avLst/>
            </a:prstGeom>
            <a:noFill/>
            <a:ln cap="flat" cmpd="sng" w="28575">
              <a:solidFill>
                <a:srgbClr val="000000"/>
              </a:solidFill>
              <a:prstDash val="solid"/>
              <a:round/>
              <a:headEnd len="med" w="med" type="none"/>
              <a:tailEnd len="med" w="med" type="none"/>
            </a:ln>
          </p:spPr>
        </p:cxnSp>
        <p:cxnSp>
          <p:nvCxnSpPr>
            <p:cNvPr id="1806" name="Google Shape;1806;p89"/>
            <p:cNvCxnSpPr/>
            <p:nvPr/>
          </p:nvCxnSpPr>
          <p:spPr>
            <a:xfrm>
              <a:off x="1919888" y="2443688"/>
              <a:ext cx="436800" cy="486000"/>
            </a:xfrm>
            <a:prstGeom prst="straightConnector1">
              <a:avLst/>
            </a:prstGeom>
            <a:noFill/>
            <a:ln cap="flat" cmpd="sng" w="28575">
              <a:solidFill>
                <a:srgbClr val="000000"/>
              </a:solidFill>
              <a:prstDash val="solid"/>
              <a:round/>
              <a:headEnd len="med" w="med" type="none"/>
              <a:tailEnd len="med" w="med" type="none"/>
            </a:ln>
          </p:spPr>
        </p:cxnSp>
        <p:cxnSp>
          <p:nvCxnSpPr>
            <p:cNvPr id="1807" name="Google Shape;1807;p89"/>
            <p:cNvCxnSpPr/>
            <p:nvPr/>
          </p:nvCxnSpPr>
          <p:spPr>
            <a:xfrm>
              <a:off x="1919856" y="2376187"/>
              <a:ext cx="438300" cy="0"/>
            </a:xfrm>
            <a:prstGeom prst="straightConnector1">
              <a:avLst/>
            </a:prstGeom>
            <a:noFill/>
            <a:ln cap="flat" cmpd="sng" w="28575">
              <a:solidFill>
                <a:srgbClr val="000000"/>
              </a:solidFill>
              <a:prstDash val="solid"/>
              <a:round/>
              <a:headEnd len="med" w="med" type="none"/>
              <a:tailEnd len="med" w="med" type="none"/>
            </a:ln>
          </p:spPr>
        </p:cxnSp>
      </p:grpSp>
      <p:grpSp>
        <p:nvGrpSpPr>
          <p:cNvPr id="1808" name="Google Shape;1808;p89"/>
          <p:cNvGrpSpPr/>
          <p:nvPr/>
        </p:nvGrpSpPr>
        <p:grpSpPr>
          <a:xfrm>
            <a:off x="2191718" y="3544181"/>
            <a:ext cx="438300" cy="891812"/>
            <a:chOff x="1919856" y="3482524"/>
            <a:chExt cx="438300" cy="1107704"/>
          </a:xfrm>
        </p:grpSpPr>
        <p:cxnSp>
          <p:nvCxnSpPr>
            <p:cNvPr id="1809" name="Google Shape;1809;p89"/>
            <p:cNvCxnSpPr/>
            <p:nvPr/>
          </p:nvCxnSpPr>
          <p:spPr>
            <a:xfrm flipH="1" rot="10800000">
              <a:off x="1919888" y="3482524"/>
              <a:ext cx="436800" cy="486000"/>
            </a:xfrm>
            <a:prstGeom prst="straightConnector1">
              <a:avLst/>
            </a:prstGeom>
            <a:noFill/>
            <a:ln cap="flat" cmpd="sng" w="28575">
              <a:solidFill>
                <a:srgbClr val="000000"/>
              </a:solidFill>
              <a:prstDash val="solid"/>
              <a:round/>
              <a:headEnd len="med" w="med" type="none"/>
              <a:tailEnd len="med" w="med" type="none"/>
            </a:ln>
          </p:spPr>
        </p:cxnSp>
        <p:cxnSp>
          <p:nvCxnSpPr>
            <p:cNvPr id="1810" name="Google Shape;1810;p89"/>
            <p:cNvCxnSpPr/>
            <p:nvPr/>
          </p:nvCxnSpPr>
          <p:spPr>
            <a:xfrm>
              <a:off x="1919888" y="4104227"/>
              <a:ext cx="436800" cy="486000"/>
            </a:xfrm>
            <a:prstGeom prst="straightConnector1">
              <a:avLst/>
            </a:prstGeom>
            <a:noFill/>
            <a:ln cap="flat" cmpd="sng" w="28575">
              <a:solidFill>
                <a:srgbClr val="000000"/>
              </a:solidFill>
              <a:prstDash val="solid"/>
              <a:round/>
              <a:headEnd len="med" w="med" type="none"/>
              <a:tailEnd len="med" w="med" type="none"/>
            </a:ln>
          </p:spPr>
        </p:cxnSp>
        <p:cxnSp>
          <p:nvCxnSpPr>
            <p:cNvPr id="1811" name="Google Shape;1811;p89"/>
            <p:cNvCxnSpPr/>
            <p:nvPr/>
          </p:nvCxnSpPr>
          <p:spPr>
            <a:xfrm>
              <a:off x="1919856" y="4036726"/>
              <a:ext cx="438300" cy="0"/>
            </a:xfrm>
            <a:prstGeom prst="straightConnector1">
              <a:avLst/>
            </a:prstGeom>
            <a:noFill/>
            <a:ln cap="flat" cmpd="sng" w="28575">
              <a:solidFill>
                <a:srgbClr val="000000"/>
              </a:solidFill>
              <a:prstDash val="solid"/>
              <a:round/>
              <a:headEnd len="med" w="med" type="none"/>
              <a:tailEnd len="med" w="med" type="none"/>
            </a:ln>
          </p:spPr>
        </p:cxnSp>
      </p:grpSp>
      <p:grpSp>
        <p:nvGrpSpPr>
          <p:cNvPr id="1812" name="Google Shape;1812;p89"/>
          <p:cNvGrpSpPr/>
          <p:nvPr/>
        </p:nvGrpSpPr>
        <p:grpSpPr>
          <a:xfrm>
            <a:off x="2616910" y="2111258"/>
            <a:ext cx="305400" cy="1083854"/>
            <a:chOff x="2345035" y="1995946"/>
            <a:chExt cx="305400" cy="1083854"/>
          </a:xfrm>
        </p:grpSpPr>
        <p:sp>
          <p:nvSpPr>
            <p:cNvPr id="1813" name="Google Shape;1813;p89"/>
            <p:cNvSpPr txBox="1"/>
            <p:nvPr/>
          </p:nvSpPr>
          <p:spPr>
            <a:xfrm>
              <a:off x="2345035" y="1995946"/>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C</a:t>
              </a:r>
              <a:endParaRPr sz="1800">
                <a:latin typeface="Lexend"/>
                <a:ea typeface="Lexend"/>
                <a:cs typeface="Lexend"/>
                <a:sym typeface="Lexend"/>
              </a:endParaRPr>
            </a:p>
          </p:txBody>
        </p:sp>
        <p:sp>
          <p:nvSpPr>
            <p:cNvPr id="1814" name="Google Shape;1814;p89"/>
            <p:cNvSpPr txBox="1"/>
            <p:nvPr/>
          </p:nvSpPr>
          <p:spPr>
            <a:xfrm>
              <a:off x="2345035" y="2430325"/>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P</a:t>
              </a:r>
              <a:endParaRPr sz="1800">
                <a:latin typeface="Lexend"/>
                <a:ea typeface="Lexend"/>
                <a:cs typeface="Lexend"/>
                <a:sym typeface="Lexend"/>
              </a:endParaRPr>
            </a:p>
          </p:txBody>
        </p:sp>
        <p:sp>
          <p:nvSpPr>
            <p:cNvPr id="1815" name="Google Shape;1815;p89"/>
            <p:cNvSpPr txBox="1"/>
            <p:nvPr/>
          </p:nvSpPr>
          <p:spPr>
            <a:xfrm>
              <a:off x="2345035" y="2864700"/>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L</a:t>
              </a:r>
              <a:endParaRPr sz="1800">
                <a:latin typeface="Lexend"/>
                <a:ea typeface="Lexend"/>
                <a:cs typeface="Lexend"/>
                <a:sym typeface="Lexend"/>
              </a:endParaRPr>
            </a:p>
          </p:txBody>
        </p:sp>
      </p:grpSp>
      <p:grpSp>
        <p:nvGrpSpPr>
          <p:cNvPr id="1816" name="Google Shape;1816;p89"/>
          <p:cNvGrpSpPr/>
          <p:nvPr/>
        </p:nvGrpSpPr>
        <p:grpSpPr>
          <a:xfrm>
            <a:off x="2616910" y="3448158"/>
            <a:ext cx="305400" cy="1083854"/>
            <a:chOff x="2345035" y="3332846"/>
            <a:chExt cx="305400" cy="1083854"/>
          </a:xfrm>
        </p:grpSpPr>
        <p:sp>
          <p:nvSpPr>
            <p:cNvPr id="1817" name="Google Shape;1817;p89"/>
            <p:cNvSpPr txBox="1"/>
            <p:nvPr/>
          </p:nvSpPr>
          <p:spPr>
            <a:xfrm>
              <a:off x="2345035" y="3332846"/>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C</a:t>
              </a:r>
              <a:endParaRPr sz="1800">
                <a:latin typeface="Lexend"/>
                <a:ea typeface="Lexend"/>
                <a:cs typeface="Lexend"/>
                <a:sym typeface="Lexend"/>
              </a:endParaRPr>
            </a:p>
          </p:txBody>
        </p:sp>
        <p:sp>
          <p:nvSpPr>
            <p:cNvPr id="1818" name="Google Shape;1818;p89"/>
            <p:cNvSpPr txBox="1"/>
            <p:nvPr/>
          </p:nvSpPr>
          <p:spPr>
            <a:xfrm>
              <a:off x="2345035" y="3767225"/>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P</a:t>
              </a:r>
              <a:endParaRPr sz="1800">
                <a:latin typeface="Lexend"/>
                <a:ea typeface="Lexend"/>
                <a:cs typeface="Lexend"/>
                <a:sym typeface="Lexend"/>
              </a:endParaRPr>
            </a:p>
          </p:txBody>
        </p:sp>
        <p:sp>
          <p:nvSpPr>
            <p:cNvPr id="1819" name="Google Shape;1819;p89"/>
            <p:cNvSpPr txBox="1"/>
            <p:nvPr/>
          </p:nvSpPr>
          <p:spPr>
            <a:xfrm>
              <a:off x="2345035" y="4201600"/>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L</a:t>
              </a:r>
              <a:endParaRPr sz="1800">
                <a:latin typeface="Lexend"/>
                <a:ea typeface="Lexend"/>
                <a:cs typeface="Lexend"/>
                <a:sym typeface="Lexend"/>
              </a:endParaRPr>
            </a:p>
          </p:txBody>
        </p:sp>
      </p:grpSp>
      <p:grpSp>
        <p:nvGrpSpPr>
          <p:cNvPr id="1820" name="Google Shape;1820;p89"/>
          <p:cNvGrpSpPr/>
          <p:nvPr/>
        </p:nvGrpSpPr>
        <p:grpSpPr>
          <a:xfrm>
            <a:off x="2122400" y="1568334"/>
            <a:ext cx="928803" cy="3214719"/>
            <a:chOff x="1193597" y="1832383"/>
            <a:chExt cx="928803" cy="2486441"/>
          </a:xfrm>
        </p:grpSpPr>
        <p:sp>
          <p:nvSpPr>
            <p:cNvPr id="1821" name="Google Shape;1821;p89"/>
            <p:cNvSpPr/>
            <p:nvPr/>
          </p:nvSpPr>
          <p:spPr>
            <a:xfrm>
              <a:off x="1193597" y="2086224"/>
              <a:ext cx="928800" cy="22326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22" name="Google Shape;1822;p89"/>
            <p:cNvSpPr txBox="1"/>
            <p:nvPr/>
          </p:nvSpPr>
          <p:spPr>
            <a:xfrm>
              <a:off x="1193600" y="1832383"/>
              <a:ext cx="928800" cy="2142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cuntada weyn (mains)</a:t>
              </a:r>
              <a:endParaRPr sz="1800">
                <a:latin typeface="Lexend"/>
                <a:ea typeface="Lexend"/>
                <a:cs typeface="Lexend"/>
                <a:sym typeface="Lexend"/>
              </a:endParaRPr>
            </a:p>
          </p:txBody>
        </p:sp>
      </p:grpSp>
      <p:sp>
        <p:nvSpPr>
          <p:cNvPr id="1823" name="Google Shape;1823;p89"/>
          <p:cNvSpPr/>
          <p:nvPr/>
        </p:nvSpPr>
        <p:spPr>
          <a:xfrm>
            <a:off x="7571071" y="1682547"/>
            <a:ext cx="305400" cy="22917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824" name="Google Shape;1824;p89"/>
          <p:cNvGrpSpPr/>
          <p:nvPr/>
        </p:nvGrpSpPr>
        <p:grpSpPr>
          <a:xfrm>
            <a:off x="3051192" y="1595496"/>
            <a:ext cx="1166112" cy="3189307"/>
            <a:chOff x="1193597" y="1790327"/>
            <a:chExt cx="928803" cy="2466785"/>
          </a:xfrm>
        </p:grpSpPr>
        <p:sp>
          <p:nvSpPr>
            <p:cNvPr id="1825" name="Google Shape;1825;p89"/>
            <p:cNvSpPr/>
            <p:nvPr/>
          </p:nvSpPr>
          <p:spPr>
            <a:xfrm>
              <a:off x="1193597" y="2024512"/>
              <a:ext cx="928800" cy="22326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26" name="Google Shape;1826;p89"/>
            <p:cNvSpPr txBox="1"/>
            <p:nvPr/>
          </p:nvSpPr>
          <p:spPr>
            <a:xfrm>
              <a:off x="1193600" y="1790327"/>
              <a:ext cx="928800" cy="2142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macmacaanka (desserts)</a:t>
              </a:r>
              <a:endParaRPr sz="1800">
                <a:latin typeface="Lexend"/>
                <a:ea typeface="Lexend"/>
                <a:cs typeface="Lexend"/>
                <a:sym typeface="Lexend"/>
              </a:endParaRPr>
            </a:p>
          </p:txBody>
        </p:sp>
      </p:grpSp>
      <p:grpSp>
        <p:nvGrpSpPr>
          <p:cNvPr id="1827" name="Google Shape;1827;p89"/>
          <p:cNvGrpSpPr/>
          <p:nvPr/>
        </p:nvGrpSpPr>
        <p:grpSpPr>
          <a:xfrm>
            <a:off x="3275298" y="2138182"/>
            <a:ext cx="610200" cy="214034"/>
            <a:chOff x="2716023" y="2138182"/>
            <a:chExt cx="610200" cy="214034"/>
          </a:xfrm>
        </p:grpSpPr>
        <p:cxnSp>
          <p:nvCxnSpPr>
            <p:cNvPr id="1828" name="Google Shape;1828;p89"/>
            <p:cNvCxnSpPr/>
            <p:nvPr/>
          </p:nvCxnSpPr>
          <p:spPr>
            <a:xfrm flipH="1" rot="10800000">
              <a:off x="2716023" y="2138182"/>
              <a:ext cx="610200" cy="93900"/>
            </a:xfrm>
            <a:prstGeom prst="straightConnector1">
              <a:avLst/>
            </a:prstGeom>
            <a:noFill/>
            <a:ln cap="flat" cmpd="sng" w="28575">
              <a:solidFill>
                <a:srgbClr val="000000"/>
              </a:solidFill>
              <a:prstDash val="solid"/>
              <a:round/>
              <a:headEnd len="med" w="med" type="none"/>
              <a:tailEnd len="med" w="med" type="none"/>
            </a:ln>
          </p:spPr>
        </p:cxnSp>
        <p:cxnSp>
          <p:nvCxnSpPr>
            <p:cNvPr id="1829" name="Google Shape;1829;p89"/>
            <p:cNvCxnSpPr/>
            <p:nvPr/>
          </p:nvCxnSpPr>
          <p:spPr>
            <a:xfrm>
              <a:off x="2716023" y="2258316"/>
              <a:ext cx="610200" cy="93900"/>
            </a:xfrm>
            <a:prstGeom prst="straightConnector1">
              <a:avLst/>
            </a:prstGeom>
            <a:noFill/>
            <a:ln cap="flat" cmpd="sng" w="28575">
              <a:solidFill>
                <a:srgbClr val="000000"/>
              </a:solidFill>
              <a:prstDash val="solid"/>
              <a:round/>
              <a:headEnd len="med" w="med" type="none"/>
              <a:tailEnd len="med" w="med" type="none"/>
            </a:ln>
          </p:spPr>
        </p:cxnSp>
      </p:grpSp>
      <p:grpSp>
        <p:nvGrpSpPr>
          <p:cNvPr id="1830" name="Google Shape;1830;p89"/>
          <p:cNvGrpSpPr/>
          <p:nvPr/>
        </p:nvGrpSpPr>
        <p:grpSpPr>
          <a:xfrm>
            <a:off x="3275298" y="2583982"/>
            <a:ext cx="610200" cy="214034"/>
            <a:chOff x="2716023" y="2583982"/>
            <a:chExt cx="610200" cy="214034"/>
          </a:xfrm>
        </p:grpSpPr>
        <p:cxnSp>
          <p:nvCxnSpPr>
            <p:cNvPr id="1831" name="Google Shape;1831;p89"/>
            <p:cNvCxnSpPr/>
            <p:nvPr/>
          </p:nvCxnSpPr>
          <p:spPr>
            <a:xfrm flipH="1" rot="10800000">
              <a:off x="2716023" y="2583982"/>
              <a:ext cx="610200" cy="93900"/>
            </a:xfrm>
            <a:prstGeom prst="straightConnector1">
              <a:avLst/>
            </a:prstGeom>
            <a:noFill/>
            <a:ln cap="flat" cmpd="sng" w="28575">
              <a:solidFill>
                <a:srgbClr val="000000"/>
              </a:solidFill>
              <a:prstDash val="solid"/>
              <a:round/>
              <a:headEnd len="med" w="med" type="none"/>
              <a:tailEnd len="med" w="med" type="none"/>
            </a:ln>
          </p:spPr>
        </p:cxnSp>
        <p:cxnSp>
          <p:nvCxnSpPr>
            <p:cNvPr id="1832" name="Google Shape;1832;p89"/>
            <p:cNvCxnSpPr/>
            <p:nvPr/>
          </p:nvCxnSpPr>
          <p:spPr>
            <a:xfrm>
              <a:off x="2716023" y="2704116"/>
              <a:ext cx="610200" cy="93900"/>
            </a:xfrm>
            <a:prstGeom prst="straightConnector1">
              <a:avLst/>
            </a:prstGeom>
            <a:noFill/>
            <a:ln cap="flat" cmpd="sng" w="28575">
              <a:solidFill>
                <a:srgbClr val="000000"/>
              </a:solidFill>
              <a:prstDash val="solid"/>
              <a:round/>
              <a:headEnd len="med" w="med" type="none"/>
              <a:tailEnd len="med" w="med" type="none"/>
            </a:ln>
          </p:spPr>
        </p:cxnSp>
      </p:grpSp>
      <p:grpSp>
        <p:nvGrpSpPr>
          <p:cNvPr id="1833" name="Google Shape;1833;p89"/>
          <p:cNvGrpSpPr/>
          <p:nvPr/>
        </p:nvGrpSpPr>
        <p:grpSpPr>
          <a:xfrm>
            <a:off x="3275298" y="3029783"/>
            <a:ext cx="610200" cy="214034"/>
            <a:chOff x="2716023" y="3029783"/>
            <a:chExt cx="610200" cy="214034"/>
          </a:xfrm>
        </p:grpSpPr>
        <p:cxnSp>
          <p:nvCxnSpPr>
            <p:cNvPr id="1834" name="Google Shape;1834;p89"/>
            <p:cNvCxnSpPr/>
            <p:nvPr/>
          </p:nvCxnSpPr>
          <p:spPr>
            <a:xfrm flipH="1" rot="10800000">
              <a:off x="2716023" y="3029783"/>
              <a:ext cx="610200" cy="93900"/>
            </a:xfrm>
            <a:prstGeom prst="straightConnector1">
              <a:avLst/>
            </a:prstGeom>
            <a:noFill/>
            <a:ln cap="flat" cmpd="sng" w="28575">
              <a:solidFill>
                <a:srgbClr val="000000"/>
              </a:solidFill>
              <a:prstDash val="solid"/>
              <a:round/>
              <a:headEnd len="med" w="med" type="none"/>
              <a:tailEnd len="med" w="med" type="none"/>
            </a:ln>
          </p:spPr>
        </p:cxnSp>
        <p:cxnSp>
          <p:nvCxnSpPr>
            <p:cNvPr id="1835" name="Google Shape;1835;p89"/>
            <p:cNvCxnSpPr/>
            <p:nvPr/>
          </p:nvCxnSpPr>
          <p:spPr>
            <a:xfrm>
              <a:off x="2716023" y="3149917"/>
              <a:ext cx="610200" cy="93900"/>
            </a:xfrm>
            <a:prstGeom prst="straightConnector1">
              <a:avLst/>
            </a:prstGeom>
            <a:noFill/>
            <a:ln cap="flat" cmpd="sng" w="28575">
              <a:solidFill>
                <a:srgbClr val="000000"/>
              </a:solidFill>
              <a:prstDash val="solid"/>
              <a:round/>
              <a:headEnd len="med" w="med" type="none"/>
              <a:tailEnd len="med" w="med" type="none"/>
            </a:ln>
          </p:spPr>
        </p:cxnSp>
      </p:grpSp>
      <p:grpSp>
        <p:nvGrpSpPr>
          <p:cNvPr id="1836" name="Google Shape;1836;p89"/>
          <p:cNvGrpSpPr/>
          <p:nvPr/>
        </p:nvGrpSpPr>
        <p:grpSpPr>
          <a:xfrm>
            <a:off x="3275298" y="3475583"/>
            <a:ext cx="610200" cy="214034"/>
            <a:chOff x="2716023" y="3475583"/>
            <a:chExt cx="610200" cy="214034"/>
          </a:xfrm>
        </p:grpSpPr>
        <p:cxnSp>
          <p:nvCxnSpPr>
            <p:cNvPr id="1837" name="Google Shape;1837;p89"/>
            <p:cNvCxnSpPr/>
            <p:nvPr/>
          </p:nvCxnSpPr>
          <p:spPr>
            <a:xfrm flipH="1" rot="10800000">
              <a:off x="2716023" y="3475583"/>
              <a:ext cx="610200" cy="93900"/>
            </a:xfrm>
            <a:prstGeom prst="straightConnector1">
              <a:avLst/>
            </a:prstGeom>
            <a:noFill/>
            <a:ln cap="flat" cmpd="sng" w="28575">
              <a:solidFill>
                <a:srgbClr val="000000"/>
              </a:solidFill>
              <a:prstDash val="solid"/>
              <a:round/>
              <a:headEnd len="med" w="med" type="none"/>
              <a:tailEnd len="med" w="med" type="none"/>
            </a:ln>
          </p:spPr>
        </p:cxnSp>
        <p:cxnSp>
          <p:nvCxnSpPr>
            <p:cNvPr id="1838" name="Google Shape;1838;p89"/>
            <p:cNvCxnSpPr/>
            <p:nvPr/>
          </p:nvCxnSpPr>
          <p:spPr>
            <a:xfrm>
              <a:off x="2716023" y="3595717"/>
              <a:ext cx="610200" cy="93900"/>
            </a:xfrm>
            <a:prstGeom prst="straightConnector1">
              <a:avLst/>
            </a:prstGeom>
            <a:noFill/>
            <a:ln cap="flat" cmpd="sng" w="28575">
              <a:solidFill>
                <a:srgbClr val="000000"/>
              </a:solidFill>
              <a:prstDash val="solid"/>
              <a:round/>
              <a:headEnd len="med" w="med" type="none"/>
              <a:tailEnd len="med" w="med" type="none"/>
            </a:ln>
          </p:spPr>
        </p:cxnSp>
      </p:grpSp>
      <p:grpSp>
        <p:nvGrpSpPr>
          <p:cNvPr id="1839" name="Google Shape;1839;p89"/>
          <p:cNvGrpSpPr/>
          <p:nvPr/>
        </p:nvGrpSpPr>
        <p:grpSpPr>
          <a:xfrm>
            <a:off x="3275298" y="3921384"/>
            <a:ext cx="610200" cy="214034"/>
            <a:chOff x="2716023" y="3921384"/>
            <a:chExt cx="610200" cy="214034"/>
          </a:xfrm>
        </p:grpSpPr>
        <p:cxnSp>
          <p:nvCxnSpPr>
            <p:cNvPr id="1840" name="Google Shape;1840;p89"/>
            <p:cNvCxnSpPr/>
            <p:nvPr/>
          </p:nvCxnSpPr>
          <p:spPr>
            <a:xfrm flipH="1" rot="10800000">
              <a:off x="2716023" y="3921384"/>
              <a:ext cx="610200" cy="93900"/>
            </a:xfrm>
            <a:prstGeom prst="straightConnector1">
              <a:avLst/>
            </a:prstGeom>
            <a:noFill/>
            <a:ln cap="flat" cmpd="sng" w="28575">
              <a:solidFill>
                <a:srgbClr val="000000"/>
              </a:solidFill>
              <a:prstDash val="solid"/>
              <a:round/>
              <a:headEnd len="med" w="med" type="none"/>
              <a:tailEnd len="med" w="med" type="none"/>
            </a:ln>
          </p:spPr>
        </p:cxnSp>
        <p:cxnSp>
          <p:nvCxnSpPr>
            <p:cNvPr id="1841" name="Google Shape;1841;p89"/>
            <p:cNvCxnSpPr/>
            <p:nvPr/>
          </p:nvCxnSpPr>
          <p:spPr>
            <a:xfrm>
              <a:off x="2716023" y="4041518"/>
              <a:ext cx="610200" cy="93900"/>
            </a:xfrm>
            <a:prstGeom prst="straightConnector1">
              <a:avLst/>
            </a:prstGeom>
            <a:noFill/>
            <a:ln cap="flat" cmpd="sng" w="28575">
              <a:solidFill>
                <a:srgbClr val="000000"/>
              </a:solidFill>
              <a:prstDash val="solid"/>
              <a:round/>
              <a:headEnd len="med" w="med" type="none"/>
              <a:tailEnd len="med" w="med" type="none"/>
            </a:ln>
          </p:spPr>
        </p:cxnSp>
      </p:grpSp>
      <p:grpSp>
        <p:nvGrpSpPr>
          <p:cNvPr id="1842" name="Google Shape;1842;p89"/>
          <p:cNvGrpSpPr/>
          <p:nvPr/>
        </p:nvGrpSpPr>
        <p:grpSpPr>
          <a:xfrm>
            <a:off x="3275298" y="4367184"/>
            <a:ext cx="610200" cy="214034"/>
            <a:chOff x="2716023" y="4367184"/>
            <a:chExt cx="610200" cy="214034"/>
          </a:xfrm>
        </p:grpSpPr>
        <p:cxnSp>
          <p:nvCxnSpPr>
            <p:cNvPr id="1843" name="Google Shape;1843;p89"/>
            <p:cNvCxnSpPr/>
            <p:nvPr/>
          </p:nvCxnSpPr>
          <p:spPr>
            <a:xfrm flipH="1" rot="10800000">
              <a:off x="2716023" y="4367184"/>
              <a:ext cx="610200" cy="93900"/>
            </a:xfrm>
            <a:prstGeom prst="straightConnector1">
              <a:avLst/>
            </a:prstGeom>
            <a:noFill/>
            <a:ln cap="flat" cmpd="sng" w="28575">
              <a:solidFill>
                <a:srgbClr val="000000"/>
              </a:solidFill>
              <a:prstDash val="solid"/>
              <a:round/>
              <a:headEnd len="med" w="med" type="none"/>
              <a:tailEnd len="med" w="med" type="none"/>
            </a:ln>
          </p:spPr>
        </p:cxnSp>
        <p:cxnSp>
          <p:nvCxnSpPr>
            <p:cNvPr id="1844" name="Google Shape;1844;p89"/>
            <p:cNvCxnSpPr/>
            <p:nvPr/>
          </p:nvCxnSpPr>
          <p:spPr>
            <a:xfrm>
              <a:off x="2716023" y="4487318"/>
              <a:ext cx="610200" cy="93900"/>
            </a:xfrm>
            <a:prstGeom prst="straightConnector1">
              <a:avLst/>
            </a:prstGeom>
            <a:noFill/>
            <a:ln cap="flat" cmpd="sng" w="28575">
              <a:solidFill>
                <a:srgbClr val="000000"/>
              </a:solidFill>
              <a:prstDash val="solid"/>
              <a:round/>
              <a:headEnd len="med" w="med" type="none"/>
              <a:tailEnd len="med" w="med" type="none"/>
            </a:ln>
          </p:spPr>
        </p:cxnSp>
      </p:grpSp>
      <p:grpSp>
        <p:nvGrpSpPr>
          <p:cNvPr id="1845" name="Google Shape;1845;p89"/>
          <p:cNvGrpSpPr/>
          <p:nvPr/>
        </p:nvGrpSpPr>
        <p:grpSpPr>
          <a:xfrm>
            <a:off x="3870217" y="2032584"/>
            <a:ext cx="305400" cy="425239"/>
            <a:chOff x="3310942" y="2032784"/>
            <a:chExt cx="305400" cy="425239"/>
          </a:xfrm>
        </p:grpSpPr>
        <p:sp>
          <p:nvSpPr>
            <p:cNvPr id="1846" name="Google Shape;1846;p89"/>
            <p:cNvSpPr txBox="1"/>
            <p:nvPr/>
          </p:nvSpPr>
          <p:spPr>
            <a:xfrm>
              <a:off x="3310942" y="203278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I</a:t>
              </a:r>
              <a:endParaRPr sz="1800">
                <a:latin typeface="Lexend"/>
                <a:ea typeface="Lexend"/>
                <a:cs typeface="Lexend"/>
                <a:sym typeface="Lexend"/>
              </a:endParaRPr>
            </a:p>
          </p:txBody>
        </p:sp>
        <p:sp>
          <p:nvSpPr>
            <p:cNvPr id="1847" name="Google Shape;1847;p89"/>
            <p:cNvSpPr txBox="1"/>
            <p:nvPr/>
          </p:nvSpPr>
          <p:spPr>
            <a:xfrm>
              <a:off x="3310942" y="224292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B</a:t>
              </a:r>
              <a:endParaRPr sz="1800">
                <a:latin typeface="Lexend"/>
                <a:ea typeface="Lexend"/>
                <a:cs typeface="Lexend"/>
                <a:sym typeface="Lexend"/>
              </a:endParaRPr>
            </a:p>
          </p:txBody>
        </p:sp>
      </p:grpSp>
      <p:grpSp>
        <p:nvGrpSpPr>
          <p:cNvPr id="1848" name="Google Shape;1848;p89"/>
          <p:cNvGrpSpPr/>
          <p:nvPr/>
        </p:nvGrpSpPr>
        <p:grpSpPr>
          <a:xfrm>
            <a:off x="3870217" y="2478384"/>
            <a:ext cx="305400" cy="425239"/>
            <a:chOff x="3310942" y="2032784"/>
            <a:chExt cx="305400" cy="425239"/>
          </a:xfrm>
        </p:grpSpPr>
        <p:sp>
          <p:nvSpPr>
            <p:cNvPr id="1849" name="Google Shape;1849;p89"/>
            <p:cNvSpPr txBox="1"/>
            <p:nvPr/>
          </p:nvSpPr>
          <p:spPr>
            <a:xfrm>
              <a:off x="3310942" y="203278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I</a:t>
              </a:r>
              <a:endParaRPr sz="1800">
                <a:latin typeface="Lexend"/>
                <a:ea typeface="Lexend"/>
                <a:cs typeface="Lexend"/>
                <a:sym typeface="Lexend"/>
              </a:endParaRPr>
            </a:p>
          </p:txBody>
        </p:sp>
        <p:sp>
          <p:nvSpPr>
            <p:cNvPr id="1850" name="Google Shape;1850;p89"/>
            <p:cNvSpPr txBox="1"/>
            <p:nvPr/>
          </p:nvSpPr>
          <p:spPr>
            <a:xfrm>
              <a:off x="3310942" y="224292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B</a:t>
              </a:r>
              <a:endParaRPr sz="1800">
                <a:latin typeface="Lexend"/>
                <a:ea typeface="Lexend"/>
                <a:cs typeface="Lexend"/>
                <a:sym typeface="Lexend"/>
              </a:endParaRPr>
            </a:p>
          </p:txBody>
        </p:sp>
      </p:grpSp>
      <p:grpSp>
        <p:nvGrpSpPr>
          <p:cNvPr id="1851" name="Google Shape;1851;p89"/>
          <p:cNvGrpSpPr/>
          <p:nvPr/>
        </p:nvGrpSpPr>
        <p:grpSpPr>
          <a:xfrm>
            <a:off x="3870217" y="2924184"/>
            <a:ext cx="305400" cy="425239"/>
            <a:chOff x="3310942" y="2032784"/>
            <a:chExt cx="305400" cy="425239"/>
          </a:xfrm>
        </p:grpSpPr>
        <p:sp>
          <p:nvSpPr>
            <p:cNvPr id="1852" name="Google Shape;1852;p89"/>
            <p:cNvSpPr txBox="1"/>
            <p:nvPr/>
          </p:nvSpPr>
          <p:spPr>
            <a:xfrm>
              <a:off x="3310942" y="203278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I</a:t>
              </a:r>
              <a:endParaRPr sz="1800">
                <a:latin typeface="Lexend"/>
                <a:ea typeface="Lexend"/>
                <a:cs typeface="Lexend"/>
                <a:sym typeface="Lexend"/>
              </a:endParaRPr>
            </a:p>
          </p:txBody>
        </p:sp>
        <p:sp>
          <p:nvSpPr>
            <p:cNvPr id="1853" name="Google Shape;1853;p89"/>
            <p:cNvSpPr txBox="1"/>
            <p:nvPr/>
          </p:nvSpPr>
          <p:spPr>
            <a:xfrm>
              <a:off x="3310942" y="224292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B</a:t>
              </a:r>
              <a:endParaRPr sz="1800">
                <a:latin typeface="Lexend"/>
                <a:ea typeface="Lexend"/>
                <a:cs typeface="Lexend"/>
                <a:sym typeface="Lexend"/>
              </a:endParaRPr>
            </a:p>
          </p:txBody>
        </p:sp>
      </p:grpSp>
      <p:grpSp>
        <p:nvGrpSpPr>
          <p:cNvPr id="1854" name="Google Shape;1854;p89"/>
          <p:cNvGrpSpPr/>
          <p:nvPr/>
        </p:nvGrpSpPr>
        <p:grpSpPr>
          <a:xfrm>
            <a:off x="3870217" y="3369984"/>
            <a:ext cx="305400" cy="425239"/>
            <a:chOff x="3310942" y="2032784"/>
            <a:chExt cx="305400" cy="425239"/>
          </a:xfrm>
        </p:grpSpPr>
        <p:sp>
          <p:nvSpPr>
            <p:cNvPr id="1855" name="Google Shape;1855;p89"/>
            <p:cNvSpPr txBox="1"/>
            <p:nvPr/>
          </p:nvSpPr>
          <p:spPr>
            <a:xfrm>
              <a:off x="3310942" y="203278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I</a:t>
              </a:r>
              <a:endParaRPr sz="1800">
                <a:latin typeface="Lexend"/>
                <a:ea typeface="Lexend"/>
                <a:cs typeface="Lexend"/>
                <a:sym typeface="Lexend"/>
              </a:endParaRPr>
            </a:p>
          </p:txBody>
        </p:sp>
        <p:sp>
          <p:nvSpPr>
            <p:cNvPr id="1856" name="Google Shape;1856;p89"/>
            <p:cNvSpPr txBox="1"/>
            <p:nvPr/>
          </p:nvSpPr>
          <p:spPr>
            <a:xfrm>
              <a:off x="3310942" y="224292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B</a:t>
              </a:r>
              <a:endParaRPr sz="1800">
                <a:latin typeface="Lexend"/>
                <a:ea typeface="Lexend"/>
                <a:cs typeface="Lexend"/>
                <a:sym typeface="Lexend"/>
              </a:endParaRPr>
            </a:p>
          </p:txBody>
        </p:sp>
      </p:grpSp>
      <p:grpSp>
        <p:nvGrpSpPr>
          <p:cNvPr id="1857" name="Google Shape;1857;p89"/>
          <p:cNvGrpSpPr/>
          <p:nvPr/>
        </p:nvGrpSpPr>
        <p:grpSpPr>
          <a:xfrm>
            <a:off x="3870217" y="3815784"/>
            <a:ext cx="305400" cy="425239"/>
            <a:chOff x="3310942" y="2032784"/>
            <a:chExt cx="305400" cy="425239"/>
          </a:xfrm>
        </p:grpSpPr>
        <p:sp>
          <p:nvSpPr>
            <p:cNvPr id="1858" name="Google Shape;1858;p89"/>
            <p:cNvSpPr txBox="1"/>
            <p:nvPr/>
          </p:nvSpPr>
          <p:spPr>
            <a:xfrm>
              <a:off x="3310942" y="203278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I</a:t>
              </a:r>
              <a:endParaRPr sz="1800">
                <a:latin typeface="Lexend"/>
                <a:ea typeface="Lexend"/>
                <a:cs typeface="Lexend"/>
                <a:sym typeface="Lexend"/>
              </a:endParaRPr>
            </a:p>
          </p:txBody>
        </p:sp>
        <p:sp>
          <p:nvSpPr>
            <p:cNvPr id="1859" name="Google Shape;1859;p89"/>
            <p:cNvSpPr txBox="1"/>
            <p:nvPr/>
          </p:nvSpPr>
          <p:spPr>
            <a:xfrm>
              <a:off x="3310942" y="224292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B</a:t>
              </a:r>
              <a:endParaRPr sz="1800">
                <a:latin typeface="Lexend"/>
                <a:ea typeface="Lexend"/>
                <a:cs typeface="Lexend"/>
                <a:sym typeface="Lexend"/>
              </a:endParaRPr>
            </a:p>
          </p:txBody>
        </p:sp>
      </p:grpSp>
      <p:grpSp>
        <p:nvGrpSpPr>
          <p:cNvPr id="1860" name="Google Shape;1860;p89"/>
          <p:cNvGrpSpPr/>
          <p:nvPr/>
        </p:nvGrpSpPr>
        <p:grpSpPr>
          <a:xfrm>
            <a:off x="3870217" y="4261584"/>
            <a:ext cx="305400" cy="425239"/>
            <a:chOff x="3310942" y="2032784"/>
            <a:chExt cx="305400" cy="425239"/>
          </a:xfrm>
        </p:grpSpPr>
        <p:sp>
          <p:nvSpPr>
            <p:cNvPr id="1861" name="Google Shape;1861;p89"/>
            <p:cNvSpPr txBox="1"/>
            <p:nvPr/>
          </p:nvSpPr>
          <p:spPr>
            <a:xfrm>
              <a:off x="3310942" y="203278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I</a:t>
              </a:r>
              <a:endParaRPr sz="1800">
                <a:latin typeface="Lexend"/>
                <a:ea typeface="Lexend"/>
                <a:cs typeface="Lexend"/>
                <a:sym typeface="Lexend"/>
              </a:endParaRPr>
            </a:p>
          </p:txBody>
        </p:sp>
        <p:sp>
          <p:nvSpPr>
            <p:cNvPr id="1862" name="Google Shape;1862;p89"/>
            <p:cNvSpPr txBox="1"/>
            <p:nvPr/>
          </p:nvSpPr>
          <p:spPr>
            <a:xfrm>
              <a:off x="3310942" y="224292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B</a:t>
              </a:r>
              <a:endParaRPr sz="1800">
                <a:latin typeface="Lexend"/>
                <a:ea typeface="Lexend"/>
                <a:cs typeface="Lexend"/>
                <a:sym typeface="Lexend"/>
              </a:endParaRPr>
            </a:p>
          </p:txBody>
        </p:sp>
      </p:grpSp>
      <p:sp>
        <p:nvSpPr>
          <p:cNvPr id="1863" name="Google Shape;1863;p89"/>
          <p:cNvSpPr/>
          <p:nvPr/>
        </p:nvSpPr>
        <p:spPr>
          <a:xfrm>
            <a:off x="7867547" y="1682547"/>
            <a:ext cx="305400" cy="22917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79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0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2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2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7" name="Shape 1867"/>
        <p:cNvGrpSpPr/>
        <p:nvPr/>
      </p:nvGrpSpPr>
      <p:grpSpPr>
        <a:xfrm>
          <a:off x="0" y="0"/>
          <a:ext cx="0" cy="0"/>
          <a:chOff x="0" y="0"/>
          <a:chExt cx="0" cy="0"/>
        </a:xfrm>
      </p:grpSpPr>
      <p:sp>
        <p:nvSpPr>
          <p:cNvPr id="1868" name="Google Shape;1868;p90"/>
          <p:cNvSpPr txBox="1"/>
          <p:nvPr/>
        </p:nvSpPr>
        <p:spPr>
          <a:xfrm>
            <a:off x="338225" y="623050"/>
            <a:ext cx="66699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Waa suurtagal in la qaato liis aan dhammaystirnayn oo natiijooyin ah oo la abuuro meel muunad ah (sample space) oo dhammaan natiijooyinka iyadoo la isticmaalayo geed natiijooyin.</a:t>
            </a:r>
            <a:endParaRPr sz="1800">
              <a:latin typeface="Lexend"/>
              <a:ea typeface="Lexend"/>
              <a:cs typeface="Lexend"/>
              <a:sym typeface="Lexend"/>
            </a:endParaRPr>
          </a:p>
        </p:txBody>
      </p:sp>
      <p:sp>
        <p:nvSpPr>
          <p:cNvPr id="1869" name="Google Shape;1869;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leh oo leh liisaska iyo geedaha natiijooyinka</a:t>
            </a:r>
            <a:endParaRPr/>
          </a:p>
        </p:txBody>
      </p:sp>
      <p:grpSp>
        <p:nvGrpSpPr>
          <p:cNvPr id="1870" name="Google Shape;1870;p90"/>
          <p:cNvGrpSpPr/>
          <p:nvPr/>
        </p:nvGrpSpPr>
        <p:grpSpPr>
          <a:xfrm>
            <a:off x="1592900" y="2603691"/>
            <a:ext cx="305400" cy="1508408"/>
            <a:chOff x="1592900" y="2233370"/>
            <a:chExt cx="305400" cy="1944075"/>
          </a:xfrm>
        </p:grpSpPr>
        <p:sp>
          <p:nvSpPr>
            <p:cNvPr id="1871" name="Google Shape;1871;p90"/>
            <p:cNvSpPr txBox="1"/>
            <p:nvPr/>
          </p:nvSpPr>
          <p:spPr>
            <a:xfrm>
              <a:off x="1592900" y="2233370"/>
              <a:ext cx="3054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G</a:t>
              </a:r>
              <a:endParaRPr sz="1800">
                <a:latin typeface="Lexend"/>
                <a:ea typeface="Lexend"/>
                <a:cs typeface="Lexend"/>
                <a:sym typeface="Lexend"/>
              </a:endParaRPr>
            </a:p>
          </p:txBody>
        </p:sp>
        <p:sp>
          <p:nvSpPr>
            <p:cNvPr id="1872" name="Google Shape;1872;p90"/>
            <p:cNvSpPr txBox="1"/>
            <p:nvPr/>
          </p:nvSpPr>
          <p:spPr>
            <a:xfrm>
              <a:off x="1592900" y="3900245"/>
              <a:ext cx="3054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S</a:t>
              </a:r>
              <a:endParaRPr sz="1800">
                <a:latin typeface="Lexend"/>
                <a:ea typeface="Lexend"/>
                <a:cs typeface="Lexend"/>
                <a:sym typeface="Lexend"/>
              </a:endParaRPr>
            </a:p>
          </p:txBody>
        </p:sp>
      </p:grpSp>
      <p:grpSp>
        <p:nvGrpSpPr>
          <p:cNvPr id="1873" name="Google Shape;1873;p90"/>
          <p:cNvGrpSpPr/>
          <p:nvPr/>
        </p:nvGrpSpPr>
        <p:grpSpPr>
          <a:xfrm>
            <a:off x="1193600" y="2674070"/>
            <a:ext cx="399300" cy="1367459"/>
            <a:chOff x="1193600" y="2521670"/>
            <a:chExt cx="399300" cy="1367459"/>
          </a:xfrm>
        </p:grpSpPr>
        <p:cxnSp>
          <p:nvCxnSpPr>
            <p:cNvPr id="1874" name="Google Shape;1874;p90"/>
            <p:cNvCxnSpPr/>
            <p:nvPr/>
          </p:nvCxnSpPr>
          <p:spPr>
            <a:xfrm flipH="1" rot="10800000">
              <a:off x="1193600" y="2521670"/>
              <a:ext cx="399300" cy="600000"/>
            </a:xfrm>
            <a:prstGeom prst="straightConnector1">
              <a:avLst/>
            </a:prstGeom>
            <a:noFill/>
            <a:ln cap="flat" cmpd="sng" w="28575">
              <a:solidFill>
                <a:srgbClr val="000000"/>
              </a:solidFill>
              <a:prstDash val="solid"/>
              <a:round/>
              <a:headEnd len="med" w="med" type="none"/>
              <a:tailEnd len="med" w="med" type="none"/>
            </a:ln>
          </p:spPr>
        </p:cxnSp>
        <p:cxnSp>
          <p:nvCxnSpPr>
            <p:cNvPr id="1875" name="Google Shape;1875;p90"/>
            <p:cNvCxnSpPr/>
            <p:nvPr/>
          </p:nvCxnSpPr>
          <p:spPr>
            <a:xfrm>
              <a:off x="1193600" y="3289130"/>
              <a:ext cx="399300" cy="600000"/>
            </a:xfrm>
            <a:prstGeom prst="straightConnector1">
              <a:avLst/>
            </a:prstGeom>
            <a:noFill/>
            <a:ln cap="flat" cmpd="sng" w="28575">
              <a:solidFill>
                <a:srgbClr val="000000"/>
              </a:solidFill>
              <a:prstDash val="solid"/>
              <a:round/>
              <a:headEnd len="med" w="med" type="none"/>
              <a:tailEnd len="med" w="med" type="none"/>
            </a:ln>
          </p:spPr>
        </p:cxnSp>
      </p:grpSp>
      <p:grpSp>
        <p:nvGrpSpPr>
          <p:cNvPr id="1876" name="Google Shape;1876;p90"/>
          <p:cNvGrpSpPr/>
          <p:nvPr/>
        </p:nvGrpSpPr>
        <p:grpSpPr>
          <a:xfrm>
            <a:off x="1919843" y="2244368"/>
            <a:ext cx="438300" cy="891812"/>
            <a:chOff x="1919856" y="1821985"/>
            <a:chExt cx="438300" cy="1107704"/>
          </a:xfrm>
        </p:grpSpPr>
        <p:cxnSp>
          <p:nvCxnSpPr>
            <p:cNvPr id="1877" name="Google Shape;1877;p90"/>
            <p:cNvCxnSpPr/>
            <p:nvPr/>
          </p:nvCxnSpPr>
          <p:spPr>
            <a:xfrm flipH="1" rot="10800000">
              <a:off x="1919888" y="1821985"/>
              <a:ext cx="436800" cy="486000"/>
            </a:xfrm>
            <a:prstGeom prst="straightConnector1">
              <a:avLst/>
            </a:prstGeom>
            <a:noFill/>
            <a:ln cap="flat" cmpd="sng" w="28575">
              <a:solidFill>
                <a:srgbClr val="000000"/>
              </a:solidFill>
              <a:prstDash val="solid"/>
              <a:round/>
              <a:headEnd len="med" w="med" type="none"/>
              <a:tailEnd len="med" w="med" type="none"/>
            </a:ln>
          </p:spPr>
        </p:cxnSp>
        <p:cxnSp>
          <p:nvCxnSpPr>
            <p:cNvPr id="1878" name="Google Shape;1878;p90"/>
            <p:cNvCxnSpPr/>
            <p:nvPr/>
          </p:nvCxnSpPr>
          <p:spPr>
            <a:xfrm>
              <a:off x="1919888" y="2443688"/>
              <a:ext cx="436800" cy="486000"/>
            </a:xfrm>
            <a:prstGeom prst="straightConnector1">
              <a:avLst/>
            </a:prstGeom>
            <a:noFill/>
            <a:ln cap="flat" cmpd="sng" w="28575">
              <a:solidFill>
                <a:srgbClr val="000000"/>
              </a:solidFill>
              <a:prstDash val="solid"/>
              <a:round/>
              <a:headEnd len="med" w="med" type="none"/>
              <a:tailEnd len="med" w="med" type="none"/>
            </a:ln>
          </p:spPr>
        </p:cxnSp>
        <p:cxnSp>
          <p:nvCxnSpPr>
            <p:cNvPr id="1879" name="Google Shape;1879;p90"/>
            <p:cNvCxnSpPr/>
            <p:nvPr/>
          </p:nvCxnSpPr>
          <p:spPr>
            <a:xfrm>
              <a:off x="1919856" y="2376187"/>
              <a:ext cx="438300" cy="0"/>
            </a:xfrm>
            <a:prstGeom prst="straightConnector1">
              <a:avLst/>
            </a:prstGeom>
            <a:noFill/>
            <a:ln cap="flat" cmpd="sng" w="28575">
              <a:solidFill>
                <a:srgbClr val="000000"/>
              </a:solidFill>
              <a:prstDash val="solid"/>
              <a:round/>
              <a:headEnd len="med" w="med" type="none"/>
              <a:tailEnd len="med" w="med" type="none"/>
            </a:ln>
          </p:spPr>
        </p:cxnSp>
      </p:grpSp>
      <p:grpSp>
        <p:nvGrpSpPr>
          <p:cNvPr id="1880" name="Google Shape;1880;p90"/>
          <p:cNvGrpSpPr/>
          <p:nvPr/>
        </p:nvGrpSpPr>
        <p:grpSpPr>
          <a:xfrm>
            <a:off x="1919843" y="3581268"/>
            <a:ext cx="438300" cy="891812"/>
            <a:chOff x="1919856" y="3482524"/>
            <a:chExt cx="438300" cy="1107704"/>
          </a:xfrm>
        </p:grpSpPr>
        <p:cxnSp>
          <p:nvCxnSpPr>
            <p:cNvPr id="1881" name="Google Shape;1881;p90"/>
            <p:cNvCxnSpPr/>
            <p:nvPr/>
          </p:nvCxnSpPr>
          <p:spPr>
            <a:xfrm flipH="1" rot="10800000">
              <a:off x="1919888" y="3482524"/>
              <a:ext cx="436800" cy="486000"/>
            </a:xfrm>
            <a:prstGeom prst="straightConnector1">
              <a:avLst/>
            </a:prstGeom>
            <a:noFill/>
            <a:ln cap="flat" cmpd="sng" w="28575">
              <a:solidFill>
                <a:srgbClr val="000000"/>
              </a:solidFill>
              <a:prstDash val="solid"/>
              <a:round/>
              <a:headEnd len="med" w="med" type="none"/>
              <a:tailEnd len="med" w="med" type="none"/>
            </a:ln>
          </p:spPr>
        </p:cxnSp>
        <p:cxnSp>
          <p:nvCxnSpPr>
            <p:cNvPr id="1882" name="Google Shape;1882;p90"/>
            <p:cNvCxnSpPr/>
            <p:nvPr/>
          </p:nvCxnSpPr>
          <p:spPr>
            <a:xfrm>
              <a:off x="1919888" y="4104227"/>
              <a:ext cx="436800" cy="486000"/>
            </a:xfrm>
            <a:prstGeom prst="straightConnector1">
              <a:avLst/>
            </a:prstGeom>
            <a:noFill/>
            <a:ln cap="flat" cmpd="sng" w="28575">
              <a:solidFill>
                <a:srgbClr val="000000"/>
              </a:solidFill>
              <a:prstDash val="solid"/>
              <a:round/>
              <a:headEnd len="med" w="med" type="none"/>
              <a:tailEnd len="med" w="med" type="none"/>
            </a:ln>
          </p:spPr>
        </p:cxnSp>
        <p:cxnSp>
          <p:nvCxnSpPr>
            <p:cNvPr id="1883" name="Google Shape;1883;p90"/>
            <p:cNvCxnSpPr/>
            <p:nvPr/>
          </p:nvCxnSpPr>
          <p:spPr>
            <a:xfrm>
              <a:off x="1919856" y="4036726"/>
              <a:ext cx="438300" cy="0"/>
            </a:xfrm>
            <a:prstGeom prst="straightConnector1">
              <a:avLst/>
            </a:prstGeom>
            <a:noFill/>
            <a:ln cap="flat" cmpd="sng" w="28575">
              <a:solidFill>
                <a:srgbClr val="000000"/>
              </a:solidFill>
              <a:prstDash val="solid"/>
              <a:round/>
              <a:headEnd len="med" w="med" type="none"/>
              <a:tailEnd len="med" w="med" type="none"/>
            </a:ln>
          </p:spPr>
        </p:cxnSp>
      </p:grpSp>
      <p:grpSp>
        <p:nvGrpSpPr>
          <p:cNvPr id="1884" name="Google Shape;1884;p90"/>
          <p:cNvGrpSpPr/>
          <p:nvPr/>
        </p:nvGrpSpPr>
        <p:grpSpPr>
          <a:xfrm>
            <a:off x="2345035" y="2148346"/>
            <a:ext cx="305400" cy="1083854"/>
            <a:chOff x="2345035" y="1995946"/>
            <a:chExt cx="305400" cy="1083854"/>
          </a:xfrm>
        </p:grpSpPr>
        <p:sp>
          <p:nvSpPr>
            <p:cNvPr id="1885" name="Google Shape;1885;p90"/>
            <p:cNvSpPr txBox="1"/>
            <p:nvPr/>
          </p:nvSpPr>
          <p:spPr>
            <a:xfrm>
              <a:off x="2345035" y="1995946"/>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C</a:t>
              </a:r>
              <a:endParaRPr sz="1800">
                <a:latin typeface="Lexend"/>
                <a:ea typeface="Lexend"/>
                <a:cs typeface="Lexend"/>
                <a:sym typeface="Lexend"/>
              </a:endParaRPr>
            </a:p>
          </p:txBody>
        </p:sp>
        <p:sp>
          <p:nvSpPr>
            <p:cNvPr id="1886" name="Google Shape;1886;p90"/>
            <p:cNvSpPr txBox="1"/>
            <p:nvPr/>
          </p:nvSpPr>
          <p:spPr>
            <a:xfrm>
              <a:off x="2345035" y="2430325"/>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P</a:t>
              </a:r>
              <a:endParaRPr sz="1800">
                <a:latin typeface="Lexend"/>
                <a:ea typeface="Lexend"/>
                <a:cs typeface="Lexend"/>
                <a:sym typeface="Lexend"/>
              </a:endParaRPr>
            </a:p>
          </p:txBody>
        </p:sp>
        <p:sp>
          <p:nvSpPr>
            <p:cNvPr id="1887" name="Google Shape;1887;p90"/>
            <p:cNvSpPr txBox="1"/>
            <p:nvPr/>
          </p:nvSpPr>
          <p:spPr>
            <a:xfrm>
              <a:off x="2345035" y="2864700"/>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L</a:t>
              </a:r>
              <a:endParaRPr sz="1800">
                <a:latin typeface="Lexend"/>
                <a:ea typeface="Lexend"/>
                <a:cs typeface="Lexend"/>
                <a:sym typeface="Lexend"/>
              </a:endParaRPr>
            </a:p>
          </p:txBody>
        </p:sp>
      </p:grpSp>
      <p:grpSp>
        <p:nvGrpSpPr>
          <p:cNvPr id="1888" name="Google Shape;1888;p90"/>
          <p:cNvGrpSpPr/>
          <p:nvPr/>
        </p:nvGrpSpPr>
        <p:grpSpPr>
          <a:xfrm>
            <a:off x="2345035" y="3485246"/>
            <a:ext cx="305400" cy="1083854"/>
            <a:chOff x="2345035" y="3332846"/>
            <a:chExt cx="305400" cy="1083854"/>
          </a:xfrm>
        </p:grpSpPr>
        <p:sp>
          <p:nvSpPr>
            <p:cNvPr id="1889" name="Google Shape;1889;p90"/>
            <p:cNvSpPr txBox="1"/>
            <p:nvPr/>
          </p:nvSpPr>
          <p:spPr>
            <a:xfrm>
              <a:off x="2345035" y="3332846"/>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C</a:t>
              </a:r>
              <a:endParaRPr sz="1800">
                <a:latin typeface="Lexend"/>
                <a:ea typeface="Lexend"/>
                <a:cs typeface="Lexend"/>
                <a:sym typeface="Lexend"/>
              </a:endParaRPr>
            </a:p>
          </p:txBody>
        </p:sp>
        <p:sp>
          <p:nvSpPr>
            <p:cNvPr id="1890" name="Google Shape;1890;p90"/>
            <p:cNvSpPr txBox="1"/>
            <p:nvPr/>
          </p:nvSpPr>
          <p:spPr>
            <a:xfrm>
              <a:off x="2345035" y="3767225"/>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P</a:t>
              </a:r>
              <a:endParaRPr sz="1800">
                <a:latin typeface="Lexend"/>
                <a:ea typeface="Lexend"/>
                <a:cs typeface="Lexend"/>
                <a:sym typeface="Lexend"/>
              </a:endParaRPr>
            </a:p>
          </p:txBody>
        </p:sp>
        <p:sp>
          <p:nvSpPr>
            <p:cNvPr id="1891" name="Google Shape;1891;p90"/>
            <p:cNvSpPr txBox="1"/>
            <p:nvPr/>
          </p:nvSpPr>
          <p:spPr>
            <a:xfrm>
              <a:off x="2345035" y="4201600"/>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L</a:t>
              </a:r>
              <a:endParaRPr sz="1800">
                <a:latin typeface="Lexend"/>
                <a:ea typeface="Lexend"/>
                <a:cs typeface="Lexend"/>
                <a:sym typeface="Lexend"/>
              </a:endParaRPr>
            </a:p>
          </p:txBody>
        </p:sp>
      </p:grpSp>
      <p:grpSp>
        <p:nvGrpSpPr>
          <p:cNvPr id="1892" name="Google Shape;1892;p90"/>
          <p:cNvGrpSpPr/>
          <p:nvPr/>
        </p:nvGrpSpPr>
        <p:grpSpPr>
          <a:xfrm>
            <a:off x="2716023" y="2138182"/>
            <a:ext cx="610200" cy="214034"/>
            <a:chOff x="2716023" y="2138182"/>
            <a:chExt cx="610200" cy="214034"/>
          </a:xfrm>
        </p:grpSpPr>
        <p:cxnSp>
          <p:nvCxnSpPr>
            <p:cNvPr id="1893" name="Google Shape;1893;p90"/>
            <p:cNvCxnSpPr/>
            <p:nvPr/>
          </p:nvCxnSpPr>
          <p:spPr>
            <a:xfrm flipH="1" rot="10800000">
              <a:off x="2716023" y="2138182"/>
              <a:ext cx="610200" cy="93900"/>
            </a:xfrm>
            <a:prstGeom prst="straightConnector1">
              <a:avLst/>
            </a:prstGeom>
            <a:noFill/>
            <a:ln cap="flat" cmpd="sng" w="28575">
              <a:solidFill>
                <a:srgbClr val="000000"/>
              </a:solidFill>
              <a:prstDash val="solid"/>
              <a:round/>
              <a:headEnd len="med" w="med" type="none"/>
              <a:tailEnd len="med" w="med" type="none"/>
            </a:ln>
          </p:spPr>
        </p:cxnSp>
        <p:cxnSp>
          <p:nvCxnSpPr>
            <p:cNvPr id="1894" name="Google Shape;1894;p90"/>
            <p:cNvCxnSpPr/>
            <p:nvPr/>
          </p:nvCxnSpPr>
          <p:spPr>
            <a:xfrm>
              <a:off x="2716023" y="2258316"/>
              <a:ext cx="610200" cy="93900"/>
            </a:xfrm>
            <a:prstGeom prst="straightConnector1">
              <a:avLst/>
            </a:prstGeom>
            <a:noFill/>
            <a:ln cap="flat" cmpd="sng" w="28575">
              <a:solidFill>
                <a:srgbClr val="000000"/>
              </a:solidFill>
              <a:prstDash val="solid"/>
              <a:round/>
              <a:headEnd len="med" w="med" type="none"/>
              <a:tailEnd len="med" w="med" type="none"/>
            </a:ln>
          </p:spPr>
        </p:cxnSp>
      </p:grpSp>
      <p:grpSp>
        <p:nvGrpSpPr>
          <p:cNvPr id="1895" name="Google Shape;1895;p90"/>
          <p:cNvGrpSpPr/>
          <p:nvPr/>
        </p:nvGrpSpPr>
        <p:grpSpPr>
          <a:xfrm>
            <a:off x="2716023" y="2583982"/>
            <a:ext cx="610200" cy="214034"/>
            <a:chOff x="2716023" y="2583982"/>
            <a:chExt cx="610200" cy="214034"/>
          </a:xfrm>
        </p:grpSpPr>
        <p:cxnSp>
          <p:nvCxnSpPr>
            <p:cNvPr id="1896" name="Google Shape;1896;p90"/>
            <p:cNvCxnSpPr/>
            <p:nvPr/>
          </p:nvCxnSpPr>
          <p:spPr>
            <a:xfrm flipH="1" rot="10800000">
              <a:off x="2716023" y="2583982"/>
              <a:ext cx="610200" cy="93900"/>
            </a:xfrm>
            <a:prstGeom prst="straightConnector1">
              <a:avLst/>
            </a:prstGeom>
            <a:noFill/>
            <a:ln cap="flat" cmpd="sng" w="28575">
              <a:solidFill>
                <a:srgbClr val="000000"/>
              </a:solidFill>
              <a:prstDash val="solid"/>
              <a:round/>
              <a:headEnd len="med" w="med" type="none"/>
              <a:tailEnd len="med" w="med" type="none"/>
            </a:ln>
          </p:spPr>
        </p:cxnSp>
        <p:cxnSp>
          <p:nvCxnSpPr>
            <p:cNvPr id="1897" name="Google Shape;1897;p90"/>
            <p:cNvCxnSpPr/>
            <p:nvPr/>
          </p:nvCxnSpPr>
          <p:spPr>
            <a:xfrm>
              <a:off x="2716023" y="2704116"/>
              <a:ext cx="610200" cy="93900"/>
            </a:xfrm>
            <a:prstGeom prst="straightConnector1">
              <a:avLst/>
            </a:prstGeom>
            <a:noFill/>
            <a:ln cap="flat" cmpd="sng" w="28575">
              <a:solidFill>
                <a:srgbClr val="000000"/>
              </a:solidFill>
              <a:prstDash val="solid"/>
              <a:round/>
              <a:headEnd len="med" w="med" type="none"/>
              <a:tailEnd len="med" w="med" type="none"/>
            </a:ln>
          </p:spPr>
        </p:cxnSp>
      </p:grpSp>
      <p:grpSp>
        <p:nvGrpSpPr>
          <p:cNvPr id="1898" name="Google Shape;1898;p90"/>
          <p:cNvGrpSpPr/>
          <p:nvPr/>
        </p:nvGrpSpPr>
        <p:grpSpPr>
          <a:xfrm>
            <a:off x="2716023" y="3029783"/>
            <a:ext cx="610200" cy="214034"/>
            <a:chOff x="2716023" y="3029783"/>
            <a:chExt cx="610200" cy="214034"/>
          </a:xfrm>
        </p:grpSpPr>
        <p:cxnSp>
          <p:nvCxnSpPr>
            <p:cNvPr id="1899" name="Google Shape;1899;p90"/>
            <p:cNvCxnSpPr/>
            <p:nvPr/>
          </p:nvCxnSpPr>
          <p:spPr>
            <a:xfrm flipH="1" rot="10800000">
              <a:off x="2716023" y="3029783"/>
              <a:ext cx="610200" cy="93900"/>
            </a:xfrm>
            <a:prstGeom prst="straightConnector1">
              <a:avLst/>
            </a:prstGeom>
            <a:noFill/>
            <a:ln cap="flat" cmpd="sng" w="28575">
              <a:solidFill>
                <a:srgbClr val="000000"/>
              </a:solidFill>
              <a:prstDash val="solid"/>
              <a:round/>
              <a:headEnd len="med" w="med" type="none"/>
              <a:tailEnd len="med" w="med" type="none"/>
            </a:ln>
          </p:spPr>
        </p:cxnSp>
        <p:cxnSp>
          <p:nvCxnSpPr>
            <p:cNvPr id="1900" name="Google Shape;1900;p90"/>
            <p:cNvCxnSpPr/>
            <p:nvPr/>
          </p:nvCxnSpPr>
          <p:spPr>
            <a:xfrm>
              <a:off x="2716023" y="3149917"/>
              <a:ext cx="610200" cy="93900"/>
            </a:xfrm>
            <a:prstGeom prst="straightConnector1">
              <a:avLst/>
            </a:prstGeom>
            <a:noFill/>
            <a:ln cap="flat" cmpd="sng" w="28575">
              <a:solidFill>
                <a:srgbClr val="000000"/>
              </a:solidFill>
              <a:prstDash val="solid"/>
              <a:round/>
              <a:headEnd len="med" w="med" type="none"/>
              <a:tailEnd len="med" w="med" type="none"/>
            </a:ln>
          </p:spPr>
        </p:cxnSp>
      </p:grpSp>
      <p:grpSp>
        <p:nvGrpSpPr>
          <p:cNvPr id="1901" name="Google Shape;1901;p90"/>
          <p:cNvGrpSpPr/>
          <p:nvPr/>
        </p:nvGrpSpPr>
        <p:grpSpPr>
          <a:xfrm>
            <a:off x="2716023" y="3475583"/>
            <a:ext cx="610200" cy="214034"/>
            <a:chOff x="2716023" y="3475583"/>
            <a:chExt cx="610200" cy="214034"/>
          </a:xfrm>
        </p:grpSpPr>
        <p:cxnSp>
          <p:nvCxnSpPr>
            <p:cNvPr id="1902" name="Google Shape;1902;p90"/>
            <p:cNvCxnSpPr/>
            <p:nvPr/>
          </p:nvCxnSpPr>
          <p:spPr>
            <a:xfrm flipH="1" rot="10800000">
              <a:off x="2716023" y="3475583"/>
              <a:ext cx="610200" cy="93900"/>
            </a:xfrm>
            <a:prstGeom prst="straightConnector1">
              <a:avLst/>
            </a:prstGeom>
            <a:noFill/>
            <a:ln cap="flat" cmpd="sng" w="28575">
              <a:solidFill>
                <a:srgbClr val="000000"/>
              </a:solidFill>
              <a:prstDash val="solid"/>
              <a:round/>
              <a:headEnd len="med" w="med" type="none"/>
              <a:tailEnd len="med" w="med" type="none"/>
            </a:ln>
          </p:spPr>
        </p:cxnSp>
        <p:cxnSp>
          <p:nvCxnSpPr>
            <p:cNvPr id="1903" name="Google Shape;1903;p90"/>
            <p:cNvCxnSpPr/>
            <p:nvPr/>
          </p:nvCxnSpPr>
          <p:spPr>
            <a:xfrm>
              <a:off x="2716023" y="3595717"/>
              <a:ext cx="610200" cy="93900"/>
            </a:xfrm>
            <a:prstGeom prst="straightConnector1">
              <a:avLst/>
            </a:prstGeom>
            <a:noFill/>
            <a:ln cap="flat" cmpd="sng" w="28575">
              <a:solidFill>
                <a:srgbClr val="000000"/>
              </a:solidFill>
              <a:prstDash val="solid"/>
              <a:round/>
              <a:headEnd len="med" w="med" type="none"/>
              <a:tailEnd len="med" w="med" type="none"/>
            </a:ln>
          </p:spPr>
        </p:cxnSp>
      </p:grpSp>
      <p:grpSp>
        <p:nvGrpSpPr>
          <p:cNvPr id="1904" name="Google Shape;1904;p90"/>
          <p:cNvGrpSpPr/>
          <p:nvPr/>
        </p:nvGrpSpPr>
        <p:grpSpPr>
          <a:xfrm>
            <a:off x="2716023" y="3921384"/>
            <a:ext cx="610200" cy="214034"/>
            <a:chOff x="2716023" y="3921384"/>
            <a:chExt cx="610200" cy="214034"/>
          </a:xfrm>
        </p:grpSpPr>
        <p:cxnSp>
          <p:nvCxnSpPr>
            <p:cNvPr id="1905" name="Google Shape;1905;p90"/>
            <p:cNvCxnSpPr/>
            <p:nvPr/>
          </p:nvCxnSpPr>
          <p:spPr>
            <a:xfrm flipH="1" rot="10800000">
              <a:off x="2716023" y="3921384"/>
              <a:ext cx="610200" cy="93900"/>
            </a:xfrm>
            <a:prstGeom prst="straightConnector1">
              <a:avLst/>
            </a:prstGeom>
            <a:noFill/>
            <a:ln cap="flat" cmpd="sng" w="28575">
              <a:solidFill>
                <a:srgbClr val="000000"/>
              </a:solidFill>
              <a:prstDash val="solid"/>
              <a:round/>
              <a:headEnd len="med" w="med" type="none"/>
              <a:tailEnd len="med" w="med" type="none"/>
            </a:ln>
          </p:spPr>
        </p:cxnSp>
        <p:cxnSp>
          <p:nvCxnSpPr>
            <p:cNvPr id="1906" name="Google Shape;1906;p90"/>
            <p:cNvCxnSpPr/>
            <p:nvPr/>
          </p:nvCxnSpPr>
          <p:spPr>
            <a:xfrm>
              <a:off x="2716023" y="4041518"/>
              <a:ext cx="610200" cy="93900"/>
            </a:xfrm>
            <a:prstGeom prst="straightConnector1">
              <a:avLst/>
            </a:prstGeom>
            <a:noFill/>
            <a:ln cap="flat" cmpd="sng" w="28575">
              <a:solidFill>
                <a:srgbClr val="000000"/>
              </a:solidFill>
              <a:prstDash val="solid"/>
              <a:round/>
              <a:headEnd len="med" w="med" type="none"/>
              <a:tailEnd len="med" w="med" type="none"/>
            </a:ln>
          </p:spPr>
        </p:cxnSp>
      </p:grpSp>
      <p:grpSp>
        <p:nvGrpSpPr>
          <p:cNvPr id="1907" name="Google Shape;1907;p90"/>
          <p:cNvGrpSpPr/>
          <p:nvPr/>
        </p:nvGrpSpPr>
        <p:grpSpPr>
          <a:xfrm>
            <a:off x="2716023" y="4367184"/>
            <a:ext cx="610200" cy="214034"/>
            <a:chOff x="2716023" y="4367184"/>
            <a:chExt cx="610200" cy="214034"/>
          </a:xfrm>
        </p:grpSpPr>
        <p:cxnSp>
          <p:nvCxnSpPr>
            <p:cNvPr id="1908" name="Google Shape;1908;p90"/>
            <p:cNvCxnSpPr/>
            <p:nvPr/>
          </p:nvCxnSpPr>
          <p:spPr>
            <a:xfrm flipH="1" rot="10800000">
              <a:off x="2716023" y="4367184"/>
              <a:ext cx="610200" cy="93900"/>
            </a:xfrm>
            <a:prstGeom prst="straightConnector1">
              <a:avLst/>
            </a:prstGeom>
            <a:noFill/>
            <a:ln cap="flat" cmpd="sng" w="28575">
              <a:solidFill>
                <a:srgbClr val="000000"/>
              </a:solidFill>
              <a:prstDash val="solid"/>
              <a:round/>
              <a:headEnd len="med" w="med" type="none"/>
              <a:tailEnd len="med" w="med" type="none"/>
            </a:ln>
          </p:spPr>
        </p:cxnSp>
        <p:cxnSp>
          <p:nvCxnSpPr>
            <p:cNvPr id="1909" name="Google Shape;1909;p90"/>
            <p:cNvCxnSpPr/>
            <p:nvPr/>
          </p:nvCxnSpPr>
          <p:spPr>
            <a:xfrm>
              <a:off x="2716023" y="4487318"/>
              <a:ext cx="610200" cy="93900"/>
            </a:xfrm>
            <a:prstGeom prst="straightConnector1">
              <a:avLst/>
            </a:prstGeom>
            <a:noFill/>
            <a:ln cap="flat" cmpd="sng" w="28575">
              <a:solidFill>
                <a:srgbClr val="000000"/>
              </a:solidFill>
              <a:prstDash val="solid"/>
              <a:round/>
              <a:headEnd len="med" w="med" type="none"/>
              <a:tailEnd len="med" w="med" type="none"/>
            </a:ln>
          </p:spPr>
        </p:cxnSp>
      </p:grpSp>
      <p:grpSp>
        <p:nvGrpSpPr>
          <p:cNvPr id="1910" name="Google Shape;1910;p90"/>
          <p:cNvGrpSpPr/>
          <p:nvPr/>
        </p:nvGrpSpPr>
        <p:grpSpPr>
          <a:xfrm>
            <a:off x="3310942" y="2032584"/>
            <a:ext cx="305400" cy="425239"/>
            <a:chOff x="3310942" y="2032784"/>
            <a:chExt cx="305400" cy="425239"/>
          </a:xfrm>
        </p:grpSpPr>
        <p:sp>
          <p:nvSpPr>
            <p:cNvPr id="1911" name="Google Shape;1911;p90"/>
            <p:cNvSpPr txBox="1"/>
            <p:nvPr/>
          </p:nvSpPr>
          <p:spPr>
            <a:xfrm>
              <a:off x="3310942" y="203278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I</a:t>
              </a:r>
              <a:endParaRPr sz="1800">
                <a:latin typeface="Lexend"/>
                <a:ea typeface="Lexend"/>
                <a:cs typeface="Lexend"/>
                <a:sym typeface="Lexend"/>
              </a:endParaRPr>
            </a:p>
          </p:txBody>
        </p:sp>
        <p:sp>
          <p:nvSpPr>
            <p:cNvPr id="1912" name="Google Shape;1912;p90"/>
            <p:cNvSpPr txBox="1"/>
            <p:nvPr/>
          </p:nvSpPr>
          <p:spPr>
            <a:xfrm>
              <a:off x="3310942" y="224292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B</a:t>
              </a:r>
              <a:endParaRPr sz="1800">
                <a:latin typeface="Lexend"/>
                <a:ea typeface="Lexend"/>
                <a:cs typeface="Lexend"/>
                <a:sym typeface="Lexend"/>
              </a:endParaRPr>
            </a:p>
          </p:txBody>
        </p:sp>
      </p:grpSp>
      <p:grpSp>
        <p:nvGrpSpPr>
          <p:cNvPr id="1913" name="Google Shape;1913;p90"/>
          <p:cNvGrpSpPr/>
          <p:nvPr/>
        </p:nvGrpSpPr>
        <p:grpSpPr>
          <a:xfrm>
            <a:off x="3310942" y="2478384"/>
            <a:ext cx="305400" cy="425239"/>
            <a:chOff x="3310942" y="2032784"/>
            <a:chExt cx="305400" cy="425239"/>
          </a:xfrm>
        </p:grpSpPr>
        <p:sp>
          <p:nvSpPr>
            <p:cNvPr id="1914" name="Google Shape;1914;p90"/>
            <p:cNvSpPr txBox="1"/>
            <p:nvPr/>
          </p:nvSpPr>
          <p:spPr>
            <a:xfrm>
              <a:off x="3310942" y="203278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I</a:t>
              </a:r>
              <a:endParaRPr sz="1800">
                <a:latin typeface="Lexend"/>
                <a:ea typeface="Lexend"/>
                <a:cs typeface="Lexend"/>
                <a:sym typeface="Lexend"/>
              </a:endParaRPr>
            </a:p>
          </p:txBody>
        </p:sp>
        <p:sp>
          <p:nvSpPr>
            <p:cNvPr id="1915" name="Google Shape;1915;p90"/>
            <p:cNvSpPr txBox="1"/>
            <p:nvPr/>
          </p:nvSpPr>
          <p:spPr>
            <a:xfrm>
              <a:off x="3310942" y="224292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B</a:t>
              </a:r>
              <a:endParaRPr sz="1800">
                <a:latin typeface="Lexend"/>
                <a:ea typeface="Lexend"/>
                <a:cs typeface="Lexend"/>
                <a:sym typeface="Lexend"/>
              </a:endParaRPr>
            </a:p>
          </p:txBody>
        </p:sp>
      </p:grpSp>
      <p:grpSp>
        <p:nvGrpSpPr>
          <p:cNvPr id="1916" name="Google Shape;1916;p90"/>
          <p:cNvGrpSpPr/>
          <p:nvPr/>
        </p:nvGrpSpPr>
        <p:grpSpPr>
          <a:xfrm>
            <a:off x="3310942" y="2924184"/>
            <a:ext cx="305400" cy="425239"/>
            <a:chOff x="3310942" y="2032784"/>
            <a:chExt cx="305400" cy="425239"/>
          </a:xfrm>
        </p:grpSpPr>
        <p:sp>
          <p:nvSpPr>
            <p:cNvPr id="1917" name="Google Shape;1917;p90"/>
            <p:cNvSpPr txBox="1"/>
            <p:nvPr/>
          </p:nvSpPr>
          <p:spPr>
            <a:xfrm>
              <a:off x="3310942" y="203278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I</a:t>
              </a:r>
              <a:endParaRPr sz="1800">
                <a:latin typeface="Lexend"/>
                <a:ea typeface="Lexend"/>
                <a:cs typeface="Lexend"/>
                <a:sym typeface="Lexend"/>
              </a:endParaRPr>
            </a:p>
          </p:txBody>
        </p:sp>
        <p:sp>
          <p:nvSpPr>
            <p:cNvPr id="1918" name="Google Shape;1918;p90"/>
            <p:cNvSpPr txBox="1"/>
            <p:nvPr/>
          </p:nvSpPr>
          <p:spPr>
            <a:xfrm>
              <a:off x="3310942" y="224292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B</a:t>
              </a:r>
              <a:endParaRPr sz="1800">
                <a:latin typeface="Lexend"/>
                <a:ea typeface="Lexend"/>
                <a:cs typeface="Lexend"/>
                <a:sym typeface="Lexend"/>
              </a:endParaRPr>
            </a:p>
          </p:txBody>
        </p:sp>
      </p:grpSp>
      <p:grpSp>
        <p:nvGrpSpPr>
          <p:cNvPr id="1919" name="Google Shape;1919;p90"/>
          <p:cNvGrpSpPr/>
          <p:nvPr/>
        </p:nvGrpSpPr>
        <p:grpSpPr>
          <a:xfrm>
            <a:off x="3310942" y="3369984"/>
            <a:ext cx="305400" cy="425239"/>
            <a:chOff x="3310942" y="2032784"/>
            <a:chExt cx="305400" cy="425239"/>
          </a:xfrm>
        </p:grpSpPr>
        <p:sp>
          <p:nvSpPr>
            <p:cNvPr id="1920" name="Google Shape;1920;p90"/>
            <p:cNvSpPr txBox="1"/>
            <p:nvPr/>
          </p:nvSpPr>
          <p:spPr>
            <a:xfrm>
              <a:off x="3310942" y="203278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I</a:t>
              </a:r>
              <a:endParaRPr sz="1800">
                <a:latin typeface="Lexend"/>
                <a:ea typeface="Lexend"/>
                <a:cs typeface="Lexend"/>
                <a:sym typeface="Lexend"/>
              </a:endParaRPr>
            </a:p>
          </p:txBody>
        </p:sp>
        <p:sp>
          <p:nvSpPr>
            <p:cNvPr id="1921" name="Google Shape;1921;p90"/>
            <p:cNvSpPr txBox="1"/>
            <p:nvPr/>
          </p:nvSpPr>
          <p:spPr>
            <a:xfrm>
              <a:off x="3310942" y="224292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B</a:t>
              </a:r>
              <a:endParaRPr sz="1800">
                <a:latin typeface="Lexend"/>
                <a:ea typeface="Lexend"/>
                <a:cs typeface="Lexend"/>
                <a:sym typeface="Lexend"/>
              </a:endParaRPr>
            </a:p>
          </p:txBody>
        </p:sp>
      </p:grpSp>
      <p:grpSp>
        <p:nvGrpSpPr>
          <p:cNvPr id="1922" name="Google Shape;1922;p90"/>
          <p:cNvGrpSpPr/>
          <p:nvPr/>
        </p:nvGrpSpPr>
        <p:grpSpPr>
          <a:xfrm>
            <a:off x="3310942" y="3815784"/>
            <a:ext cx="305400" cy="425239"/>
            <a:chOff x="3310942" y="2032784"/>
            <a:chExt cx="305400" cy="425239"/>
          </a:xfrm>
        </p:grpSpPr>
        <p:sp>
          <p:nvSpPr>
            <p:cNvPr id="1923" name="Google Shape;1923;p90"/>
            <p:cNvSpPr txBox="1"/>
            <p:nvPr/>
          </p:nvSpPr>
          <p:spPr>
            <a:xfrm>
              <a:off x="3310942" y="203278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I</a:t>
              </a:r>
              <a:endParaRPr sz="1800">
                <a:latin typeface="Lexend"/>
                <a:ea typeface="Lexend"/>
                <a:cs typeface="Lexend"/>
                <a:sym typeface="Lexend"/>
              </a:endParaRPr>
            </a:p>
          </p:txBody>
        </p:sp>
        <p:sp>
          <p:nvSpPr>
            <p:cNvPr id="1924" name="Google Shape;1924;p90"/>
            <p:cNvSpPr txBox="1"/>
            <p:nvPr/>
          </p:nvSpPr>
          <p:spPr>
            <a:xfrm>
              <a:off x="3310942" y="224292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B</a:t>
              </a:r>
              <a:endParaRPr sz="1800">
                <a:latin typeface="Lexend"/>
                <a:ea typeface="Lexend"/>
                <a:cs typeface="Lexend"/>
                <a:sym typeface="Lexend"/>
              </a:endParaRPr>
            </a:p>
          </p:txBody>
        </p:sp>
      </p:grpSp>
      <p:grpSp>
        <p:nvGrpSpPr>
          <p:cNvPr id="1925" name="Google Shape;1925;p90"/>
          <p:cNvGrpSpPr/>
          <p:nvPr/>
        </p:nvGrpSpPr>
        <p:grpSpPr>
          <a:xfrm>
            <a:off x="3310942" y="4261584"/>
            <a:ext cx="305400" cy="425239"/>
            <a:chOff x="3310942" y="2032784"/>
            <a:chExt cx="305400" cy="425239"/>
          </a:xfrm>
        </p:grpSpPr>
        <p:sp>
          <p:nvSpPr>
            <p:cNvPr id="1926" name="Google Shape;1926;p90"/>
            <p:cNvSpPr txBox="1"/>
            <p:nvPr/>
          </p:nvSpPr>
          <p:spPr>
            <a:xfrm>
              <a:off x="3310942" y="203278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I</a:t>
              </a:r>
              <a:endParaRPr sz="1800">
                <a:latin typeface="Lexend"/>
                <a:ea typeface="Lexend"/>
                <a:cs typeface="Lexend"/>
                <a:sym typeface="Lexend"/>
              </a:endParaRPr>
            </a:p>
          </p:txBody>
        </p:sp>
        <p:sp>
          <p:nvSpPr>
            <p:cNvPr id="1927" name="Google Shape;1927;p90"/>
            <p:cNvSpPr txBox="1"/>
            <p:nvPr/>
          </p:nvSpPr>
          <p:spPr>
            <a:xfrm>
              <a:off x="3310942" y="2242924"/>
              <a:ext cx="305400" cy="215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B</a:t>
              </a:r>
              <a:endParaRPr sz="1800">
                <a:latin typeface="Lexend"/>
                <a:ea typeface="Lexend"/>
                <a:cs typeface="Lexend"/>
                <a:sym typeface="Lexend"/>
              </a:endParaRPr>
            </a:p>
          </p:txBody>
        </p:sp>
      </p:grpSp>
      <p:sp>
        <p:nvSpPr>
          <p:cNvPr id="1928" name="Google Shape;1928;p90"/>
          <p:cNvSpPr txBox="1"/>
          <p:nvPr/>
        </p:nvSpPr>
        <p:spPr>
          <a:xfrm>
            <a:off x="3779452" y="2242706"/>
            <a:ext cx="1044600" cy="215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GCB</a:t>
            </a:r>
            <a:r>
              <a:rPr lang="en-GB" sz="1100">
                <a:latin typeface="Lexend"/>
                <a:ea typeface="Lexend"/>
                <a:cs typeface="Lexend"/>
                <a:sym typeface="Lexend"/>
              </a:rPr>
              <a:t/>
            </a:r>
            <a:endParaRPr sz="1800">
              <a:latin typeface="Lexend"/>
              <a:ea typeface="Lexend"/>
              <a:cs typeface="Lexend"/>
              <a:sym typeface="Lexend"/>
            </a:endParaRPr>
          </a:p>
        </p:txBody>
      </p:sp>
      <p:sp>
        <p:nvSpPr>
          <p:cNvPr id="1929" name="Google Shape;1929;p90"/>
          <p:cNvSpPr txBox="1"/>
          <p:nvPr/>
        </p:nvSpPr>
        <p:spPr>
          <a:xfrm>
            <a:off x="3779452" y="2478369"/>
            <a:ext cx="1044600" cy="215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GPI</a:t>
            </a:r>
            <a:endParaRPr sz="1800">
              <a:latin typeface="Lexend"/>
              <a:ea typeface="Lexend"/>
              <a:cs typeface="Lexend"/>
              <a:sym typeface="Lexend"/>
            </a:endParaRPr>
          </a:p>
        </p:txBody>
      </p:sp>
      <p:sp>
        <p:nvSpPr>
          <p:cNvPr id="1930" name="Google Shape;1930;p90"/>
          <p:cNvSpPr txBox="1"/>
          <p:nvPr/>
        </p:nvSpPr>
        <p:spPr>
          <a:xfrm>
            <a:off x="3779452" y="2688508"/>
            <a:ext cx="1044600" cy="215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GPB</a:t>
            </a:r>
            <a:endParaRPr sz="1800">
              <a:latin typeface="Lexend"/>
              <a:ea typeface="Lexend"/>
              <a:cs typeface="Lexend"/>
              <a:sym typeface="Lexend"/>
            </a:endParaRPr>
          </a:p>
        </p:txBody>
      </p:sp>
      <p:sp>
        <p:nvSpPr>
          <p:cNvPr id="1931" name="Google Shape;1931;p90"/>
          <p:cNvSpPr txBox="1"/>
          <p:nvPr/>
        </p:nvSpPr>
        <p:spPr>
          <a:xfrm>
            <a:off x="3779452" y="2924170"/>
            <a:ext cx="1044600" cy="215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GLI</a:t>
            </a:r>
            <a:endParaRPr sz="1800">
              <a:latin typeface="Lexend"/>
              <a:ea typeface="Lexend"/>
              <a:cs typeface="Lexend"/>
              <a:sym typeface="Lexend"/>
            </a:endParaRPr>
          </a:p>
        </p:txBody>
      </p:sp>
      <p:sp>
        <p:nvSpPr>
          <p:cNvPr id="1932" name="Google Shape;1932;p90"/>
          <p:cNvSpPr txBox="1"/>
          <p:nvPr/>
        </p:nvSpPr>
        <p:spPr>
          <a:xfrm>
            <a:off x="3779452" y="3134310"/>
            <a:ext cx="1044600" cy="215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GLB</a:t>
            </a:r>
            <a:endParaRPr sz="1800">
              <a:latin typeface="Lexend"/>
              <a:ea typeface="Lexend"/>
              <a:cs typeface="Lexend"/>
              <a:sym typeface="Lexend"/>
            </a:endParaRPr>
          </a:p>
        </p:txBody>
      </p:sp>
      <p:sp>
        <p:nvSpPr>
          <p:cNvPr id="1933" name="Google Shape;1933;p90"/>
          <p:cNvSpPr txBox="1"/>
          <p:nvPr/>
        </p:nvSpPr>
        <p:spPr>
          <a:xfrm>
            <a:off x="3779452" y="3580112"/>
            <a:ext cx="1044600" cy="215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SCB</a:t>
            </a:r>
            <a:r>
              <a:rPr lang="en-GB" sz="1100">
                <a:latin typeface="Lexend"/>
                <a:ea typeface="Lexend"/>
                <a:cs typeface="Lexend"/>
                <a:sym typeface="Lexend"/>
              </a:rPr>
              <a:t/>
            </a:r>
            <a:endParaRPr sz="1800">
              <a:latin typeface="Lexend"/>
              <a:ea typeface="Lexend"/>
              <a:cs typeface="Lexend"/>
              <a:sym typeface="Lexend"/>
            </a:endParaRPr>
          </a:p>
        </p:txBody>
      </p:sp>
      <p:sp>
        <p:nvSpPr>
          <p:cNvPr id="1934" name="Google Shape;1934;p90"/>
          <p:cNvSpPr txBox="1"/>
          <p:nvPr/>
        </p:nvSpPr>
        <p:spPr>
          <a:xfrm>
            <a:off x="3779452" y="3815774"/>
            <a:ext cx="1044600" cy="215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SPI</a:t>
            </a:r>
            <a:endParaRPr sz="1800">
              <a:latin typeface="Lexend"/>
              <a:ea typeface="Lexend"/>
              <a:cs typeface="Lexend"/>
              <a:sym typeface="Lexend"/>
            </a:endParaRPr>
          </a:p>
        </p:txBody>
      </p:sp>
      <p:sp>
        <p:nvSpPr>
          <p:cNvPr id="1935" name="Google Shape;1935;p90"/>
          <p:cNvSpPr txBox="1"/>
          <p:nvPr/>
        </p:nvSpPr>
        <p:spPr>
          <a:xfrm>
            <a:off x="3779452" y="4025913"/>
            <a:ext cx="1044600" cy="215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SPB</a:t>
            </a:r>
            <a:endParaRPr sz="1800">
              <a:latin typeface="Lexend"/>
              <a:ea typeface="Lexend"/>
              <a:cs typeface="Lexend"/>
              <a:sym typeface="Lexend"/>
            </a:endParaRPr>
          </a:p>
        </p:txBody>
      </p:sp>
      <p:sp>
        <p:nvSpPr>
          <p:cNvPr id="1936" name="Google Shape;1936;p90"/>
          <p:cNvSpPr txBox="1"/>
          <p:nvPr/>
        </p:nvSpPr>
        <p:spPr>
          <a:xfrm>
            <a:off x="3779452" y="4261576"/>
            <a:ext cx="1044600" cy="215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SLI</a:t>
            </a:r>
            <a:endParaRPr sz="1800">
              <a:latin typeface="Lexend"/>
              <a:ea typeface="Lexend"/>
              <a:cs typeface="Lexend"/>
              <a:sym typeface="Lexend"/>
            </a:endParaRPr>
          </a:p>
        </p:txBody>
      </p:sp>
      <p:sp>
        <p:nvSpPr>
          <p:cNvPr id="1937" name="Google Shape;1937;p90"/>
          <p:cNvSpPr txBox="1"/>
          <p:nvPr/>
        </p:nvSpPr>
        <p:spPr>
          <a:xfrm>
            <a:off x="3779452" y="4471715"/>
            <a:ext cx="1044600" cy="215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SLB</a:t>
            </a:r>
            <a:endParaRPr sz="1800">
              <a:latin typeface="Lexend"/>
              <a:ea typeface="Lexend"/>
              <a:cs typeface="Lexend"/>
              <a:sym typeface="Lexend"/>
            </a:endParaRPr>
          </a:p>
        </p:txBody>
      </p:sp>
      <p:sp>
        <p:nvSpPr>
          <p:cNvPr id="1938" name="Google Shape;1938;p90"/>
          <p:cNvSpPr txBox="1"/>
          <p:nvPr/>
        </p:nvSpPr>
        <p:spPr>
          <a:xfrm>
            <a:off x="3779452" y="2032567"/>
            <a:ext cx="1044600" cy="215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GCI</a:t>
            </a:r>
            <a:endParaRPr sz="1800">
              <a:latin typeface="Lexend"/>
              <a:ea typeface="Lexend"/>
              <a:cs typeface="Lexend"/>
              <a:sym typeface="Lexend"/>
            </a:endParaRPr>
          </a:p>
        </p:txBody>
      </p:sp>
      <p:sp>
        <p:nvSpPr>
          <p:cNvPr id="1939" name="Google Shape;1939;p90"/>
          <p:cNvSpPr txBox="1"/>
          <p:nvPr/>
        </p:nvSpPr>
        <p:spPr>
          <a:xfrm>
            <a:off x="3779452" y="3369972"/>
            <a:ext cx="1044600" cy="215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SCI</a:t>
            </a:r>
            <a:endParaRPr sz="1800">
              <a:latin typeface="Lexend"/>
              <a:ea typeface="Lexend"/>
              <a:cs typeface="Lexend"/>
              <a:sym typeface="Lexend"/>
            </a:endParaRPr>
          </a:p>
        </p:txBody>
      </p:sp>
      <p:grpSp>
        <p:nvGrpSpPr>
          <p:cNvPr id="1940" name="Google Shape;1940;p90"/>
          <p:cNvGrpSpPr/>
          <p:nvPr/>
        </p:nvGrpSpPr>
        <p:grpSpPr>
          <a:xfrm>
            <a:off x="3328573" y="1623525"/>
            <a:ext cx="1946151" cy="3180240"/>
            <a:chOff x="882896" y="1832386"/>
            <a:chExt cx="1550100" cy="2459773"/>
          </a:xfrm>
        </p:grpSpPr>
        <p:sp>
          <p:nvSpPr>
            <p:cNvPr id="1941" name="Google Shape;1941;p90"/>
            <p:cNvSpPr/>
            <p:nvPr/>
          </p:nvSpPr>
          <p:spPr>
            <a:xfrm>
              <a:off x="1193597" y="2059559"/>
              <a:ext cx="928800" cy="22326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42" name="Google Shape;1942;p90"/>
            <p:cNvSpPr txBox="1"/>
            <p:nvPr/>
          </p:nvSpPr>
          <p:spPr>
            <a:xfrm>
              <a:off x="882896" y="1832386"/>
              <a:ext cx="1550100" cy="2142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boos muunad (sample space)</a:t>
              </a:r>
              <a:endParaRPr sz="1800">
                <a:latin typeface="Lexend"/>
                <a:ea typeface="Lexend"/>
                <a:cs typeface="Lexend"/>
                <a:sym typeface="Lexend"/>
              </a:endParaRPr>
            </a:p>
          </p:txBody>
        </p:sp>
      </p:grpSp>
      <p:graphicFrame>
        <p:nvGraphicFramePr>
          <p:cNvPr id="1943" name="Google Shape;1943;p90"/>
          <p:cNvGraphicFramePr/>
          <p:nvPr/>
        </p:nvGraphicFramePr>
        <p:xfrm>
          <a:off x="6817650" y="1214256"/>
          <a:ext cx="3000000" cy="3000000"/>
        </p:xfrm>
        <a:graphic>
          <a:graphicData uri="http://schemas.openxmlformats.org/drawingml/2006/table">
            <a:tbl>
              <a:tblPr>
                <a:noFill/>
                <a:tableStyleId>{471181EF-68B9-4DC5-A393-97BDB0EA0B63}</a:tableStyleId>
              </a:tblPr>
              <a:tblGrid>
                <a:gridCol w="1776000"/>
              </a:tblGrid>
              <a:tr h="475875">
                <a:tc>
                  <a:txBody>
                    <a:bodyPr/>
                    <a:lstStyle/>
                    <a:p>
                      <a:pPr indent="0" lvl="0" marL="0" rtl="0" algn="ctr">
                        <a:spcBef>
                          <a:spcPts val="0"/>
                        </a:spcBef>
                        <a:spcAft>
                          <a:spcPts val="0"/>
                        </a:spcAft>
                        <a:buNone/>
                      </a:pPr>
                      <a:r>
                        <a:rPr lang="en-GB" sz="2000">
                          <a:latin typeface="Kalam"/>
                          <a:ea typeface="Kalam"/>
                          <a:cs typeface="Kalam"/>
                          <a:sym typeface="Kalam"/>
                        </a:rPr>
                        <a:t>G C I</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S P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G L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S C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G P B</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2000">
                          <a:latin typeface="Kalam"/>
                          <a:ea typeface="Kalam"/>
                          <a:cs typeface="Kalam"/>
                          <a:sym typeface="Kalam"/>
                        </a:rPr>
                        <a:t>???</a:t>
                      </a:r>
                      <a:endParaRPr sz="2000">
                        <a:latin typeface="Kalam"/>
                        <a:ea typeface="Kalam"/>
                        <a:cs typeface="Kalam"/>
                        <a:sym typeface="Kalam"/>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7" name="Shape 1947"/>
        <p:cNvGrpSpPr/>
        <p:nvPr/>
      </p:nvGrpSpPr>
      <p:grpSpPr>
        <a:xfrm>
          <a:off x="0" y="0"/>
          <a:ext cx="0" cy="0"/>
          <a:chOff x="0" y="0"/>
          <a:chExt cx="0" cy="0"/>
        </a:xfrm>
      </p:grpSpPr>
      <p:graphicFrame>
        <p:nvGraphicFramePr>
          <p:cNvPr id="1948" name="Google Shape;1948;p91"/>
          <p:cNvGraphicFramePr/>
          <p:nvPr/>
        </p:nvGraphicFramePr>
        <p:xfrm>
          <a:off x="6817650" y="1214256"/>
          <a:ext cx="3000000" cy="3000000"/>
        </p:xfrm>
        <a:graphic>
          <a:graphicData uri="http://schemas.openxmlformats.org/drawingml/2006/table">
            <a:tbl>
              <a:tblPr>
                <a:noFill/>
                <a:tableStyleId>{471181EF-68B9-4DC5-A393-97BDB0EA0B63}</a:tableStyleId>
              </a:tblPr>
              <a:tblGrid>
                <a:gridCol w="1776000"/>
              </a:tblGrid>
              <a:tr h="475875">
                <a:tc>
                  <a:txBody>
                    <a:bodyPr/>
                    <a:lstStyle/>
                    <a:p>
                      <a:pPr indent="0" lvl="0" marL="0" rtl="0" algn="ctr">
                        <a:spcBef>
                          <a:spcPts val="0"/>
                        </a:spcBef>
                        <a:spcAft>
                          <a:spcPts val="0"/>
                        </a:spcAft>
                        <a:buNone/>
                      </a:pPr>
                      <a:r>
                        <a:rPr lang="en-GB" sz="1800">
                          <a:latin typeface="Lexend"/>
                          <a:ea typeface="Lexend"/>
                          <a:cs typeface="Lexend"/>
                          <a:sym typeface="Lexend"/>
                        </a:rPr>
                        <a:t>D 1 T</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1800">
                          <a:latin typeface="Lexend"/>
                          <a:ea typeface="Lexend"/>
                          <a:cs typeface="Lexend"/>
                          <a:sym typeface="Lexend"/>
                        </a:rPr>
                        <a:t>B 2 T</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1800">
                          <a:latin typeface="Lexend"/>
                          <a:ea typeface="Lexend"/>
                          <a:cs typeface="Lexend"/>
                          <a:sym typeface="Lexend"/>
                        </a:rPr>
                        <a:t>C 2 H</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1800">
                          <a:latin typeface="Lexend"/>
                          <a:ea typeface="Lexend"/>
                          <a:cs typeface="Lexend"/>
                          <a:sym typeface="Lexend"/>
                        </a:rPr>
                        <a:t>A 1 T</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
        <p:nvSpPr>
          <p:cNvPr id="1949" name="Google Shape;1949;p91"/>
          <p:cNvSpPr/>
          <p:nvPr/>
        </p:nvSpPr>
        <p:spPr>
          <a:xfrm>
            <a:off x="7342959" y="1214250"/>
            <a:ext cx="305400" cy="19035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50" name="Google Shape;1950;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Tijaabooyin heerar badan leh oo leh liis iyo geedo natiijo (outcome trees)</a:t>
            </a:r>
            <a:endParaRPr/>
          </a:p>
        </p:txBody>
      </p:sp>
      <p:sp>
        <p:nvSpPr>
          <p:cNvPr id="1951" name="Google Shape;1951;p91"/>
          <p:cNvSpPr txBox="1"/>
          <p:nvPr/>
        </p:nvSpPr>
        <p:spPr>
          <a:xfrm>
            <a:off x="338225" y="623050"/>
            <a:ext cx="64794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Liiskani wuxuu muujinayaa qayb ka mid ah liiska natiijooyinka tijaabo saddex heer ah. Suad waxay rabtaa inay tijaabadan ku muujiso geed natiijo (outcome tree).</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952" name="Google Shape;1952;p91"/>
          <p:cNvSpPr txBox="1"/>
          <p:nvPr/>
        </p:nvSpPr>
        <p:spPr>
          <a:xfrm>
            <a:off x="338225" y="1537725"/>
            <a:ext cx="64794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Immisa laan (branch) ayay leedahay lakabka koowaad ee geedka natiijada?</a:t>
            </a:r>
            <a:endParaRPr sz="1800">
              <a:latin typeface="Lexend"/>
              <a:ea typeface="Lexend"/>
              <a:cs typeface="Lexend"/>
              <a:sym typeface="Lexend"/>
            </a:endParaRPr>
          </a:p>
        </p:txBody>
      </p:sp>
      <p:grpSp>
        <p:nvGrpSpPr>
          <p:cNvPr id="1953" name="Google Shape;1953;p91"/>
          <p:cNvGrpSpPr/>
          <p:nvPr/>
        </p:nvGrpSpPr>
        <p:grpSpPr>
          <a:xfrm>
            <a:off x="1383650" y="2255046"/>
            <a:ext cx="1215700" cy="2309416"/>
            <a:chOff x="1993250" y="2331246"/>
            <a:chExt cx="1215700" cy="2309416"/>
          </a:xfrm>
        </p:grpSpPr>
        <p:grpSp>
          <p:nvGrpSpPr>
            <p:cNvPr id="1954" name="Google Shape;1954;p91"/>
            <p:cNvGrpSpPr/>
            <p:nvPr/>
          </p:nvGrpSpPr>
          <p:grpSpPr>
            <a:xfrm>
              <a:off x="1993250" y="2331246"/>
              <a:ext cx="1175100" cy="2309416"/>
              <a:chOff x="3077130" y="2101130"/>
              <a:chExt cx="1175100" cy="1576824"/>
            </a:xfrm>
          </p:grpSpPr>
          <p:cxnSp>
            <p:nvCxnSpPr>
              <p:cNvPr id="1955" name="Google Shape;1955;p91"/>
              <p:cNvCxnSpPr/>
              <p:nvPr/>
            </p:nvCxnSpPr>
            <p:spPr>
              <a:xfrm flipH="1" rot="10800000">
                <a:off x="3077130" y="2101130"/>
                <a:ext cx="1175100" cy="691800"/>
              </a:xfrm>
              <a:prstGeom prst="straightConnector1">
                <a:avLst/>
              </a:prstGeom>
              <a:noFill/>
              <a:ln cap="flat" cmpd="sng" w="28575">
                <a:solidFill>
                  <a:srgbClr val="000000"/>
                </a:solidFill>
                <a:prstDash val="solid"/>
                <a:round/>
                <a:headEnd len="med" w="med" type="none"/>
                <a:tailEnd len="med" w="med" type="none"/>
              </a:ln>
            </p:spPr>
          </p:cxnSp>
          <p:cxnSp>
            <p:nvCxnSpPr>
              <p:cNvPr id="1956" name="Google Shape;1956;p91"/>
              <p:cNvCxnSpPr/>
              <p:nvPr/>
            </p:nvCxnSpPr>
            <p:spPr>
              <a:xfrm>
                <a:off x="3077130" y="2986154"/>
                <a:ext cx="1175100" cy="691800"/>
              </a:xfrm>
              <a:prstGeom prst="straightConnector1">
                <a:avLst/>
              </a:prstGeom>
              <a:noFill/>
              <a:ln cap="flat" cmpd="sng" w="28575">
                <a:solidFill>
                  <a:srgbClr val="000000"/>
                </a:solidFill>
                <a:prstDash val="solid"/>
                <a:round/>
                <a:headEnd len="med" w="med" type="none"/>
                <a:tailEnd len="med" w="med" type="none"/>
              </a:ln>
            </p:spPr>
          </p:cxnSp>
        </p:grpSp>
        <p:grpSp>
          <p:nvGrpSpPr>
            <p:cNvPr id="1957" name="Google Shape;1957;p91"/>
            <p:cNvGrpSpPr/>
            <p:nvPr/>
          </p:nvGrpSpPr>
          <p:grpSpPr>
            <a:xfrm>
              <a:off x="2033850" y="3003558"/>
              <a:ext cx="1175100" cy="965331"/>
              <a:chOff x="3077130" y="2101130"/>
              <a:chExt cx="1175100" cy="1576824"/>
            </a:xfrm>
          </p:grpSpPr>
          <p:cxnSp>
            <p:nvCxnSpPr>
              <p:cNvPr id="1958" name="Google Shape;1958;p91"/>
              <p:cNvCxnSpPr/>
              <p:nvPr/>
            </p:nvCxnSpPr>
            <p:spPr>
              <a:xfrm flipH="1" rot="10800000">
                <a:off x="3077130" y="2101130"/>
                <a:ext cx="1175100" cy="691800"/>
              </a:xfrm>
              <a:prstGeom prst="straightConnector1">
                <a:avLst/>
              </a:prstGeom>
              <a:noFill/>
              <a:ln cap="flat" cmpd="sng" w="28575">
                <a:solidFill>
                  <a:srgbClr val="000000"/>
                </a:solidFill>
                <a:prstDash val="solid"/>
                <a:round/>
                <a:headEnd len="med" w="med" type="none"/>
                <a:tailEnd len="med" w="med" type="none"/>
              </a:ln>
            </p:spPr>
          </p:cxnSp>
          <p:cxnSp>
            <p:nvCxnSpPr>
              <p:cNvPr id="1959" name="Google Shape;1959;p91"/>
              <p:cNvCxnSpPr/>
              <p:nvPr/>
            </p:nvCxnSpPr>
            <p:spPr>
              <a:xfrm>
                <a:off x="3077130" y="2986154"/>
                <a:ext cx="1175100" cy="691800"/>
              </a:xfrm>
              <a:prstGeom prst="straightConnector1">
                <a:avLst/>
              </a:prstGeom>
              <a:noFill/>
              <a:ln cap="flat" cmpd="sng" w="28575">
                <a:solidFill>
                  <a:srgbClr val="000000"/>
                </a:solidFill>
                <a:prstDash val="solid"/>
                <a:round/>
                <a:headEnd len="med" w="med" type="none"/>
                <a:tailEnd len="med" w="med" type="none"/>
              </a:ln>
            </p:spPr>
          </p:cxnSp>
        </p:grpSp>
      </p:grpSp>
      <p:sp>
        <p:nvSpPr>
          <p:cNvPr id="1960" name="Google Shape;1960;p91"/>
          <p:cNvSpPr txBox="1"/>
          <p:nvPr/>
        </p:nvSpPr>
        <p:spPr>
          <a:xfrm>
            <a:off x="2595617" y="2137900"/>
            <a:ext cx="4737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A</a:t>
            </a:r>
            <a:endParaRPr sz="2000">
              <a:latin typeface="Kalam"/>
              <a:ea typeface="Kalam"/>
              <a:cs typeface="Kalam"/>
              <a:sym typeface="Kalam"/>
            </a:endParaRPr>
          </a:p>
        </p:txBody>
      </p:sp>
      <p:sp>
        <p:nvSpPr>
          <p:cNvPr id="1961" name="Google Shape;1961;p91"/>
          <p:cNvSpPr txBox="1"/>
          <p:nvPr/>
        </p:nvSpPr>
        <p:spPr>
          <a:xfrm>
            <a:off x="2585972" y="2806572"/>
            <a:ext cx="4737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B</a:t>
            </a:r>
            <a:endParaRPr sz="2000">
              <a:latin typeface="Kalam"/>
              <a:ea typeface="Kalam"/>
              <a:cs typeface="Kalam"/>
              <a:sym typeface="Kalam"/>
            </a:endParaRPr>
          </a:p>
        </p:txBody>
      </p:sp>
      <p:sp>
        <p:nvSpPr>
          <p:cNvPr id="1962" name="Google Shape;1962;p91"/>
          <p:cNvSpPr txBox="1"/>
          <p:nvPr/>
        </p:nvSpPr>
        <p:spPr>
          <a:xfrm>
            <a:off x="2595617" y="3735755"/>
            <a:ext cx="4737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C</a:t>
            </a:r>
            <a:endParaRPr sz="2000">
              <a:latin typeface="Kalam"/>
              <a:ea typeface="Kalam"/>
              <a:cs typeface="Kalam"/>
              <a:sym typeface="Kalam"/>
            </a:endParaRPr>
          </a:p>
        </p:txBody>
      </p:sp>
      <p:sp>
        <p:nvSpPr>
          <p:cNvPr id="1963" name="Google Shape;1963;p91"/>
          <p:cNvSpPr txBox="1"/>
          <p:nvPr/>
        </p:nvSpPr>
        <p:spPr>
          <a:xfrm>
            <a:off x="2585972" y="4404426"/>
            <a:ext cx="4737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D</a:t>
            </a:r>
            <a:endParaRPr sz="2000">
              <a:latin typeface="Kalam"/>
              <a:ea typeface="Kalam"/>
              <a:cs typeface="Kalam"/>
              <a:sym typeface="Kalam"/>
            </a:endParaRPr>
          </a:p>
        </p:txBody>
      </p:sp>
      <p:sp>
        <p:nvSpPr>
          <p:cNvPr id="1964" name="Google Shape;1964;p91"/>
          <p:cNvSpPr txBox="1"/>
          <p:nvPr/>
        </p:nvSpPr>
        <p:spPr>
          <a:xfrm>
            <a:off x="3881520" y="3320850"/>
            <a:ext cx="17310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4 laan (branches)</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8" name="Shape 1968"/>
        <p:cNvGrpSpPr/>
        <p:nvPr/>
      </p:nvGrpSpPr>
      <p:grpSpPr>
        <a:xfrm>
          <a:off x="0" y="0"/>
          <a:ext cx="0" cy="0"/>
          <a:chOff x="0" y="0"/>
          <a:chExt cx="0" cy="0"/>
        </a:xfrm>
      </p:grpSpPr>
      <p:graphicFrame>
        <p:nvGraphicFramePr>
          <p:cNvPr id="1969" name="Google Shape;1969;p92"/>
          <p:cNvGraphicFramePr/>
          <p:nvPr/>
        </p:nvGraphicFramePr>
        <p:xfrm>
          <a:off x="6817650" y="1214256"/>
          <a:ext cx="3000000" cy="3000000"/>
        </p:xfrm>
        <a:graphic>
          <a:graphicData uri="http://schemas.openxmlformats.org/drawingml/2006/table">
            <a:tbl>
              <a:tblPr>
                <a:noFill/>
                <a:tableStyleId>{471181EF-68B9-4DC5-A393-97BDB0EA0B63}</a:tableStyleId>
              </a:tblPr>
              <a:tblGrid>
                <a:gridCol w="1776000"/>
              </a:tblGrid>
              <a:tr h="475875">
                <a:tc>
                  <a:txBody>
                    <a:bodyPr/>
                    <a:lstStyle/>
                    <a:p>
                      <a:pPr indent="0" lvl="0" marL="0" rtl="0" algn="ctr">
                        <a:spcBef>
                          <a:spcPts val="0"/>
                        </a:spcBef>
                        <a:spcAft>
                          <a:spcPts val="0"/>
                        </a:spcAft>
                        <a:buNone/>
                      </a:pPr>
                      <a:r>
                        <a:rPr lang="en-GB" sz="1500">
                          <a:latin typeface="Lexend"/>
                          <a:ea typeface="Lexend"/>
                          <a:cs typeface="Lexend"/>
                          <a:sym typeface="Lexend"/>
                        </a:rPr>
                        <a:t>D 1 T</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1500">
                          <a:latin typeface="Lexend"/>
                          <a:ea typeface="Lexend"/>
                          <a:cs typeface="Lexend"/>
                          <a:sym typeface="Lexend"/>
                        </a:rPr>
                        <a:t>B 2 T</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1500">
                          <a:latin typeface="Lexend"/>
                          <a:ea typeface="Lexend"/>
                          <a:cs typeface="Lexend"/>
                          <a:sym typeface="Lexend"/>
                        </a:rPr>
                        <a:t>C 2 H</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475875">
                <a:tc>
                  <a:txBody>
                    <a:bodyPr/>
                    <a:lstStyle/>
                    <a:p>
                      <a:pPr indent="0" lvl="0" marL="0" rtl="0" algn="ctr">
                        <a:spcBef>
                          <a:spcPts val="0"/>
                        </a:spcBef>
                        <a:spcAft>
                          <a:spcPts val="0"/>
                        </a:spcAft>
                        <a:buNone/>
                      </a:pPr>
                      <a:r>
                        <a:rPr lang="en-GB" sz="1500">
                          <a:latin typeface="Lexend"/>
                          <a:ea typeface="Lexend"/>
                          <a:cs typeface="Lexend"/>
                          <a:sym typeface="Lexend"/>
                        </a:rPr>
                        <a:t>A 1 T</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
        <p:nvSpPr>
          <p:cNvPr id="1970" name="Google Shape;1970;p92"/>
          <p:cNvSpPr/>
          <p:nvPr/>
        </p:nvSpPr>
        <p:spPr>
          <a:xfrm>
            <a:off x="2857575" y="1966200"/>
            <a:ext cx="1441200" cy="28521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1" name="Google Shape;1971;p92"/>
          <p:cNvSpPr txBox="1"/>
          <p:nvPr/>
        </p:nvSpPr>
        <p:spPr>
          <a:xfrm>
            <a:off x="338225" y="623050"/>
            <a:ext cx="64794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Liiskani wuxuu muujinayaa qayb ka mid ah liiska natiijooyinka tijaabo saddex heer ah. Suad waxay rabtaa inay tijaabadan ku muujiso geed natiijo (outcome tree).</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972" name="Google Shape;1972;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Tijaabooyin heerar badan leh oo leh liis iyo geedo natiijo (outcome trees)</a:t>
            </a:r>
            <a:endParaRPr/>
          </a:p>
        </p:txBody>
      </p:sp>
      <p:sp>
        <p:nvSpPr>
          <p:cNvPr id="1973" name="Google Shape;1973;p92"/>
          <p:cNvSpPr txBox="1"/>
          <p:nvPr/>
        </p:nvSpPr>
        <p:spPr>
          <a:xfrm>
            <a:off x="338225" y="1537725"/>
            <a:ext cx="6479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Immisa laan (branch), guud ahaan, ayay tahay inay ku jiraan lakabkan?</a:t>
            </a:r>
            <a:endParaRPr sz="1800">
              <a:latin typeface="Lexend"/>
              <a:ea typeface="Lexend"/>
              <a:cs typeface="Lexend"/>
              <a:sym typeface="Lexend"/>
            </a:endParaRPr>
          </a:p>
        </p:txBody>
      </p:sp>
      <p:sp>
        <p:nvSpPr>
          <p:cNvPr id="1974" name="Google Shape;1974;p92"/>
          <p:cNvSpPr/>
          <p:nvPr/>
        </p:nvSpPr>
        <p:spPr>
          <a:xfrm>
            <a:off x="7597000" y="1214250"/>
            <a:ext cx="217200" cy="19035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75" name="Google Shape;1975;p92"/>
          <p:cNvGrpSpPr/>
          <p:nvPr/>
        </p:nvGrpSpPr>
        <p:grpSpPr>
          <a:xfrm>
            <a:off x="1383650" y="2255046"/>
            <a:ext cx="1175100" cy="2309416"/>
            <a:chOff x="3077130" y="2101130"/>
            <a:chExt cx="1175100" cy="1576824"/>
          </a:xfrm>
        </p:grpSpPr>
        <p:cxnSp>
          <p:nvCxnSpPr>
            <p:cNvPr id="1976" name="Google Shape;1976;p92"/>
            <p:cNvCxnSpPr/>
            <p:nvPr/>
          </p:nvCxnSpPr>
          <p:spPr>
            <a:xfrm flipH="1" rot="10800000">
              <a:off x="3077130" y="2101130"/>
              <a:ext cx="1175100" cy="691800"/>
            </a:xfrm>
            <a:prstGeom prst="straightConnector1">
              <a:avLst/>
            </a:prstGeom>
            <a:noFill/>
            <a:ln cap="flat" cmpd="sng" w="28575">
              <a:solidFill>
                <a:srgbClr val="000000"/>
              </a:solidFill>
              <a:prstDash val="solid"/>
              <a:round/>
              <a:headEnd len="med" w="med" type="none"/>
              <a:tailEnd len="med" w="med" type="none"/>
            </a:ln>
          </p:spPr>
        </p:cxnSp>
        <p:cxnSp>
          <p:nvCxnSpPr>
            <p:cNvPr id="1977" name="Google Shape;1977;p92"/>
            <p:cNvCxnSpPr/>
            <p:nvPr/>
          </p:nvCxnSpPr>
          <p:spPr>
            <a:xfrm>
              <a:off x="3077130" y="2986154"/>
              <a:ext cx="1175100" cy="691800"/>
            </a:xfrm>
            <a:prstGeom prst="straightConnector1">
              <a:avLst/>
            </a:prstGeom>
            <a:noFill/>
            <a:ln cap="flat" cmpd="sng" w="28575">
              <a:solidFill>
                <a:srgbClr val="000000"/>
              </a:solidFill>
              <a:prstDash val="solid"/>
              <a:round/>
              <a:headEnd len="med" w="med" type="none"/>
              <a:tailEnd len="med" w="med" type="none"/>
            </a:ln>
          </p:spPr>
        </p:cxnSp>
      </p:grpSp>
      <p:grpSp>
        <p:nvGrpSpPr>
          <p:cNvPr id="1978" name="Google Shape;1978;p92"/>
          <p:cNvGrpSpPr/>
          <p:nvPr/>
        </p:nvGrpSpPr>
        <p:grpSpPr>
          <a:xfrm>
            <a:off x="1424250" y="2927358"/>
            <a:ext cx="1175100" cy="965331"/>
            <a:chOff x="3077130" y="2101130"/>
            <a:chExt cx="1175100" cy="1576824"/>
          </a:xfrm>
        </p:grpSpPr>
        <p:cxnSp>
          <p:nvCxnSpPr>
            <p:cNvPr id="1979" name="Google Shape;1979;p92"/>
            <p:cNvCxnSpPr/>
            <p:nvPr/>
          </p:nvCxnSpPr>
          <p:spPr>
            <a:xfrm flipH="1" rot="10800000">
              <a:off x="3077130" y="2101130"/>
              <a:ext cx="1175100" cy="691800"/>
            </a:xfrm>
            <a:prstGeom prst="straightConnector1">
              <a:avLst/>
            </a:prstGeom>
            <a:noFill/>
            <a:ln cap="flat" cmpd="sng" w="28575">
              <a:solidFill>
                <a:srgbClr val="000000"/>
              </a:solidFill>
              <a:prstDash val="solid"/>
              <a:round/>
              <a:headEnd len="med" w="med" type="none"/>
              <a:tailEnd len="med" w="med" type="none"/>
            </a:ln>
          </p:spPr>
        </p:cxnSp>
        <p:cxnSp>
          <p:nvCxnSpPr>
            <p:cNvPr id="1980" name="Google Shape;1980;p92"/>
            <p:cNvCxnSpPr/>
            <p:nvPr/>
          </p:nvCxnSpPr>
          <p:spPr>
            <a:xfrm>
              <a:off x="3077130" y="2986154"/>
              <a:ext cx="1175100" cy="691800"/>
            </a:xfrm>
            <a:prstGeom prst="straightConnector1">
              <a:avLst/>
            </a:prstGeom>
            <a:noFill/>
            <a:ln cap="flat" cmpd="sng" w="28575">
              <a:solidFill>
                <a:srgbClr val="000000"/>
              </a:solidFill>
              <a:prstDash val="solid"/>
              <a:round/>
              <a:headEnd len="med" w="med" type="none"/>
              <a:tailEnd len="med" w="med" type="none"/>
            </a:ln>
          </p:spPr>
        </p:cxnSp>
      </p:grpSp>
      <p:cxnSp>
        <p:nvCxnSpPr>
          <p:cNvPr id="1981" name="Google Shape;1981;p92"/>
          <p:cNvCxnSpPr/>
          <p:nvPr/>
        </p:nvCxnSpPr>
        <p:spPr>
          <a:xfrm flipH="1" rot="10800000">
            <a:off x="2902496" y="2083791"/>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982" name="Google Shape;1982;p92"/>
          <p:cNvCxnSpPr/>
          <p:nvPr/>
        </p:nvCxnSpPr>
        <p:spPr>
          <a:xfrm>
            <a:off x="2902496" y="2282212"/>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983" name="Google Shape;1983;p92"/>
          <p:cNvCxnSpPr/>
          <p:nvPr/>
        </p:nvCxnSpPr>
        <p:spPr>
          <a:xfrm flipH="1" rot="10800000">
            <a:off x="2902496" y="2752254"/>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984" name="Google Shape;1984;p92"/>
          <p:cNvCxnSpPr/>
          <p:nvPr/>
        </p:nvCxnSpPr>
        <p:spPr>
          <a:xfrm>
            <a:off x="2902496" y="2950675"/>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985" name="Google Shape;1985;p92"/>
          <p:cNvCxnSpPr/>
          <p:nvPr/>
        </p:nvCxnSpPr>
        <p:spPr>
          <a:xfrm flipH="1" rot="10800000">
            <a:off x="2902496" y="3705166"/>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986" name="Google Shape;1986;p92"/>
          <p:cNvCxnSpPr/>
          <p:nvPr/>
        </p:nvCxnSpPr>
        <p:spPr>
          <a:xfrm>
            <a:off x="2902496" y="3903587"/>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987" name="Google Shape;1987;p92"/>
          <p:cNvCxnSpPr/>
          <p:nvPr/>
        </p:nvCxnSpPr>
        <p:spPr>
          <a:xfrm flipH="1" rot="10800000">
            <a:off x="2902496" y="4349154"/>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988" name="Google Shape;1988;p92"/>
          <p:cNvCxnSpPr/>
          <p:nvPr/>
        </p:nvCxnSpPr>
        <p:spPr>
          <a:xfrm>
            <a:off x="2902496" y="4547575"/>
            <a:ext cx="1175100" cy="155100"/>
          </a:xfrm>
          <a:prstGeom prst="straightConnector1">
            <a:avLst/>
          </a:prstGeom>
          <a:noFill/>
          <a:ln cap="flat" cmpd="sng" w="28575">
            <a:solidFill>
              <a:srgbClr val="000000"/>
            </a:solidFill>
            <a:prstDash val="solid"/>
            <a:round/>
            <a:headEnd len="med" w="med" type="none"/>
            <a:tailEnd len="med" w="med" type="none"/>
          </a:ln>
        </p:spPr>
      </p:cxnSp>
      <p:sp>
        <p:nvSpPr>
          <p:cNvPr id="1989" name="Google Shape;1989;p92"/>
          <p:cNvSpPr txBox="1"/>
          <p:nvPr/>
        </p:nvSpPr>
        <p:spPr>
          <a:xfrm>
            <a:off x="2595617" y="2137900"/>
            <a:ext cx="4737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A</a:t>
            </a:r>
            <a:endParaRPr sz="1800">
              <a:latin typeface="Lexend"/>
              <a:ea typeface="Lexend"/>
              <a:cs typeface="Lexend"/>
              <a:sym typeface="Lexend"/>
            </a:endParaRPr>
          </a:p>
        </p:txBody>
      </p:sp>
      <p:sp>
        <p:nvSpPr>
          <p:cNvPr id="1990" name="Google Shape;1990;p92"/>
          <p:cNvSpPr txBox="1"/>
          <p:nvPr/>
        </p:nvSpPr>
        <p:spPr>
          <a:xfrm>
            <a:off x="2585972" y="2806572"/>
            <a:ext cx="4737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B</a:t>
            </a:r>
            <a:endParaRPr sz="1800">
              <a:latin typeface="Lexend"/>
              <a:ea typeface="Lexend"/>
              <a:cs typeface="Lexend"/>
              <a:sym typeface="Lexend"/>
            </a:endParaRPr>
          </a:p>
        </p:txBody>
      </p:sp>
      <p:sp>
        <p:nvSpPr>
          <p:cNvPr id="1991" name="Google Shape;1991;p92"/>
          <p:cNvSpPr txBox="1"/>
          <p:nvPr/>
        </p:nvSpPr>
        <p:spPr>
          <a:xfrm>
            <a:off x="2595617" y="3735755"/>
            <a:ext cx="4737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C</a:t>
            </a:r>
            <a:endParaRPr sz="1800">
              <a:latin typeface="Lexend"/>
              <a:ea typeface="Lexend"/>
              <a:cs typeface="Lexend"/>
              <a:sym typeface="Lexend"/>
            </a:endParaRPr>
          </a:p>
        </p:txBody>
      </p:sp>
      <p:sp>
        <p:nvSpPr>
          <p:cNvPr id="1992" name="Google Shape;1992;p92"/>
          <p:cNvSpPr txBox="1"/>
          <p:nvPr/>
        </p:nvSpPr>
        <p:spPr>
          <a:xfrm>
            <a:off x="4383025" y="2964482"/>
            <a:ext cx="4437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8 laan (branches), guud ahaan.</a:t>
            </a:r>
            <a:endParaRPr sz="20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Heerka labaad ee tijaabadan, waxaa jira laba natiijo oo keliya (1 iyo 2).</a:t>
            </a:r>
            <a:endParaRPr sz="20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Sidaa darteed, waxaa jira laba laan (branches) oo ka soo baxa mid kasta oo ka mid ah afarta laan ee heerka 1aad.</a:t>
            </a:r>
            <a:endParaRPr sz="2000">
              <a:latin typeface="Kalam"/>
              <a:ea typeface="Kalam"/>
              <a:cs typeface="Kalam"/>
              <a:sym typeface="Kalam"/>
            </a:endParaRPr>
          </a:p>
        </p:txBody>
      </p:sp>
      <p:sp>
        <p:nvSpPr>
          <p:cNvPr id="1993" name="Google Shape;1993;p92"/>
          <p:cNvSpPr txBox="1"/>
          <p:nvPr/>
        </p:nvSpPr>
        <p:spPr>
          <a:xfrm>
            <a:off x="2585972" y="4404426"/>
            <a:ext cx="4737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D</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7" name="Shape 1997"/>
        <p:cNvGrpSpPr/>
        <p:nvPr/>
      </p:nvGrpSpPr>
      <p:grpSpPr>
        <a:xfrm>
          <a:off x="0" y="0"/>
          <a:ext cx="0" cy="0"/>
          <a:chOff x="0" y="0"/>
          <a:chExt cx="0" cy="0"/>
        </a:xfrm>
      </p:grpSpPr>
      <p:sp>
        <p:nvSpPr>
          <p:cNvPr id="1998" name="Google Shape;1998;p93"/>
          <p:cNvSpPr txBox="1"/>
          <p:nvPr/>
        </p:nvSpPr>
        <p:spPr>
          <a:xfrm>
            <a:off x="5757250" y="2234150"/>
            <a:ext cx="30627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Abuur laba liis oo natiijooyin ah si aad u hesho dhammaan suurtogalnimada cuntada laba cunno (two course meals).</a:t>
            </a:r>
            <a:endParaRPr sz="1800">
              <a:latin typeface="Lexend"/>
              <a:ea typeface="Lexend"/>
              <a:cs typeface="Lexend"/>
              <a:sym typeface="Lexend"/>
            </a:endParaRPr>
          </a:p>
        </p:txBody>
      </p:sp>
      <p:sp>
        <p:nvSpPr>
          <p:cNvPr id="1999" name="Google Shape;1999;p93"/>
          <p:cNvSpPr txBox="1"/>
          <p:nvPr/>
        </p:nvSpPr>
        <p:spPr>
          <a:xfrm>
            <a:off x="5757250" y="623050"/>
            <a:ext cx="3062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2) Cuntada laba cunno (two-course meal) waxay ka kooban tahay mid ka mid ah:</a:t>
            </a:r>
            <a:endParaRPr sz="1800">
              <a:latin typeface="Lexend"/>
              <a:ea typeface="Lexend"/>
              <a:cs typeface="Lexend"/>
              <a:sym typeface="Lexend"/>
            </a:endParaRPr>
          </a:p>
        </p:txBody>
      </p:sp>
      <p:sp>
        <p:nvSpPr>
          <p:cNvPr id="2000" name="Google Shape;2000;p93"/>
          <p:cNvSpPr txBox="1"/>
          <p:nvPr/>
        </p:nvSpPr>
        <p:spPr>
          <a:xfrm>
            <a:off x="338225" y="623050"/>
            <a:ext cx="3063000"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1) Cuntada saddex cunno (three-course meal) waxay ka kooban tahay hal bilow (starter), hal cunto weyn (main), iyo hal macmacaan (dessert).</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Adigoo abuuraya geed natiijo (outcome tree), tax dhammaan cuntooyinka saddexda-cunno ee suurtogalka ah.</a:t>
            </a:r>
            <a:endParaRPr sz="1800">
              <a:latin typeface="Lexend"/>
              <a:ea typeface="Lexend"/>
              <a:cs typeface="Lexend"/>
              <a:sym typeface="Lexend"/>
            </a:endParaRPr>
          </a:p>
        </p:txBody>
      </p:sp>
      <p:sp>
        <p:nvSpPr>
          <p:cNvPr id="2001" name="Google Shape;2001;p9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leh oo leh liis iyo geedo natiijo (outcome trees)</a:t>
            </a:r>
            <a:endParaRPr/>
          </a:p>
        </p:txBody>
      </p:sp>
      <p:sp>
        <p:nvSpPr>
          <p:cNvPr id="2002" name="Google Shape;2002;p93"/>
          <p:cNvSpPr txBox="1"/>
          <p:nvPr/>
        </p:nvSpPr>
        <p:spPr>
          <a:xfrm>
            <a:off x="5876300" y="1355875"/>
            <a:ext cx="29436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hal cunno bilow ah iyo hal cunno weyn</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hal cunno weyn iyo hal macmacaan</a:t>
            </a:r>
            <a:endParaRPr sz="1800">
              <a:solidFill>
                <a:schemeClr val="dk1"/>
              </a:solidFill>
              <a:latin typeface="Lexend"/>
              <a:ea typeface="Lexend"/>
              <a:cs typeface="Lexend"/>
              <a:sym typeface="Lexend"/>
            </a:endParaRPr>
          </a:p>
        </p:txBody>
      </p:sp>
      <p:cxnSp>
        <p:nvCxnSpPr>
          <p:cNvPr id="2003" name="Google Shape;2003;p93"/>
          <p:cNvCxnSpPr/>
          <p:nvPr/>
        </p:nvCxnSpPr>
        <p:spPr>
          <a:xfrm>
            <a:off x="4572000" y="539600"/>
            <a:ext cx="0" cy="3691500"/>
          </a:xfrm>
          <a:prstGeom prst="straightConnector1">
            <a:avLst/>
          </a:prstGeom>
          <a:noFill/>
          <a:ln cap="flat" cmpd="sng" w="38100">
            <a:solidFill>
              <a:schemeClr val="accent5"/>
            </a:solidFill>
            <a:prstDash val="solid"/>
            <a:round/>
            <a:headEnd len="med" w="med" type="none"/>
            <a:tailEnd len="med" w="med" type="none"/>
          </a:ln>
        </p:spPr>
      </p:cxnSp>
      <p:sp>
        <p:nvSpPr>
          <p:cNvPr id="2004" name="Google Shape;2004;p93"/>
          <p:cNvSpPr txBox="1"/>
          <p:nvPr/>
        </p:nvSpPr>
        <p:spPr>
          <a:xfrm>
            <a:off x="3616200" y="705600"/>
            <a:ext cx="1911600" cy="3412500"/>
          </a:xfrm>
          <a:prstGeom prst="rect">
            <a:avLst/>
          </a:prstGeom>
          <a:solidFill>
            <a:srgbClr val="EBEDFE"/>
          </a:solidFill>
          <a:ln cap="flat" cmpd="sng" w="2857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Cuntooyinka bilowga</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Maraq Yaanyo (Tomato Soup)</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Rooti Toos (Garlic Bread)</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a:latin typeface="Lexend"/>
              </a:rPr>
              <a:t/>
            </a:r>
            <a:endParaRPr sz="4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Cuntooyinka weyn</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Baasto Carbonara (Pasta Carbonara)</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Rooti Kalluun (Fish Pie)</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Gnocchi Isbinaash (Spinach Gnocchi)</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 </a:t>
            </a:r>
            <a:endParaRPr sz="400">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Macmacaan</a:t>
            </a:r>
            <a:endParaRPr b="1" sz="1700">
              <a:solidFill>
                <a:schemeClr val="dk1"/>
              </a:solidFill>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Jalaato Fanil (Vanilla Ice Cream)</a:t>
            </a:r>
            <a:endParaRPr sz="1700">
              <a:solidFill>
                <a:schemeClr val="dk1"/>
              </a:solidFill>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Keeg Shukulaato (Chocolate Cake)</a:t>
            </a:r>
            <a:endParaRPr sz="1700">
              <a:solidFill>
                <a:schemeClr val="dk1"/>
              </a:solidFill>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Banana Split</a:t>
            </a:r>
            <a:endParaRPr sz="1700">
              <a:solidFill>
                <a:schemeClr val="dk1"/>
              </a:solidFill>
              <a:latin typeface="Lexend"/>
              <a:ea typeface="Lexend"/>
              <a:cs typeface="Lexend"/>
              <a:sym typeface="Lexend"/>
            </a:endParaRPr>
          </a:p>
        </p:txBody>
      </p:sp>
      <p:grpSp>
        <p:nvGrpSpPr>
          <p:cNvPr id="2005" name="Google Shape;2005;p93"/>
          <p:cNvGrpSpPr/>
          <p:nvPr/>
        </p:nvGrpSpPr>
        <p:grpSpPr>
          <a:xfrm>
            <a:off x="420600" y="4252100"/>
            <a:ext cx="8302800" cy="360900"/>
            <a:chOff x="569913" y="4252100"/>
            <a:chExt cx="8302800" cy="360900"/>
          </a:xfrm>
        </p:grpSpPr>
        <p:cxnSp>
          <p:nvCxnSpPr>
            <p:cNvPr id="2006" name="Google Shape;2006;p93"/>
            <p:cNvCxnSpPr/>
            <p:nvPr/>
          </p:nvCxnSpPr>
          <p:spPr>
            <a:xfrm rot="10800000">
              <a:off x="569913" y="4252100"/>
              <a:ext cx="8302800" cy="0"/>
            </a:xfrm>
            <a:prstGeom prst="straightConnector1">
              <a:avLst/>
            </a:prstGeom>
            <a:noFill/>
            <a:ln cap="flat" cmpd="sng" w="38100">
              <a:solidFill>
                <a:schemeClr val="accent5"/>
              </a:solidFill>
              <a:prstDash val="solid"/>
              <a:round/>
              <a:headEnd len="med" w="med" type="none"/>
              <a:tailEnd len="med" w="med" type="none"/>
            </a:ln>
          </p:spPr>
        </p:cxnSp>
        <p:sp>
          <p:nvSpPr>
            <p:cNvPr id="2007" name="Google Shape;2007;p93"/>
            <p:cNvSpPr txBox="1"/>
            <p:nvPr/>
          </p:nvSpPr>
          <p:spPr>
            <a:xfrm>
              <a:off x="569913" y="4335800"/>
              <a:ext cx="8302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3) Immisa cunto saddex-cunno ayaa ka badan cuntooyinka laba-cunno?</a:t>
              </a:r>
              <a:endParaRPr sz="1800">
                <a:latin typeface="Lexend"/>
                <a:ea typeface="Lexend"/>
                <a:cs typeface="Lexend"/>
                <a:sym typeface="Lexend"/>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1" name="Shape 2011"/>
        <p:cNvGrpSpPr/>
        <p:nvPr/>
      </p:nvGrpSpPr>
      <p:grpSpPr>
        <a:xfrm>
          <a:off x="0" y="0"/>
          <a:ext cx="0" cy="0"/>
          <a:chOff x="0" y="0"/>
          <a:chExt cx="0" cy="0"/>
        </a:xfrm>
      </p:grpSpPr>
      <p:sp>
        <p:nvSpPr>
          <p:cNvPr id="2012" name="Google Shape;2012;p94"/>
          <p:cNvSpPr txBox="1"/>
          <p:nvPr/>
        </p:nvSpPr>
        <p:spPr>
          <a:xfrm>
            <a:off x="338225" y="623050"/>
            <a:ext cx="5213100" cy="2493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4) Isra waxay bilowday inay qorto liis natiijooyin tijaabo saddex heer ah.</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Natiijo kasta oo ka mid ah heer kasta oo tijaabada ah waxaa lagu matalay ugu yaraan hal mar liiska Isra ee aan dhammaystirnayn.</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Sawir oo dhammaystir geed natiijo (outcome tree) si aad u abuurto meel muunad (sample space) dhammaan natiijooyinka.</a:t>
            </a:r>
            <a:endParaRPr sz="1800">
              <a:latin typeface="Lexend"/>
              <a:ea typeface="Lexend"/>
              <a:cs typeface="Lexend"/>
              <a:sym typeface="Lexend"/>
            </a:endParaRPr>
          </a:p>
        </p:txBody>
      </p:sp>
      <p:sp>
        <p:nvSpPr>
          <p:cNvPr id="2013" name="Google Shape;2013;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leh oo leh liis iyo geedo natiijo (outcome trees)</a:t>
            </a:r>
            <a:endParaRPr/>
          </a:p>
        </p:txBody>
      </p:sp>
      <p:graphicFrame>
        <p:nvGraphicFramePr>
          <p:cNvPr id="2014" name="Google Shape;2014;p94"/>
          <p:cNvGraphicFramePr/>
          <p:nvPr/>
        </p:nvGraphicFramePr>
        <p:xfrm>
          <a:off x="6692225" y="774450"/>
          <a:ext cx="3000000" cy="3000000"/>
        </p:xfrm>
        <a:graphic>
          <a:graphicData uri="http://schemas.openxmlformats.org/drawingml/2006/table">
            <a:tbl>
              <a:tblPr>
                <a:noFill/>
                <a:tableStyleId>{471181EF-68B9-4DC5-A393-97BDB0EA0B63}</a:tableStyleId>
              </a:tblPr>
              <a:tblGrid>
                <a:gridCol w="1968075"/>
              </a:tblGrid>
              <a:tr h="530975">
                <a:tc>
                  <a:txBody>
                    <a:bodyPr/>
                    <a:lstStyle/>
                    <a:p>
                      <a:pPr indent="0" lvl="0" marL="0" rtl="0" algn="ctr">
                        <a:spcBef>
                          <a:spcPts val="0"/>
                        </a:spcBef>
                        <a:spcAft>
                          <a:spcPts val="0"/>
                        </a:spcAft>
                        <a:buNone/>
                      </a:pPr>
                      <a:r>
                        <a:rPr lang="en-GB" sz="2200">
                          <a:latin typeface="Lexend"/>
                          <a:ea typeface="Lexend"/>
                          <a:cs typeface="Lexend"/>
                          <a:sym typeface="Lexend"/>
                        </a:rPr>
                        <a:t>4 A T</a:t>
                      </a:r>
                      <a:endParaRPr sz="22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30975">
                <a:tc>
                  <a:txBody>
                    <a:bodyPr/>
                    <a:lstStyle/>
                    <a:p>
                      <a:pPr indent="0" lvl="0" marL="0" rtl="0" algn="ctr">
                        <a:spcBef>
                          <a:spcPts val="0"/>
                        </a:spcBef>
                        <a:spcAft>
                          <a:spcPts val="0"/>
                        </a:spcAft>
                        <a:buNone/>
                      </a:pPr>
                      <a:r>
                        <a:rPr lang="en-GB" sz="2200">
                          <a:latin typeface="Lexend"/>
                          <a:ea typeface="Lexend"/>
                          <a:cs typeface="Lexend"/>
                          <a:sym typeface="Lexend"/>
                        </a:rPr>
                        <a:t>4 R T</a:t>
                      </a:r>
                      <a:endParaRPr sz="22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30975">
                <a:tc>
                  <a:txBody>
                    <a:bodyPr/>
                    <a:lstStyle/>
                    <a:p>
                      <a:pPr indent="0" lvl="0" marL="0" rtl="0" algn="ctr">
                        <a:spcBef>
                          <a:spcPts val="0"/>
                        </a:spcBef>
                        <a:spcAft>
                          <a:spcPts val="0"/>
                        </a:spcAft>
                        <a:buNone/>
                      </a:pPr>
                      <a:r>
                        <a:rPr lang="en-GB" sz="2200">
                          <a:latin typeface="Lexend"/>
                          <a:ea typeface="Lexend"/>
                          <a:cs typeface="Lexend"/>
                          <a:sym typeface="Lexend"/>
                        </a:rPr>
                        <a:t>1 F T</a:t>
                      </a:r>
                      <a:endParaRPr sz="22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30975">
                <a:tc>
                  <a:txBody>
                    <a:bodyPr/>
                    <a:lstStyle/>
                    <a:p>
                      <a:pPr indent="0" lvl="0" marL="0" rtl="0" algn="ctr">
                        <a:spcBef>
                          <a:spcPts val="0"/>
                        </a:spcBef>
                        <a:spcAft>
                          <a:spcPts val="0"/>
                        </a:spcAft>
                        <a:buNone/>
                      </a:pPr>
                      <a:r>
                        <a:rPr lang="en-GB" sz="2200">
                          <a:latin typeface="Lexend"/>
                          <a:ea typeface="Lexend"/>
                          <a:cs typeface="Lexend"/>
                          <a:sym typeface="Lexend"/>
                        </a:rPr>
                        <a:t>7 R H</a:t>
                      </a:r>
                      <a:endParaRPr sz="22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30975">
                <a:tc>
                  <a:txBody>
                    <a:bodyPr/>
                    <a:lstStyle/>
                    <a:p>
                      <a:pPr indent="0" lvl="0" marL="0" rtl="0" algn="ctr">
                        <a:spcBef>
                          <a:spcPts val="0"/>
                        </a:spcBef>
                        <a:spcAft>
                          <a:spcPts val="0"/>
                        </a:spcAft>
                        <a:buNone/>
                      </a:pPr>
                      <a:r>
                        <a:rPr lang="en-GB" sz="2200">
                          <a:latin typeface="Lexend"/>
                          <a:ea typeface="Lexend"/>
                          <a:cs typeface="Lexend"/>
                          <a:sym typeface="Lexend"/>
                        </a:rPr>
                        <a:t>7 A H</a:t>
                      </a:r>
                      <a:endParaRPr sz="22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30975">
                <a:tc>
                  <a:txBody>
                    <a:bodyPr/>
                    <a:lstStyle/>
                    <a:p>
                      <a:pPr indent="0" lvl="0" marL="0" rtl="0" algn="ctr">
                        <a:spcBef>
                          <a:spcPts val="0"/>
                        </a:spcBef>
                        <a:spcAft>
                          <a:spcPts val="0"/>
                        </a:spcAft>
                        <a:buNone/>
                      </a:pPr>
                      <a:r>
                        <a:rPr lang="en-GB" sz="2200">
                          <a:latin typeface="Lexend"/>
                          <a:ea typeface="Lexend"/>
                          <a:cs typeface="Lexend"/>
                          <a:sym typeface="Lexend"/>
                        </a:rPr>
                        <a:t>7 K H</a:t>
                      </a:r>
                      <a:endParaRPr sz="22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8" name="Shape 2018"/>
        <p:cNvGrpSpPr/>
        <p:nvPr/>
      </p:nvGrpSpPr>
      <p:grpSpPr>
        <a:xfrm>
          <a:off x="0" y="0"/>
          <a:ext cx="0" cy="0"/>
          <a:chOff x="0" y="0"/>
          <a:chExt cx="0" cy="0"/>
        </a:xfrm>
      </p:grpSpPr>
      <p:sp>
        <p:nvSpPr>
          <p:cNvPr id="2019" name="Google Shape;2019;p95"/>
          <p:cNvSpPr/>
          <p:nvPr/>
        </p:nvSpPr>
        <p:spPr>
          <a:xfrm>
            <a:off x="6151825" y="656750"/>
            <a:ext cx="884100" cy="41547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20" name="Google Shape;2020;p95"/>
          <p:cNvSpPr txBox="1"/>
          <p:nvPr/>
        </p:nvSpPr>
        <p:spPr>
          <a:xfrm>
            <a:off x="338225" y="623050"/>
            <a:ext cx="3194400" cy="738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1) Cunto saddex-cunno waxay ka kooban tahay hal cunno bilow ah, hal cunno weyn, iyo hal macmacaan.</a:t>
            </a:r>
            <a:endParaRPr sz="1600">
              <a:latin typeface="Lexend"/>
              <a:ea typeface="Lexend"/>
              <a:cs typeface="Lexend"/>
              <a:sym typeface="Lexend"/>
            </a:endParaRPr>
          </a:p>
        </p:txBody>
      </p:sp>
      <p:sp>
        <p:nvSpPr>
          <p:cNvPr id="2021" name="Google Shape;2021;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leh oo leh liis iyo geedo natiijo (outcome trees)</a:t>
            </a:r>
            <a:endParaRPr/>
          </a:p>
        </p:txBody>
      </p:sp>
      <p:grpSp>
        <p:nvGrpSpPr>
          <p:cNvPr id="2022" name="Google Shape;2022;p95"/>
          <p:cNvGrpSpPr/>
          <p:nvPr/>
        </p:nvGrpSpPr>
        <p:grpSpPr>
          <a:xfrm>
            <a:off x="4418379" y="1020956"/>
            <a:ext cx="301989" cy="1361487"/>
            <a:chOff x="5196454" y="1346609"/>
            <a:chExt cx="438300" cy="1244390"/>
          </a:xfrm>
        </p:grpSpPr>
        <p:cxnSp>
          <p:nvCxnSpPr>
            <p:cNvPr id="2023" name="Google Shape;2023;p95"/>
            <p:cNvCxnSpPr/>
            <p:nvPr/>
          </p:nvCxnSpPr>
          <p:spPr>
            <a:xfrm flipH="1" rot="10800000">
              <a:off x="5196486" y="1346609"/>
              <a:ext cx="436800" cy="546000"/>
            </a:xfrm>
            <a:prstGeom prst="straightConnector1">
              <a:avLst/>
            </a:prstGeom>
            <a:noFill/>
            <a:ln cap="flat" cmpd="sng" w="28575">
              <a:solidFill>
                <a:srgbClr val="000000"/>
              </a:solidFill>
              <a:prstDash val="solid"/>
              <a:round/>
              <a:headEnd len="med" w="med" type="none"/>
              <a:tailEnd len="med" w="med" type="none"/>
            </a:ln>
          </p:spPr>
        </p:cxnSp>
        <p:cxnSp>
          <p:nvCxnSpPr>
            <p:cNvPr id="2024" name="Google Shape;2024;p95"/>
            <p:cNvCxnSpPr/>
            <p:nvPr/>
          </p:nvCxnSpPr>
          <p:spPr>
            <a:xfrm>
              <a:off x="5196486" y="2044999"/>
              <a:ext cx="436800" cy="546000"/>
            </a:xfrm>
            <a:prstGeom prst="straightConnector1">
              <a:avLst/>
            </a:prstGeom>
            <a:noFill/>
            <a:ln cap="flat" cmpd="sng" w="28575">
              <a:solidFill>
                <a:srgbClr val="000000"/>
              </a:solidFill>
              <a:prstDash val="solid"/>
              <a:round/>
              <a:headEnd len="med" w="med" type="none"/>
              <a:tailEnd len="med" w="med" type="none"/>
            </a:ln>
          </p:spPr>
        </p:cxnSp>
        <p:cxnSp>
          <p:nvCxnSpPr>
            <p:cNvPr id="2025" name="Google Shape;2025;p95"/>
            <p:cNvCxnSpPr/>
            <p:nvPr/>
          </p:nvCxnSpPr>
          <p:spPr>
            <a:xfrm>
              <a:off x="5196454" y="1969198"/>
              <a:ext cx="438300" cy="0"/>
            </a:xfrm>
            <a:prstGeom prst="straightConnector1">
              <a:avLst/>
            </a:prstGeom>
            <a:noFill/>
            <a:ln cap="flat" cmpd="sng" w="28575">
              <a:solidFill>
                <a:srgbClr val="000000"/>
              </a:solidFill>
              <a:prstDash val="solid"/>
              <a:round/>
              <a:headEnd len="med" w="med" type="none"/>
              <a:tailEnd len="med" w="med" type="none"/>
            </a:ln>
          </p:spPr>
        </p:cxnSp>
      </p:grpSp>
      <p:grpSp>
        <p:nvGrpSpPr>
          <p:cNvPr id="2026" name="Google Shape;2026;p95"/>
          <p:cNvGrpSpPr/>
          <p:nvPr/>
        </p:nvGrpSpPr>
        <p:grpSpPr>
          <a:xfrm>
            <a:off x="4418379" y="3061146"/>
            <a:ext cx="301989" cy="1361487"/>
            <a:chOff x="5196454" y="3211329"/>
            <a:chExt cx="438300" cy="1244390"/>
          </a:xfrm>
        </p:grpSpPr>
        <p:cxnSp>
          <p:nvCxnSpPr>
            <p:cNvPr id="2027" name="Google Shape;2027;p95"/>
            <p:cNvCxnSpPr/>
            <p:nvPr/>
          </p:nvCxnSpPr>
          <p:spPr>
            <a:xfrm flipH="1" rot="10800000">
              <a:off x="5196486" y="3211329"/>
              <a:ext cx="436800" cy="546000"/>
            </a:xfrm>
            <a:prstGeom prst="straightConnector1">
              <a:avLst/>
            </a:prstGeom>
            <a:noFill/>
            <a:ln cap="flat" cmpd="sng" w="28575">
              <a:solidFill>
                <a:srgbClr val="000000"/>
              </a:solidFill>
              <a:prstDash val="solid"/>
              <a:round/>
              <a:headEnd len="med" w="med" type="none"/>
              <a:tailEnd len="med" w="med" type="none"/>
            </a:ln>
          </p:spPr>
        </p:cxnSp>
        <p:cxnSp>
          <p:nvCxnSpPr>
            <p:cNvPr id="2028" name="Google Shape;2028;p95"/>
            <p:cNvCxnSpPr/>
            <p:nvPr/>
          </p:nvCxnSpPr>
          <p:spPr>
            <a:xfrm>
              <a:off x="5196486" y="3909719"/>
              <a:ext cx="436800" cy="546000"/>
            </a:xfrm>
            <a:prstGeom prst="straightConnector1">
              <a:avLst/>
            </a:prstGeom>
            <a:noFill/>
            <a:ln cap="flat" cmpd="sng" w="28575">
              <a:solidFill>
                <a:srgbClr val="000000"/>
              </a:solidFill>
              <a:prstDash val="solid"/>
              <a:round/>
              <a:headEnd len="med" w="med" type="none"/>
              <a:tailEnd len="med" w="med" type="none"/>
            </a:ln>
          </p:spPr>
        </p:cxnSp>
        <p:cxnSp>
          <p:nvCxnSpPr>
            <p:cNvPr id="2029" name="Google Shape;2029;p95"/>
            <p:cNvCxnSpPr/>
            <p:nvPr/>
          </p:nvCxnSpPr>
          <p:spPr>
            <a:xfrm>
              <a:off x="5196454" y="3833918"/>
              <a:ext cx="438300" cy="0"/>
            </a:xfrm>
            <a:prstGeom prst="straightConnector1">
              <a:avLst/>
            </a:prstGeom>
            <a:noFill/>
            <a:ln cap="flat" cmpd="sng" w="28575">
              <a:solidFill>
                <a:srgbClr val="000000"/>
              </a:solidFill>
              <a:prstDash val="solid"/>
              <a:round/>
              <a:headEnd len="med" w="med" type="none"/>
              <a:tailEnd len="med" w="med" type="none"/>
            </a:ln>
          </p:spPr>
        </p:cxnSp>
      </p:grpSp>
      <p:grpSp>
        <p:nvGrpSpPr>
          <p:cNvPr id="2030" name="Google Shape;2030;p95"/>
          <p:cNvGrpSpPr/>
          <p:nvPr/>
        </p:nvGrpSpPr>
        <p:grpSpPr>
          <a:xfrm>
            <a:off x="3632000" y="1692724"/>
            <a:ext cx="399300" cy="2056443"/>
            <a:chOff x="4470199" y="1960585"/>
            <a:chExt cx="399300" cy="1879575"/>
          </a:xfrm>
        </p:grpSpPr>
        <p:cxnSp>
          <p:nvCxnSpPr>
            <p:cNvPr id="2031" name="Google Shape;2031;p95"/>
            <p:cNvCxnSpPr/>
            <p:nvPr/>
          </p:nvCxnSpPr>
          <p:spPr>
            <a:xfrm flipH="1" rot="10800000">
              <a:off x="4470199" y="1960585"/>
              <a:ext cx="399300" cy="824700"/>
            </a:xfrm>
            <a:prstGeom prst="straightConnector1">
              <a:avLst/>
            </a:prstGeom>
            <a:noFill/>
            <a:ln cap="flat" cmpd="sng" w="28575">
              <a:solidFill>
                <a:srgbClr val="000000"/>
              </a:solidFill>
              <a:prstDash val="solid"/>
              <a:round/>
              <a:headEnd len="med" w="med" type="none"/>
              <a:tailEnd len="med" w="med" type="none"/>
            </a:ln>
          </p:spPr>
        </p:cxnSp>
        <p:cxnSp>
          <p:nvCxnSpPr>
            <p:cNvPr id="2032" name="Google Shape;2032;p95"/>
            <p:cNvCxnSpPr/>
            <p:nvPr/>
          </p:nvCxnSpPr>
          <p:spPr>
            <a:xfrm>
              <a:off x="4470199" y="3015460"/>
              <a:ext cx="399300" cy="824700"/>
            </a:xfrm>
            <a:prstGeom prst="straightConnector1">
              <a:avLst/>
            </a:prstGeom>
            <a:noFill/>
            <a:ln cap="flat" cmpd="sng" w="28575">
              <a:solidFill>
                <a:srgbClr val="000000"/>
              </a:solidFill>
              <a:prstDash val="solid"/>
              <a:round/>
              <a:headEnd len="med" w="med" type="none"/>
              <a:tailEnd len="med" w="med" type="none"/>
            </a:ln>
          </p:spPr>
        </p:cxnSp>
      </p:grpSp>
      <p:sp>
        <p:nvSpPr>
          <p:cNvPr id="2033" name="Google Shape;2033;p95"/>
          <p:cNvSpPr txBox="1"/>
          <p:nvPr/>
        </p:nvSpPr>
        <p:spPr>
          <a:xfrm>
            <a:off x="4107499" y="1550091"/>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T</a:t>
            </a:r>
            <a:endParaRPr sz="1800">
              <a:latin typeface="Kalam"/>
              <a:ea typeface="Kalam"/>
              <a:cs typeface="Kalam"/>
              <a:sym typeface="Kalam"/>
            </a:endParaRPr>
          </a:p>
        </p:txBody>
      </p:sp>
      <p:sp>
        <p:nvSpPr>
          <p:cNvPr id="2034" name="Google Shape;2034;p95"/>
          <p:cNvSpPr txBox="1"/>
          <p:nvPr/>
        </p:nvSpPr>
        <p:spPr>
          <a:xfrm>
            <a:off x="4107499" y="3592158"/>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G</a:t>
            </a:r>
            <a:endParaRPr sz="1800">
              <a:latin typeface="Kalam"/>
              <a:ea typeface="Kalam"/>
              <a:cs typeface="Kalam"/>
              <a:sym typeface="Kalam"/>
            </a:endParaRPr>
          </a:p>
        </p:txBody>
      </p:sp>
      <p:sp>
        <p:nvSpPr>
          <p:cNvPr id="2035" name="Google Shape;2035;p95"/>
          <p:cNvSpPr txBox="1"/>
          <p:nvPr/>
        </p:nvSpPr>
        <p:spPr>
          <a:xfrm>
            <a:off x="4784874" y="1551199"/>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F</a:t>
            </a:r>
            <a:endParaRPr sz="1800">
              <a:latin typeface="Kalam"/>
              <a:ea typeface="Kalam"/>
              <a:cs typeface="Kalam"/>
              <a:sym typeface="Kalam"/>
            </a:endParaRPr>
          </a:p>
        </p:txBody>
      </p:sp>
      <p:sp>
        <p:nvSpPr>
          <p:cNvPr id="2036" name="Google Shape;2036;p95"/>
          <p:cNvSpPr txBox="1"/>
          <p:nvPr/>
        </p:nvSpPr>
        <p:spPr>
          <a:xfrm>
            <a:off x="4784874" y="870879"/>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P</a:t>
            </a:r>
            <a:endParaRPr sz="1800">
              <a:latin typeface="Kalam"/>
              <a:ea typeface="Kalam"/>
              <a:cs typeface="Kalam"/>
              <a:sym typeface="Kalam"/>
            </a:endParaRPr>
          </a:p>
        </p:txBody>
      </p:sp>
      <p:sp>
        <p:nvSpPr>
          <p:cNvPr id="2037" name="Google Shape;2037;p95"/>
          <p:cNvSpPr txBox="1"/>
          <p:nvPr/>
        </p:nvSpPr>
        <p:spPr>
          <a:xfrm>
            <a:off x="4784874" y="2231518"/>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S</a:t>
            </a:r>
            <a:endParaRPr sz="1800">
              <a:latin typeface="Kalam"/>
              <a:ea typeface="Kalam"/>
              <a:cs typeface="Kalam"/>
              <a:sym typeface="Kalam"/>
            </a:endParaRPr>
          </a:p>
        </p:txBody>
      </p:sp>
      <p:sp>
        <p:nvSpPr>
          <p:cNvPr id="2038" name="Google Shape;2038;p95"/>
          <p:cNvSpPr txBox="1"/>
          <p:nvPr/>
        </p:nvSpPr>
        <p:spPr>
          <a:xfrm>
            <a:off x="4784874" y="3592171"/>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F</a:t>
            </a:r>
            <a:endParaRPr sz="1800">
              <a:latin typeface="Kalam"/>
              <a:ea typeface="Kalam"/>
              <a:cs typeface="Kalam"/>
              <a:sym typeface="Kalam"/>
            </a:endParaRPr>
          </a:p>
        </p:txBody>
      </p:sp>
      <p:sp>
        <p:nvSpPr>
          <p:cNvPr id="2039" name="Google Shape;2039;p95"/>
          <p:cNvSpPr txBox="1"/>
          <p:nvPr/>
        </p:nvSpPr>
        <p:spPr>
          <a:xfrm>
            <a:off x="4784874" y="2911852"/>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P</a:t>
            </a:r>
            <a:endParaRPr sz="1800">
              <a:latin typeface="Kalam"/>
              <a:ea typeface="Kalam"/>
              <a:cs typeface="Kalam"/>
              <a:sym typeface="Kalam"/>
            </a:endParaRPr>
          </a:p>
        </p:txBody>
      </p:sp>
      <p:sp>
        <p:nvSpPr>
          <p:cNvPr id="2040" name="Google Shape;2040;p95"/>
          <p:cNvSpPr txBox="1"/>
          <p:nvPr/>
        </p:nvSpPr>
        <p:spPr>
          <a:xfrm>
            <a:off x="4784874" y="4272491"/>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S</a:t>
            </a:r>
            <a:endParaRPr sz="1800">
              <a:latin typeface="Kalam"/>
              <a:ea typeface="Kalam"/>
              <a:cs typeface="Kalam"/>
              <a:sym typeface="Kalam"/>
            </a:endParaRPr>
          </a:p>
        </p:txBody>
      </p:sp>
      <p:sp>
        <p:nvSpPr>
          <p:cNvPr id="2041" name="Google Shape;2041;p95"/>
          <p:cNvSpPr txBox="1"/>
          <p:nvPr/>
        </p:nvSpPr>
        <p:spPr>
          <a:xfrm>
            <a:off x="5605625" y="641079"/>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V</a:t>
            </a:r>
            <a:endParaRPr sz="1800">
              <a:latin typeface="Kalam"/>
              <a:ea typeface="Kalam"/>
              <a:cs typeface="Kalam"/>
              <a:sym typeface="Kalam"/>
            </a:endParaRPr>
          </a:p>
        </p:txBody>
      </p:sp>
      <p:sp>
        <p:nvSpPr>
          <p:cNvPr id="2042" name="Google Shape;2042;p95"/>
          <p:cNvSpPr txBox="1"/>
          <p:nvPr/>
        </p:nvSpPr>
        <p:spPr>
          <a:xfrm>
            <a:off x="5605625" y="1100604"/>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B</a:t>
            </a:r>
            <a:endParaRPr sz="1800">
              <a:latin typeface="Kalam"/>
              <a:ea typeface="Kalam"/>
              <a:cs typeface="Kalam"/>
              <a:sym typeface="Kalam"/>
            </a:endParaRPr>
          </a:p>
        </p:txBody>
      </p:sp>
      <p:cxnSp>
        <p:nvCxnSpPr>
          <p:cNvPr id="2043" name="Google Shape;2043;p95"/>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044" name="Google Shape;2044;p95"/>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045" name="Google Shape;2045;p95"/>
          <p:cNvCxnSpPr/>
          <p:nvPr/>
        </p:nvCxnSpPr>
        <p:spPr>
          <a:xfrm>
            <a:off x="5150653" y="1020372"/>
            <a:ext cx="496200" cy="0"/>
          </a:xfrm>
          <a:prstGeom prst="straightConnector1">
            <a:avLst/>
          </a:prstGeom>
          <a:noFill/>
          <a:ln cap="flat" cmpd="sng" w="28575">
            <a:solidFill>
              <a:srgbClr val="000000"/>
            </a:solidFill>
            <a:prstDash val="solid"/>
            <a:round/>
            <a:headEnd len="med" w="med" type="none"/>
            <a:tailEnd len="med" w="med" type="none"/>
          </a:ln>
        </p:spPr>
      </p:cxnSp>
      <p:sp>
        <p:nvSpPr>
          <p:cNvPr id="2046" name="Google Shape;2046;p95"/>
          <p:cNvSpPr txBox="1"/>
          <p:nvPr/>
        </p:nvSpPr>
        <p:spPr>
          <a:xfrm>
            <a:off x="5676000" y="870843"/>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C</a:t>
            </a:r>
            <a:endParaRPr sz="1800">
              <a:latin typeface="Kalam"/>
              <a:ea typeface="Kalam"/>
              <a:cs typeface="Kalam"/>
              <a:sym typeface="Kalam"/>
            </a:endParaRPr>
          </a:p>
        </p:txBody>
      </p:sp>
      <p:sp>
        <p:nvSpPr>
          <p:cNvPr id="2047" name="Google Shape;2047;p95"/>
          <p:cNvSpPr txBox="1"/>
          <p:nvPr/>
        </p:nvSpPr>
        <p:spPr>
          <a:xfrm>
            <a:off x="5605625" y="1321630"/>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V</a:t>
            </a:r>
            <a:endParaRPr sz="1800">
              <a:latin typeface="Kalam"/>
              <a:ea typeface="Kalam"/>
              <a:cs typeface="Kalam"/>
              <a:sym typeface="Kalam"/>
            </a:endParaRPr>
          </a:p>
        </p:txBody>
      </p:sp>
      <p:sp>
        <p:nvSpPr>
          <p:cNvPr id="2048" name="Google Shape;2048;p95"/>
          <p:cNvSpPr txBox="1"/>
          <p:nvPr/>
        </p:nvSpPr>
        <p:spPr>
          <a:xfrm>
            <a:off x="5605625" y="1781155"/>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B</a:t>
            </a:r>
            <a:endParaRPr sz="1800">
              <a:latin typeface="Kalam"/>
              <a:ea typeface="Kalam"/>
              <a:cs typeface="Kalam"/>
              <a:sym typeface="Kalam"/>
            </a:endParaRPr>
          </a:p>
        </p:txBody>
      </p:sp>
      <p:cxnSp>
        <p:nvCxnSpPr>
          <p:cNvPr id="2049" name="Google Shape;2049;p95"/>
          <p:cNvCxnSpPr/>
          <p:nvPr/>
        </p:nvCxnSpPr>
        <p:spPr>
          <a:xfrm flipH="1" rot="10800000">
            <a:off x="5150653" y="147299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050" name="Google Shape;2050;p95"/>
          <p:cNvCxnSpPr/>
          <p:nvPr/>
        </p:nvCxnSpPr>
        <p:spPr>
          <a:xfrm>
            <a:off x="5150653" y="1731275"/>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051" name="Google Shape;2051;p95"/>
          <p:cNvCxnSpPr/>
          <p:nvPr/>
        </p:nvCxnSpPr>
        <p:spPr>
          <a:xfrm>
            <a:off x="5150653" y="1700922"/>
            <a:ext cx="496200" cy="0"/>
          </a:xfrm>
          <a:prstGeom prst="straightConnector1">
            <a:avLst/>
          </a:prstGeom>
          <a:noFill/>
          <a:ln cap="flat" cmpd="sng" w="28575">
            <a:solidFill>
              <a:srgbClr val="000000"/>
            </a:solidFill>
            <a:prstDash val="solid"/>
            <a:round/>
            <a:headEnd len="med" w="med" type="none"/>
            <a:tailEnd len="med" w="med" type="none"/>
          </a:ln>
        </p:spPr>
      </p:cxnSp>
      <p:sp>
        <p:nvSpPr>
          <p:cNvPr id="2052" name="Google Shape;2052;p95"/>
          <p:cNvSpPr txBox="1"/>
          <p:nvPr/>
        </p:nvSpPr>
        <p:spPr>
          <a:xfrm>
            <a:off x="5676000" y="1551394"/>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C</a:t>
            </a:r>
            <a:endParaRPr sz="1800">
              <a:latin typeface="Kalam"/>
              <a:ea typeface="Kalam"/>
              <a:cs typeface="Kalam"/>
              <a:sym typeface="Kalam"/>
            </a:endParaRPr>
          </a:p>
        </p:txBody>
      </p:sp>
      <p:sp>
        <p:nvSpPr>
          <p:cNvPr id="2053" name="Google Shape;2053;p95"/>
          <p:cNvSpPr txBox="1"/>
          <p:nvPr/>
        </p:nvSpPr>
        <p:spPr>
          <a:xfrm>
            <a:off x="5605625" y="2002180"/>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V</a:t>
            </a:r>
            <a:endParaRPr sz="1800">
              <a:latin typeface="Kalam"/>
              <a:ea typeface="Kalam"/>
              <a:cs typeface="Kalam"/>
              <a:sym typeface="Kalam"/>
            </a:endParaRPr>
          </a:p>
        </p:txBody>
      </p:sp>
      <p:sp>
        <p:nvSpPr>
          <p:cNvPr id="2054" name="Google Shape;2054;p95"/>
          <p:cNvSpPr txBox="1"/>
          <p:nvPr/>
        </p:nvSpPr>
        <p:spPr>
          <a:xfrm>
            <a:off x="5605625" y="2461705"/>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B</a:t>
            </a:r>
            <a:endParaRPr sz="1800">
              <a:latin typeface="Kalam"/>
              <a:ea typeface="Kalam"/>
              <a:cs typeface="Kalam"/>
              <a:sym typeface="Kalam"/>
            </a:endParaRPr>
          </a:p>
        </p:txBody>
      </p:sp>
      <p:cxnSp>
        <p:nvCxnSpPr>
          <p:cNvPr id="2055" name="Google Shape;2055;p95"/>
          <p:cNvCxnSpPr/>
          <p:nvPr/>
        </p:nvCxnSpPr>
        <p:spPr>
          <a:xfrm flipH="1" rot="10800000">
            <a:off x="5150653" y="21535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056" name="Google Shape;2056;p95"/>
          <p:cNvCxnSpPr/>
          <p:nvPr/>
        </p:nvCxnSpPr>
        <p:spPr>
          <a:xfrm>
            <a:off x="5150653" y="2411825"/>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057" name="Google Shape;2057;p95"/>
          <p:cNvCxnSpPr/>
          <p:nvPr/>
        </p:nvCxnSpPr>
        <p:spPr>
          <a:xfrm>
            <a:off x="5150653" y="2381472"/>
            <a:ext cx="496200" cy="0"/>
          </a:xfrm>
          <a:prstGeom prst="straightConnector1">
            <a:avLst/>
          </a:prstGeom>
          <a:noFill/>
          <a:ln cap="flat" cmpd="sng" w="28575">
            <a:solidFill>
              <a:srgbClr val="000000"/>
            </a:solidFill>
            <a:prstDash val="solid"/>
            <a:round/>
            <a:headEnd len="med" w="med" type="none"/>
            <a:tailEnd len="med" w="med" type="none"/>
          </a:ln>
        </p:spPr>
      </p:cxnSp>
      <p:sp>
        <p:nvSpPr>
          <p:cNvPr id="2058" name="Google Shape;2058;p95"/>
          <p:cNvSpPr txBox="1"/>
          <p:nvPr/>
        </p:nvSpPr>
        <p:spPr>
          <a:xfrm>
            <a:off x="5676000" y="2231944"/>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C</a:t>
            </a:r>
            <a:endParaRPr sz="1800">
              <a:latin typeface="Kalam"/>
              <a:ea typeface="Kalam"/>
              <a:cs typeface="Kalam"/>
              <a:sym typeface="Kalam"/>
            </a:endParaRPr>
          </a:p>
        </p:txBody>
      </p:sp>
      <p:sp>
        <p:nvSpPr>
          <p:cNvPr id="2059" name="Google Shape;2059;p95"/>
          <p:cNvSpPr txBox="1"/>
          <p:nvPr/>
        </p:nvSpPr>
        <p:spPr>
          <a:xfrm>
            <a:off x="5605625" y="4043830"/>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V</a:t>
            </a:r>
            <a:endParaRPr sz="1800">
              <a:latin typeface="Kalam"/>
              <a:ea typeface="Kalam"/>
              <a:cs typeface="Kalam"/>
              <a:sym typeface="Kalam"/>
            </a:endParaRPr>
          </a:p>
        </p:txBody>
      </p:sp>
      <p:sp>
        <p:nvSpPr>
          <p:cNvPr id="2060" name="Google Shape;2060;p95"/>
          <p:cNvSpPr txBox="1"/>
          <p:nvPr/>
        </p:nvSpPr>
        <p:spPr>
          <a:xfrm>
            <a:off x="5605625" y="4503356"/>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B</a:t>
            </a:r>
            <a:endParaRPr sz="1800">
              <a:latin typeface="Kalam"/>
              <a:ea typeface="Kalam"/>
              <a:cs typeface="Kalam"/>
              <a:sym typeface="Kalam"/>
            </a:endParaRPr>
          </a:p>
        </p:txBody>
      </p:sp>
      <p:cxnSp>
        <p:nvCxnSpPr>
          <p:cNvPr id="2061" name="Google Shape;2061;p95"/>
          <p:cNvCxnSpPr/>
          <p:nvPr/>
        </p:nvCxnSpPr>
        <p:spPr>
          <a:xfrm flipH="1" rot="10800000">
            <a:off x="5150653" y="4195198"/>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062" name="Google Shape;2062;p95"/>
          <p:cNvCxnSpPr/>
          <p:nvPr/>
        </p:nvCxnSpPr>
        <p:spPr>
          <a:xfrm>
            <a:off x="5150653" y="4453476"/>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063" name="Google Shape;2063;p95"/>
          <p:cNvCxnSpPr/>
          <p:nvPr/>
        </p:nvCxnSpPr>
        <p:spPr>
          <a:xfrm>
            <a:off x="5150653" y="4423123"/>
            <a:ext cx="496200" cy="0"/>
          </a:xfrm>
          <a:prstGeom prst="straightConnector1">
            <a:avLst/>
          </a:prstGeom>
          <a:noFill/>
          <a:ln cap="flat" cmpd="sng" w="28575">
            <a:solidFill>
              <a:srgbClr val="000000"/>
            </a:solidFill>
            <a:prstDash val="solid"/>
            <a:round/>
            <a:headEnd len="med" w="med" type="none"/>
            <a:tailEnd len="med" w="med" type="none"/>
          </a:ln>
        </p:spPr>
      </p:cxnSp>
      <p:sp>
        <p:nvSpPr>
          <p:cNvPr id="2064" name="Google Shape;2064;p95"/>
          <p:cNvSpPr txBox="1"/>
          <p:nvPr/>
        </p:nvSpPr>
        <p:spPr>
          <a:xfrm>
            <a:off x="5676000" y="4273595"/>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C</a:t>
            </a:r>
            <a:endParaRPr sz="1800">
              <a:latin typeface="Kalam"/>
              <a:ea typeface="Kalam"/>
              <a:cs typeface="Kalam"/>
              <a:sym typeface="Kalam"/>
            </a:endParaRPr>
          </a:p>
        </p:txBody>
      </p:sp>
      <p:sp>
        <p:nvSpPr>
          <p:cNvPr id="2065" name="Google Shape;2065;p95"/>
          <p:cNvSpPr txBox="1"/>
          <p:nvPr/>
        </p:nvSpPr>
        <p:spPr>
          <a:xfrm>
            <a:off x="5605625" y="3363280"/>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V</a:t>
            </a:r>
            <a:endParaRPr sz="1800">
              <a:latin typeface="Kalam"/>
              <a:ea typeface="Kalam"/>
              <a:cs typeface="Kalam"/>
              <a:sym typeface="Kalam"/>
            </a:endParaRPr>
          </a:p>
        </p:txBody>
      </p:sp>
      <p:sp>
        <p:nvSpPr>
          <p:cNvPr id="2066" name="Google Shape;2066;p95"/>
          <p:cNvSpPr txBox="1"/>
          <p:nvPr/>
        </p:nvSpPr>
        <p:spPr>
          <a:xfrm>
            <a:off x="5605625" y="3822805"/>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B</a:t>
            </a:r>
            <a:endParaRPr sz="1800">
              <a:latin typeface="Kalam"/>
              <a:ea typeface="Kalam"/>
              <a:cs typeface="Kalam"/>
              <a:sym typeface="Kalam"/>
            </a:endParaRPr>
          </a:p>
        </p:txBody>
      </p:sp>
      <p:cxnSp>
        <p:nvCxnSpPr>
          <p:cNvPr id="2067" name="Google Shape;2067;p95"/>
          <p:cNvCxnSpPr/>
          <p:nvPr/>
        </p:nvCxnSpPr>
        <p:spPr>
          <a:xfrm flipH="1" rot="10800000">
            <a:off x="5150653" y="35146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068" name="Google Shape;2068;p95"/>
          <p:cNvCxnSpPr/>
          <p:nvPr/>
        </p:nvCxnSpPr>
        <p:spPr>
          <a:xfrm>
            <a:off x="5150653" y="3772926"/>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069" name="Google Shape;2069;p95"/>
          <p:cNvCxnSpPr/>
          <p:nvPr/>
        </p:nvCxnSpPr>
        <p:spPr>
          <a:xfrm>
            <a:off x="5150653" y="3742573"/>
            <a:ext cx="496200" cy="0"/>
          </a:xfrm>
          <a:prstGeom prst="straightConnector1">
            <a:avLst/>
          </a:prstGeom>
          <a:noFill/>
          <a:ln cap="flat" cmpd="sng" w="28575">
            <a:solidFill>
              <a:srgbClr val="000000"/>
            </a:solidFill>
            <a:prstDash val="solid"/>
            <a:round/>
            <a:headEnd len="med" w="med" type="none"/>
            <a:tailEnd len="med" w="med" type="none"/>
          </a:ln>
        </p:spPr>
      </p:cxnSp>
      <p:sp>
        <p:nvSpPr>
          <p:cNvPr id="2070" name="Google Shape;2070;p95"/>
          <p:cNvSpPr txBox="1"/>
          <p:nvPr/>
        </p:nvSpPr>
        <p:spPr>
          <a:xfrm>
            <a:off x="5676000" y="3593044"/>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C</a:t>
            </a:r>
            <a:endParaRPr sz="1800">
              <a:latin typeface="Kalam"/>
              <a:ea typeface="Kalam"/>
              <a:cs typeface="Kalam"/>
              <a:sym typeface="Kalam"/>
            </a:endParaRPr>
          </a:p>
        </p:txBody>
      </p:sp>
      <p:sp>
        <p:nvSpPr>
          <p:cNvPr id="2071" name="Google Shape;2071;p95"/>
          <p:cNvSpPr txBox="1"/>
          <p:nvPr/>
        </p:nvSpPr>
        <p:spPr>
          <a:xfrm>
            <a:off x="5605625" y="2682730"/>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V</a:t>
            </a:r>
            <a:endParaRPr sz="1800">
              <a:latin typeface="Kalam"/>
              <a:ea typeface="Kalam"/>
              <a:cs typeface="Kalam"/>
              <a:sym typeface="Kalam"/>
            </a:endParaRPr>
          </a:p>
        </p:txBody>
      </p:sp>
      <p:sp>
        <p:nvSpPr>
          <p:cNvPr id="2072" name="Google Shape;2072;p95"/>
          <p:cNvSpPr txBox="1"/>
          <p:nvPr/>
        </p:nvSpPr>
        <p:spPr>
          <a:xfrm>
            <a:off x="5605625" y="3142255"/>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B</a:t>
            </a:r>
            <a:endParaRPr sz="1800">
              <a:latin typeface="Kalam"/>
              <a:ea typeface="Kalam"/>
              <a:cs typeface="Kalam"/>
              <a:sym typeface="Kalam"/>
            </a:endParaRPr>
          </a:p>
        </p:txBody>
      </p:sp>
      <p:cxnSp>
        <p:nvCxnSpPr>
          <p:cNvPr id="2073" name="Google Shape;2073;p95"/>
          <p:cNvCxnSpPr/>
          <p:nvPr/>
        </p:nvCxnSpPr>
        <p:spPr>
          <a:xfrm flipH="1" rot="10800000">
            <a:off x="5150653" y="283409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074" name="Google Shape;2074;p95"/>
          <p:cNvCxnSpPr/>
          <p:nvPr/>
        </p:nvCxnSpPr>
        <p:spPr>
          <a:xfrm>
            <a:off x="5150653" y="3092376"/>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075" name="Google Shape;2075;p95"/>
          <p:cNvCxnSpPr/>
          <p:nvPr/>
        </p:nvCxnSpPr>
        <p:spPr>
          <a:xfrm>
            <a:off x="5150653" y="3062022"/>
            <a:ext cx="496200" cy="0"/>
          </a:xfrm>
          <a:prstGeom prst="straightConnector1">
            <a:avLst/>
          </a:prstGeom>
          <a:noFill/>
          <a:ln cap="flat" cmpd="sng" w="28575">
            <a:solidFill>
              <a:srgbClr val="000000"/>
            </a:solidFill>
            <a:prstDash val="solid"/>
            <a:round/>
            <a:headEnd len="med" w="med" type="none"/>
            <a:tailEnd len="med" w="med" type="none"/>
          </a:ln>
        </p:spPr>
      </p:cxnSp>
      <p:sp>
        <p:nvSpPr>
          <p:cNvPr id="2076" name="Google Shape;2076;p95"/>
          <p:cNvSpPr txBox="1"/>
          <p:nvPr/>
        </p:nvSpPr>
        <p:spPr>
          <a:xfrm>
            <a:off x="5676000" y="2912494"/>
            <a:ext cx="473700" cy="303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C</a:t>
            </a:r>
            <a:endParaRPr sz="1800">
              <a:latin typeface="Kalam"/>
              <a:ea typeface="Kalam"/>
              <a:cs typeface="Kalam"/>
              <a:sym typeface="Kalam"/>
            </a:endParaRPr>
          </a:p>
        </p:txBody>
      </p:sp>
      <p:sp>
        <p:nvSpPr>
          <p:cNvPr id="2077" name="Google Shape;2077;p95"/>
          <p:cNvSpPr txBox="1"/>
          <p:nvPr/>
        </p:nvSpPr>
        <p:spPr>
          <a:xfrm>
            <a:off x="5950721" y="1781150"/>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TFB</a:t>
            </a:r>
            <a:endParaRPr sz="1800">
              <a:latin typeface="Kalam"/>
              <a:ea typeface="Kalam"/>
              <a:cs typeface="Kalam"/>
              <a:sym typeface="Kalam"/>
            </a:endParaRPr>
          </a:p>
        </p:txBody>
      </p:sp>
      <p:sp>
        <p:nvSpPr>
          <p:cNvPr id="2078" name="Google Shape;2078;p95"/>
          <p:cNvSpPr txBox="1"/>
          <p:nvPr/>
        </p:nvSpPr>
        <p:spPr>
          <a:xfrm>
            <a:off x="5950721" y="1551389"/>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TFC</a:t>
            </a:r>
            <a:endParaRPr sz="1800">
              <a:latin typeface="Kalam"/>
              <a:ea typeface="Kalam"/>
              <a:cs typeface="Kalam"/>
              <a:sym typeface="Kalam"/>
            </a:endParaRPr>
          </a:p>
        </p:txBody>
      </p:sp>
      <p:sp>
        <p:nvSpPr>
          <p:cNvPr id="2079" name="Google Shape;2079;p95"/>
          <p:cNvSpPr txBox="1"/>
          <p:nvPr/>
        </p:nvSpPr>
        <p:spPr>
          <a:xfrm>
            <a:off x="5950721" y="2461700"/>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TSB</a:t>
            </a:r>
            <a:endParaRPr sz="1800">
              <a:latin typeface="Kalam"/>
              <a:ea typeface="Kalam"/>
              <a:cs typeface="Kalam"/>
              <a:sym typeface="Kalam"/>
            </a:endParaRPr>
          </a:p>
        </p:txBody>
      </p:sp>
      <p:sp>
        <p:nvSpPr>
          <p:cNvPr id="2080" name="Google Shape;2080;p95"/>
          <p:cNvSpPr txBox="1"/>
          <p:nvPr/>
        </p:nvSpPr>
        <p:spPr>
          <a:xfrm>
            <a:off x="5950721" y="2231939"/>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TSC</a:t>
            </a:r>
            <a:endParaRPr sz="1800">
              <a:latin typeface="Kalam"/>
              <a:ea typeface="Kalam"/>
              <a:cs typeface="Kalam"/>
              <a:sym typeface="Kalam"/>
            </a:endParaRPr>
          </a:p>
        </p:txBody>
      </p:sp>
      <p:sp>
        <p:nvSpPr>
          <p:cNvPr id="2081" name="Google Shape;2081;p95"/>
          <p:cNvSpPr txBox="1"/>
          <p:nvPr/>
        </p:nvSpPr>
        <p:spPr>
          <a:xfrm>
            <a:off x="5950721" y="641075"/>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TPV</a:t>
            </a:r>
            <a:endParaRPr sz="1800">
              <a:latin typeface="Kalam"/>
              <a:ea typeface="Kalam"/>
              <a:cs typeface="Kalam"/>
              <a:sym typeface="Kalam"/>
            </a:endParaRPr>
          </a:p>
        </p:txBody>
      </p:sp>
      <p:sp>
        <p:nvSpPr>
          <p:cNvPr id="2082" name="Google Shape;2082;p95"/>
          <p:cNvSpPr txBox="1"/>
          <p:nvPr/>
        </p:nvSpPr>
        <p:spPr>
          <a:xfrm>
            <a:off x="5950721" y="870839"/>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TPC</a:t>
            </a:r>
            <a:endParaRPr sz="1800">
              <a:solidFill>
                <a:schemeClr val="dk1"/>
              </a:solidFill>
              <a:latin typeface="Kalam"/>
              <a:ea typeface="Kalam"/>
              <a:cs typeface="Kalam"/>
              <a:sym typeface="Kalam"/>
            </a:endParaRPr>
          </a:p>
        </p:txBody>
      </p:sp>
      <p:sp>
        <p:nvSpPr>
          <p:cNvPr id="2083" name="Google Shape;2083;p95"/>
          <p:cNvSpPr txBox="1"/>
          <p:nvPr/>
        </p:nvSpPr>
        <p:spPr>
          <a:xfrm>
            <a:off x="5950721" y="1100600"/>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TPB</a:t>
            </a:r>
            <a:endParaRPr sz="1800">
              <a:latin typeface="Kalam"/>
              <a:ea typeface="Kalam"/>
              <a:cs typeface="Kalam"/>
              <a:sym typeface="Kalam"/>
            </a:endParaRPr>
          </a:p>
        </p:txBody>
      </p:sp>
      <p:sp>
        <p:nvSpPr>
          <p:cNvPr id="2084" name="Google Shape;2084;p95"/>
          <p:cNvSpPr txBox="1"/>
          <p:nvPr/>
        </p:nvSpPr>
        <p:spPr>
          <a:xfrm>
            <a:off x="5950721" y="2002175"/>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TSV</a:t>
            </a:r>
            <a:endParaRPr sz="1800">
              <a:latin typeface="Kalam"/>
              <a:ea typeface="Kalam"/>
              <a:cs typeface="Kalam"/>
              <a:sym typeface="Kalam"/>
            </a:endParaRPr>
          </a:p>
        </p:txBody>
      </p:sp>
      <p:sp>
        <p:nvSpPr>
          <p:cNvPr id="2085" name="Google Shape;2085;p95"/>
          <p:cNvSpPr txBox="1"/>
          <p:nvPr/>
        </p:nvSpPr>
        <p:spPr>
          <a:xfrm>
            <a:off x="7205325" y="2046350"/>
            <a:ext cx="1614900" cy="1168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booska tijaabada (sample space)</a:t>
            </a:r>
            <a:endParaRPr sz="18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a:latin typeface="Lexend"/>
              </a:rPr>
              <a:t/>
            </a:r>
            <a:endParaRPr sz="18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18 natiijo (outcomes)</a:t>
            </a:r>
            <a:endParaRPr sz="1800">
              <a:latin typeface="Kalam"/>
              <a:ea typeface="Kalam"/>
              <a:cs typeface="Kalam"/>
              <a:sym typeface="Kalam"/>
            </a:endParaRPr>
          </a:p>
        </p:txBody>
      </p:sp>
      <p:sp>
        <p:nvSpPr>
          <p:cNvPr id="2086" name="Google Shape;2086;p95"/>
          <p:cNvSpPr txBox="1"/>
          <p:nvPr/>
        </p:nvSpPr>
        <p:spPr>
          <a:xfrm>
            <a:off x="324000" y="1391400"/>
            <a:ext cx="1911600" cy="3412500"/>
          </a:xfrm>
          <a:prstGeom prst="rect">
            <a:avLst/>
          </a:prstGeom>
          <a:solidFill>
            <a:schemeClr val="lt1"/>
          </a:solidFill>
          <a:ln cap="flat" cmpd="sng" w="2857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Bilowga (Starters)</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Maraq Yaanyo (Tomato Soup)</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Rooti Toon (Garlic Bread)</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a:latin typeface="Lexend"/>
              </a:rPr>
              <a:t/>
            </a:r>
            <a:endParaRPr sz="4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Cuntada Weyn (Mains)</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Pasta Carbonara</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Rooti Kalluun (Fish Pie)</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Spinach Gnocchi</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 </a:t>
            </a:r>
            <a:endParaRPr sz="400">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Macmacaanka (Desserts)</a:t>
            </a:r>
            <a:endParaRPr b="1" sz="1700">
              <a:solidFill>
                <a:schemeClr val="dk1"/>
              </a:solidFill>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Jalaato Vanilla (Vanilla Ice Cream)</a:t>
            </a:r>
            <a:endParaRPr sz="1700">
              <a:solidFill>
                <a:schemeClr val="dk1"/>
              </a:solidFill>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Keega Shukulaato (Chocolate Cake)</a:t>
            </a:r>
            <a:endParaRPr sz="1700">
              <a:solidFill>
                <a:schemeClr val="dk1"/>
              </a:solidFill>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Moos la Kala Qaybiyey (Banana Split)</a:t>
            </a:r>
            <a:endParaRPr sz="1700">
              <a:solidFill>
                <a:schemeClr val="dk1"/>
              </a:solidFill>
              <a:latin typeface="Lexend"/>
              <a:ea typeface="Lexend"/>
              <a:cs typeface="Lexend"/>
              <a:sym typeface="Lexend"/>
            </a:endParaRPr>
          </a:p>
        </p:txBody>
      </p:sp>
      <p:sp>
        <p:nvSpPr>
          <p:cNvPr id="2087" name="Google Shape;2087;p95"/>
          <p:cNvSpPr txBox="1"/>
          <p:nvPr/>
        </p:nvSpPr>
        <p:spPr>
          <a:xfrm>
            <a:off x="5950721" y="1321625"/>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TFV</a:t>
            </a:r>
            <a:endParaRPr sz="1800">
              <a:latin typeface="Kalam"/>
              <a:ea typeface="Kalam"/>
              <a:cs typeface="Kalam"/>
              <a:sym typeface="Kalam"/>
            </a:endParaRPr>
          </a:p>
        </p:txBody>
      </p:sp>
      <p:sp>
        <p:nvSpPr>
          <p:cNvPr id="2088" name="Google Shape;2088;p95"/>
          <p:cNvSpPr txBox="1"/>
          <p:nvPr/>
        </p:nvSpPr>
        <p:spPr>
          <a:xfrm>
            <a:off x="5950721" y="3838550"/>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GFB</a:t>
            </a:r>
            <a:r>
              <a:rPr lang="en-GB" sz="1100">
                <a:solidFill>
                  <a:schemeClr val="dk1"/>
                </a:solidFill>
                <a:latin typeface="Kalam"/>
                <a:ea typeface="Kalam"/>
                <a:cs typeface="Kalam"/>
                <a:sym typeface="Kalam"/>
              </a:rPr>
              <a:t/>
            </a:r>
            <a:endParaRPr sz="1800">
              <a:latin typeface="Kalam"/>
              <a:ea typeface="Kalam"/>
              <a:cs typeface="Kalam"/>
              <a:sym typeface="Kalam"/>
            </a:endParaRPr>
          </a:p>
        </p:txBody>
      </p:sp>
      <p:sp>
        <p:nvSpPr>
          <p:cNvPr id="2089" name="Google Shape;2089;p95"/>
          <p:cNvSpPr txBox="1"/>
          <p:nvPr/>
        </p:nvSpPr>
        <p:spPr>
          <a:xfrm>
            <a:off x="5950721" y="3608789"/>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GFC</a:t>
            </a:r>
            <a:r>
              <a:rPr lang="en-GB" sz="1100">
                <a:solidFill>
                  <a:schemeClr val="dk1"/>
                </a:solidFill>
                <a:latin typeface="Kalam"/>
                <a:ea typeface="Kalam"/>
                <a:cs typeface="Kalam"/>
                <a:sym typeface="Kalam"/>
              </a:rPr>
              <a:t/>
            </a:r>
            <a:endParaRPr sz="1800">
              <a:latin typeface="Kalam"/>
              <a:ea typeface="Kalam"/>
              <a:cs typeface="Kalam"/>
              <a:sym typeface="Kalam"/>
            </a:endParaRPr>
          </a:p>
        </p:txBody>
      </p:sp>
      <p:sp>
        <p:nvSpPr>
          <p:cNvPr id="2090" name="Google Shape;2090;p95"/>
          <p:cNvSpPr txBox="1"/>
          <p:nvPr/>
        </p:nvSpPr>
        <p:spPr>
          <a:xfrm>
            <a:off x="5950721" y="4519100"/>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GSB</a:t>
            </a:r>
            <a:r>
              <a:rPr lang="en-GB" sz="1100">
                <a:solidFill>
                  <a:schemeClr val="dk1"/>
                </a:solidFill>
                <a:latin typeface="Kalam"/>
                <a:ea typeface="Kalam"/>
                <a:cs typeface="Kalam"/>
                <a:sym typeface="Kalam"/>
              </a:rPr>
              <a:t/>
            </a:r>
            <a:endParaRPr sz="1800">
              <a:latin typeface="Kalam"/>
              <a:ea typeface="Kalam"/>
              <a:cs typeface="Kalam"/>
              <a:sym typeface="Kalam"/>
            </a:endParaRPr>
          </a:p>
        </p:txBody>
      </p:sp>
      <p:sp>
        <p:nvSpPr>
          <p:cNvPr id="2091" name="Google Shape;2091;p95"/>
          <p:cNvSpPr txBox="1"/>
          <p:nvPr/>
        </p:nvSpPr>
        <p:spPr>
          <a:xfrm>
            <a:off x="5950721" y="4289339"/>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GSC</a:t>
            </a:r>
            <a:r>
              <a:rPr lang="en-GB" sz="1100">
                <a:solidFill>
                  <a:schemeClr val="dk1"/>
                </a:solidFill>
                <a:latin typeface="Kalam"/>
                <a:ea typeface="Kalam"/>
                <a:cs typeface="Kalam"/>
                <a:sym typeface="Kalam"/>
              </a:rPr>
              <a:t/>
            </a:r>
            <a:endParaRPr sz="1800">
              <a:latin typeface="Kalam"/>
              <a:ea typeface="Kalam"/>
              <a:cs typeface="Kalam"/>
              <a:sym typeface="Kalam"/>
            </a:endParaRPr>
          </a:p>
        </p:txBody>
      </p:sp>
      <p:sp>
        <p:nvSpPr>
          <p:cNvPr id="2092" name="Google Shape;2092;p95"/>
          <p:cNvSpPr txBox="1"/>
          <p:nvPr/>
        </p:nvSpPr>
        <p:spPr>
          <a:xfrm>
            <a:off x="5950721" y="2698475"/>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GPV</a:t>
            </a:r>
            <a:r>
              <a:rPr lang="en-GB" sz="1100">
                <a:latin typeface="Kalam"/>
                <a:ea typeface="Kalam"/>
                <a:cs typeface="Kalam"/>
                <a:sym typeface="Kalam"/>
              </a:rPr>
              <a:t/>
            </a:r>
            <a:endParaRPr sz="1800">
              <a:latin typeface="Kalam"/>
              <a:ea typeface="Kalam"/>
              <a:cs typeface="Kalam"/>
              <a:sym typeface="Kalam"/>
            </a:endParaRPr>
          </a:p>
        </p:txBody>
      </p:sp>
      <p:sp>
        <p:nvSpPr>
          <p:cNvPr id="2093" name="Google Shape;2093;p95"/>
          <p:cNvSpPr txBox="1"/>
          <p:nvPr/>
        </p:nvSpPr>
        <p:spPr>
          <a:xfrm>
            <a:off x="5950721" y="2928239"/>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GPC</a:t>
            </a:r>
            <a:r>
              <a:rPr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p:txBody>
      </p:sp>
      <p:sp>
        <p:nvSpPr>
          <p:cNvPr id="2094" name="Google Shape;2094;p95"/>
          <p:cNvSpPr txBox="1"/>
          <p:nvPr/>
        </p:nvSpPr>
        <p:spPr>
          <a:xfrm>
            <a:off x="5950721" y="3158000"/>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GPB</a:t>
            </a:r>
            <a:r>
              <a:rPr lang="en-GB" sz="1100">
                <a:solidFill>
                  <a:schemeClr val="dk1"/>
                </a:solidFill>
                <a:latin typeface="Kalam"/>
                <a:ea typeface="Kalam"/>
                <a:cs typeface="Kalam"/>
                <a:sym typeface="Kalam"/>
              </a:rPr>
              <a:t/>
            </a:r>
            <a:endParaRPr sz="1800">
              <a:latin typeface="Kalam"/>
              <a:ea typeface="Kalam"/>
              <a:cs typeface="Kalam"/>
              <a:sym typeface="Kalam"/>
            </a:endParaRPr>
          </a:p>
        </p:txBody>
      </p:sp>
      <p:sp>
        <p:nvSpPr>
          <p:cNvPr id="2095" name="Google Shape;2095;p95"/>
          <p:cNvSpPr txBox="1"/>
          <p:nvPr/>
        </p:nvSpPr>
        <p:spPr>
          <a:xfrm>
            <a:off x="5950721" y="4059575"/>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GSV</a:t>
            </a:r>
            <a:r>
              <a:rPr lang="en-GB" sz="1100">
                <a:solidFill>
                  <a:schemeClr val="dk1"/>
                </a:solidFill>
                <a:latin typeface="Kalam"/>
                <a:ea typeface="Kalam"/>
                <a:cs typeface="Kalam"/>
                <a:sym typeface="Kalam"/>
              </a:rPr>
              <a:t/>
            </a:r>
            <a:endParaRPr sz="1800">
              <a:latin typeface="Kalam"/>
              <a:ea typeface="Kalam"/>
              <a:cs typeface="Kalam"/>
              <a:sym typeface="Kalam"/>
            </a:endParaRPr>
          </a:p>
        </p:txBody>
      </p:sp>
      <p:sp>
        <p:nvSpPr>
          <p:cNvPr id="2096" name="Google Shape;2096;p95"/>
          <p:cNvSpPr txBox="1"/>
          <p:nvPr/>
        </p:nvSpPr>
        <p:spPr>
          <a:xfrm>
            <a:off x="5950721" y="3379025"/>
            <a:ext cx="1286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GFV</a:t>
            </a:r>
            <a:r>
              <a:rPr lang="en-GB" sz="1100">
                <a:solidFill>
                  <a:schemeClr val="dk1"/>
                </a:solidFill>
                <a:latin typeface="Kalam"/>
                <a:ea typeface="Kalam"/>
                <a:cs typeface="Kalam"/>
                <a:sym typeface="Kalam"/>
              </a:rPr>
              <a:t/>
            </a:r>
            <a:endParaRPr sz="1800">
              <a:latin typeface="Kalam"/>
              <a:ea typeface="Kalam"/>
              <a:cs typeface="Kalam"/>
              <a:sym typeface="Kalam"/>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0" name="Shape 2100"/>
        <p:cNvGrpSpPr/>
        <p:nvPr/>
      </p:nvGrpSpPr>
      <p:grpSpPr>
        <a:xfrm>
          <a:off x="0" y="0"/>
          <a:ext cx="0" cy="0"/>
          <a:chOff x="0" y="0"/>
          <a:chExt cx="0" cy="0"/>
        </a:xfrm>
      </p:grpSpPr>
      <p:sp>
        <p:nvSpPr>
          <p:cNvPr id="2101" name="Google Shape;2101;p96"/>
          <p:cNvSpPr/>
          <p:nvPr/>
        </p:nvSpPr>
        <p:spPr>
          <a:xfrm>
            <a:off x="7647500" y="1431050"/>
            <a:ext cx="790500" cy="25719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2" name="Google Shape;2102;p96"/>
          <p:cNvSpPr/>
          <p:nvPr/>
        </p:nvSpPr>
        <p:spPr>
          <a:xfrm>
            <a:off x="6001650" y="1431050"/>
            <a:ext cx="790500" cy="17697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3" name="Google Shape;2103;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leh oo leh liisaska iyo geedaha natiijada</a:t>
            </a:r>
            <a:endParaRPr/>
          </a:p>
        </p:txBody>
      </p:sp>
      <p:sp>
        <p:nvSpPr>
          <p:cNvPr id="2104" name="Google Shape;2104;p96"/>
          <p:cNvSpPr txBox="1"/>
          <p:nvPr/>
        </p:nvSpPr>
        <p:spPr>
          <a:xfrm>
            <a:off x="324000" y="1391400"/>
            <a:ext cx="1911600" cy="3412500"/>
          </a:xfrm>
          <a:prstGeom prst="rect">
            <a:avLst/>
          </a:prstGeom>
          <a:solidFill>
            <a:schemeClr val="lt1"/>
          </a:solidFill>
          <a:ln cap="flat" cmpd="sng" w="2857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Bilowga</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Maraq Yaanyo</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Rooti Toos</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a:latin typeface="Lexend"/>
              </a:rPr>
              <a:t/>
            </a:r>
            <a:endParaRPr sz="4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Cuntooyinka Waaweyn</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Baasta Carbonara</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Rooti Kalluun</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Gnocchi Isbinaaj</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 </a:t>
            </a:r>
            <a:endParaRPr sz="400">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Macmacaan</a:t>
            </a:r>
            <a:endParaRPr b="1" sz="1700">
              <a:solidFill>
                <a:schemeClr val="dk1"/>
              </a:solidFill>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Jalaato Fanil</a:t>
            </a:r>
            <a:endParaRPr sz="1700">
              <a:solidFill>
                <a:schemeClr val="dk1"/>
              </a:solidFill>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Keeg Shukulaato</a:t>
            </a:r>
            <a:endParaRPr sz="1700">
              <a:solidFill>
                <a:schemeClr val="dk1"/>
              </a:solidFill>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Banana Split</a:t>
            </a:r>
            <a:endParaRPr sz="1700">
              <a:solidFill>
                <a:schemeClr val="dk1"/>
              </a:solidFill>
              <a:latin typeface="Lexend"/>
              <a:ea typeface="Lexend"/>
              <a:cs typeface="Lexend"/>
              <a:sym typeface="Lexend"/>
            </a:endParaRPr>
          </a:p>
        </p:txBody>
      </p:sp>
      <p:sp>
        <p:nvSpPr>
          <p:cNvPr id="2105" name="Google Shape;2105;p96"/>
          <p:cNvSpPr txBox="1"/>
          <p:nvPr/>
        </p:nvSpPr>
        <p:spPr>
          <a:xfrm>
            <a:off x="2388000" y="2234150"/>
            <a:ext cx="30627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Samee laba liis oo natiijooyin ah si aad u hesho dhammaan cuntooyinka laba-cunto ee suurtagalka ah.</a:t>
            </a:r>
            <a:endParaRPr sz="1800">
              <a:latin typeface="Lexend"/>
              <a:ea typeface="Lexend"/>
              <a:cs typeface="Lexend"/>
              <a:sym typeface="Lexend"/>
            </a:endParaRPr>
          </a:p>
        </p:txBody>
      </p:sp>
      <p:sp>
        <p:nvSpPr>
          <p:cNvPr id="2106" name="Google Shape;2106;p96"/>
          <p:cNvSpPr txBox="1"/>
          <p:nvPr/>
        </p:nvSpPr>
        <p:spPr>
          <a:xfrm>
            <a:off x="2388000" y="623050"/>
            <a:ext cx="3062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2) Cunto laba-cunto ah waxaa laga sameeyaa mid ka mid ah:</a:t>
            </a:r>
            <a:endParaRPr sz="1800">
              <a:latin typeface="Lexend"/>
              <a:ea typeface="Lexend"/>
              <a:cs typeface="Lexend"/>
              <a:sym typeface="Lexend"/>
            </a:endParaRPr>
          </a:p>
        </p:txBody>
      </p:sp>
      <p:sp>
        <p:nvSpPr>
          <p:cNvPr id="2107" name="Google Shape;2107;p96"/>
          <p:cNvSpPr txBox="1"/>
          <p:nvPr/>
        </p:nvSpPr>
        <p:spPr>
          <a:xfrm>
            <a:off x="2507050" y="1355875"/>
            <a:ext cx="29436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hal bilow (starter) iyo hal cunto weyn (main)</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hal cunto weyn (main) iyo hal macmacaan (dessert)</a:t>
            </a:r>
            <a:endParaRPr sz="1800">
              <a:solidFill>
                <a:schemeClr val="dk1"/>
              </a:solidFill>
              <a:latin typeface="Lexend"/>
              <a:ea typeface="Lexend"/>
              <a:cs typeface="Lexend"/>
              <a:sym typeface="Lexend"/>
            </a:endParaRPr>
          </a:p>
        </p:txBody>
      </p:sp>
      <p:graphicFrame>
        <p:nvGraphicFramePr>
          <p:cNvPr id="2108" name="Google Shape;2108;p96"/>
          <p:cNvGraphicFramePr/>
          <p:nvPr/>
        </p:nvGraphicFramePr>
        <p:xfrm>
          <a:off x="6001650" y="1467150"/>
          <a:ext cx="3000000" cy="3000000"/>
        </p:xfrm>
        <a:graphic>
          <a:graphicData uri="http://schemas.openxmlformats.org/drawingml/2006/table">
            <a:tbl>
              <a:tblPr>
                <a:noFill/>
                <a:tableStyleId>{471181EF-68B9-4DC5-A393-97BDB0EA0B63}</a:tableStyleId>
              </a:tblPr>
              <a:tblGrid>
                <a:gridCol w="395275"/>
                <a:gridCol w="395275"/>
              </a:tblGrid>
              <a:tr h="190500">
                <a:tc>
                  <a:txBody>
                    <a:bodyPr/>
                    <a:lstStyle/>
                    <a:p>
                      <a:pPr indent="0" lvl="0" marL="0" rtl="0" algn="ctr">
                        <a:spcBef>
                          <a:spcPts val="0"/>
                        </a:spcBef>
                        <a:spcAft>
                          <a:spcPts val="0"/>
                        </a:spcAft>
                        <a:buNone/>
                      </a:pPr>
                      <a:r>
                        <a:rPr lang="en-GB" sz="1000">
                          <a:latin typeface="Kalam"/>
                          <a:ea typeface="Kalam"/>
                          <a:cs typeface="Kalam"/>
                          <a:sym typeface="Kalam"/>
                        </a:rPr>
                        <a:t>T</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P</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T</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F</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T</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S</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G</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P</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G</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F</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G</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S</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bl>
          </a:graphicData>
        </a:graphic>
      </p:graphicFrame>
      <p:graphicFrame>
        <p:nvGraphicFramePr>
          <p:cNvPr id="2109" name="Google Shape;2109;p96"/>
          <p:cNvGraphicFramePr/>
          <p:nvPr/>
        </p:nvGraphicFramePr>
        <p:xfrm>
          <a:off x="7647475" y="1467150"/>
          <a:ext cx="3000000" cy="3000000"/>
        </p:xfrm>
        <a:graphic>
          <a:graphicData uri="http://schemas.openxmlformats.org/drawingml/2006/table">
            <a:tbl>
              <a:tblPr>
                <a:noFill/>
                <a:tableStyleId>{471181EF-68B9-4DC5-A393-97BDB0EA0B63}</a:tableStyleId>
              </a:tblPr>
              <a:tblGrid>
                <a:gridCol w="395275"/>
                <a:gridCol w="395275"/>
              </a:tblGrid>
              <a:tr h="190500">
                <a:tc>
                  <a:txBody>
                    <a:bodyPr/>
                    <a:lstStyle/>
                    <a:p>
                      <a:pPr indent="0" lvl="0" marL="0" rtl="0" algn="ctr">
                        <a:spcBef>
                          <a:spcPts val="0"/>
                        </a:spcBef>
                        <a:spcAft>
                          <a:spcPts val="0"/>
                        </a:spcAft>
                        <a:buNone/>
                      </a:pPr>
                      <a:r>
                        <a:rPr lang="en-GB" sz="1000">
                          <a:latin typeface="Kalam"/>
                          <a:ea typeface="Kalam"/>
                          <a:cs typeface="Kalam"/>
                          <a:sym typeface="Kalam"/>
                        </a:rPr>
                        <a:t>P</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V</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P</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C</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P</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B</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F</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V</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F</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C</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F</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B</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S</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V</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S</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C</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r h="190500">
                <a:tc>
                  <a:txBody>
                    <a:bodyPr/>
                    <a:lstStyle/>
                    <a:p>
                      <a:pPr indent="0" lvl="0" marL="0" rtl="0" algn="ctr">
                        <a:spcBef>
                          <a:spcPts val="0"/>
                        </a:spcBef>
                        <a:spcAft>
                          <a:spcPts val="0"/>
                        </a:spcAft>
                        <a:buNone/>
                      </a:pPr>
                      <a:r>
                        <a:rPr lang="en-GB" sz="1000">
                          <a:latin typeface="Kalam"/>
                          <a:ea typeface="Kalam"/>
                          <a:cs typeface="Kalam"/>
                          <a:sym typeface="Kalam"/>
                        </a:rPr>
                        <a:t>S</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B</a:t>
                      </a:r>
                      <a:endParaRPr sz="1800">
                        <a:latin typeface="Kalam"/>
                        <a:ea typeface="Kalam"/>
                        <a:cs typeface="Kalam"/>
                        <a:sym typeface="Kalam"/>
                      </a:endParaRPr>
                    </a:p>
                  </a:txBody>
                  <a:tcPr marT="0" marB="0" marR="0" marL="0" anchor="ctr">
                    <a:lnL cap="flat" cmpd="sng" w="9525">
                      <a:solidFill>
                        <a:srgbClr val="282828">
                          <a:alpha val="0"/>
                        </a:srgbClr>
                      </a:solidFill>
                      <a:prstDash val="solid"/>
                      <a:round/>
                      <a:headEnd len="sm" w="sm" type="none"/>
                      <a:tailEnd len="sm" w="sm" type="none"/>
                    </a:lnL>
                    <a:lnR cap="flat" cmpd="sng" w="9525">
                      <a:solidFill>
                        <a:srgbClr val="282828">
                          <a:alpha val="0"/>
                        </a:srgbClr>
                      </a:solidFill>
                      <a:prstDash val="solid"/>
                      <a:round/>
                      <a:headEnd len="sm" w="sm" type="none"/>
                      <a:tailEnd len="sm" w="sm" type="none"/>
                    </a:lnR>
                    <a:lnT cap="flat" cmpd="sng" w="9525">
                      <a:solidFill>
                        <a:srgbClr val="282828">
                          <a:alpha val="0"/>
                        </a:srgbClr>
                      </a:solidFill>
                      <a:prstDash val="solid"/>
                      <a:round/>
                      <a:headEnd len="sm" w="sm" type="none"/>
                      <a:tailEnd len="sm" w="sm" type="none"/>
                    </a:lnT>
                    <a:lnB cap="flat" cmpd="sng" w="9525">
                      <a:solidFill>
                        <a:srgbClr val="282828">
                          <a:alpha val="0"/>
                        </a:srgbClr>
                      </a:solidFill>
                      <a:prstDash val="solid"/>
                      <a:round/>
                      <a:headEnd len="sm" w="sm" type="none"/>
                      <a:tailEnd len="sm" w="sm" type="none"/>
                    </a:lnB>
                  </a:tcPr>
                </a:tc>
              </a:tr>
            </a:tbl>
          </a:graphicData>
        </a:graphic>
      </p:graphicFrame>
      <p:sp>
        <p:nvSpPr>
          <p:cNvPr id="2110" name="Google Shape;2110;p96"/>
          <p:cNvSpPr txBox="1"/>
          <p:nvPr/>
        </p:nvSpPr>
        <p:spPr>
          <a:xfrm>
            <a:off x="7611051" y="1024500"/>
            <a:ext cx="863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cunto weyn (main)</a:t>
            </a:r>
            <a:endParaRPr sz="1800">
              <a:latin typeface="Kalam"/>
              <a:ea typeface="Kalam"/>
              <a:cs typeface="Kalam"/>
              <a:sym typeface="Kalam"/>
            </a:endParaRPr>
          </a:p>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macmacaan (dessert)</a:t>
            </a:r>
            <a:endParaRPr sz="1800">
              <a:latin typeface="Kalam"/>
              <a:ea typeface="Kalam"/>
              <a:cs typeface="Kalam"/>
              <a:sym typeface="Kalam"/>
            </a:endParaRPr>
          </a:p>
        </p:txBody>
      </p:sp>
      <p:sp>
        <p:nvSpPr>
          <p:cNvPr id="2111" name="Google Shape;2111;p96"/>
          <p:cNvSpPr txBox="1"/>
          <p:nvPr/>
        </p:nvSpPr>
        <p:spPr>
          <a:xfrm>
            <a:off x="5965201" y="1024500"/>
            <a:ext cx="8634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bilow (starter)</a:t>
            </a:r>
            <a:endParaRPr sz="1800">
              <a:latin typeface="Kalam"/>
              <a:ea typeface="Kalam"/>
              <a:cs typeface="Kalam"/>
              <a:sym typeface="Kalam"/>
            </a:endParaRPr>
          </a:p>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cunto weyn (main)</a:t>
            </a:r>
            <a:endParaRPr sz="1800">
              <a:latin typeface="Kalam"/>
              <a:ea typeface="Kalam"/>
              <a:cs typeface="Kalam"/>
              <a:sym typeface="Kalam"/>
            </a:endParaRPr>
          </a:p>
        </p:txBody>
      </p:sp>
      <p:sp>
        <p:nvSpPr>
          <p:cNvPr id="2112" name="Google Shape;2112;p96"/>
          <p:cNvSpPr txBox="1"/>
          <p:nvPr/>
        </p:nvSpPr>
        <p:spPr>
          <a:xfrm>
            <a:off x="5353824" y="3953175"/>
            <a:ext cx="2086200" cy="30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6 + 9 = 15 natiijooyin (outcomes)</a:t>
            </a:r>
            <a:endParaRPr sz="1800">
              <a:latin typeface="Kalam"/>
              <a:ea typeface="Kalam"/>
              <a:cs typeface="Kalam"/>
              <a:sym typeface="Kala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6" name="Shape 2116"/>
        <p:cNvGrpSpPr/>
        <p:nvPr/>
      </p:nvGrpSpPr>
      <p:grpSpPr>
        <a:xfrm>
          <a:off x="0" y="0"/>
          <a:ext cx="0" cy="0"/>
          <a:chOff x="0" y="0"/>
          <a:chExt cx="0" cy="0"/>
        </a:xfrm>
      </p:grpSpPr>
      <p:sp>
        <p:nvSpPr>
          <p:cNvPr id="2117" name="Google Shape;2117;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Tijaabooyin heerar badan leh oo leh liis iyo geed natiijo (outcome tree)</a:t>
            </a:r>
            <a:endParaRPr/>
          </a:p>
        </p:txBody>
      </p:sp>
      <p:sp>
        <p:nvSpPr>
          <p:cNvPr id="2118" name="Google Shape;2118;p97"/>
          <p:cNvSpPr txBox="1"/>
          <p:nvPr/>
        </p:nvSpPr>
        <p:spPr>
          <a:xfrm>
            <a:off x="324000" y="1391400"/>
            <a:ext cx="1911600" cy="3412500"/>
          </a:xfrm>
          <a:prstGeom prst="rect">
            <a:avLst/>
          </a:prstGeom>
          <a:solidFill>
            <a:schemeClr val="lt1"/>
          </a:solidFill>
          <a:ln cap="flat" cmpd="sng" w="2857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Bilowga (Starters)</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Maraq Yaanyo (Tomato Soup)</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Rooti Toon (Garlic Bread)</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a:latin typeface="Lexend"/>
              </a:rPr>
              <a:t/>
            </a:r>
            <a:endParaRPr sz="4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Cuntooyinka Waaweyn (Mains)</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Baasto Carbonara (Pasta Carbonara)</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Rooti Kalluun (Fish Pie)</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Isbinaaj Gnocchi (Spinach Gnocchi)</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 </a:t>
            </a:r>
            <a:endParaRPr sz="400">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Macmacaanka (Desserts)</a:t>
            </a:r>
            <a:endParaRPr b="1" sz="1700">
              <a:solidFill>
                <a:schemeClr val="dk1"/>
              </a:solidFill>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Jalaato Fanili (Vanilla Ice Cream)</a:t>
            </a:r>
            <a:endParaRPr sz="1700">
              <a:solidFill>
                <a:schemeClr val="dk1"/>
              </a:solidFill>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Keeg Shukulaato (Chocolate Cake)</a:t>
            </a:r>
            <a:endParaRPr sz="1700">
              <a:solidFill>
                <a:schemeClr val="dk1"/>
              </a:solidFill>
              <a:latin typeface="Lexend"/>
              <a:ea typeface="Lexend"/>
              <a:cs typeface="Lexend"/>
              <a:sym typeface="Lexend"/>
            </a:endParaRPr>
          </a:p>
          <a:p>
            <a:pPr indent="0" lvl="0" marL="0" rtl="0" algn="ctr">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Moos Jalaato (Banana Split)</a:t>
            </a:r>
            <a:endParaRPr sz="1700">
              <a:solidFill>
                <a:schemeClr val="dk1"/>
              </a:solidFill>
              <a:latin typeface="Lexend"/>
              <a:ea typeface="Lexend"/>
              <a:cs typeface="Lexend"/>
              <a:sym typeface="Lexend"/>
            </a:endParaRPr>
          </a:p>
        </p:txBody>
      </p:sp>
      <p:sp>
        <p:nvSpPr>
          <p:cNvPr id="2119" name="Google Shape;2119;p97"/>
          <p:cNvSpPr txBox="1"/>
          <p:nvPr/>
        </p:nvSpPr>
        <p:spPr>
          <a:xfrm>
            <a:off x="2388000" y="623050"/>
            <a:ext cx="30627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3) Immisa cunto saddex-cunto ah ayaa ka badan cuntooyinka laba-cunto ah?</a:t>
            </a:r>
            <a:endParaRPr sz="1800">
              <a:latin typeface="Lexend"/>
              <a:ea typeface="Lexend"/>
              <a:cs typeface="Lexend"/>
              <a:sym typeface="Lexend"/>
            </a:endParaRPr>
          </a:p>
        </p:txBody>
      </p:sp>
      <p:sp>
        <p:nvSpPr>
          <p:cNvPr id="2120" name="Google Shape;2120;p97"/>
          <p:cNvSpPr txBox="1"/>
          <p:nvPr/>
        </p:nvSpPr>
        <p:spPr>
          <a:xfrm>
            <a:off x="2595600" y="2087050"/>
            <a:ext cx="4186500" cy="803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Waxaa jiray 18 cunto saddex-cunto ah, halka ay jireen 15 cunto laba-cunto ah.</a:t>
            </a:r>
            <a:endParaRPr sz="18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a:latin typeface="Lexend"/>
              </a:rPr>
              <a:t/>
            </a:r>
            <a:endParaRPr sz="18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Waxaa jiray 3 cunto oo dheeri ah oo seddex qaybood ah.</a:t>
            </a:r>
            <a:endParaRPr sz="1800">
              <a:latin typeface="Kalam"/>
              <a:ea typeface="Kalam"/>
              <a:cs typeface="Kalam"/>
              <a:sym typeface="Kalam"/>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4" name="Shape 2124"/>
        <p:cNvGrpSpPr/>
        <p:nvPr/>
      </p:nvGrpSpPr>
      <p:grpSpPr>
        <a:xfrm>
          <a:off x="0" y="0"/>
          <a:ext cx="0" cy="0"/>
          <a:chOff x="0" y="0"/>
          <a:chExt cx="0" cy="0"/>
        </a:xfrm>
      </p:grpSpPr>
      <p:sp>
        <p:nvSpPr>
          <p:cNvPr id="2125" name="Google Shape;2125;p98"/>
          <p:cNvSpPr txBox="1"/>
          <p:nvPr/>
        </p:nvSpPr>
        <p:spPr>
          <a:xfrm>
            <a:off x="338225" y="623050"/>
            <a:ext cx="5213100" cy="2493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4) Isra waxay bilowday inay qorto liiska natiijooyinka tijaabo saddex heer ah.</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Natiijo kasta oo ka mid ah heer kasta oo tijaabada ah waxaa lagu muujiyay ugu yaraan hal mar liiska Isra ee aan dhammaystirnayn.</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Sawir oo dhammaystir geed natiijooyin ah si aad u abuurto meel saami ah oo dhammaan natiijooyinka.</a:t>
            </a:r>
            <a:endParaRPr sz="1800">
              <a:latin typeface="Lexend"/>
              <a:ea typeface="Lexend"/>
              <a:cs typeface="Lexend"/>
              <a:sym typeface="Lexend"/>
            </a:endParaRPr>
          </a:p>
        </p:txBody>
      </p:sp>
      <p:sp>
        <p:nvSpPr>
          <p:cNvPr id="2126" name="Google Shape;2126;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Tijaabooyin heerar badan leh oo leh liis iyo geedo natiijooyin</a:t>
            </a:r>
            <a:endParaRPr/>
          </a:p>
        </p:txBody>
      </p:sp>
      <p:graphicFrame>
        <p:nvGraphicFramePr>
          <p:cNvPr id="2127" name="Google Shape;2127;p98"/>
          <p:cNvGraphicFramePr/>
          <p:nvPr/>
        </p:nvGraphicFramePr>
        <p:xfrm>
          <a:off x="6692225" y="774450"/>
          <a:ext cx="3000000" cy="3000000"/>
        </p:xfrm>
        <a:graphic>
          <a:graphicData uri="http://schemas.openxmlformats.org/drawingml/2006/table">
            <a:tbl>
              <a:tblPr>
                <a:noFill/>
                <a:tableStyleId>{471181EF-68B9-4DC5-A393-97BDB0EA0B63}</a:tableStyleId>
              </a:tblPr>
              <a:tblGrid>
                <a:gridCol w="1968075"/>
              </a:tblGrid>
              <a:tr h="530975">
                <a:tc>
                  <a:txBody>
                    <a:bodyPr/>
                    <a:lstStyle/>
                    <a:p>
                      <a:pPr indent="0" lvl="0" marL="0" rtl="0" algn="ctr">
                        <a:spcBef>
                          <a:spcPts val="0"/>
                        </a:spcBef>
                        <a:spcAft>
                          <a:spcPts val="0"/>
                        </a:spcAft>
                        <a:buNone/>
                      </a:pPr>
                      <a:r>
                        <a:rPr lang="en-GB" sz="2200">
                          <a:latin typeface="Lexend"/>
                          <a:ea typeface="Lexend"/>
                          <a:cs typeface="Lexend"/>
                          <a:sym typeface="Lexend"/>
                        </a:rPr>
                        <a:t>4 A T</a:t>
                      </a:r>
                      <a:endParaRPr sz="22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30975">
                <a:tc>
                  <a:txBody>
                    <a:bodyPr/>
                    <a:lstStyle/>
                    <a:p>
                      <a:pPr indent="0" lvl="0" marL="0" rtl="0" algn="ctr">
                        <a:spcBef>
                          <a:spcPts val="0"/>
                        </a:spcBef>
                        <a:spcAft>
                          <a:spcPts val="0"/>
                        </a:spcAft>
                        <a:buNone/>
                      </a:pPr>
                      <a:r>
                        <a:rPr lang="en-GB" sz="2200">
                          <a:latin typeface="Lexend"/>
                          <a:ea typeface="Lexend"/>
                          <a:cs typeface="Lexend"/>
                          <a:sym typeface="Lexend"/>
                        </a:rPr>
                        <a:t>4 R T</a:t>
                      </a:r>
                      <a:endParaRPr sz="22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30975">
                <a:tc>
                  <a:txBody>
                    <a:bodyPr/>
                    <a:lstStyle/>
                    <a:p>
                      <a:pPr indent="0" lvl="0" marL="0" rtl="0" algn="ctr">
                        <a:spcBef>
                          <a:spcPts val="0"/>
                        </a:spcBef>
                        <a:spcAft>
                          <a:spcPts val="0"/>
                        </a:spcAft>
                        <a:buNone/>
                      </a:pPr>
                      <a:r>
                        <a:rPr lang="en-GB" sz="2200">
                          <a:latin typeface="Lexend"/>
                          <a:ea typeface="Lexend"/>
                          <a:cs typeface="Lexend"/>
                          <a:sym typeface="Lexend"/>
                        </a:rPr>
                        <a:t>1 F T</a:t>
                      </a:r>
                      <a:endParaRPr sz="22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30975">
                <a:tc>
                  <a:txBody>
                    <a:bodyPr/>
                    <a:lstStyle/>
                    <a:p>
                      <a:pPr indent="0" lvl="0" marL="0" rtl="0" algn="ctr">
                        <a:spcBef>
                          <a:spcPts val="0"/>
                        </a:spcBef>
                        <a:spcAft>
                          <a:spcPts val="0"/>
                        </a:spcAft>
                        <a:buNone/>
                      </a:pPr>
                      <a:r>
                        <a:rPr lang="en-GB" sz="2200">
                          <a:latin typeface="Lexend"/>
                          <a:ea typeface="Lexend"/>
                          <a:cs typeface="Lexend"/>
                          <a:sym typeface="Lexend"/>
                        </a:rPr>
                        <a:t>7 R H</a:t>
                      </a:r>
                      <a:endParaRPr sz="22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30975">
                <a:tc>
                  <a:txBody>
                    <a:bodyPr/>
                    <a:lstStyle/>
                    <a:p>
                      <a:pPr indent="0" lvl="0" marL="0" rtl="0" algn="ctr">
                        <a:spcBef>
                          <a:spcPts val="0"/>
                        </a:spcBef>
                        <a:spcAft>
                          <a:spcPts val="0"/>
                        </a:spcAft>
                        <a:buNone/>
                      </a:pPr>
                      <a:r>
                        <a:rPr lang="en-GB" sz="2200">
                          <a:latin typeface="Lexend"/>
                          <a:ea typeface="Lexend"/>
                          <a:cs typeface="Lexend"/>
                          <a:sym typeface="Lexend"/>
                        </a:rPr>
                        <a:t>7 A H</a:t>
                      </a:r>
                      <a:endParaRPr sz="22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530975">
                <a:tc>
                  <a:txBody>
                    <a:bodyPr/>
                    <a:lstStyle/>
                    <a:p>
                      <a:pPr indent="0" lvl="0" marL="0" rtl="0" algn="ctr">
                        <a:spcBef>
                          <a:spcPts val="0"/>
                        </a:spcBef>
                        <a:spcAft>
                          <a:spcPts val="0"/>
                        </a:spcAft>
                        <a:buNone/>
                      </a:pPr>
                      <a:r>
                        <a:rPr lang="en-GB" sz="2200">
                          <a:latin typeface="Lexend"/>
                          <a:ea typeface="Lexend"/>
                          <a:cs typeface="Lexend"/>
                          <a:sym typeface="Lexend"/>
                        </a:rPr>
                        <a:t>7 K H</a:t>
                      </a:r>
                      <a:endParaRPr sz="22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1" name="Shape 2131"/>
        <p:cNvGrpSpPr/>
        <p:nvPr/>
      </p:nvGrpSpPr>
      <p:grpSpPr>
        <a:xfrm>
          <a:off x="0" y="0"/>
          <a:ext cx="0" cy="0"/>
          <a:chOff x="0" y="0"/>
          <a:chExt cx="0" cy="0"/>
        </a:xfrm>
      </p:grpSpPr>
      <p:sp>
        <p:nvSpPr>
          <p:cNvPr id="2132" name="Google Shape;2132;p99"/>
          <p:cNvSpPr txBox="1"/>
          <p:nvPr/>
        </p:nvSpPr>
        <p:spPr>
          <a:xfrm>
            <a:off x="324000" y="1002125"/>
            <a:ext cx="2766300" cy="303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Waa kuwan 24 natiijada.</a:t>
            </a:r>
            <a:endParaRPr sz="18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a:latin typeface="Lexend"/>
              </a:rPr>
              <a:t/>
            </a:r>
            <a:endParaRPr sz="18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Waxaa jiray:</a:t>
            </a:r>
            <a:endParaRPr sz="1800">
              <a:solidFill>
                <a:schemeClr val="dk1"/>
              </a:solidFill>
              <a:latin typeface="Kalam"/>
              <a:ea typeface="Kalam"/>
              <a:cs typeface="Kalam"/>
              <a:sym typeface="Kalam"/>
            </a:endParaRPr>
          </a:p>
        </p:txBody>
      </p:sp>
      <p:sp>
        <p:nvSpPr>
          <p:cNvPr id="2133" name="Google Shape;2133;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Tijaabooyin heerar badan leh oo leh liis iyo geedo natiijooyin</a:t>
            </a:r>
            <a:endParaRPr/>
          </a:p>
        </p:txBody>
      </p:sp>
      <p:sp>
        <p:nvSpPr>
          <p:cNvPr id="2134" name="Google Shape;2134;p99"/>
          <p:cNvSpPr txBox="1"/>
          <p:nvPr/>
        </p:nvSpPr>
        <p:spPr>
          <a:xfrm>
            <a:off x="603300" y="1885100"/>
            <a:ext cx="2766300" cy="303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seddex natiijo oo heerka koowaad ee dhacdada</a:t>
            </a:r>
            <a:endParaRPr sz="1800">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afar natiijo oo heerka labaad ee dhacdada</a:t>
            </a:r>
            <a:endParaRPr sz="1800">
              <a:solidFill>
                <a:schemeClr val="dk1"/>
              </a:solidFill>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laba natiijo oo heerka saddexaad ee dhacdada</a:t>
            </a:r>
            <a:endParaRPr sz="1800">
              <a:solidFill>
                <a:schemeClr val="dk1"/>
              </a:solidFill>
              <a:latin typeface="Kalam"/>
              <a:ea typeface="Kalam"/>
              <a:cs typeface="Kalam"/>
              <a:sym typeface="Kalam"/>
            </a:endParaRPr>
          </a:p>
        </p:txBody>
      </p:sp>
      <p:graphicFrame>
        <p:nvGraphicFramePr>
          <p:cNvPr id="2135" name="Google Shape;2135;p99"/>
          <p:cNvGraphicFramePr/>
          <p:nvPr/>
        </p:nvGraphicFramePr>
        <p:xfrm>
          <a:off x="6168025" y="785645"/>
          <a:ext cx="3000000" cy="3000000"/>
        </p:xfrm>
        <a:graphic>
          <a:graphicData uri="http://schemas.openxmlformats.org/drawingml/2006/table">
            <a:tbl>
              <a:tblPr>
                <a:noFill/>
                <a:tableStyleId>{471181EF-68B9-4DC5-A393-97BDB0EA0B63}</a:tableStyleId>
              </a:tblPr>
              <a:tblGrid>
                <a:gridCol w="1028475"/>
              </a:tblGrid>
              <a:tr h="179550">
                <a:tc>
                  <a:txBody>
                    <a:bodyPr/>
                    <a:lstStyle/>
                    <a:p>
                      <a:pPr indent="0" lvl="0" marL="0" rtl="0" algn="ctr">
                        <a:spcBef>
                          <a:spcPts val="0"/>
                        </a:spcBef>
                        <a:spcAft>
                          <a:spcPts val="0"/>
                        </a:spcAft>
                        <a:buNone/>
                      </a:pPr>
                      <a:r>
                        <a:rPr lang="en-GB" sz="2000">
                          <a:latin typeface="Kalam"/>
                          <a:ea typeface="Kalam"/>
                          <a:cs typeface="Kalam"/>
                          <a:sym typeface="Kalam"/>
                        </a:rPr>
                        <a:t>1AH</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1AT</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1FH</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1FT</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1KH</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1KT</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1RH</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1RT</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4AH</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4AT</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4FH</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4FT</a:t>
                      </a:r>
                      <a:endParaRPr sz="2000">
                        <a:latin typeface="Kalam"/>
                        <a:ea typeface="Kalam"/>
                        <a:cs typeface="Kalam"/>
                        <a:sym typeface="Kalam"/>
                      </a:endParaRPr>
                    </a:p>
                  </a:txBody>
                  <a:tcPr marT="0" marB="0" marR="0" marL="0" anchor="ctr"/>
                </a:tc>
              </a:tr>
            </a:tbl>
          </a:graphicData>
        </a:graphic>
      </p:graphicFrame>
      <p:graphicFrame>
        <p:nvGraphicFramePr>
          <p:cNvPr id="2136" name="Google Shape;2136;p99"/>
          <p:cNvGraphicFramePr/>
          <p:nvPr/>
        </p:nvGraphicFramePr>
        <p:xfrm>
          <a:off x="7414463" y="785645"/>
          <a:ext cx="3000000" cy="3000000"/>
        </p:xfrm>
        <a:graphic>
          <a:graphicData uri="http://schemas.openxmlformats.org/drawingml/2006/table">
            <a:tbl>
              <a:tblPr>
                <a:noFill/>
                <a:tableStyleId>{471181EF-68B9-4DC5-A393-97BDB0EA0B63}</a:tableStyleId>
              </a:tblPr>
              <a:tblGrid>
                <a:gridCol w="1028475"/>
              </a:tblGrid>
              <a:tr h="179550">
                <a:tc>
                  <a:txBody>
                    <a:bodyPr/>
                    <a:lstStyle/>
                    <a:p>
                      <a:pPr indent="0" lvl="0" marL="0" rtl="0" algn="ctr">
                        <a:spcBef>
                          <a:spcPts val="0"/>
                        </a:spcBef>
                        <a:spcAft>
                          <a:spcPts val="0"/>
                        </a:spcAft>
                        <a:buNone/>
                      </a:pPr>
                      <a:r>
                        <a:rPr lang="en-GB" sz="2000">
                          <a:latin typeface="Kalam"/>
                          <a:ea typeface="Kalam"/>
                          <a:cs typeface="Kalam"/>
                          <a:sym typeface="Kalam"/>
                        </a:rPr>
                        <a:t>4KH</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4KT</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4RH</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4RT</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7AH</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7AT</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7FH</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7FT</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7KH</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7KT</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7RH</a:t>
                      </a:r>
                      <a:endParaRPr sz="2000">
                        <a:latin typeface="Kalam"/>
                        <a:ea typeface="Kalam"/>
                        <a:cs typeface="Kalam"/>
                        <a:sym typeface="Kalam"/>
                      </a:endParaRPr>
                    </a:p>
                  </a:txBody>
                  <a:tcPr marT="0" marB="0" marR="0" marL="0" anchor="ctr"/>
                </a:tc>
              </a:tr>
              <a:tr h="179550">
                <a:tc>
                  <a:txBody>
                    <a:bodyPr/>
                    <a:lstStyle/>
                    <a:p>
                      <a:pPr indent="0" lvl="0" marL="0" rtl="0" algn="ctr">
                        <a:spcBef>
                          <a:spcPts val="0"/>
                        </a:spcBef>
                        <a:spcAft>
                          <a:spcPts val="0"/>
                        </a:spcAft>
                        <a:buNone/>
                      </a:pPr>
                      <a:r>
                        <a:rPr lang="en-GB" sz="2000">
                          <a:latin typeface="Kalam"/>
                          <a:ea typeface="Kalam"/>
                          <a:cs typeface="Kalam"/>
                          <a:sym typeface="Kalam"/>
                        </a:rPr>
                        <a:t>7RT</a:t>
                      </a:r>
                      <a:endParaRPr sz="2000">
                        <a:latin typeface="Kalam"/>
                        <a:ea typeface="Kalam"/>
                        <a:cs typeface="Kalam"/>
                        <a:sym typeface="Kalam"/>
                      </a:endParaRPr>
                    </a:p>
                  </a:txBody>
                  <a:tcPr marT="0" marB="0" marR="0" marL="0" anchor="ctr"/>
                </a:tc>
              </a:tr>
            </a:tbl>
          </a:graphicData>
        </a:graphic>
      </p:graphicFrame>
      <p:graphicFrame>
        <p:nvGraphicFramePr>
          <p:cNvPr id="2137" name="Google Shape;2137;p99"/>
          <p:cNvGraphicFramePr/>
          <p:nvPr/>
        </p:nvGraphicFramePr>
        <p:xfrm>
          <a:off x="5163300" y="785645"/>
          <a:ext cx="3000000" cy="3000000"/>
        </p:xfrm>
        <a:graphic>
          <a:graphicData uri="http://schemas.openxmlformats.org/drawingml/2006/table">
            <a:tbl>
              <a:tblPr>
                <a:noFill/>
                <a:tableStyleId>{471181EF-68B9-4DC5-A393-97BDB0EA0B63}</a:tableStyleId>
              </a:tblPr>
              <a:tblGrid>
                <a:gridCol w="776125"/>
              </a:tblGrid>
              <a:tr h="132275">
                <a:tc>
                  <a:txBody>
                    <a:bodyPr/>
                    <a:lstStyle/>
                    <a:p>
                      <a:pPr indent="0" lvl="0" marL="0" rtl="0" algn="ctr">
                        <a:spcBef>
                          <a:spcPts val="0"/>
                        </a:spcBef>
                        <a:spcAft>
                          <a:spcPts val="0"/>
                        </a:spcAft>
                        <a:buNone/>
                      </a:pPr>
                      <a:r>
                        <a:rPr lang="en-GB" sz="1000">
                          <a:latin typeface="Kalam"/>
                          <a:ea typeface="Kalam"/>
                          <a:cs typeface="Kalam"/>
                          <a:sym typeface="Kalam"/>
                        </a:rPr>
                        <a:t>1AH</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1AT</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1FH</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1FT</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1KH</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1KT</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1RH</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1RT</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4AH</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4AT</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4FH</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4FT</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4KH</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4KT</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4RH</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4RT</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7AH</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7AT</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7FH</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7FT</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7KH</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7KT</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7RH</a:t>
                      </a:r>
                      <a:endParaRPr sz="1000">
                        <a:latin typeface="Kalam"/>
                        <a:ea typeface="Kalam"/>
                        <a:cs typeface="Kalam"/>
                        <a:sym typeface="Kalam"/>
                      </a:endParaRPr>
                    </a:p>
                  </a:txBody>
                  <a:tcPr marT="0" marB="0" marR="0" marL="0" anchor="ctr"/>
                </a:tc>
              </a:tr>
              <a:tr h="132275">
                <a:tc>
                  <a:txBody>
                    <a:bodyPr/>
                    <a:lstStyle/>
                    <a:p>
                      <a:pPr indent="0" lvl="0" marL="0" rtl="0" algn="ctr">
                        <a:spcBef>
                          <a:spcPts val="0"/>
                        </a:spcBef>
                        <a:spcAft>
                          <a:spcPts val="0"/>
                        </a:spcAft>
                        <a:buNone/>
                      </a:pPr>
                      <a:r>
                        <a:rPr lang="en-GB" sz="1000">
                          <a:latin typeface="Kalam"/>
                          <a:ea typeface="Kalam"/>
                          <a:cs typeface="Kalam"/>
                          <a:sym typeface="Kalam"/>
                        </a:rPr>
                        <a:t>7RT</a:t>
                      </a:r>
                      <a:endParaRPr sz="1000">
                        <a:latin typeface="Kalam"/>
                        <a:ea typeface="Kalam"/>
                        <a:cs typeface="Kalam"/>
                        <a:sym typeface="Kalam"/>
                      </a:endParaRPr>
                    </a:p>
                  </a:txBody>
                  <a:tcPr marT="0" marB="0" marR="0" marL="0" anchor="ctr"/>
                </a:tc>
              </a:tr>
            </a:tbl>
          </a:graphicData>
        </a:graphic>
      </p:graphicFrame>
      <p:grpSp>
        <p:nvGrpSpPr>
          <p:cNvPr id="2138" name="Google Shape;2138;p99"/>
          <p:cNvGrpSpPr/>
          <p:nvPr/>
        </p:nvGrpSpPr>
        <p:grpSpPr>
          <a:xfrm>
            <a:off x="4851500" y="2687151"/>
            <a:ext cx="464700" cy="159820"/>
            <a:chOff x="5150653" y="792447"/>
            <a:chExt cx="464700" cy="460178"/>
          </a:xfrm>
        </p:grpSpPr>
        <p:cxnSp>
          <p:nvCxnSpPr>
            <p:cNvPr id="2139" name="Google Shape;2139;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40" name="Google Shape;2140;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41" name="Google Shape;2141;p99"/>
          <p:cNvGrpSpPr/>
          <p:nvPr/>
        </p:nvGrpSpPr>
        <p:grpSpPr>
          <a:xfrm>
            <a:off x="4851500" y="4212640"/>
            <a:ext cx="464700" cy="159820"/>
            <a:chOff x="5150653" y="792447"/>
            <a:chExt cx="464700" cy="460178"/>
          </a:xfrm>
        </p:grpSpPr>
        <p:cxnSp>
          <p:nvCxnSpPr>
            <p:cNvPr id="2142" name="Google Shape;2142;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43" name="Google Shape;2143;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44" name="Google Shape;2144;p99"/>
          <p:cNvGrpSpPr/>
          <p:nvPr/>
        </p:nvGrpSpPr>
        <p:grpSpPr>
          <a:xfrm>
            <a:off x="4851500" y="856565"/>
            <a:ext cx="464700" cy="159820"/>
            <a:chOff x="5150653" y="792447"/>
            <a:chExt cx="464700" cy="460178"/>
          </a:xfrm>
        </p:grpSpPr>
        <p:cxnSp>
          <p:nvCxnSpPr>
            <p:cNvPr id="2145" name="Google Shape;2145;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46" name="Google Shape;2146;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47" name="Google Shape;2147;p99"/>
          <p:cNvGrpSpPr/>
          <p:nvPr/>
        </p:nvGrpSpPr>
        <p:grpSpPr>
          <a:xfrm>
            <a:off x="4851500" y="1161663"/>
            <a:ext cx="464700" cy="464918"/>
            <a:chOff x="6451700" y="1161663"/>
            <a:chExt cx="464700" cy="464918"/>
          </a:xfrm>
        </p:grpSpPr>
        <p:grpSp>
          <p:nvGrpSpPr>
            <p:cNvPr id="2148" name="Google Shape;2148;p99"/>
            <p:cNvGrpSpPr/>
            <p:nvPr/>
          </p:nvGrpSpPr>
          <p:grpSpPr>
            <a:xfrm>
              <a:off x="6451700" y="1161663"/>
              <a:ext cx="464700" cy="159820"/>
              <a:chOff x="5150653" y="792447"/>
              <a:chExt cx="464700" cy="460178"/>
            </a:xfrm>
          </p:grpSpPr>
          <p:cxnSp>
            <p:nvCxnSpPr>
              <p:cNvPr id="2149" name="Google Shape;2149;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50" name="Google Shape;2150;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51" name="Google Shape;2151;p99"/>
            <p:cNvGrpSpPr/>
            <p:nvPr/>
          </p:nvGrpSpPr>
          <p:grpSpPr>
            <a:xfrm>
              <a:off x="6451700" y="1466760"/>
              <a:ext cx="464700" cy="159820"/>
              <a:chOff x="5150653" y="792447"/>
              <a:chExt cx="464700" cy="460178"/>
            </a:xfrm>
          </p:grpSpPr>
          <p:cxnSp>
            <p:nvCxnSpPr>
              <p:cNvPr id="2152" name="Google Shape;2152;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53" name="Google Shape;2153;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grpSp>
        <p:nvGrpSpPr>
          <p:cNvPr id="2154" name="Google Shape;2154;p99"/>
          <p:cNvGrpSpPr/>
          <p:nvPr/>
        </p:nvGrpSpPr>
        <p:grpSpPr>
          <a:xfrm>
            <a:off x="4851500" y="1771858"/>
            <a:ext cx="464700" cy="159820"/>
            <a:chOff x="5150653" y="792447"/>
            <a:chExt cx="464700" cy="460178"/>
          </a:xfrm>
        </p:grpSpPr>
        <p:cxnSp>
          <p:nvCxnSpPr>
            <p:cNvPr id="2155" name="Google Shape;2155;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56" name="Google Shape;2156;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57" name="Google Shape;2157;p99"/>
          <p:cNvGrpSpPr/>
          <p:nvPr/>
        </p:nvGrpSpPr>
        <p:grpSpPr>
          <a:xfrm>
            <a:off x="4851500" y="2076956"/>
            <a:ext cx="464700" cy="159820"/>
            <a:chOff x="5150653" y="792447"/>
            <a:chExt cx="464700" cy="460178"/>
          </a:xfrm>
        </p:grpSpPr>
        <p:cxnSp>
          <p:nvCxnSpPr>
            <p:cNvPr id="2158" name="Google Shape;2158;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59" name="Google Shape;2159;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60" name="Google Shape;2160;p99"/>
          <p:cNvGrpSpPr/>
          <p:nvPr/>
        </p:nvGrpSpPr>
        <p:grpSpPr>
          <a:xfrm>
            <a:off x="4851500" y="2382054"/>
            <a:ext cx="464700" cy="159820"/>
            <a:chOff x="5150653" y="792447"/>
            <a:chExt cx="464700" cy="460178"/>
          </a:xfrm>
        </p:grpSpPr>
        <p:cxnSp>
          <p:nvCxnSpPr>
            <p:cNvPr id="2161" name="Google Shape;2161;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62" name="Google Shape;2162;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63" name="Google Shape;2163;p99"/>
          <p:cNvGrpSpPr/>
          <p:nvPr/>
        </p:nvGrpSpPr>
        <p:grpSpPr>
          <a:xfrm>
            <a:off x="4851500" y="2992249"/>
            <a:ext cx="464700" cy="159820"/>
            <a:chOff x="5150653" y="792447"/>
            <a:chExt cx="464700" cy="460178"/>
          </a:xfrm>
        </p:grpSpPr>
        <p:cxnSp>
          <p:nvCxnSpPr>
            <p:cNvPr id="2164" name="Google Shape;2164;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65" name="Google Shape;2165;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66" name="Google Shape;2166;p99"/>
          <p:cNvGrpSpPr/>
          <p:nvPr/>
        </p:nvGrpSpPr>
        <p:grpSpPr>
          <a:xfrm>
            <a:off x="4851500" y="3297347"/>
            <a:ext cx="464700" cy="159820"/>
            <a:chOff x="5150653" y="792447"/>
            <a:chExt cx="464700" cy="460178"/>
          </a:xfrm>
        </p:grpSpPr>
        <p:cxnSp>
          <p:nvCxnSpPr>
            <p:cNvPr id="2167" name="Google Shape;2167;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68" name="Google Shape;2168;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69" name="Google Shape;2169;p99"/>
          <p:cNvGrpSpPr/>
          <p:nvPr/>
        </p:nvGrpSpPr>
        <p:grpSpPr>
          <a:xfrm>
            <a:off x="4851500" y="3602444"/>
            <a:ext cx="464700" cy="464918"/>
            <a:chOff x="6451700" y="3602444"/>
            <a:chExt cx="464700" cy="464918"/>
          </a:xfrm>
        </p:grpSpPr>
        <p:grpSp>
          <p:nvGrpSpPr>
            <p:cNvPr id="2170" name="Google Shape;2170;p99"/>
            <p:cNvGrpSpPr/>
            <p:nvPr/>
          </p:nvGrpSpPr>
          <p:grpSpPr>
            <a:xfrm>
              <a:off x="6451700" y="3602444"/>
              <a:ext cx="464700" cy="159820"/>
              <a:chOff x="5150653" y="792447"/>
              <a:chExt cx="464700" cy="460178"/>
            </a:xfrm>
          </p:grpSpPr>
          <p:cxnSp>
            <p:nvCxnSpPr>
              <p:cNvPr id="2171" name="Google Shape;2171;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72" name="Google Shape;2172;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73" name="Google Shape;2173;p99"/>
            <p:cNvGrpSpPr/>
            <p:nvPr/>
          </p:nvGrpSpPr>
          <p:grpSpPr>
            <a:xfrm>
              <a:off x="6451700" y="3907542"/>
              <a:ext cx="464700" cy="159820"/>
              <a:chOff x="5150653" y="792447"/>
              <a:chExt cx="464700" cy="460178"/>
            </a:xfrm>
          </p:grpSpPr>
          <p:cxnSp>
            <p:nvCxnSpPr>
              <p:cNvPr id="2174" name="Google Shape;2174;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75" name="Google Shape;2175;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grpSp>
        <p:nvGrpSpPr>
          <p:cNvPr id="2176" name="Google Shape;2176;p99"/>
          <p:cNvGrpSpPr/>
          <p:nvPr/>
        </p:nvGrpSpPr>
        <p:grpSpPr>
          <a:xfrm>
            <a:off x="4284325" y="3379208"/>
            <a:ext cx="464700" cy="911429"/>
            <a:chOff x="5884525" y="3379208"/>
            <a:chExt cx="464700" cy="911429"/>
          </a:xfrm>
        </p:grpSpPr>
        <p:grpSp>
          <p:nvGrpSpPr>
            <p:cNvPr id="2177" name="Google Shape;2177;p99"/>
            <p:cNvGrpSpPr/>
            <p:nvPr/>
          </p:nvGrpSpPr>
          <p:grpSpPr>
            <a:xfrm>
              <a:off x="5884525" y="3379208"/>
              <a:ext cx="464700" cy="911429"/>
              <a:chOff x="5150653" y="792447"/>
              <a:chExt cx="464700" cy="460178"/>
            </a:xfrm>
          </p:grpSpPr>
          <p:cxnSp>
            <p:nvCxnSpPr>
              <p:cNvPr id="2178" name="Google Shape;2178;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79" name="Google Shape;2179;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80" name="Google Shape;2180;p99"/>
            <p:cNvGrpSpPr/>
            <p:nvPr/>
          </p:nvGrpSpPr>
          <p:grpSpPr>
            <a:xfrm>
              <a:off x="5884525" y="3676347"/>
              <a:ext cx="464700" cy="317109"/>
              <a:chOff x="5150653" y="792447"/>
              <a:chExt cx="464700" cy="460178"/>
            </a:xfrm>
          </p:grpSpPr>
          <p:cxnSp>
            <p:nvCxnSpPr>
              <p:cNvPr id="2181" name="Google Shape;2181;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82" name="Google Shape;2182;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grpSp>
        <p:nvGrpSpPr>
          <p:cNvPr id="2183" name="Google Shape;2183;p99"/>
          <p:cNvGrpSpPr/>
          <p:nvPr/>
        </p:nvGrpSpPr>
        <p:grpSpPr>
          <a:xfrm>
            <a:off x="4284325" y="938420"/>
            <a:ext cx="464700" cy="911429"/>
            <a:chOff x="5884525" y="3379208"/>
            <a:chExt cx="464700" cy="911429"/>
          </a:xfrm>
        </p:grpSpPr>
        <p:grpSp>
          <p:nvGrpSpPr>
            <p:cNvPr id="2184" name="Google Shape;2184;p99"/>
            <p:cNvGrpSpPr/>
            <p:nvPr/>
          </p:nvGrpSpPr>
          <p:grpSpPr>
            <a:xfrm>
              <a:off x="5884525" y="3379208"/>
              <a:ext cx="464700" cy="911429"/>
              <a:chOff x="5150653" y="792447"/>
              <a:chExt cx="464700" cy="460178"/>
            </a:xfrm>
          </p:grpSpPr>
          <p:cxnSp>
            <p:nvCxnSpPr>
              <p:cNvPr id="2185" name="Google Shape;2185;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86" name="Google Shape;2186;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87" name="Google Shape;2187;p99"/>
            <p:cNvGrpSpPr/>
            <p:nvPr/>
          </p:nvGrpSpPr>
          <p:grpSpPr>
            <a:xfrm>
              <a:off x="5884525" y="3676347"/>
              <a:ext cx="464700" cy="317109"/>
              <a:chOff x="5150653" y="792447"/>
              <a:chExt cx="464700" cy="460178"/>
            </a:xfrm>
          </p:grpSpPr>
          <p:cxnSp>
            <p:nvCxnSpPr>
              <p:cNvPr id="2188" name="Google Shape;2188;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89" name="Google Shape;2189;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grpSp>
        <p:nvGrpSpPr>
          <p:cNvPr id="2190" name="Google Shape;2190;p99"/>
          <p:cNvGrpSpPr/>
          <p:nvPr/>
        </p:nvGrpSpPr>
        <p:grpSpPr>
          <a:xfrm>
            <a:off x="4284325" y="2158808"/>
            <a:ext cx="464700" cy="911429"/>
            <a:chOff x="5884525" y="3379208"/>
            <a:chExt cx="464700" cy="911429"/>
          </a:xfrm>
        </p:grpSpPr>
        <p:grpSp>
          <p:nvGrpSpPr>
            <p:cNvPr id="2191" name="Google Shape;2191;p99"/>
            <p:cNvGrpSpPr/>
            <p:nvPr/>
          </p:nvGrpSpPr>
          <p:grpSpPr>
            <a:xfrm>
              <a:off x="5884525" y="3379208"/>
              <a:ext cx="464700" cy="911429"/>
              <a:chOff x="5150653" y="792447"/>
              <a:chExt cx="464700" cy="460178"/>
            </a:xfrm>
          </p:grpSpPr>
          <p:cxnSp>
            <p:nvCxnSpPr>
              <p:cNvPr id="2192" name="Google Shape;2192;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93" name="Google Shape;2193;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nvGrpSpPr>
            <p:cNvPr id="2194" name="Google Shape;2194;p99"/>
            <p:cNvGrpSpPr/>
            <p:nvPr/>
          </p:nvGrpSpPr>
          <p:grpSpPr>
            <a:xfrm>
              <a:off x="5884525" y="3676347"/>
              <a:ext cx="464700" cy="317109"/>
              <a:chOff x="5150653" y="792447"/>
              <a:chExt cx="464700" cy="460178"/>
            </a:xfrm>
          </p:grpSpPr>
          <p:cxnSp>
            <p:nvCxnSpPr>
              <p:cNvPr id="2195" name="Google Shape;2195;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196" name="Google Shape;2196;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grpSp>
      <p:grpSp>
        <p:nvGrpSpPr>
          <p:cNvPr id="2197" name="Google Shape;2197;p99"/>
          <p:cNvGrpSpPr/>
          <p:nvPr/>
        </p:nvGrpSpPr>
        <p:grpSpPr>
          <a:xfrm>
            <a:off x="3704250" y="1395289"/>
            <a:ext cx="477600" cy="2438256"/>
            <a:chOff x="5884525" y="3379208"/>
            <a:chExt cx="477600" cy="911429"/>
          </a:xfrm>
        </p:grpSpPr>
        <p:grpSp>
          <p:nvGrpSpPr>
            <p:cNvPr id="2198" name="Google Shape;2198;p99"/>
            <p:cNvGrpSpPr/>
            <p:nvPr/>
          </p:nvGrpSpPr>
          <p:grpSpPr>
            <a:xfrm>
              <a:off x="5884525" y="3379208"/>
              <a:ext cx="464700" cy="911429"/>
              <a:chOff x="5150653" y="792447"/>
              <a:chExt cx="464700" cy="460178"/>
            </a:xfrm>
          </p:grpSpPr>
          <p:cxnSp>
            <p:nvCxnSpPr>
              <p:cNvPr id="2199" name="Google Shape;2199;p99"/>
              <p:cNvCxnSpPr/>
              <p:nvPr/>
            </p:nvCxnSpPr>
            <p:spPr>
              <a:xfrm flipH="1" rot="10800000">
                <a:off x="5150653" y="792447"/>
                <a:ext cx="464700" cy="201900"/>
              </a:xfrm>
              <a:prstGeom prst="straightConnector1">
                <a:avLst/>
              </a:prstGeom>
              <a:noFill/>
              <a:ln cap="flat" cmpd="sng" w="28575">
                <a:solidFill>
                  <a:srgbClr val="000000"/>
                </a:solidFill>
                <a:prstDash val="solid"/>
                <a:round/>
                <a:headEnd len="med" w="med" type="none"/>
                <a:tailEnd len="med" w="med" type="none"/>
              </a:ln>
            </p:spPr>
          </p:cxnSp>
          <p:cxnSp>
            <p:nvCxnSpPr>
              <p:cNvPr id="2200" name="Google Shape;2200;p99"/>
              <p:cNvCxnSpPr/>
              <p:nvPr/>
            </p:nvCxnSpPr>
            <p:spPr>
              <a:xfrm>
                <a:off x="5150653" y="1050725"/>
                <a:ext cx="464700" cy="201900"/>
              </a:xfrm>
              <a:prstGeom prst="straightConnector1">
                <a:avLst/>
              </a:prstGeom>
              <a:noFill/>
              <a:ln cap="flat" cmpd="sng" w="28575">
                <a:solidFill>
                  <a:srgbClr val="000000"/>
                </a:solidFill>
                <a:prstDash val="solid"/>
                <a:round/>
                <a:headEnd len="med" w="med" type="none"/>
                <a:tailEnd len="med" w="med" type="none"/>
              </a:ln>
            </p:spPr>
          </p:cxnSp>
        </p:grpSp>
        <p:cxnSp>
          <p:nvCxnSpPr>
            <p:cNvPr id="2201" name="Google Shape;2201;p99"/>
            <p:cNvCxnSpPr/>
            <p:nvPr/>
          </p:nvCxnSpPr>
          <p:spPr>
            <a:xfrm>
              <a:off x="5884525" y="3834851"/>
              <a:ext cx="477600" cy="0"/>
            </a:xfrm>
            <a:prstGeom prst="straightConnector1">
              <a:avLst/>
            </a:prstGeom>
            <a:noFill/>
            <a:ln cap="flat" cmpd="sng" w="28575">
              <a:solidFill>
                <a:srgbClr val="000000"/>
              </a:solidFill>
              <a:prstDash val="solid"/>
              <a:round/>
              <a:headEnd len="med" w="med" type="none"/>
              <a:tailEnd len="med" w="med" type="none"/>
            </a:ln>
          </p:spPr>
        </p:cxn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5" name="Shape 2205"/>
        <p:cNvGrpSpPr/>
        <p:nvPr/>
      </p:nvGrpSpPr>
      <p:grpSpPr>
        <a:xfrm>
          <a:off x="0" y="0"/>
          <a:ext cx="0" cy="0"/>
          <a:chOff x="0" y="0"/>
          <a:chExt cx="0" cy="0"/>
        </a:xfrm>
      </p:grpSpPr>
      <p:sp>
        <p:nvSpPr>
          <p:cNvPr id="2206" name="Google Shape;2206;p100"/>
          <p:cNvSpPr txBox="1"/>
          <p:nvPr/>
        </p:nvSpPr>
        <p:spPr>
          <a:xfrm>
            <a:off x="338225" y="913200"/>
            <a:ext cx="8481900" cy="356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Geedaha natiijada (outcome trees) oo leh saddex lakab oo laamo ah iyo jaantusyada Venn (Venn diagrams) oo leh saddex goobo ayaa labadaba loo isticmaali karaa in lagu kala saaro natiijooyinka tijaabo saddex dhacdo.</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1000"/>
              </a:spcBef>
              <a:spcAft>
                <a:spcPts val="0"/>
              </a:spcAft>
              <a:buClr>
                <a:srgbClr val="000000"/>
              </a:buClr>
              <a:buSzPts val="1100"/>
              <a:buFont typeface="Arial"/>
              <a:buNone/>
            </a:pPr>
            <a:r>
              <a:rPr lang="en-GB" sz="1100">
                <a:solidFill>
                  <a:schemeClr val="dk1"/>
                </a:solidFill>
                <a:latin typeface="Lexend"/>
                <a:ea typeface="Lexend"/>
                <a:cs typeface="Lexend"/>
                <a:sym typeface="Lexend"/>
              </a:rPr>
              <a:t>Inkastoo shaxda natiijada (outcome table) aan loo isticmaali karin tan, laba shax oo natiijo ah ayaa la isticmaali karaa.</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1000"/>
              </a:spcBef>
              <a:spcAft>
                <a:spcPts val="0"/>
              </a:spcAft>
              <a:buClr>
                <a:srgbClr val="000000"/>
              </a:buClr>
              <a:buSzPts val="1100"/>
              <a:buFont typeface="Arial"/>
              <a:buNone/>
            </a:pPr>
            <a:r>
              <a:rPr lang="en-GB" sz="1100">
                <a:solidFill>
                  <a:schemeClr val="dk1"/>
                </a:solidFill>
                <a:latin typeface="Lexend"/>
                <a:ea typeface="Lexend"/>
                <a:cs typeface="Lexend"/>
                <a:sym typeface="Lexend"/>
              </a:rPr>
              <a:t>Hase yeeshee, jaantusyada Venn (Venn diagrams) looma isticmaali karo in si nidaamsan loo qoro natiijooyinka tijaabo laba ama saddex heer ah.</a:t>
            </a:r>
            <a:endParaRPr sz="1800">
              <a:solidFill>
                <a:schemeClr val="dk1"/>
              </a:solidFill>
              <a:latin typeface="Lexend"/>
              <a:ea typeface="Lexend"/>
              <a:cs typeface="Lexend"/>
              <a:sym typeface="Lexend"/>
            </a:endParaRPr>
          </a:p>
          <a:p>
            <a:pPr indent="0" lvl="0" marL="0" rtl="0" algn="l">
              <a:spcBef>
                <a:spcPts val="1000"/>
              </a:spcBef>
              <a:spcAft>
                <a:spcPts val="0"/>
              </a:spcAft>
              <a:buClr>
                <a:srgbClr val="000000"/>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1000"/>
              </a:spcBef>
              <a:spcAft>
                <a:spcPts val="1000"/>
              </a:spcAft>
              <a:buClr>
                <a:srgbClr val="000000"/>
              </a:buClr>
              <a:buSzPts val="1100"/>
              <a:buFont typeface="Arial"/>
              <a:buNone/>
            </a:pPr>
            <a:r>
              <a:rPr lang="en-GB" sz="1100">
                <a:solidFill>
                  <a:schemeClr val="dk1"/>
                </a:solidFill>
                <a:latin typeface="Lexend"/>
                <a:ea typeface="Lexend"/>
                <a:cs typeface="Lexend"/>
                <a:sym typeface="Lexend"/>
              </a:rPr>
              <a:t>Liisaska iyo geedaha natiijada (outcome trees) waxaa loo isticmaali karaa in si nidaamsan loo qoro natiijooyinka tijaabooyinka heerar badan leh, iyo geed natiijada ayaa loo isticmaali karaa in lagu dhammaystiro liis aan dhammaystirnayn oo natiijooyin ah.</a:t>
            </a:r>
            <a:endParaRPr sz="1800">
              <a:solidFill>
                <a:schemeClr val="dk1"/>
              </a:solidFill>
              <a:latin typeface="Lexend"/>
              <a:ea typeface="Lexend"/>
              <a:cs typeface="Lexend"/>
              <a:sym typeface="Lexend"/>
            </a:endParaRPr>
          </a:p>
        </p:txBody>
      </p:sp>
      <p:sp>
        <p:nvSpPr>
          <p:cNvPr id="2207" name="Google Shape;2207;p100"/>
          <p:cNvSpPr txBox="1"/>
          <p:nvPr>
            <p:ph type="title"/>
          </p:nvPr>
        </p:nvSpPr>
        <p:spPr>
          <a:xfrm>
            <a:off x="1684800" y="438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Isbarbardhigga matalaadaha natiijooyinka in ka badan laba dhacdo</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