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B14D709-67CF-4AEA-B8F9-FF3D39F066EA}">
  <a:tblStyle styleId="{CB14D709-67CF-4AEA-B8F9-FF3D39F066E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19AA301-71C9-4D9F-A7E1-64B13F113C20}"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28eb7b26e2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28eb7b26e2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8eb7b26e2b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8eb7b26e2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g28eb7b26e2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5" name="Google Shape;755;g28eb7b26e2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1f0eecac62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1f0eecac62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28eb7b26e2b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8" name="Google Shape;768;g28eb7b26e2b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8eb7b26e2b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8eb7b26e2b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8eb7b26e2b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28eb7b26e2b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28eb7b26e2b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1" name="Google Shape;831;g28eb7b26e2b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g28eb7b26e2b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3" name="Google Shape;873;g28eb7b26e2b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7" name="Shape 937"/>
        <p:cNvGrpSpPr/>
        <p:nvPr/>
      </p:nvGrpSpPr>
      <p:grpSpPr>
        <a:xfrm>
          <a:off x="0" y="0"/>
          <a:ext cx="0" cy="0"/>
          <a:chOff x="0" y="0"/>
          <a:chExt cx="0" cy="0"/>
        </a:xfrm>
      </p:grpSpPr>
      <p:sp>
        <p:nvSpPr>
          <p:cNvPr id="938" name="Google Shape;938;g28eb7b26e2b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9" name="Google Shape;939;g28eb7b26e2b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28eb7b26e2b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28eb7b26e2b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28eb7b26e2b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28eb7b26e2b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g28eb7b26e2b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g28eb7b26e2b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28eb7b26e2b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28eb7b26e2b_0_4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g28eb7b26e2b_0_5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g28eb7b26e2b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5" name="Shape 1175"/>
        <p:cNvGrpSpPr/>
        <p:nvPr/>
      </p:nvGrpSpPr>
      <p:grpSpPr>
        <a:xfrm>
          <a:off x="0" y="0"/>
          <a:ext cx="0" cy="0"/>
          <a:chOff x="0" y="0"/>
          <a:chExt cx="0" cy="0"/>
        </a:xfrm>
      </p:grpSpPr>
      <p:sp>
        <p:nvSpPr>
          <p:cNvPr id="1176" name="Google Shape;1176;g28eb7b26e2b_0_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7" name="Google Shape;1177;g28eb7b26e2b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3" name="Shape 1223"/>
        <p:cNvGrpSpPr/>
        <p:nvPr/>
      </p:nvGrpSpPr>
      <p:grpSpPr>
        <a:xfrm>
          <a:off x="0" y="0"/>
          <a:ext cx="0" cy="0"/>
          <a:chOff x="0" y="0"/>
          <a:chExt cx="0" cy="0"/>
        </a:xfrm>
      </p:grpSpPr>
      <p:sp>
        <p:nvSpPr>
          <p:cNvPr id="1224" name="Google Shape;1224;g28eb7b26e2b_0_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5" name="Google Shape;1225;g28eb7b26e2b_0_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28eb7b26e2b_0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28eb7b26e2b_0_6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28eb7b26e2b_0_6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28eb7b26e2b_0_6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28eb7b26e2b_0_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28eb7b26e2b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g28eb7b26e2b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8" name="Google Shape;1318;g28eb7b26e2b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28eb7b26e2b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6" name="Google Shape;1346;g28eb7b26e2b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6" name="Shape 1366"/>
        <p:cNvGrpSpPr/>
        <p:nvPr/>
      </p:nvGrpSpPr>
      <p:grpSpPr>
        <a:xfrm>
          <a:off x="0" y="0"/>
          <a:ext cx="0" cy="0"/>
          <a:chOff x="0" y="0"/>
          <a:chExt cx="0" cy="0"/>
        </a:xfrm>
      </p:grpSpPr>
      <p:sp>
        <p:nvSpPr>
          <p:cNvPr id="1367" name="Google Shape;1367;g28eb7b26e2b_0_8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8" name="Google Shape;1368;g28eb7b26e2b_0_8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2" name="Shape 1392"/>
        <p:cNvGrpSpPr/>
        <p:nvPr/>
      </p:nvGrpSpPr>
      <p:grpSpPr>
        <a:xfrm>
          <a:off x="0" y="0"/>
          <a:ext cx="0" cy="0"/>
          <a:chOff x="0" y="0"/>
          <a:chExt cx="0" cy="0"/>
        </a:xfrm>
      </p:grpSpPr>
      <p:sp>
        <p:nvSpPr>
          <p:cNvPr id="1393" name="Google Shape;1393;g28eb7b26e2b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4" name="Google Shape;1394;g28eb7b26e2b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8eb7b26e2b_0_9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8eb7b26e2b_0_9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28eb7b26e2b_0_9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28eb7b26e2b_0_9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g28eb7b26e2b_0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3" name="Google Shape;1463;g28eb7b26e2b_0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7" name="Shape 1517"/>
        <p:cNvGrpSpPr/>
        <p:nvPr/>
      </p:nvGrpSpPr>
      <p:grpSpPr>
        <a:xfrm>
          <a:off x="0" y="0"/>
          <a:ext cx="0" cy="0"/>
          <a:chOff x="0" y="0"/>
          <a:chExt cx="0" cy="0"/>
        </a:xfrm>
      </p:grpSpPr>
      <p:sp>
        <p:nvSpPr>
          <p:cNvPr id="1518" name="Google Shape;1518;g28eb7b26e2b_0_10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9" name="Google Shape;1519;g28eb7b26e2b_0_10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28eb7b26e2b_0_1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4" name="Google Shape;1574;g28eb7b26e2b_0_1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9" name="Shape 1659"/>
        <p:cNvGrpSpPr/>
        <p:nvPr/>
      </p:nvGrpSpPr>
      <p:grpSpPr>
        <a:xfrm>
          <a:off x="0" y="0"/>
          <a:ext cx="0" cy="0"/>
          <a:chOff x="0" y="0"/>
          <a:chExt cx="0" cy="0"/>
        </a:xfrm>
      </p:grpSpPr>
      <p:sp>
        <p:nvSpPr>
          <p:cNvPr id="1660" name="Google Shape;1660;g28eb7b26e2b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1" name="Google Shape;1661;g28eb7b26e2b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g28eb7b26e2b_0_1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7" name="Google Shape;1707;g28eb7b26e2b_0_1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28eb7b26e2b_0_1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g28eb7b26e2b_0_1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0" name="Shape 1810"/>
        <p:cNvGrpSpPr/>
        <p:nvPr/>
      </p:nvGrpSpPr>
      <p:grpSpPr>
        <a:xfrm>
          <a:off x="0" y="0"/>
          <a:ext cx="0" cy="0"/>
          <a:chOff x="0" y="0"/>
          <a:chExt cx="0" cy="0"/>
        </a:xfrm>
      </p:grpSpPr>
      <p:sp>
        <p:nvSpPr>
          <p:cNvPr id="1811" name="Google Shape;1811;g28eb7b26e2b_0_1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2" name="Google Shape;1812;g28eb7b26e2b_0_1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8" name="Shape 1858"/>
        <p:cNvGrpSpPr/>
        <p:nvPr/>
      </p:nvGrpSpPr>
      <p:grpSpPr>
        <a:xfrm>
          <a:off x="0" y="0"/>
          <a:ext cx="0" cy="0"/>
          <a:chOff x="0" y="0"/>
          <a:chExt cx="0" cy="0"/>
        </a:xfrm>
      </p:grpSpPr>
      <p:sp>
        <p:nvSpPr>
          <p:cNvPr id="1859" name="Google Shape;1859;g28eb7b26e2b_0_1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0" name="Google Shape;1860;g28eb7b26e2b_0_13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6" name="Shape 1926"/>
        <p:cNvGrpSpPr/>
        <p:nvPr/>
      </p:nvGrpSpPr>
      <p:grpSpPr>
        <a:xfrm>
          <a:off x="0" y="0"/>
          <a:ext cx="0" cy="0"/>
          <a:chOff x="0" y="0"/>
          <a:chExt cx="0" cy="0"/>
        </a:xfrm>
      </p:grpSpPr>
      <p:sp>
        <p:nvSpPr>
          <p:cNvPr id="1927" name="Google Shape;1927;g28eb7b26e2b_0_1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8" name="Google Shape;1928;g28eb7b26e2b_0_1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4" name="Shape 1984"/>
        <p:cNvGrpSpPr/>
        <p:nvPr/>
      </p:nvGrpSpPr>
      <p:grpSpPr>
        <a:xfrm>
          <a:off x="0" y="0"/>
          <a:ext cx="0" cy="0"/>
          <a:chOff x="0" y="0"/>
          <a:chExt cx="0" cy="0"/>
        </a:xfrm>
      </p:grpSpPr>
      <p:sp>
        <p:nvSpPr>
          <p:cNvPr id="1985" name="Google Shape;1985;g28eb7b26e2b_0_1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6" name="Google Shape;1986;g28eb7b26e2b_0_1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4" name="Shape 2034"/>
        <p:cNvGrpSpPr/>
        <p:nvPr/>
      </p:nvGrpSpPr>
      <p:grpSpPr>
        <a:xfrm>
          <a:off x="0" y="0"/>
          <a:ext cx="0" cy="0"/>
          <a:chOff x="0" y="0"/>
          <a:chExt cx="0" cy="0"/>
        </a:xfrm>
      </p:grpSpPr>
      <p:sp>
        <p:nvSpPr>
          <p:cNvPr id="2035" name="Google Shape;2035;g28eb7b26e2b_0_1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6" name="Google Shape;2036;g28eb7b26e2b_0_1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g28eb7b26e2b_0_15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4" name="Google Shape;2044;g28eb7b26e2b_0_15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4" name="Shape 2104"/>
        <p:cNvGrpSpPr/>
        <p:nvPr/>
      </p:nvGrpSpPr>
      <p:grpSpPr>
        <a:xfrm>
          <a:off x="0" y="0"/>
          <a:ext cx="0" cy="0"/>
          <a:chOff x="0" y="0"/>
          <a:chExt cx="0" cy="0"/>
        </a:xfrm>
      </p:grpSpPr>
      <p:sp>
        <p:nvSpPr>
          <p:cNvPr id="2105" name="Google Shape;2105;g28eb7b26e2b_0_16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6" name="Google Shape;2106;g28eb7b26e2b_0_1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4" name="Shape 2114"/>
        <p:cNvGrpSpPr/>
        <p:nvPr/>
      </p:nvGrpSpPr>
      <p:grpSpPr>
        <a:xfrm>
          <a:off x="0" y="0"/>
          <a:ext cx="0" cy="0"/>
          <a:chOff x="0" y="0"/>
          <a:chExt cx="0" cy="0"/>
        </a:xfrm>
      </p:grpSpPr>
      <p:sp>
        <p:nvSpPr>
          <p:cNvPr id="2115" name="Google Shape;2115;g2b7e89b5325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6" name="Google Shape;2116;g2b7e89b5325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3" name="Shape 2123"/>
        <p:cNvGrpSpPr/>
        <p:nvPr/>
      </p:nvGrpSpPr>
      <p:grpSpPr>
        <a:xfrm>
          <a:off x="0" y="0"/>
          <a:ext cx="0" cy="0"/>
          <a:chOff x="0" y="0"/>
          <a:chExt cx="0" cy="0"/>
        </a:xfrm>
      </p:grpSpPr>
      <p:sp>
        <p:nvSpPr>
          <p:cNvPr id="2124" name="Google Shape;2124;g28eb7b26e2b_0_17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5" name="Google Shape;2125;g28eb7b26e2b_0_17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2.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21.png"/><Relationship Id="rId4" Type="http://schemas.openxmlformats.org/officeDocument/2006/relationships/image" Target="../media/image15.png"/><Relationship Id="rId5" Type="http://schemas.openxmlformats.org/officeDocument/2006/relationships/image" Target="../media/image23.png"/><Relationship Id="rId6" Type="http://schemas.openxmlformats.org/officeDocument/2006/relationships/image" Target="../media/image18.png"/><Relationship Id="rId7"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61.png"/><Relationship Id="rId5" Type="http://schemas.openxmlformats.org/officeDocument/2006/relationships/image" Target="../media/image33.png"/><Relationship Id="rId6" Type="http://schemas.openxmlformats.org/officeDocument/2006/relationships/image" Target="../media/image28.png"/><Relationship Id="rId7" Type="http://schemas.openxmlformats.org/officeDocument/2006/relationships/image" Target="../media/image1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61.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1.png"/><Relationship Id="rId7" Type="http://schemas.openxmlformats.org/officeDocument/2006/relationships/image" Target="../media/image33.png"/><Relationship Id="rId8" Type="http://schemas.openxmlformats.org/officeDocument/2006/relationships/image" Target="../media/image28.png"/><Relationship Id="rId9"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 Id="rId3" Type="http://schemas.openxmlformats.org/officeDocument/2006/relationships/image" Target="../media/image61.png"/><Relationship Id="rId4" Type="http://schemas.openxmlformats.org/officeDocument/2006/relationships/image" Target="../media/image29.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1.png"/><Relationship Id="rId8" Type="http://schemas.openxmlformats.org/officeDocument/2006/relationships/image" Target="../media/image33.png"/><Relationship Id="rId9" Type="http://schemas.openxmlformats.org/officeDocument/2006/relationships/image" Target="../media/image28.png"/><Relationship Id="rId10" Type="http://schemas.openxmlformats.org/officeDocument/2006/relationships/image" Target="../media/image39.png"/><Relationship Id="rId11"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8.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9.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9.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51.png"/><Relationship Id="rId4" Type="http://schemas.openxmlformats.org/officeDocument/2006/relationships/image" Target="../media/image54.png"/><Relationship Id="rId5" Type="http://schemas.openxmlformats.org/officeDocument/2006/relationships/image" Target="../media/image32.png"/><Relationship Id="rId6"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4.png"/><Relationship Id="rId4" Type="http://schemas.openxmlformats.org/officeDocument/2006/relationships/image" Target="../media/image51.png"/><Relationship Id="rId5" Type="http://schemas.openxmlformats.org/officeDocument/2006/relationships/image" Target="../media/image32.png"/><Relationship Id="rId6"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4.png"/><Relationship Id="rId4" Type="http://schemas.openxmlformats.org/officeDocument/2006/relationships/image" Target="../media/image51.png"/><Relationship Id="rId5" Type="http://schemas.openxmlformats.org/officeDocument/2006/relationships/image" Target="../media/image53.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34.png"/><Relationship Id="rId9" Type="http://schemas.openxmlformats.org/officeDocument/2006/relationships/image" Target="../media/image41.png"/><Relationship Id="rId10" Type="http://schemas.openxmlformats.org/officeDocument/2006/relationships/image" Target="../media/image4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1.png"/><Relationship Id="rId4" Type="http://schemas.openxmlformats.org/officeDocument/2006/relationships/image" Target="../media/image54.png"/><Relationship Id="rId5" Type="http://schemas.openxmlformats.org/officeDocument/2006/relationships/image" Target="../media/image53.png"/><Relationship Id="rId6" Type="http://schemas.openxmlformats.org/officeDocument/2006/relationships/image" Target="../media/image27.png"/><Relationship Id="rId7" Type="http://schemas.openxmlformats.org/officeDocument/2006/relationships/image" Target="../media/image32.png"/><Relationship Id="rId8" Type="http://schemas.openxmlformats.org/officeDocument/2006/relationships/image" Target="../media/image34.png"/><Relationship Id="rId9" Type="http://schemas.openxmlformats.org/officeDocument/2006/relationships/image" Target="../media/image41.png"/><Relationship Id="rId10" Type="http://schemas.openxmlformats.org/officeDocument/2006/relationships/image" Target="../media/image4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0.xml"/><Relationship Id="rId3"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1.xml"/><Relationship Id="rId3"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5.png"/><Relationship Id="rId4" Type="http://schemas.openxmlformats.org/officeDocument/2006/relationships/image" Target="../media/image32.png"/><Relationship Id="rId5"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4.png"/><Relationship Id="rId4" Type="http://schemas.openxmlformats.org/officeDocument/2006/relationships/image" Target="../media/image30.png"/><Relationship Id="rId5" Type="http://schemas.openxmlformats.org/officeDocument/2006/relationships/image" Target="../media/image32.png"/><Relationship Id="rId6"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30.png"/><Relationship Id="rId6" Type="http://schemas.openxmlformats.org/officeDocument/2006/relationships/image" Target="../media/image32.png"/><Relationship Id="rId7"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32.png"/><Relationship Id="rId6" Type="http://schemas.openxmlformats.org/officeDocument/2006/relationships/image" Target="../media/image30.png"/><Relationship Id="rId7" Type="http://schemas.openxmlformats.org/officeDocument/2006/relationships/image" Target="../media/image41.png"/><Relationship Id="rId8"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55.png"/><Relationship Id="rId4" Type="http://schemas.openxmlformats.org/officeDocument/2006/relationships/image" Target="../media/image54.png"/><Relationship Id="rId5" Type="http://schemas.openxmlformats.org/officeDocument/2006/relationships/image" Target="../media/image32.png"/><Relationship Id="rId6" Type="http://schemas.openxmlformats.org/officeDocument/2006/relationships/image" Target="../media/image30.png"/><Relationship Id="rId7" Type="http://schemas.openxmlformats.org/officeDocument/2006/relationships/image" Target="../media/image41.png"/><Relationship Id="rId8"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1.png"/><Relationship Id="rId4" Type="http://schemas.openxmlformats.org/officeDocument/2006/relationships/image" Target="../media/image54.png"/><Relationship Id="rId5" Type="http://schemas.openxmlformats.org/officeDocument/2006/relationships/image" Target="../media/image53.png"/><Relationship Id="rId6" Type="http://schemas.openxmlformats.org/officeDocument/2006/relationships/image" Target="../media/image55.png"/><Relationship Id="rId7" Type="http://schemas.openxmlformats.org/officeDocument/2006/relationships/image" Target="../media/image32.png"/><Relationship Id="rId8" Type="http://schemas.openxmlformats.org/officeDocument/2006/relationships/image" Target="../media/image34.png"/><Relationship Id="rId9" Type="http://schemas.openxmlformats.org/officeDocument/2006/relationships/image" Target="../media/image41.png"/><Relationship Id="rId10"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51.png"/><Relationship Id="rId4" Type="http://schemas.openxmlformats.org/officeDocument/2006/relationships/image" Target="../media/image53.png"/><Relationship Id="rId5" Type="http://schemas.openxmlformats.org/officeDocument/2006/relationships/image" Target="../media/image27.png"/><Relationship Id="rId6" Type="http://schemas.openxmlformats.org/officeDocument/2006/relationships/image" Target="../media/image34.png"/><Relationship Id="rId7"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image" Target="../media/image53.png"/><Relationship Id="rId5" Type="http://schemas.openxmlformats.org/officeDocument/2006/relationships/image" Target="../media/image27.png"/><Relationship Id="rId6" Type="http://schemas.openxmlformats.org/officeDocument/2006/relationships/image" Target="../media/image34.png"/><Relationship Id="rId7"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51.png"/><Relationship Id="rId4" Type="http://schemas.openxmlformats.org/officeDocument/2006/relationships/image" Target="../media/image53.png"/><Relationship Id="rId5" Type="http://schemas.openxmlformats.org/officeDocument/2006/relationships/image" Target="../media/image27.png"/><Relationship Id="rId6" Type="http://schemas.openxmlformats.org/officeDocument/2006/relationships/image" Target="../media/image34.png"/><Relationship Id="rId7" Type="http://schemas.openxmlformats.org/officeDocument/2006/relationships/image" Target="../media/image4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51.png"/><Relationship Id="rId4" Type="http://schemas.openxmlformats.org/officeDocument/2006/relationships/image" Target="../media/image55.png"/><Relationship Id="rId5" Type="http://schemas.openxmlformats.org/officeDocument/2006/relationships/image" Target="../media/image54.png"/><Relationship Id="rId6" Type="http://schemas.openxmlformats.org/officeDocument/2006/relationships/image" Target="../media/image30.png"/><Relationship Id="rId7" Type="http://schemas.openxmlformats.org/officeDocument/2006/relationships/image" Target="../media/image32.png"/><Relationship Id="rId8" Type="http://schemas.openxmlformats.org/officeDocument/2006/relationships/image" Target="../media/image4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55.png"/><Relationship Id="rId4"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 Id="rId3" Type="http://schemas.openxmlformats.org/officeDocument/2006/relationships/image" Target="../media/image58.png"/><Relationship Id="rId4" Type="http://schemas.openxmlformats.org/officeDocument/2006/relationships/image" Target="../media/image44.png"/><Relationship Id="rId5" Type="http://schemas.openxmlformats.org/officeDocument/2006/relationships/image" Target="../media/image59.png"/><Relationship Id="rId6" Type="http://schemas.openxmlformats.org/officeDocument/2006/relationships/image" Target="../media/image32.png"/><Relationship Id="rId7" Type="http://schemas.openxmlformats.org/officeDocument/2006/relationships/image" Target="../media/image30.png"/><Relationship Id="rId8"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5.xml"/><Relationship Id="rId3" Type="http://schemas.openxmlformats.org/officeDocument/2006/relationships/image" Target="../media/image58.png"/><Relationship Id="rId4" Type="http://schemas.openxmlformats.org/officeDocument/2006/relationships/image" Target="../media/image44.png"/><Relationship Id="rId5" Type="http://schemas.openxmlformats.org/officeDocument/2006/relationships/image" Target="../media/image59.png"/><Relationship Id="rId6" Type="http://schemas.openxmlformats.org/officeDocument/2006/relationships/image" Target="../media/image32.png"/><Relationship Id="rId7" Type="http://schemas.openxmlformats.org/officeDocument/2006/relationships/image" Target="../media/image30.png"/><Relationship Id="rId8" Type="http://schemas.openxmlformats.org/officeDocument/2006/relationships/image" Target="../media/image4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Isbarbardhigga matalaadaha natiijooyinka laba dhacdo</a:t>
            </a:r>
            <a:endParaRPr/>
          </a:p>
        </p:txBody>
      </p:sp>
      <p:sp>
        <p:nvSpPr>
          <p:cNvPr id="747" name="Google Shape;747;p62"/>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Itimaalka (Probability): natiijooyinka suurtagalka ah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1" name="Shape 751"/>
        <p:cNvGrpSpPr/>
        <p:nvPr/>
      </p:nvGrpSpPr>
      <p:grpSpPr>
        <a:xfrm>
          <a:off x="0" y="0"/>
          <a:ext cx="0" cy="0"/>
          <a:chOff x="0" y="0"/>
          <a:chExt cx="0" cy="0"/>
        </a:xfrm>
      </p:grpSpPr>
      <p:sp>
        <p:nvSpPr>
          <p:cNvPr id="752" name="Google Shape;752;p63"/>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aqoonsan karaa natiijada isku midka ah dhammaan matalaadaha kala duwan.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5"/>
          <p:cNvSpPr txBox="1"/>
          <p:nvPr>
            <p:ph idx="2" type="subTitle"/>
          </p:nvPr>
        </p:nvSpPr>
        <p:spPr>
          <a:xfrm>
            <a:off x="324000" y="810000"/>
            <a:ext cx="8043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Shaxda natiijooyinka (outcome table) waa shax muujinaysa dhammaan natiijooyinka suurtagalka ah.</a:t>
            </a:r>
            <a:endParaRPr/>
          </a:p>
        </p:txBody>
      </p:sp>
      <p:sp>
        <p:nvSpPr>
          <p:cNvPr id="763" name="Google Shape;763;p65"/>
          <p:cNvSpPr txBox="1"/>
          <p:nvPr>
            <p:ph idx="6" type="subTitle"/>
          </p:nvPr>
        </p:nvSpPr>
        <p:spPr>
          <a:xfrm>
            <a:off x="324000" y="27912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Jaantusyada Venn (Venn diagrams) waa matalaad loo isticmaalo sawirka su'aalaha tirakoobka/itimaalka. Caadi ahaan goobo ayaa loo isticmaalaa inay matalaan dhacdooyinka.</a:t>
            </a:r>
            <a:r>
              <a:rPr lang="en-GB" sz="1100">
                <a:latin typeface="Lexend"/>
              </a:rPr>
              <a:t/>
            </a:r>
            <a:r>
              <a:rPr lang="en-GB" sz="1100">
                <a:latin typeface="Lexend"/>
              </a:rPr>
              <a:t/>
            </a:r>
            <a:endParaRPr/>
          </a:p>
        </p:txBody>
      </p:sp>
      <p:sp>
        <p:nvSpPr>
          <p:cNvPr id="764" name="Google Shape;764;p65"/>
          <p:cNvSpPr txBox="1"/>
          <p:nvPr>
            <p:ph idx="4" type="subTitle"/>
          </p:nvPr>
        </p:nvSpPr>
        <p:spPr>
          <a:xfrm>
            <a:off x="324000" y="1800600"/>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highlight>
                  <a:schemeClr val="lt1"/>
                </a:highlight>
                <a:latin typeface="Lexend"/>
              </a:rPr>
              <a:t>Jaantusyada geedka (tree diagrams) waa matalaad loo isticmaalo sawirka su'aalaha tirakoobka/itimaalka. Laamuhu waxay matalaan dhacdooyin ama natiijooyin kala duwan.</a:t>
            </a:r>
            <a:endParaRPr/>
          </a:p>
        </p:txBody>
      </p:sp>
      <p:sp>
        <p:nvSpPr>
          <p:cNvPr id="765" name="Google Shape;765;p65"/>
          <p:cNvSpPr txBox="1"/>
          <p:nvPr>
            <p:ph idx="4" type="subTitle"/>
          </p:nvPr>
        </p:nvSpPr>
        <p:spPr>
          <a:xfrm>
            <a:off x="324000" y="3770156"/>
            <a:ext cx="8496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Laan kasta oo ka mid ah geedka natiijooyinka waxay muujinaysaa natiijo suurtagal ah oo ka timid dhacdo ama heer tijaabo ah. Geedka natiijooyinka oo dhamaystiran wuxuu muujinayaa dhammaan natiijooyinka suurtagalka ah.</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66"/>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Gudbinta macluumaadka jaantusyada dhexdooda</a:t>
            </a:r>
            <a:r>
              <a:rPr lang="en-GB">
                <a:latin typeface="Lexend"/>
              </a:rPr>
              <a:t/>
            </a:r>
            <a:r>
              <a:rPr lang="en-GB">
                <a:latin typeface="Lexend"/>
              </a:rPr>
              <a:t/>
            </a:r>
            <a:endParaRPr/>
          </a:p>
        </p:txBody>
      </p:sp>
      <p:sp>
        <p:nvSpPr>
          <p:cNvPr id="771" name="Google Shape;771;p66"/>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jaantusyo badan</a:t>
            </a:r>
            <a:r>
              <a:rPr lang="en-GB">
                <a:latin typeface="Lexend"/>
              </a:rPr>
              <a:t/>
            </a:r>
            <a:r>
              <a:rPr lang="en-GB">
                <a:latin typeface="Lexend"/>
              </a:rPr>
              <a:t/>
            </a:r>
            <a:endParaRPr/>
          </a:p>
        </p:txBody>
      </p:sp>
      <p:sp>
        <p:nvSpPr>
          <p:cNvPr id="772" name="Google Shape;772;p66"/>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Isbarbardhigga matalaadaha natiijooyinka laba dhacdo</a:t>
            </a:r>
            <a:endParaRPr/>
          </a:p>
        </p:txBody>
      </p:sp>
      <p:pic>
        <p:nvPicPr>
          <p:cNvPr id="773" name="Google Shape;773;p66"/>
          <p:cNvPicPr preferRelativeResize="0"/>
          <p:nvPr/>
        </p:nvPicPr>
        <p:blipFill>
          <a:blip r:embed="rId3">
            <a:alphaModFix/>
          </a:blip>
          <a:stretch>
            <a:fillRect/>
          </a:stretch>
        </p:blipFill>
        <p:spPr>
          <a:xfrm>
            <a:off x="408132" y="2059448"/>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nvSpPr>
        <p:spPr>
          <a:xfrm>
            <a:off x="336750" y="629400"/>
            <a:ext cx="2359800" cy="21381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Bilowga (Starters)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Yaanyo (T)</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Toon (G)</a:t>
            </a:r>
            <a:r>
              <a:rPr lang="en-GB" sz="1100">
                <a:solidFill>
                  <a:schemeClr val="dk1"/>
                </a:solidFill>
                <a:latin typeface="Lexend"/>
                <a:ea typeface="Lexend"/>
                <a:cs typeface="Lexend"/>
                <a:sym typeface="Lexend"/>
              </a:rPr>
              <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waaweyn (Mains)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Baasto Carbonara (P)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Buste Kalluun (F)</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Gnocchi Isbinaaj (S)</a:t>
            </a:r>
            <a:endParaRPr sz="1700">
              <a:latin typeface="Lexend"/>
              <a:ea typeface="Lexend"/>
              <a:cs typeface="Lexend"/>
              <a:sym typeface="Lexend"/>
            </a:endParaRPr>
          </a:p>
        </p:txBody>
      </p:sp>
      <p:grpSp>
        <p:nvGrpSpPr>
          <p:cNvPr id="779" name="Google Shape;779;p67"/>
          <p:cNvGrpSpPr/>
          <p:nvPr/>
        </p:nvGrpSpPr>
        <p:grpSpPr>
          <a:xfrm>
            <a:off x="4950696" y="834600"/>
            <a:ext cx="3320975" cy="1767651"/>
            <a:chOff x="4950696" y="682200"/>
            <a:chExt cx="3320975" cy="1767651"/>
          </a:xfrm>
        </p:grpSpPr>
        <p:pic>
          <p:nvPicPr>
            <p:cNvPr id="780" name="Google Shape;780;p67"/>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781" name="Google Shape;781;p67"/>
            <p:cNvSpPr txBox="1"/>
            <p:nvPr/>
          </p:nvSpPr>
          <p:spPr>
            <a:xfrm>
              <a:off x="5036584" y="714518"/>
              <a:ext cx="3000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500">
                  <a:latin typeface="Lexend"/>
                  <a:ea typeface="Lexend"/>
                  <a:cs typeface="Lexend"/>
                  <a:sym typeface="Lexend"/>
                </a:rPr>
                <a:t>Waxaan awood u leeyahay inaan qaato macluumaadka heerarka dhacdada, sida doorashada bilowga iyo cuntada weyn ee liiska…</a:t>
              </a:r>
              <a:endParaRPr sz="1800">
                <a:solidFill>
                  <a:srgbClr val="000000"/>
                </a:solidFill>
                <a:latin typeface="Lexend"/>
                <a:ea typeface="Lexend"/>
                <a:cs typeface="Lexend"/>
                <a:sym typeface="Lexend"/>
              </a:endParaRPr>
            </a:p>
          </p:txBody>
        </p:sp>
      </p:grpSp>
      <p:sp>
        <p:nvSpPr>
          <p:cNvPr id="782" name="Google Shape;782;p6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Gudbinta macluumaadka jaantusyada dhexdooda</a:t>
            </a:r>
            <a:r>
              <a:rPr lang="en-GB" sz="1400">
                <a:latin typeface="Lexend"/>
              </a:rPr>
              <a:t/>
            </a:r>
            <a:r>
              <a:rPr lang="en-GB" sz="1400">
                <a:latin typeface="Lexend"/>
              </a:rPr>
              <a:t/>
            </a:r>
            <a:endParaRPr/>
          </a:p>
        </p:txBody>
      </p:sp>
      <p:grpSp>
        <p:nvGrpSpPr>
          <p:cNvPr id="783" name="Google Shape;783;p67"/>
          <p:cNvGrpSpPr/>
          <p:nvPr/>
        </p:nvGrpSpPr>
        <p:grpSpPr>
          <a:xfrm>
            <a:off x="8137196" y="1935832"/>
            <a:ext cx="676200" cy="1040525"/>
            <a:chOff x="8137196" y="1935832"/>
            <a:chExt cx="676200" cy="1040525"/>
          </a:xfrm>
        </p:grpSpPr>
        <p:pic>
          <p:nvPicPr>
            <p:cNvPr id="784" name="Google Shape;784;p67"/>
            <p:cNvPicPr preferRelativeResize="0"/>
            <p:nvPr/>
          </p:nvPicPr>
          <p:blipFill>
            <a:blip r:embed="rId6">
              <a:alphaModFix/>
            </a:blip>
            <a:stretch>
              <a:fillRect/>
            </a:stretch>
          </p:blipFill>
          <p:spPr>
            <a:xfrm flipH="1">
              <a:off x="8209791" y="1935832"/>
              <a:ext cx="598139" cy="747975"/>
            </a:xfrm>
            <a:prstGeom prst="rect">
              <a:avLst/>
            </a:prstGeom>
            <a:noFill/>
            <a:ln>
              <a:noFill/>
            </a:ln>
          </p:spPr>
        </p:pic>
        <p:sp>
          <p:nvSpPr>
            <p:cNvPr id="785" name="Google Shape;785;p67"/>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5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sp>
        <p:nvSpPr>
          <p:cNvPr id="786" name="Google Shape;786;p67"/>
          <p:cNvSpPr txBox="1"/>
          <p:nvPr/>
        </p:nvSpPr>
        <p:spPr>
          <a:xfrm>
            <a:off x="324000" y="2896350"/>
            <a:ext cx="5417700" cy="142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Nuur wuxuu dooran doonaa bilow iyo cunto weyn.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Waa maxay natiijooyinka suurtagalka ah ee xulashadooda?</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grpSp>
        <p:nvGrpSpPr>
          <p:cNvPr id="792" name="Google Shape;792;p68"/>
          <p:cNvGrpSpPr/>
          <p:nvPr/>
        </p:nvGrpSpPr>
        <p:grpSpPr>
          <a:xfrm>
            <a:off x="8137196" y="1935832"/>
            <a:ext cx="676200" cy="1040525"/>
            <a:chOff x="8137196" y="1935832"/>
            <a:chExt cx="676200" cy="1040525"/>
          </a:xfrm>
        </p:grpSpPr>
        <p:pic>
          <p:nvPicPr>
            <p:cNvPr id="793" name="Google Shape;793;p68"/>
            <p:cNvPicPr preferRelativeResize="0"/>
            <p:nvPr/>
          </p:nvPicPr>
          <p:blipFill>
            <a:blip r:embed="rId6">
              <a:alphaModFix/>
            </a:blip>
            <a:stretch>
              <a:fillRect/>
            </a:stretch>
          </p:blipFill>
          <p:spPr>
            <a:xfrm flipH="1">
              <a:off x="8209791" y="1935832"/>
              <a:ext cx="598139" cy="747975"/>
            </a:xfrm>
            <a:prstGeom prst="rect">
              <a:avLst/>
            </a:prstGeom>
            <a:noFill/>
            <a:ln>
              <a:noFill/>
            </a:ln>
          </p:spPr>
        </p:pic>
        <p:sp>
          <p:nvSpPr>
            <p:cNvPr id="794" name="Google Shape;794;p68"/>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0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grpSp>
        <p:nvGrpSpPr>
          <p:cNvPr id="795" name="Google Shape;795;p68"/>
          <p:cNvGrpSpPr/>
          <p:nvPr/>
        </p:nvGrpSpPr>
        <p:grpSpPr>
          <a:xfrm>
            <a:off x="2779363" y="747150"/>
            <a:ext cx="1726200" cy="1902600"/>
            <a:chOff x="3369600" y="2693025"/>
            <a:chExt cx="1726200" cy="1902600"/>
          </a:xfrm>
        </p:grpSpPr>
        <p:sp>
          <p:nvSpPr>
            <p:cNvPr id="796" name="Google Shape;796;p68"/>
            <p:cNvSpPr txBox="1"/>
            <p:nvPr/>
          </p:nvSpPr>
          <p:spPr>
            <a:xfrm>
              <a:off x="3369600" y="4220925"/>
              <a:ext cx="1726200" cy="374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booska muunadda (sample space)</a:t>
              </a:r>
              <a:endParaRPr sz="1800">
                <a:latin typeface="Lexend"/>
                <a:ea typeface="Lexend"/>
                <a:cs typeface="Lexend"/>
                <a:sym typeface="Lexend"/>
              </a:endParaRPr>
            </a:p>
          </p:txBody>
        </p:sp>
        <p:sp>
          <p:nvSpPr>
            <p:cNvPr id="797" name="Google Shape;797;p68"/>
            <p:cNvSpPr/>
            <p:nvPr/>
          </p:nvSpPr>
          <p:spPr>
            <a:xfrm>
              <a:off x="3784825" y="2693025"/>
              <a:ext cx="895800" cy="1527900"/>
            </a:xfrm>
            <a:prstGeom prst="roundRect">
              <a:avLst>
                <a:gd fmla="val 13314" name="adj"/>
              </a:avLst>
            </a:prstGeom>
            <a:noFill/>
            <a:ln cap="flat" cmpd="sng" w="2857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TP</a:t>
              </a:r>
              <a:endParaRPr sz="1600">
                <a:latin typeface="Lexend"/>
                <a:ea typeface="Lexend"/>
                <a:cs typeface="Lexend"/>
                <a:sym typeface="Lexend"/>
              </a:endParaRPr>
            </a:p>
            <a:p>
              <a:pPr indent="0" lvl="0" marL="0" rtl="0" algn="ctr">
                <a:spcBef>
                  <a:spcPts val="0"/>
                </a:spcBef>
                <a:spcAft>
                  <a:spcPts val="0"/>
                </a:spcAft>
                <a:buNone/>
              </a:pPr>
              <a:r>
                <a:rPr lang="en-GB" sz="1600">
                  <a:latin typeface="Lexend"/>
                  <a:ea typeface="Lexend"/>
                  <a:cs typeface="Lexend"/>
                  <a:sym typeface="Lexend"/>
                </a:rPr>
                <a:t>TF</a:t>
              </a:r>
              <a:endParaRPr sz="1600">
                <a:latin typeface="Lexend"/>
                <a:ea typeface="Lexend"/>
                <a:cs typeface="Lexend"/>
                <a:sym typeface="Lexend"/>
              </a:endParaRPr>
            </a:p>
            <a:p>
              <a:pPr indent="0" lvl="0" marL="0" rtl="0" algn="ctr">
                <a:spcBef>
                  <a:spcPts val="0"/>
                </a:spcBef>
                <a:spcAft>
                  <a:spcPts val="0"/>
                </a:spcAft>
                <a:buNone/>
              </a:pPr>
              <a:r>
                <a:rPr lang="en-GB" sz="1600">
                  <a:latin typeface="Lexend"/>
                  <a:ea typeface="Lexend"/>
                  <a:cs typeface="Lexend"/>
                  <a:sym typeface="Lexend"/>
                </a:rPr>
                <a:t>TS</a:t>
              </a:r>
              <a:endParaRPr sz="1600">
                <a:latin typeface="Lexend"/>
                <a:ea typeface="Lexend"/>
                <a:cs typeface="Lexend"/>
                <a:sym typeface="Lexend"/>
              </a:endParaRPr>
            </a:p>
            <a:p>
              <a:pPr indent="0" lvl="0" marL="0" rtl="0" algn="ctr">
                <a:spcBef>
                  <a:spcPts val="0"/>
                </a:spcBef>
                <a:spcAft>
                  <a:spcPts val="0"/>
                </a:spcAft>
                <a:buNone/>
              </a:pPr>
              <a:r>
                <a:rPr lang="en-GB" sz="1600">
                  <a:solidFill>
                    <a:schemeClr val="dk1"/>
                  </a:solidFill>
                  <a:latin typeface="Lexend"/>
                  <a:ea typeface="Lexend"/>
                  <a:cs typeface="Lexend"/>
                  <a:sym typeface="Lexend"/>
                </a:rPr>
                <a:t>GP</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600">
                  <a:solidFill>
                    <a:schemeClr val="dk1"/>
                  </a:solidFill>
                  <a:latin typeface="Lexend"/>
                  <a:ea typeface="Lexend"/>
                  <a:cs typeface="Lexend"/>
                  <a:sym typeface="Lexend"/>
                </a:rPr>
                <a:t>GF</a:t>
              </a:r>
              <a:endParaRPr sz="1600">
                <a:solidFill>
                  <a:schemeClr val="dk1"/>
                </a:solidFill>
                <a:latin typeface="Lexend"/>
                <a:ea typeface="Lexend"/>
                <a:cs typeface="Lexend"/>
                <a:sym typeface="Lexend"/>
              </a:endParaRPr>
            </a:p>
            <a:p>
              <a:pPr indent="0" lvl="0" marL="0" rtl="0" algn="ctr">
                <a:spcBef>
                  <a:spcPts val="0"/>
                </a:spcBef>
                <a:spcAft>
                  <a:spcPts val="0"/>
                </a:spcAft>
                <a:buNone/>
              </a:pPr>
              <a:r>
                <a:rPr lang="en-GB" sz="1600">
                  <a:solidFill>
                    <a:schemeClr val="dk1"/>
                  </a:solidFill>
                  <a:latin typeface="Lexend"/>
                  <a:ea typeface="Lexend"/>
                  <a:cs typeface="Lexend"/>
                  <a:sym typeface="Lexend"/>
                </a:rPr>
                <a:t>GS</a:t>
              </a:r>
              <a:endParaRPr sz="1600">
                <a:latin typeface="Lexend"/>
                <a:ea typeface="Lexend"/>
                <a:cs typeface="Lexend"/>
                <a:sym typeface="Lexend"/>
              </a:endParaRPr>
            </a:p>
          </p:txBody>
        </p:sp>
      </p:grpSp>
      <p:grpSp>
        <p:nvGrpSpPr>
          <p:cNvPr id="798" name="Google Shape;798;p68"/>
          <p:cNvGrpSpPr/>
          <p:nvPr/>
        </p:nvGrpSpPr>
        <p:grpSpPr>
          <a:xfrm>
            <a:off x="4827550" y="690350"/>
            <a:ext cx="3444121" cy="2086800"/>
            <a:chOff x="4827550" y="2976350"/>
            <a:chExt cx="3444121" cy="2086800"/>
          </a:xfrm>
        </p:grpSpPr>
        <p:sp>
          <p:nvSpPr>
            <p:cNvPr id="799" name="Google Shape;799;p68"/>
            <p:cNvSpPr/>
            <p:nvPr/>
          </p:nvSpPr>
          <p:spPr>
            <a:xfrm>
              <a:off x="4827550" y="2976350"/>
              <a:ext cx="3381600" cy="2086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00" name="Google Shape;800;p68"/>
            <p:cNvPicPr preferRelativeResize="0"/>
            <p:nvPr/>
          </p:nvPicPr>
          <p:blipFill rotWithShape="1">
            <a:blip r:embed="rId4">
              <a:alphaModFix/>
            </a:blip>
            <a:srcRect b="43690" l="0" r="57905" t="0"/>
            <a:stretch/>
          </p:blipFill>
          <p:spPr>
            <a:xfrm>
              <a:off x="4950696" y="3114350"/>
              <a:ext cx="3320975" cy="1767651"/>
            </a:xfrm>
            <a:prstGeom prst="rect">
              <a:avLst/>
            </a:prstGeom>
            <a:noFill/>
            <a:ln>
              <a:noFill/>
            </a:ln>
          </p:spPr>
        </p:pic>
        <p:sp>
          <p:nvSpPr>
            <p:cNvPr id="801" name="Google Shape;801;p68"/>
            <p:cNvSpPr txBox="1"/>
            <p:nvPr/>
          </p:nvSpPr>
          <p:spPr>
            <a:xfrm>
              <a:off x="5036584" y="3146668"/>
              <a:ext cx="3000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Oo liis garayso dhammaan natiijooyinka suurtagalka ah,</a:t>
              </a:r>
              <a:endParaRPr sz="1800">
                <a:solidFill>
                  <a:srgbClr val="000000"/>
                </a:solidFill>
                <a:latin typeface="Lexend"/>
                <a:ea typeface="Lexend"/>
                <a:cs typeface="Lexend"/>
                <a:sym typeface="Lexend"/>
              </a:endParaRPr>
            </a:p>
          </p:txBody>
        </p:sp>
      </p:grpSp>
      <p:sp>
        <p:nvSpPr>
          <p:cNvPr id="802" name="Google Shape;802;p68"/>
          <p:cNvSpPr txBox="1"/>
          <p:nvPr/>
        </p:nvSpPr>
        <p:spPr>
          <a:xfrm>
            <a:off x="5036575" y="1413156"/>
            <a:ext cx="30000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ama ku dheji miiska natiijooyinka,</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803" name="Google Shape;803;p68"/>
          <p:cNvSpPr txBox="1"/>
          <p:nvPr/>
        </p:nvSpPr>
        <p:spPr>
          <a:xfrm>
            <a:off x="5036575" y="1975217"/>
            <a:ext cx="3000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ama geedka natiijooyinka…</a:t>
            </a:r>
            <a:endParaRPr sz="1800">
              <a:latin typeface="Lexend"/>
              <a:ea typeface="Lexend"/>
              <a:cs typeface="Lexend"/>
              <a:sym typeface="Lexend"/>
            </a:endParaRPr>
          </a:p>
        </p:txBody>
      </p:sp>
      <p:grpSp>
        <p:nvGrpSpPr>
          <p:cNvPr id="804" name="Google Shape;804;p68"/>
          <p:cNvGrpSpPr/>
          <p:nvPr/>
        </p:nvGrpSpPr>
        <p:grpSpPr>
          <a:xfrm>
            <a:off x="4331166" y="2510697"/>
            <a:ext cx="3203859" cy="2250300"/>
            <a:chOff x="4178766" y="2663097"/>
            <a:chExt cx="3203859" cy="2250300"/>
          </a:xfrm>
        </p:grpSpPr>
        <p:sp>
          <p:nvSpPr>
            <p:cNvPr id="805" name="Google Shape;805;p68"/>
            <p:cNvSpPr/>
            <p:nvPr/>
          </p:nvSpPr>
          <p:spPr>
            <a:xfrm>
              <a:off x="6486825" y="2663097"/>
              <a:ext cx="895800" cy="2250300"/>
            </a:xfrm>
            <a:prstGeom prst="roundRect">
              <a:avLst>
                <a:gd fmla="val 13314" name="adj"/>
              </a:avLst>
            </a:prstGeom>
            <a:noFill/>
            <a:ln cap="flat" cmpd="sng" w="2857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50000"/>
                </a:lnSpc>
                <a:spcBef>
                  <a:spcPts val="0"/>
                </a:spcBef>
                <a:spcAft>
                  <a:spcPts val="0"/>
                </a:spcAft>
                <a:buNone/>
              </a:pPr>
              <a:r>
                <a:rPr lang="en-GB" sz="1600">
                  <a:latin typeface="Lexend"/>
                  <a:ea typeface="Lexend"/>
                  <a:cs typeface="Lexend"/>
                  <a:sym typeface="Lexend"/>
                </a:rPr>
                <a:t>TP</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latin typeface="Lexend"/>
                  <a:ea typeface="Lexend"/>
                  <a:cs typeface="Lexend"/>
                  <a:sym typeface="Lexend"/>
                </a:rPr>
                <a:t>TF</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latin typeface="Lexend"/>
                  <a:ea typeface="Lexend"/>
                  <a:cs typeface="Lexend"/>
                  <a:sym typeface="Lexend"/>
                </a:rPr>
                <a:t>TS</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GP</a:t>
              </a:r>
              <a:endParaRPr sz="1600">
                <a:solidFill>
                  <a:schemeClr val="dk1"/>
                </a:solidFill>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GF</a:t>
              </a:r>
              <a:endParaRPr sz="1600">
                <a:solidFill>
                  <a:schemeClr val="dk1"/>
                </a:solidFill>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GS</a:t>
              </a:r>
              <a:endParaRPr sz="1600">
                <a:latin typeface="Lexend"/>
                <a:ea typeface="Lexend"/>
                <a:cs typeface="Lexend"/>
                <a:sym typeface="Lexend"/>
              </a:endParaRPr>
            </a:p>
          </p:txBody>
        </p:sp>
        <p:grpSp>
          <p:nvGrpSpPr>
            <p:cNvPr id="806" name="Google Shape;806;p68"/>
            <p:cNvGrpSpPr/>
            <p:nvPr/>
          </p:nvGrpSpPr>
          <p:grpSpPr>
            <a:xfrm>
              <a:off x="4178766" y="2673199"/>
              <a:ext cx="2308058" cy="2077025"/>
              <a:chOff x="4712166" y="2673199"/>
              <a:chExt cx="2308058" cy="2077025"/>
            </a:xfrm>
          </p:grpSpPr>
          <p:grpSp>
            <p:nvGrpSpPr>
              <p:cNvPr id="807" name="Google Shape;807;p68"/>
              <p:cNvGrpSpPr/>
              <p:nvPr/>
            </p:nvGrpSpPr>
            <p:grpSpPr>
              <a:xfrm>
                <a:off x="4712166" y="2805701"/>
                <a:ext cx="1867477" cy="1808769"/>
                <a:chOff x="531189" y="2507322"/>
                <a:chExt cx="1744490" cy="1840799"/>
              </a:xfrm>
            </p:grpSpPr>
            <p:grpSp>
              <p:nvGrpSpPr>
                <p:cNvPr id="808" name="Google Shape;808;p68"/>
                <p:cNvGrpSpPr/>
                <p:nvPr/>
              </p:nvGrpSpPr>
              <p:grpSpPr>
                <a:xfrm>
                  <a:off x="531189" y="2841325"/>
                  <a:ext cx="657559" cy="1155053"/>
                  <a:chOff x="531205" y="2439944"/>
                  <a:chExt cx="704100" cy="1957717"/>
                </a:xfrm>
              </p:grpSpPr>
              <p:cxnSp>
                <p:nvCxnSpPr>
                  <p:cNvPr id="809" name="Google Shape;809;p68"/>
                  <p:cNvCxnSpPr/>
                  <p:nvPr/>
                </p:nvCxnSpPr>
                <p:spPr>
                  <a:xfrm flipH="1" rot="10800000">
                    <a:off x="531205" y="2439944"/>
                    <a:ext cx="704100" cy="858900"/>
                  </a:xfrm>
                  <a:prstGeom prst="straightConnector1">
                    <a:avLst/>
                  </a:prstGeom>
                  <a:noFill/>
                  <a:ln cap="flat" cmpd="sng" w="28575">
                    <a:solidFill>
                      <a:srgbClr val="000000"/>
                    </a:solidFill>
                    <a:prstDash val="solid"/>
                    <a:round/>
                    <a:headEnd len="med" w="med" type="none"/>
                    <a:tailEnd len="med" w="med" type="none"/>
                  </a:ln>
                </p:spPr>
              </p:cxnSp>
              <p:cxnSp>
                <p:nvCxnSpPr>
                  <p:cNvPr id="810" name="Google Shape;810;p68"/>
                  <p:cNvCxnSpPr/>
                  <p:nvPr/>
                </p:nvCxnSpPr>
                <p:spPr>
                  <a:xfrm>
                    <a:off x="531205" y="3538762"/>
                    <a:ext cx="704100" cy="858900"/>
                  </a:xfrm>
                  <a:prstGeom prst="straightConnector1">
                    <a:avLst/>
                  </a:prstGeom>
                  <a:noFill/>
                  <a:ln cap="flat" cmpd="sng" w="28575">
                    <a:solidFill>
                      <a:srgbClr val="000000"/>
                    </a:solidFill>
                    <a:prstDash val="solid"/>
                    <a:round/>
                    <a:headEnd len="med" w="med" type="none"/>
                    <a:tailEnd len="med" w="med" type="none"/>
                  </a:ln>
                </p:spPr>
              </p:cxnSp>
            </p:grpSp>
            <p:grpSp>
              <p:nvGrpSpPr>
                <p:cNvPr id="811" name="Google Shape;811;p68"/>
                <p:cNvGrpSpPr/>
                <p:nvPr/>
              </p:nvGrpSpPr>
              <p:grpSpPr>
                <a:xfrm>
                  <a:off x="1567974" y="2507322"/>
                  <a:ext cx="707706" cy="683164"/>
                  <a:chOff x="1597330" y="2437981"/>
                  <a:chExt cx="757796" cy="683164"/>
                </a:xfrm>
              </p:grpSpPr>
              <p:cxnSp>
                <p:nvCxnSpPr>
                  <p:cNvPr id="812" name="Google Shape;812;p68"/>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13" name="Google Shape;813;p68"/>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14" name="Google Shape;814;p68"/>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nvGrpSpPr>
                <p:cNvPr id="815" name="Google Shape;815;p68"/>
                <p:cNvGrpSpPr/>
                <p:nvPr/>
              </p:nvGrpSpPr>
              <p:grpSpPr>
                <a:xfrm>
                  <a:off x="1567974" y="3664957"/>
                  <a:ext cx="707706" cy="683164"/>
                  <a:chOff x="1597330" y="2437981"/>
                  <a:chExt cx="757796" cy="683164"/>
                </a:xfrm>
              </p:grpSpPr>
              <p:cxnSp>
                <p:nvCxnSpPr>
                  <p:cNvPr id="816" name="Google Shape;816;p68"/>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17" name="Google Shape;817;p68"/>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18" name="Google Shape;818;p68"/>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sp>
            <p:nvSpPr>
              <p:cNvPr id="819" name="Google Shape;819;p68"/>
              <p:cNvSpPr txBox="1"/>
              <p:nvPr/>
            </p:nvSpPr>
            <p:spPr>
              <a:xfrm>
                <a:off x="5414638" y="30025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T</a:t>
                </a:r>
                <a:endParaRPr sz="1800">
                  <a:latin typeface="Lexend"/>
                  <a:ea typeface="Lexend"/>
                  <a:cs typeface="Lexend"/>
                  <a:sym typeface="Lexend"/>
                </a:endParaRPr>
              </a:p>
            </p:txBody>
          </p:sp>
          <p:sp>
            <p:nvSpPr>
              <p:cNvPr id="820" name="Google Shape;820;p68"/>
              <p:cNvSpPr txBox="1"/>
              <p:nvPr/>
            </p:nvSpPr>
            <p:spPr>
              <a:xfrm>
                <a:off x="5414638" y="4143673"/>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G</a:t>
                </a:r>
                <a:endParaRPr sz="1800">
                  <a:latin typeface="Lexend"/>
                  <a:ea typeface="Lexend"/>
                  <a:cs typeface="Lexend"/>
                  <a:sym typeface="Lexend"/>
                </a:endParaRPr>
              </a:p>
            </p:txBody>
          </p:sp>
          <p:sp>
            <p:nvSpPr>
              <p:cNvPr id="821" name="Google Shape;821;p68"/>
              <p:cNvSpPr txBox="1"/>
              <p:nvPr/>
            </p:nvSpPr>
            <p:spPr>
              <a:xfrm>
                <a:off x="6506023" y="26731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P</a:t>
                </a:r>
                <a:endParaRPr sz="1800">
                  <a:latin typeface="Lexend"/>
                  <a:ea typeface="Lexend"/>
                  <a:cs typeface="Lexend"/>
                  <a:sym typeface="Lexend"/>
                </a:endParaRPr>
              </a:p>
            </p:txBody>
          </p:sp>
          <p:sp>
            <p:nvSpPr>
              <p:cNvPr id="822" name="Google Shape;822;p68"/>
              <p:cNvSpPr txBox="1"/>
              <p:nvPr/>
            </p:nvSpPr>
            <p:spPr>
              <a:xfrm>
                <a:off x="6506023" y="300254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F</a:t>
                </a:r>
                <a:endParaRPr sz="1800">
                  <a:latin typeface="Lexend"/>
                  <a:ea typeface="Lexend"/>
                  <a:cs typeface="Lexend"/>
                  <a:sym typeface="Lexend"/>
                </a:endParaRPr>
              </a:p>
            </p:txBody>
          </p:sp>
          <p:sp>
            <p:nvSpPr>
              <p:cNvPr id="823" name="Google Shape;823;p68"/>
              <p:cNvSpPr txBox="1"/>
              <p:nvPr/>
            </p:nvSpPr>
            <p:spPr>
              <a:xfrm>
                <a:off x="6506023" y="33318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S</a:t>
                </a:r>
                <a:endParaRPr sz="1800">
                  <a:latin typeface="Lexend"/>
                  <a:ea typeface="Lexend"/>
                  <a:cs typeface="Lexend"/>
                  <a:sym typeface="Lexend"/>
                </a:endParaRPr>
              </a:p>
            </p:txBody>
          </p:sp>
          <p:sp>
            <p:nvSpPr>
              <p:cNvPr id="824" name="Google Shape;824;p68"/>
              <p:cNvSpPr txBox="1"/>
              <p:nvPr/>
            </p:nvSpPr>
            <p:spPr>
              <a:xfrm>
                <a:off x="6506023" y="38143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P</a:t>
                </a:r>
                <a:endParaRPr sz="1800">
                  <a:latin typeface="Lexend"/>
                  <a:ea typeface="Lexend"/>
                  <a:cs typeface="Lexend"/>
                  <a:sym typeface="Lexend"/>
                </a:endParaRPr>
              </a:p>
            </p:txBody>
          </p:sp>
          <p:sp>
            <p:nvSpPr>
              <p:cNvPr id="825" name="Google Shape;825;p68"/>
              <p:cNvSpPr txBox="1"/>
              <p:nvPr/>
            </p:nvSpPr>
            <p:spPr>
              <a:xfrm>
                <a:off x="6506023" y="414367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F</a:t>
                </a:r>
                <a:endParaRPr sz="1800">
                  <a:latin typeface="Lexend"/>
                  <a:ea typeface="Lexend"/>
                  <a:cs typeface="Lexend"/>
                  <a:sym typeface="Lexend"/>
                </a:endParaRPr>
              </a:p>
            </p:txBody>
          </p:sp>
          <p:sp>
            <p:nvSpPr>
              <p:cNvPr id="826" name="Google Shape;826;p68"/>
              <p:cNvSpPr txBox="1"/>
              <p:nvPr/>
            </p:nvSpPr>
            <p:spPr>
              <a:xfrm>
                <a:off x="6506023" y="44730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S</a:t>
                </a:r>
                <a:endParaRPr sz="1800">
                  <a:latin typeface="Lexend"/>
                  <a:ea typeface="Lexend"/>
                  <a:cs typeface="Lexend"/>
                  <a:sym typeface="Lexend"/>
                </a:endParaRPr>
              </a:p>
            </p:txBody>
          </p:sp>
        </p:grpSp>
      </p:grpSp>
      <p:graphicFrame>
        <p:nvGraphicFramePr>
          <p:cNvPr id="827" name="Google Shape;827;p68"/>
          <p:cNvGraphicFramePr/>
          <p:nvPr/>
        </p:nvGraphicFramePr>
        <p:xfrm>
          <a:off x="412950" y="3106950"/>
          <a:ext cx="3000000" cy="3000000"/>
        </p:xfrm>
        <a:graphic>
          <a:graphicData uri="http://schemas.openxmlformats.org/drawingml/2006/table">
            <a:tbl>
              <a:tblPr>
                <a:noFill/>
                <a:tableStyleId>{CB14D709-67CF-4AEA-B8F9-FF3D39F066EA}</a:tableStyleId>
              </a:tblPr>
              <a:tblGrid>
                <a:gridCol w="800975"/>
                <a:gridCol w="800975"/>
                <a:gridCol w="800975"/>
                <a:gridCol w="800975"/>
              </a:tblGrid>
              <a:tr h="46182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P</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F</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S</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T</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TP</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TF</a:t>
                      </a:r>
                      <a:r>
                        <a:rPr lang="en-GB" sz="1000">
                          <a:solidFill>
                            <a:schemeClr val="dk1"/>
                          </a:solidFill>
                          <a:latin typeface="Lexend"/>
                          <a:ea typeface="Lexend"/>
                          <a:cs typeface="Lexend"/>
                          <a:sym typeface="Lexend"/>
                        </a:rPr>
                        <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TS</a:t>
                      </a:r>
                      <a:r>
                        <a:rPr lang="en-GB" sz="1000">
                          <a:solidFill>
                            <a:schemeClr val="dk1"/>
                          </a:solidFill>
                          <a:latin typeface="Lexend"/>
                          <a:ea typeface="Lexend"/>
                          <a:cs typeface="Lexend"/>
                          <a:sym typeface="Lexend"/>
                        </a:rPr>
                        <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G</a:t>
                      </a:r>
                      <a:endParaRPr sz="18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GP</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GF</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GS</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828" name="Google Shape;828;p68"/>
          <p:cNvSpPr txBox="1"/>
          <p:nvPr/>
        </p:nvSpPr>
        <p:spPr>
          <a:xfrm>
            <a:off x="336750" y="629400"/>
            <a:ext cx="2359800" cy="21381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400">
                <a:latin typeface="Lexend"/>
                <a:ea typeface="Lexend"/>
                <a:cs typeface="Lexend"/>
                <a:sym typeface="Lexend"/>
              </a:rPr>
              <a:t>Bilowga (Starters)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400">
                <a:latin typeface="Lexend"/>
                <a:ea typeface="Lexend"/>
                <a:cs typeface="Lexend"/>
                <a:sym typeface="Lexend"/>
              </a:rPr>
              <a:t>Maraq Yaanyo (T)</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400">
                <a:latin typeface="Lexend"/>
                <a:ea typeface="Lexend"/>
                <a:cs typeface="Lexend"/>
                <a:sym typeface="Lexend"/>
              </a:rPr>
              <a:t>Rooti Toos (G)</a:t>
            </a:r>
            <a:r>
              <a:rPr lang="en-GB" sz="1400">
                <a:solidFill>
                  <a:schemeClr val="dk1"/>
                </a:solidFill>
                <a:latin typeface="Lexend"/>
                <a:ea typeface="Lexend"/>
                <a:cs typeface="Lexend"/>
                <a:sym typeface="Lexend"/>
              </a:rPr>
              <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400">
                <a:latin typeface="Lexend"/>
                <a:ea typeface="Lexend"/>
                <a:cs typeface="Lexend"/>
                <a:sym typeface="Lexend"/>
              </a:rPr>
              <a:t>Cuntada Guud (Mains)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400">
                <a:latin typeface="Lexend"/>
                <a:ea typeface="Lexend"/>
                <a:cs typeface="Lexend"/>
                <a:sym typeface="Lexend"/>
              </a:rPr>
              <a:t>Pasta Carbonara (P)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400">
                <a:latin typeface="Lexend"/>
                <a:ea typeface="Lexend"/>
                <a:cs typeface="Lexend"/>
                <a:sym typeface="Lexend"/>
              </a:rPr>
              <a:t>Fuurad Kalluun (F)</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400">
                <a:latin typeface="Lexend"/>
                <a:ea typeface="Lexend"/>
                <a:cs typeface="Lexend"/>
                <a:sym typeface="Lexend"/>
              </a:rPr>
              <a:t>Spinach Gnocchi (S)</a:t>
            </a:r>
            <a:endParaRPr sz="17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grpSp>
        <p:nvGrpSpPr>
          <p:cNvPr id="834" name="Google Shape;834;p69"/>
          <p:cNvGrpSpPr/>
          <p:nvPr/>
        </p:nvGrpSpPr>
        <p:grpSpPr>
          <a:xfrm>
            <a:off x="8137196" y="1935832"/>
            <a:ext cx="676200" cy="1040525"/>
            <a:chOff x="8137196" y="1935832"/>
            <a:chExt cx="676200" cy="1040525"/>
          </a:xfrm>
        </p:grpSpPr>
        <p:pic>
          <p:nvPicPr>
            <p:cNvPr id="835" name="Google Shape;835;p69"/>
            <p:cNvPicPr preferRelativeResize="0"/>
            <p:nvPr/>
          </p:nvPicPr>
          <p:blipFill>
            <a:blip r:embed="rId9">
              <a:alphaModFix/>
            </a:blip>
            <a:stretch>
              <a:fillRect/>
            </a:stretch>
          </p:blipFill>
          <p:spPr>
            <a:xfrm flipH="1">
              <a:off x="8209791" y="1935832"/>
              <a:ext cx="598139" cy="747975"/>
            </a:xfrm>
            <a:prstGeom prst="rect">
              <a:avLst/>
            </a:prstGeom>
            <a:noFill/>
            <a:ln>
              <a:noFill/>
            </a:ln>
          </p:spPr>
        </p:pic>
        <p:sp>
          <p:nvSpPr>
            <p:cNvPr id="836" name="Google Shape;836;p69"/>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2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grpSp>
        <p:nvGrpSpPr>
          <p:cNvPr id="837" name="Google Shape;837;p69"/>
          <p:cNvGrpSpPr/>
          <p:nvPr/>
        </p:nvGrpSpPr>
        <p:grpSpPr>
          <a:xfrm>
            <a:off x="4827550" y="690350"/>
            <a:ext cx="3444121" cy="2086800"/>
            <a:chOff x="4827550" y="2976350"/>
            <a:chExt cx="3444121" cy="2086800"/>
          </a:xfrm>
        </p:grpSpPr>
        <p:sp>
          <p:nvSpPr>
            <p:cNvPr id="838" name="Google Shape;838;p69"/>
            <p:cNvSpPr/>
            <p:nvPr/>
          </p:nvSpPr>
          <p:spPr>
            <a:xfrm>
              <a:off x="4827550" y="2976350"/>
              <a:ext cx="3381600" cy="20868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39" name="Google Shape;839;p69"/>
            <p:cNvPicPr preferRelativeResize="0"/>
            <p:nvPr/>
          </p:nvPicPr>
          <p:blipFill rotWithShape="1">
            <a:blip r:embed="rId4">
              <a:alphaModFix/>
            </a:blip>
            <a:srcRect b="43690" l="0" r="57905" t="0"/>
            <a:stretch/>
          </p:blipFill>
          <p:spPr>
            <a:xfrm>
              <a:off x="4950696" y="3114350"/>
              <a:ext cx="3320975" cy="1767651"/>
            </a:xfrm>
            <a:prstGeom prst="rect">
              <a:avLst/>
            </a:prstGeom>
            <a:noFill/>
            <a:ln>
              <a:noFill/>
            </a:ln>
          </p:spPr>
        </p:pic>
        <p:sp>
          <p:nvSpPr>
            <p:cNvPr id="840" name="Google Shape;840;p69"/>
            <p:cNvSpPr txBox="1"/>
            <p:nvPr/>
          </p:nvSpPr>
          <p:spPr>
            <a:xfrm>
              <a:off x="5036584" y="3146668"/>
              <a:ext cx="3000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Laakiin ma suurtagal baa in jaantus mid kale oo aan dhamaystirnayn lagu dhammaystiro, iyada oo aan liiska cuntada (menu) aanu caawin?</a:t>
              </a:r>
              <a:r>
                <a:rPr lang="en-GB" sz="1200">
                  <a:latin typeface="Lexend"/>
                  <a:ea typeface="Lexend"/>
                  <a:cs typeface="Lexend"/>
                  <a:sym typeface="Lexend"/>
                </a:rPr>
                <a:t/>
              </a:r>
              <a:r>
                <a:rPr lang="en-GB" sz="1200">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841" name="Google Shape;841;p69"/>
          <p:cNvGrpSpPr/>
          <p:nvPr/>
        </p:nvGrpSpPr>
        <p:grpSpPr>
          <a:xfrm>
            <a:off x="4331166" y="2510697"/>
            <a:ext cx="3203859" cy="2250300"/>
            <a:chOff x="4178766" y="2663097"/>
            <a:chExt cx="3203859" cy="2250300"/>
          </a:xfrm>
        </p:grpSpPr>
        <p:sp>
          <p:nvSpPr>
            <p:cNvPr id="842" name="Google Shape;842;p69"/>
            <p:cNvSpPr/>
            <p:nvPr/>
          </p:nvSpPr>
          <p:spPr>
            <a:xfrm>
              <a:off x="6486825" y="2663097"/>
              <a:ext cx="895800" cy="2250300"/>
            </a:xfrm>
            <a:prstGeom prst="roundRect">
              <a:avLst>
                <a:gd fmla="val 13314" name="adj"/>
              </a:avLst>
            </a:prstGeom>
            <a:noFill/>
            <a:ln cap="flat" cmpd="sng" w="2857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50000"/>
                </a:lnSpc>
                <a:spcBef>
                  <a:spcPts val="0"/>
                </a:spcBef>
                <a:spcAft>
                  <a:spcPts val="0"/>
                </a:spcAft>
                <a:buNone/>
              </a:pPr>
              <a:r>
                <a:rPr lang="en-GB" sz="1600">
                  <a:latin typeface="Lexend"/>
                  <a:ea typeface="Lexend"/>
                  <a:cs typeface="Lexend"/>
                  <a:sym typeface="Lexend"/>
                </a:rPr>
                <a:t>TP</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latin typeface="Lexend"/>
                  <a:ea typeface="Lexend"/>
                  <a:cs typeface="Lexend"/>
                  <a:sym typeface="Lexend"/>
                </a:rPr>
                <a:t> </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latin typeface="Lexend"/>
                  <a:ea typeface="Lexend"/>
                  <a:cs typeface="Lexend"/>
                  <a:sym typeface="Lexend"/>
                </a:rPr>
                <a:t>TS</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 </a:t>
              </a:r>
              <a:endParaRPr sz="1600">
                <a:solidFill>
                  <a:schemeClr val="dk1"/>
                </a:solidFill>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GF</a:t>
              </a:r>
              <a:endParaRPr sz="1600">
                <a:solidFill>
                  <a:schemeClr val="dk1"/>
                </a:solidFill>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 </a:t>
              </a:r>
              <a:endParaRPr sz="1600">
                <a:latin typeface="Lexend"/>
                <a:ea typeface="Lexend"/>
                <a:cs typeface="Lexend"/>
                <a:sym typeface="Lexend"/>
              </a:endParaRPr>
            </a:p>
          </p:txBody>
        </p:sp>
        <p:grpSp>
          <p:nvGrpSpPr>
            <p:cNvPr id="843" name="Google Shape;843;p69"/>
            <p:cNvGrpSpPr/>
            <p:nvPr/>
          </p:nvGrpSpPr>
          <p:grpSpPr>
            <a:xfrm>
              <a:off x="4178766" y="2673199"/>
              <a:ext cx="2308058" cy="2077025"/>
              <a:chOff x="4712166" y="2673199"/>
              <a:chExt cx="2308058" cy="2077025"/>
            </a:xfrm>
          </p:grpSpPr>
          <p:grpSp>
            <p:nvGrpSpPr>
              <p:cNvPr id="844" name="Google Shape;844;p69"/>
              <p:cNvGrpSpPr/>
              <p:nvPr/>
            </p:nvGrpSpPr>
            <p:grpSpPr>
              <a:xfrm>
                <a:off x="4712166" y="2805701"/>
                <a:ext cx="1867477" cy="1808769"/>
                <a:chOff x="531189" y="2507322"/>
                <a:chExt cx="1744490" cy="1840799"/>
              </a:xfrm>
            </p:grpSpPr>
            <p:grpSp>
              <p:nvGrpSpPr>
                <p:cNvPr id="845" name="Google Shape;845;p69"/>
                <p:cNvGrpSpPr/>
                <p:nvPr/>
              </p:nvGrpSpPr>
              <p:grpSpPr>
                <a:xfrm>
                  <a:off x="531189" y="2841325"/>
                  <a:ext cx="657559" cy="1155053"/>
                  <a:chOff x="531205" y="2439944"/>
                  <a:chExt cx="704100" cy="1957717"/>
                </a:xfrm>
              </p:grpSpPr>
              <p:cxnSp>
                <p:nvCxnSpPr>
                  <p:cNvPr id="846" name="Google Shape;846;p69"/>
                  <p:cNvCxnSpPr/>
                  <p:nvPr/>
                </p:nvCxnSpPr>
                <p:spPr>
                  <a:xfrm flipH="1" rot="10800000">
                    <a:off x="531205" y="2439944"/>
                    <a:ext cx="704100" cy="858900"/>
                  </a:xfrm>
                  <a:prstGeom prst="straightConnector1">
                    <a:avLst/>
                  </a:prstGeom>
                  <a:noFill/>
                  <a:ln cap="flat" cmpd="sng" w="28575">
                    <a:solidFill>
                      <a:srgbClr val="000000"/>
                    </a:solidFill>
                    <a:prstDash val="solid"/>
                    <a:round/>
                    <a:headEnd len="med" w="med" type="none"/>
                    <a:tailEnd len="med" w="med" type="none"/>
                  </a:ln>
                </p:spPr>
              </p:cxnSp>
              <p:cxnSp>
                <p:nvCxnSpPr>
                  <p:cNvPr id="847" name="Google Shape;847;p69"/>
                  <p:cNvCxnSpPr/>
                  <p:nvPr/>
                </p:nvCxnSpPr>
                <p:spPr>
                  <a:xfrm>
                    <a:off x="531205" y="3538762"/>
                    <a:ext cx="704100" cy="858900"/>
                  </a:xfrm>
                  <a:prstGeom prst="straightConnector1">
                    <a:avLst/>
                  </a:prstGeom>
                  <a:noFill/>
                  <a:ln cap="flat" cmpd="sng" w="28575">
                    <a:solidFill>
                      <a:srgbClr val="000000"/>
                    </a:solidFill>
                    <a:prstDash val="solid"/>
                    <a:round/>
                    <a:headEnd len="med" w="med" type="none"/>
                    <a:tailEnd len="med" w="med" type="none"/>
                  </a:ln>
                </p:spPr>
              </p:cxnSp>
            </p:grpSp>
            <p:grpSp>
              <p:nvGrpSpPr>
                <p:cNvPr id="848" name="Google Shape;848;p69"/>
                <p:cNvGrpSpPr/>
                <p:nvPr/>
              </p:nvGrpSpPr>
              <p:grpSpPr>
                <a:xfrm>
                  <a:off x="1567974" y="2507322"/>
                  <a:ext cx="707706" cy="683164"/>
                  <a:chOff x="1597330" y="2437981"/>
                  <a:chExt cx="757796" cy="683164"/>
                </a:xfrm>
              </p:grpSpPr>
              <p:cxnSp>
                <p:nvCxnSpPr>
                  <p:cNvPr id="849" name="Google Shape;849;p69"/>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50" name="Google Shape;850;p69"/>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51" name="Google Shape;851;p69"/>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nvGrpSpPr>
                <p:cNvPr id="852" name="Google Shape;852;p69"/>
                <p:cNvGrpSpPr/>
                <p:nvPr/>
              </p:nvGrpSpPr>
              <p:grpSpPr>
                <a:xfrm>
                  <a:off x="1567974" y="3664957"/>
                  <a:ext cx="707706" cy="683164"/>
                  <a:chOff x="1597330" y="2437981"/>
                  <a:chExt cx="757796" cy="683164"/>
                </a:xfrm>
              </p:grpSpPr>
              <p:cxnSp>
                <p:nvCxnSpPr>
                  <p:cNvPr id="853" name="Google Shape;853;p69"/>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54" name="Google Shape;854;p69"/>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55" name="Google Shape;855;p69"/>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sp>
            <p:nvSpPr>
              <p:cNvPr id="856" name="Google Shape;856;p69"/>
              <p:cNvSpPr txBox="1"/>
              <p:nvPr/>
            </p:nvSpPr>
            <p:spPr>
              <a:xfrm>
                <a:off x="5414638" y="30025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857" name="Google Shape;857;p69"/>
              <p:cNvSpPr txBox="1"/>
              <p:nvPr/>
            </p:nvSpPr>
            <p:spPr>
              <a:xfrm>
                <a:off x="5414638" y="4143673"/>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858" name="Google Shape;858;p69"/>
              <p:cNvSpPr txBox="1"/>
              <p:nvPr/>
            </p:nvSpPr>
            <p:spPr>
              <a:xfrm>
                <a:off x="6506023" y="26731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859" name="Google Shape;859;p69"/>
              <p:cNvSpPr txBox="1"/>
              <p:nvPr/>
            </p:nvSpPr>
            <p:spPr>
              <a:xfrm>
                <a:off x="6506023" y="300254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860" name="Google Shape;860;p69"/>
              <p:cNvSpPr txBox="1"/>
              <p:nvPr/>
            </p:nvSpPr>
            <p:spPr>
              <a:xfrm>
                <a:off x="6506023" y="33318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861" name="Google Shape;861;p69"/>
              <p:cNvSpPr txBox="1"/>
              <p:nvPr/>
            </p:nvSpPr>
            <p:spPr>
              <a:xfrm>
                <a:off x="6506023" y="38143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862" name="Google Shape;862;p69"/>
              <p:cNvSpPr txBox="1"/>
              <p:nvPr/>
            </p:nvSpPr>
            <p:spPr>
              <a:xfrm>
                <a:off x="6506023" y="414367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200">
                    <a:latin typeface="Lexend"/>
                    <a:ea typeface="Lexend"/>
                    <a:cs typeface="Lexend"/>
                    <a:sym typeface="Lexend"/>
                  </a:rPr>
                  <a:t>FP</a:t>
                </a:r>
                <a:endParaRPr sz="1800">
                  <a:latin typeface="Lexend"/>
                  <a:ea typeface="Lexend"/>
                  <a:cs typeface="Lexend"/>
                  <a:sym typeface="Lexend"/>
                </a:endParaRPr>
              </a:p>
            </p:txBody>
          </p:sp>
          <p:sp>
            <p:nvSpPr>
              <p:cNvPr id="863" name="Google Shape;863;p69"/>
              <p:cNvSpPr txBox="1"/>
              <p:nvPr/>
            </p:nvSpPr>
            <p:spPr>
              <a:xfrm>
                <a:off x="6506023" y="44730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grpSp>
      <p:grpSp>
        <p:nvGrpSpPr>
          <p:cNvPr id="864" name="Google Shape;864;p69"/>
          <p:cNvGrpSpPr/>
          <p:nvPr/>
        </p:nvGrpSpPr>
        <p:grpSpPr>
          <a:xfrm flipH="1">
            <a:off x="781425" y="676887"/>
            <a:ext cx="3458700" cy="1925400"/>
            <a:chOff x="4400850" y="5363550"/>
            <a:chExt cx="3458700" cy="1925400"/>
          </a:xfrm>
        </p:grpSpPr>
        <p:sp>
          <p:nvSpPr>
            <p:cNvPr id="865" name="Google Shape;865;p69"/>
            <p:cNvSpPr/>
            <p:nvPr/>
          </p:nvSpPr>
          <p:spPr>
            <a:xfrm>
              <a:off x="4400850" y="5363550"/>
              <a:ext cx="3458700" cy="19254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66" name="Google Shape;866;p69"/>
            <p:cNvPicPr preferRelativeResize="0"/>
            <p:nvPr/>
          </p:nvPicPr>
          <p:blipFill rotWithShape="1">
            <a:blip r:embed="rId4">
              <a:alphaModFix/>
            </a:blip>
            <a:srcRect b="43690" l="0" r="57905" t="0"/>
            <a:stretch/>
          </p:blipFill>
          <p:spPr>
            <a:xfrm>
              <a:off x="4522425" y="5507050"/>
              <a:ext cx="3320975" cy="1767651"/>
            </a:xfrm>
            <a:prstGeom prst="rect">
              <a:avLst/>
            </a:prstGeom>
            <a:noFill/>
            <a:ln>
              <a:noFill/>
            </a:ln>
          </p:spPr>
        </p:pic>
        <p:sp>
          <p:nvSpPr>
            <p:cNvPr id="867" name="Google Shape;867;p69"/>
            <p:cNvSpPr txBox="1"/>
            <p:nvPr/>
          </p:nvSpPr>
          <p:spPr>
            <a:xfrm>
              <a:off x="4608313" y="5539368"/>
              <a:ext cx="3000000" cy="1422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Waxaan u malaynayaa haa.</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Waxaad isticmaali kartaa madaxyada (headers) shaxda natiijada (outcome table) si aad u ogaato walxaha liiska cuntada.</a:t>
              </a:r>
              <a:r>
                <a:rPr lang="en-GB" sz="1200">
                  <a:latin typeface="Lexend"/>
                  <a:ea typeface="Lexend"/>
                  <a:cs typeface="Lexend"/>
                  <a:sym typeface="Lexend"/>
                </a:rPr>
                <a:t/>
              </a:r>
              <a:r>
                <a:rPr lang="en-GB" sz="12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200">
                  <a:latin typeface="Lexend"/>
                  <a:ea typeface="Lexend"/>
                  <a:cs typeface="Lexend"/>
                  <a:sym typeface="Lexend"/>
                </a:rPr>
                <a:t>Tusaale ahaan…</a:t>
              </a:r>
              <a:endParaRPr sz="1800">
                <a:latin typeface="Lexend"/>
                <a:ea typeface="Lexend"/>
                <a:cs typeface="Lexend"/>
                <a:sym typeface="Lexend"/>
              </a:endParaRPr>
            </a:p>
          </p:txBody>
        </p:sp>
      </p:grpSp>
      <p:pic>
        <p:nvPicPr>
          <p:cNvPr id="868" name="Google Shape;868;p69"/>
          <p:cNvPicPr preferRelativeResize="0"/>
          <p:nvPr/>
        </p:nvPicPr>
        <p:blipFill>
          <a:blip r:embed="rId10">
            <a:alphaModFix/>
          </a:blip>
          <a:stretch>
            <a:fillRect/>
          </a:stretch>
        </p:blipFill>
        <p:spPr>
          <a:xfrm flipH="1">
            <a:off x="345156" y="2156754"/>
            <a:ext cx="664425" cy="737087"/>
          </a:xfrm>
          <a:prstGeom prst="rect">
            <a:avLst/>
          </a:prstGeom>
          <a:noFill/>
          <a:ln>
            <a:noFill/>
          </a:ln>
        </p:spPr>
      </p:pic>
      <p:sp>
        <p:nvSpPr>
          <p:cNvPr id="869" name="Google Shape;869;p69"/>
          <p:cNvSpPr txBox="1"/>
          <p:nvPr/>
        </p:nvSpPr>
        <p:spPr>
          <a:xfrm flipH="1">
            <a:off x="374230" y="2893847"/>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aphicFrame>
        <p:nvGraphicFramePr>
          <p:cNvPr id="870" name="Google Shape;870;p69"/>
          <p:cNvGraphicFramePr/>
          <p:nvPr/>
        </p:nvGraphicFramePr>
        <p:xfrm>
          <a:off x="412950" y="3106950"/>
          <a:ext cx="3000000" cy="3000000"/>
        </p:xfrm>
        <a:graphic>
          <a:graphicData uri="http://schemas.openxmlformats.org/drawingml/2006/table">
            <a:tbl>
              <a:tblPr>
                <a:noFill/>
                <a:tableStyleId>{CB14D709-67CF-4AEA-B8F9-FF3D39F066EA}</a:tableStyleId>
              </a:tblPr>
              <a:tblGrid>
                <a:gridCol w="800975"/>
                <a:gridCol w="800975"/>
                <a:gridCol w="800975"/>
                <a:gridCol w="800975"/>
              </a:tblGrid>
              <a:tr h="46182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P</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F</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S</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T</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200">
                          <a:latin typeface="Lexend"/>
                          <a:ea typeface="Lexend"/>
                          <a:cs typeface="Lexend"/>
                          <a:sym typeface="Lexend"/>
                        </a:rPr>
                        <a:t>TP</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TF</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TS</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200">
                          <a:solidFill>
                            <a:schemeClr val="lt1"/>
                          </a:solidFill>
                          <a:latin typeface="Lexend"/>
                          <a:ea typeface="Lexend"/>
                          <a:cs typeface="Lexend"/>
                          <a:sym typeface="Lexend"/>
                        </a:rPr>
                        <a:t>G</a:t>
                      </a:r>
                      <a:endParaRPr sz="18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200">
                          <a:latin typeface="Lexend"/>
                          <a:ea typeface="Lexend"/>
                          <a:cs typeface="Lexend"/>
                          <a:sym typeface="Lexend"/>
                        </a:rPr>
                        <a:t>GP</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GF</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GS</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graphicFrame>
        <p:nvGraphicFramePr>
          <p:cNvPr id="875" name="Google Shape;875;p70"/>
          <p:cNvGraphicFramePr/>
          <p:nvPr/>
        </p:nvGraphicFramePr>
        <p:xfrm>
          <a:off x="412950" y="3106950"/>
          <a:ext cx="3000000" cy="3000000"/>
        </p:xfrm>
        <a:graphic>
          <a:graphicData uri="http://schemas.openxmlformats.org/drawingml/2006/table">
            <a:tbl>
              <a:tblPr>
                <a:noFill/>
                <a:tableStyleId>{CB14D709-67CF-4AEA-B8F9-FF3D39F066EA}</a:tableStyleId>
              </a:tblPr>
              <a:tblGrid>
                <a:gridCol w="800975"/>
                <a:gridCol w="800975"/>
                <a:gridCol w="800975"/>
                <a:gridCol w="800975"/>
              </a:tblGrid>
              <a:tr h="46182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P</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F</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S</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T</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100">
                          <a:latin typeface="Lexend"/>
                          <a:ea typeface="Lexend"/>
                          <a:cs typeface="Lexend"/>
                          <a:sym typeface="Lexend"/>
                        </a:rPr>
                        <a:t>TP</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TF</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TS</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100">
                          <a:solidFill>
                            <a:schemeClr val="lt1"/>
                          </a:solidFill>
                          <a:latin typeface="Lexend"/>
                          <a:ea typeface="Lexend"/>
                          <a:cs typeface="Lexend"/>
                          <a:sym typeface="Lexend"/>
                        </a:rPr>
                        <a:t>G</a:t>
                      </a:r>
                      <a:endParaRPr sz="18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100">
                          <a:latin typeface="Lexend"/>
                          <a:ea typeface="Lexend"/>
                          <a:cs typeface="Lexend"/>
                          <a:sym typeface="Lexend"/>
                        </a:rPr>
                        <a:t>GP</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GF</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100">
                          <a:solidFill>
                            <a:schemeClr val="dk1"/>
                          </a:solidFill>
                          <a:latin typeface="Lexend"/>
                          <a:ea typeface="Lexend"/>
                          <a:cs typeface="Lexend"/>
                          <a:sym typeface="Lexend"/>
                        </a:rPr>
                        <a:t>GS</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876" name="Google Shape;876;p70"/>
          <p:cNvSpPr/>
          <p:nvPr/>
        </p:nvSpPr>
        <p:spPr>
          <a:xfrm>
            <a:off x="5347875" y="654644"/>
            <a:ext cx="2945700" cy="1817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77" name="Google Shape;877;p70"/>
          <p:cNvPicPr preferRelativeResize="0"/>
          <p:nvPr/>
        </p:nvPicPr>
        <p:blipFill rotWithShape="1">
          <a:blip r:embed="rId3">
            <a:alphaModFix/>
          </a:blip>
          <a:srcRect b="43690" l="0" r="57905" t="0"/>
          <a:stretch/>
        </p:blipFill>
        <p:spPr>
          <a:xfrm>
            <a:off x="5455141" y="774848"/>
            <a:ext cx="2892733" cy="1539710"/>
          </a:xfrm>
          <a:prstGeom prst="rect">
            <a:avLst/>
          </a:prstGeom>
          <a:noFill/>
          <a:ln>
            <a:noFill/>
          </a:ln>
        </p:spPr>
      </p:pic>
      <p:sp>
        <p:nvSpPr>
          <p:cNvPr id="878" name="Google Shape;878;p70"/>
          <p:cNvSpPr txBox="1"/>
          <p:nvPr/>
        </p:nvSpPr>
        <p:spPr>
          <a:xfrm>
            <a:off x="5564325" y="858000"/>
            <a:ext cx="2494800" cy="1136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Waa qabow!</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Marka waxaan u isticmaali karaa cinwaannadan lakabka koowaad ee laamaha…</a:t>
            </a:r>
            <a:endParaRPr sz="1800">
              <a:latin typeface="Lexend"/>
              <a:ea typeface="Lexend"/>
              <a:cs typeface="Lexend"/>
              <a:sym typeface="Lexend"/>
            </a:endParaRPr>
          </a:p>
        </p:txBody>
      </p:sp>
      <p:grpSp>
        <p:nvGrpSpPr>
          <p:cNvPr id="879" name="Google Shape;879;p70"/>
          <p:cNvGrpSpPr/>
          <p:nvPr/>
        </p:nvGrpSpPr>
        <p:grpSpPr>
          <a:xfrm>
            <a:off x="4830675" y="678700"/>
            <a:ext cx="3504900" cy="2031000"/>
            <a:chOff x="4940675" y="4590907"/>
            <a:chExt cx="3504900" cy="2031000"/>
          </a:xfrm>
        </p:grpSpPr>
        <p:sp>
          <p:nvSpPr>
            <p:cNvPr id="880" name="Google Shape;880;p70"/>
            <p:cNvSpPr/>
            <p:nvPr/>
          </p:nvSpPr>
          <p:spPr>
            <a:xfrm>
              <a:off x="4940675" y="4590907"/>
              <a:ext cx="3504900" cy="2031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881" name="Google Shape;881;p70"/>
            <p:cNvPicPr preferRelativeResize="0"/>
            <p:nvPr/>
          </p:nvPicPr>
          <p:blipFill rotWithShape="1">
            <a:blip r:embed="rId3">
              <a:alphaModFix/>
            </a:blip>
            <a:srcRect b="43690" l="0" r="57905" t="0"/>
            <a:stretch/>
          </p:blipFill>
          <p:spPr>
            <a:xfrm>
              <a:off x="5062501" y="4626843"/>
              <a:ext cx="3285376" cy="1721767"/>
            </a:xfrm>
            <a:prstGeom prst="rect">
              <a:avLst/>
            </a:prstGeom>
            <a:noFill/>
            <a:ln>
              <a:noFill/>
            </a:ln>
          </p:spPr>
        </p:pic>
        <p:sp>
          <p:nvSpPr>
            <p:cNvPr id="882" name="Google Shape;882;p70"/>
            <p:cNvSpPr txBox="1"/>
            <p:nvPr/>
          </p:nvSpPr>
          <p:spPr>
            <a:xfrm>
              <a:off x="5186505" y="4658154"/>
              <a:ext cx="2833500" cy="1270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Iyo cinwaannadan lakabka labaad ee laamaha.</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Waan ogahay tan sababtoo ah waxaa jira saddex laamood iyo saddex cinwaan.</a:t>
              </a:r>
              <a:endParaRPr sz="1800">
                <a:latin typeface="Lexend"/>
                <a:ea typeface="Lexend"/>
                <a:cs typeface="Lexend"/>
                <a:sym typeface="Lexend"/>
              </a:endParaRPr>
            </a:p>
          </p:txBody>
        </p:sp>
      </p:grpSp>
      <p:grpSp>
        <p:nvGrpSpPr>
          <p:cNvPr id="883" name="Google Shape;883;p70"/>
          <p:cNvGrpSpPr/>
          <p:nvPr/>
        </p:nvGrpSpPr>
        <p:grpSpPr>
          <a:xfrm>
            <a:off x="8137196" y="1935832"/>
            <a:ext cx="676200" cy="1040525"/>
            <a:chOff x="8137196" y="1935832"/>
            <a:chExt cx="676200" cy="1040525"/>
          </a:xfrm>
        </p:grpSpPr>
        <p:pic>
          <p:nvPicPr>
            <p:cNvPr id="884" name="Google Shape;884;p70"/>
            <p:cNvPicPr preferRelativeResize="0"/>
            <p:nvPr/>
          </p:nvPicPr>
          <p:blipFill>
            <a:blip r:embed="rId9">
              <a:alphaModFix/>
            </a:blip>
            <a:stretch>
              <a:fillRect/>
            </a:stretch>
          </p:blipFill>
          <p:spPr>
            <a:xfrm flipH="1">
              <a:off x="8209791" y="1935832"/>
              <a:ext cx="598139" cy="747975"/>
            </a:xfrm>
            <a:prstGeom prst="rect">
              <a:avLst/>
            </a:prstGeom>
            <a:noFill/>
            <a:ln>
              <a:noFill/>
            </a:ln>
          </p:spPr>
        </p:pic>
        <p:sp>
          <p:nvSpPr>
            <p:cNvPr id="885" name="Google Shape;885;p70"/>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pic>
        <p:nvPicPr>
          <p:cNvPr id="886" name="Google Shape;886;p70"/>
          <p:cNvPicPr preferRelativeResize="0"/>
          <p:nvPr/>
        </p:nvPicPr>
        <p:blipFill rotWithShape="1">
          <a:blip r:embed="rId3">
            <a:alphaModFix/>
          </a:blip>
          <a:srcRect b="43690" l="0" r="57905" t="0"/>
          <a:stretch/>
        </p:blipFill>
        <p:spPr>
          <a:xfrm flipH="1">
            <a:off x="797575" y="972777"/>
            <a:ext cx="3320975" cy="1476326"/>
          </a:xfrm>
          <a:prstGeom prst="rect">
            <a:avLst/>
          </a:prstGeom>
          <a:noFill/>
          <a:ln>
            <a:noFill/>
          </a:ln>
        </p:spPr>
      </p:pic>
      <p:sp>
        <p:nvSpPr>
          <p:cNvPr id="887" name="Google Shape;887;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dhaxaysa jaantusyada</a:t>
            </a:r>
            <a:r>
              <a:rPr lang="en-GB" sz="1100">
                <a:latin typeface="Lexend"/>
              </a:rPr>
              <a:t/>
            </a:r>
            <a:r>
              <a:rPr lang="en-GB" sz="1100">
                <a:latin typeface="Lexend"/>
              </a:rPr>
              <a:t/>
            </a:r>
            <a:endParaRPr/>
          </a:p>
        </p:txBody>
      </p:sp>
      <p:grpSp>
        <p:nvGrpSpPr>
          <p:cNvPr id="888" name="Google Shape;888;p70"/>
          <p:cNvGrpSpPr/>
          <p:nvPr/>
        </p:nvGrpSpPr>
        <p:grpSpPr>
          <a:xfrm>
            <a:off x="4331166" y="2510697"/>
            <a:ext cx="3203859" cy="2250300"/>
            <a:chOff x="4178766" y="2663097"/>
            <a:chExt cx="3203859" cy="2250300"/>
          </a:xfrm>
        </p:grpSpPr>
        <p:sp>
          <p:nvSpPr>
            <p:cNvPr id="889" name="Google Shape;889;p70"/>
            <p:cNvSpPr/>
            <p:nvPr/>
          </p:nvSpPr>
          <p:spPr>
            <a:xfrm>
              <a:off x="6486825" y="2663097"/>
              <a:ext cx="895800" cy="2250300"/>
            </a:xfrm>
            <a:prstGeom prst="roundRect">
              <a:avLst>
                <a:gd fmla="val 13314" name="adj"/>
              </a:avLst>
            </a:prstGeom>
            <a:noFill/>
            <a:ln cap="flat" cmpd="sng" w="28575">
              <a:solidFill>
                <a:schemeClr val="accent4"/>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50000"/>
                </a:lnSpc>
                <a:spcBef>
                  <a:spcPts val="0"/>
                </a:spcBef>
                <a:spcAft>
                  <a:spcPts val="0"/>
                </a:spcAft>
                <a:buNone/>
              </a:pPr>
              <a:r>
                <a:rPr lang="en-GB" sz="1600">
                  <a:latin typeface="Lexend"/>
                  <a:ea typeface="Lexend"/>
                  <a:cs typeface="Lexend"/>
                  <a:sym typeface="Lexend"/>
                </a:rPr>
                <a:t>TP</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latin typeface="Lexend"/>
                  <a:ea typeface="Lexend"/>
                  <a:cs typeface="Lexend"/>
                  <a:sym typeface="Lexend"/>
                </a:rPr>
                <a:t> </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latin typeface="Lexend"/>
                  <a:ea typeface="Lexend"/>
                  <a:cs typeface="Lexend"/>
                  <a:sym typeface="Lexend"/>
                </a:rPr>
                <a:t>TS</a:t>
              </a:r>
              <a:endParaRPr sz="1600">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 </a:t>
              </a:r>
              <a:endParaRPr sz="1600">
                <a:solidFill>
                  <a:schemeClr val="dk1"/>
                </a:solidFill>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GF</a:t>
              </a:r>
              <a:endParaRPr sz="1600">
                <a:solidFill>
                  <a:schemeClr val="dk1"/>
                </a:solidFill>
                <a:latin typeface="Lexend"/>
                <a:ea typeface="Lexend"/>
                <a:cs typeface="Lexend"/>
                <a:sym typeface="Lexend"/>
              </a:endParaRPr>
            </a:p>
            <a:p>
              <a:pPr indent="0" lvl="0" marL="0" rtl="0" algn="ctr">
                <a:lnSpc>
                  <a:spcPct val="150000"/>
                </a:lnSpc>
                <a:spcBef>
                  <a:spcPts val="0"/>
                </a:spcBef>
                <a:spcAft>
                  <a:spcPts val="0"/>
                </a:spcAft>
                <a:buNone/>
              </a:pPr>
              <a:r>
                <a:rPr lang="en-GB" sz="1600">
                  <a:solidFill>
                    <a:schemeClr val="dk1"/>
                  </a:solidFill>
                  <a:latin typeface="Lexend"/>
                  <a:ea typeface="Lexend"/>
                  <a:cs typeface="Lexend"/>
                  <a:sym typeface="Lexend"/>
                </a:rPr>
                <a:t> </a:t>
              </a:r>
              <a:endParaRPr sz="1600">
                <a:latin typeface="Lexend"/>
                <a:ea typeface="Lexend"/>
                <a:cs typeface="Lexend"/>
                <a:sym typeface="Lexend"/>
              </a:endParaRPr>
            </a:p>
          </p:txBody>
        </p:sp>
        <p:grpSp>
          <p:nvGrpSpPr>
            <p:cNvPr id="890" name="Google Shape;890;p70"/>
            <p:cNvGrpSpPr/>
            <p:nvPr/>
          </p:nvGrpSpPr>
          <p:grpSpPr>
            <a:xfrm>
              <a:off x="4178766" y="2673199"/>
              <a:ext cx="2308058" cy="2077025"/>
              <a:chOff x="4712166" y="2673199"/>
              <a:chExt cx="2308058" cy="2077025"/>
            </a:xfrm>
          </p:grpSpPr>
          <p:grpSp>
            <p:nvGrpSpPr>
              <p:cNvPr id="891" name="Google Shape;891;p70"/>
              <p:cNvGrpSpPr/>
              <p:nvPr/>
            </p:nvGrpSpPr>
            <p:grpSpPr>
              <a:xfrm>
                <a:off x="4712166" y="2805701"/>
                <a:ext cx="1867477" cy="1808769"/>
                <a:chOff x="531189" y="2507322"/>
                <a:chExt cx="1744490" cy="1840799"/>
              </a:xfrm>
            </p:grpSpPr>
            <p:grpSp>
              <p:nvGrpSpPr>
                <p:cNvPr id="892" name="Google Shape;892;p70"/>
                <p:cNvGrpSpPr/>
                <p:nvPr/>
              </p:nvGrpSpPr>
              <p:grpSpPr>
                <a:xfrm>
                  <a:off x="531189" y="2841325"/>
                  <a:ext cx="657559" cy="1155053"/>
                  <a:chOff x="531205" y="2439944"/>
                  <a:chExt cx="704100" cy="1957717"/>
                </a:xfrm>
              </p:grpSpPr>
              <p:cxnSp>
                <p:nvCxnSpPr>
                  <p:cNvPr id="893" name="Google Shape;893;p70"/>
                  <p:cNvCxnSpPr/>
                  <p:nvPr/>
                </p:nvCxnSpPr>
                <p:spPr>
                  <a:xfrm flipH="1" rot="10800000">
                    <a:off x="531205" y="2439944"/>
                    <a:ext cx="704100" cy="858900"/>
                  </a:xfrm>
                  <a:prstGeom prst="straightConnector1">
                    <a:avLst/>
                  </a:prstGeom>
                  <a:noFill/>
                  <a:ln cap="flat" cmpd="sng" w="28575">
                    <a:solidFill>
                      <a:srgbClr val="000000"/>
                    </a:solidFill>
                    <a:prstDash val="solid"/>
                    <a:round/>
                    <a:headEnd len="med" w="med" type="none"/>
                    <a:tailEnd len="med" w="med" type="none"/>
                  </a:ln>
                </p:spPr>
              </p:cxnSp>
              <p:cxnSp>
                <p:nvCxnSpPr>
                  <p:cNvPr id="894" name="Google Shape;894;p70"/>
                  <p:cNvCxnSpPr/>
                  <p:nvPr/>
                </p:nvCxnSpPr>
                <p:spPr>
                  <a:xfrm>
                    <a:off x="531205" y="3538762"/>
                    <a:ext cx="704100" cy="858900"/>
                  </a:xfrm>
                  <a:prstGeom prst="straightConnector1">
                    <a:avLst/>
                  </a:prstGeom>
                  <a:noFill/>
                  <a:ln cap="flat" cmpd="sng" w="28575">
                    <a:solidFill>
                      <a:srgbClr val="000000"/>
                    </a:solidFill>
                    <a:prstDash val="solid"/>
                    <a:round/>
                    <a:headEnd len="med" w="med" type="none"/>
                    <a:tailEnd len="med" w="med" type="none"/>
                  </a:ln>
                </p:spPr>
              </p:cxnSp>
            </p:grpSp>
            <p:grpSp>
              <p:nvGrpSpPr>
                <p:cNvPr id="895" name="Google Shape;895;p70"/>
                <p:cNvGrpSpPr/>
                <p:nvPr/>
              </p:nvGrpSpPr>
              <p:grpSpPr>
                <a:xfrm>
                  <a:off x="1567974" y="2507322"/>
                  <a:ext cx="707706" cy="683164"/>
                  <a:chOff x="1597330" y="2437981"/>
                  <a:chExt cx="757796" cy="683164"/>
                </a:xfrm>
              </p:grpSpPr>
              <p:cxnSp>
                <p:nvCxnSpPr>
                  <p:cNvPr id="896" name="Google Shape;896;p70"/>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97" name="Google Shape;897;p70"/>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898" name="Google Shape;898;p70"/>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nvGrpSpPr>
                <p:cNvPr id="899" name="Google Shape;899;p70"/>
                <p:cNvGrpSpPr/>
                <p:nvPr/>
              </p:nvGrpSpPr>
              <p:grpSpPr>
                <a:xfrm>
                  <a:off x="1567974" y="3664957"/>
                  <a:ext cx="707706" cy="683164"/>
                  <a:chOff x="1597330" y="2437981"/>
                  <a:chExt cx="757796" cy="683164"/>
                </a:xfrm>
              </p:grpSpPr>
              <p:cxnSp>
                <p:nvCxnSpPr>
                  <p:cNvPr id="900" name="Google Shape;900;p70"/>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901" name="Google Shape;901;p70"/>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902" name="Google Shape;902;p70"/>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sp>
            <p:nvSpPr>
              <p:cNvPr id="903" name="Google Shape;903;p70"/>
              <p:cNvSpPr txBox="1"/>
              <p:nvPr/>
            </p:nvSpPr>
            <p:spPr>
              <a:xfrm>
                <a:off x="5414638" y="30025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04" name="Google Shape;904;p70"/>
              <p:cNvSpPr txBox="1"/>
              <p:nvPr/>
            </p:nvSpPr>
            <p:spPr>
              <a:xfrm>
                <a:off x="5414638" y="4143673"/>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05" name="Google Shape;905;p70"/>
              <p:cNvSpPr txBox="1"/>
              <p:nvPr/>
            </p:nvSpPr>
            <p:spPr>
              <a:xfrm>
                <a:off x="6506023" y="26731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06" name="Google Shape;906;p70"/>
              <p:cNvSpPr txBox="1"/>
              <p:nvPr/>
            </p:nvSpPr>
            <p:spPr>
              <a:xfrm>
                <a:off x="6506023" y="300254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07" name="Google Shape;907;p70"/>
              <p:cNvSpPr txBox="1"/>
              <p:nvPr/>
            </p:nvSpPr>
            <p:spPr>
              <a:xfrm>
                <a:off x="6506023" y="33318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08" name="Google Shape;908;p70"/>
              <p:cNvSpPr txBox="1"/>
              <p:nvPr/>
            </p:nvSpPr>
            <p:spPr>
              <a:xfrm>
                <a:off x="6506023" y="38143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09" name="Google Shape;909;p70"/>
              <p:cNvSpPr txBox="1"/>
              <p:nvPr/>
            </p:nvSpPr>
            <p:spPr>
              <a:xfrm>
                <a:off x="6506023" y="414367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F</a:t>
                </a:r>
                <a:endParaRPr sz="1800">
                  <a:latin typeface="Lexend"/>
                  <a:ea typeface="Lexend"/>
                  <a:cs typeface="Lexend"/>
                  <a:sym typeface="Lexend"/>
                </a:endParaRPr>
              </a:p>
            </p:txBody>
          </p:sp>
          <p:sp>
            <p:nvSpPr>
              <p:cNvPr id="910" name="Google Shape;910;p70"/>
              <p:cNvSpPr txBox="1"/>
              <p:nvPr/>
            </p:nvSpPr>
            <p:spPr>
              <a:xfrm>
                <a:off x="6506023" y="44730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grpSp>
      <p:sp>
        <p:nvSpPr>
          <p:cNvPr id="911" name="Google Shape;911;p70"/>
          <p:cNvSpPr txBox="1"/>
          <p:nvPr/>
        </p:nvSpPr>
        <p:spPr>
          <a:xfrm flipH="1">
            <a:off x="1032650" y="1005103"/>
            <a:ext cx="3000000" cy="550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Cinwaannadani waxay kuu sheegayaan cuntada bilowga ah,</a:t>
            </a:r>
            <a:endParaRPr sz="1800">
              <a:latin typeface="Lexend"/>
              <a:ea typeface="Lexend"/>
              <a:cs typeface="Lexend"/>
              <a:sym typeface="Lexend"/>
            </a:endParaRPr>
          </a:p>
        </p:txBody>
      </p:sp>
      <p:sp>
        <p:nvSpPr>
          <p:cNvPr id="912" name="Google Shape;912;p70"/>
          <p:cNvSpPr/>
          <p:nvPr/>
        </p:nvSpPr>
        <p:spPr>
          <a:xfrm>
            <a:off x="1394585" y="3187225"/>
            <a:ext cx="2052300" cy="301200"/>
          </a:xfrm>
          <a:prstGeom prst="roundRect">
            <a:avLst>
              <a:gd fmla="val 5961" name="adj"/>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3" name="Google Shape;913;p70"/>
          <p:cNvSpPr/>
          <p:nvPr/>
        </p:nvSpPr>
        <p:spPr>
          <a:xfrm>
            <a:off x="569401" y="3651950"/>
            <a:ext cx="498900" cy="757200"/>
          </a:xfrm>
          <a:prstGeom prst="roundRect">
            <a:avLst>
              <a:gd fmla="val 5961" name="adj"/>
            </a:avLst>
          </a:prstGeom>
          <a:noFill/>
          <a:ln cap="flat" cmpd="sng" w="38100">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4" name="Google Shape;914;p70"/>
          <p:cNvSpPr txBox="1"/>
          <p:nvPr/>
        </p:nvSpPr>
        <p:spPr>
          <a:xfrm flipH="1">
            <a:off x="1032650" y="1581503"/>
            <a:ext cx="3000000" cy="550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halka cinwaannadani ay kuu sheegayaan cuntada ugu weyn.</a:t>
            </a:r>
            <a:endParaRPr sz="1800">
              <a:latin typeface="Lexend"/>
              <a:ea typeface="Lexend"/>
              <a:cs typeface="Lexend"/>
              <a:sym typeface="Lexend"/>
            </a:endParaRPr>
          </a:p>
        </p:txBody>
      </p:sp>
      <p:sp>
        <p:nvSpPr>
          <p:cNvPr id="915" name="Google Shape;915;p70"/>
          <p:cNvSpPr txBox="1"/>
          <p:nvPr/>
        </p:nvSpPr>
        <p:spPr>
          <a:xfrm>
            <a:off x="4993150" y="2850800"/>
            <a:ext cx="462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T</a:t>
            </a:r>
            <a:endParaRPr sz="1800">
              <a:latin typeface="Kalam"/>
              <a:ea typeface="Kalam"/>
              <a:cs typeface="Kalam"/>
              <a:sym typeface="Kalam"/>
            </a:endParaRPr>
          </a:p>
        </p:txBody>
      </p:sp>
      <p:sp>
        <p:nvSpPr>
          <p:cNvPr id="916" name="Google Shape;916;p70"/>
          <p:cNvSpPr txBox="1"/>
          <p:nvPr/>
        </p:nvSpPr>
        <p:spPr>
          <a:xfrm>
            <a:off x="4993150" y="3993809"/>
            <a:ext cx="462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G</a:t>
            </a:r>
            <a:endParaRPr sz="1800">
              <a:latin typeface="Kalam"/>
              <a:ea typeface="Kalam"/>
              <a:cs typeface="Kalam"/>
              <a:sym typeface="Kalam"/>
            </a:endParaRPr>
          </a:p>
        </p:txBody>
      </p:sp>
      <p:grpSp>
        <p:nvGrpSpPr>
          <p:cNvPr id="917" name="Google Shape;917;p70"/>
          <p:cNvGrpSpPr/>
          <p:nvPr/>
        </p:nvGrpSpPr>
        <p:grpSpPr>
          <a:xfrm>
            <a:off x="6120875" y="2523269"/>
            <a:ext cx="462000" cy="930199"/>
            <a:chOff x="6120875" y="2523269"/>
            <a:chExt cx="462000" cy="930199"/>
          </a:xfrm>
        </p:grpSpPr>
        <p:sp>
          <p:nvSpPr>
            <p:cNvPr id="918" name="Google Shape;918;p70"/>
            <p:cNvSpPr txBox="1"/>
            <p:nvPr/>
          </p:nvSpPr>
          <p:spPr>
            <a:xfrm>
              <a:off x="6120875" y="2523269"/>
              <a:ext cx="462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P</a:t>
              </a:r>
              <a:endParaRPr sz="1800">
                <a:latin typeface="Kalam"/>
                <a:ea typeface="Kalam"/>
                <a:cs typeface="Kalam"/>
                <a:sym typeface="Kalam"/>
              </a:endParaRPr>
            </a:p>
          </p:txBody>
        </p:sp>
        <p:sp>
          <p:nvSpPr>
            <p:cNvPr id="919" name="Google Shape;919;p70"/>
            <p:cNvSpPr txBox="1"/>
            <p:nvPr/>
          </p:nvSpPr>
          <p:spPr>
            <a:xfrm>
              <a:off x="6120875" y="2849766"/>
              <a:ext cx="462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F</a:t>
              </a:r>
              <a:endParaRPr sz="1800">
                <a:latin typeface="Kalam"/>
                <a:ea typeface="Kalam"/>
                <a:cs typeface="Kalam"/>
                <a:sym typeface="Kalam"/>
              </a:endParaRPr>
            </a:p>
          </p:txBody>
        </p:sp>
        <p:sp>
          <p:nvSpPr>
            <p:cNvPr id="920" name="Google Shape;920;p70"/>
            <p:cNvSpPr txBox="1"/>
            <p:nvPr/>
          </p:nvSpPr>
          <p:spPr>
            <a:xfrm>
              <a:off x="6120875" y="3176268"/>
              <a:ext cx="462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S</a:t>
              </a:r>
              <a:endParaRPr sz="1800">
                <a:latin typeface="Kalam"/>
                <a:ea typeface="Kalam"/>
                <a:cs typeface="Kalam"/>
                <a:sym typeface="Kalam"/>
              </a:endParaRPr>
            </a:p>
          </p:txBody>
        </p:sp>
      </p:grpSp>
      <p:grpSp>
        <p:nvGrpSpPr>
          <p:cNvPr id="921" name="Google Shape;921;p70"/>
          <p:cNvGrpSpPr/>
          <p:nvPr/>
        </p:nvGrpSpPr>
        <p:grpSpPr>
          <a:xfrm>
            <a:off x="6120875" y="3667294"/>
            <a:ext cx="462000" cy="930199"/>
            <a:chOff x="6120875" y="2523269"/>
            <a:chExt cx="462000" cy="930199"/>
          </a:xfrm>
        </p:grpSpPr>
        <p:sp>
          <p:nvSpPr>
            <p:cNvPr id="922" name="Google Shape;922;p70"/>
            <p:cNvSpPr txBox="1"/>
            <p:nvPr/>
          </p:nvSpPr>
          <p:spPr>
            <a:xfrm>
              <a:off x="6120875" y="2523269"/>
              <a:ext cx="462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P</a:t>
              </a:r>
              <a:endParaRPr sz="1800">
                <a:latin typeface="Kalam"/>
                <a:ea typeface="Kalam"/>
                <a:cs typeface="Kalam"/>
                <a:sym typeface="Kalam"/>
              </a:endParaRPr>
            </a:p>
          </p:txBody>
        </p:sp>
        <p:sp>
          <p:nvSpPr>
            <p:cNvPr id="923" name="Google Shape;923;p70"/>
            <p:cNvSpPr txBox="1"/>
            <p:nvPr/>
          </p:nvSpPr>
          <p:spPr>
            <a:xfrm>
              <a:off x="6120875" y="3176268"/>
              <a:ext cx="462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S</a:t>
              </a:r>
              <a:endParaRPr sz="1800">
                <a:latin typeface="Kalam"/>
                <a:ea typeface="Kalam"/>
                <a:cs typeface="Kalam"/>
                <a:sym typeface="Kalam"/>
              </a:endParaRPr>
            </a:p>
          </p:txBody>
        </p:sp>
      </p:grpSp>
      <p:grpSp>
        <p:nvGrpSpPr>
          <p:cNvPr id="924" name="Google Shape;924;p70"/>
          <p:cNvGrpSpPr/>
          <p:nvPr/>
        </p:nvGrpSpPr>
        <p:grpSpPr>
          <a:xfrm>
            <a:off x="780200" y="629853"/>
            <a:ext cx="3504900" cy="2031000"/>
            <a:chOff x="780200" y="4958600"/>
            <a:chExt cx="3504900" cy="2031000"/>
          </a:xfrm>
        </p:grpSpPr>
        <p:sp>
          <p:nvSpPr>
            <p:cNvPr id="925" name="Google Shape;925;p70"/>
            <p:cNvSpPr/>
            <p:nvPr/>
          </p:nvSpPr>
          <p:spPr>
            <a:xfrm>
              <a:off x="780200" y="4958600"/>
              <a:ext cx="3504900" cy="2031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926" name="Google Shape;926;p70"/>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927" name="Google Shape;927;p70"/>
            <p:cNvSpPr txBox="1"/>
            <p:nvPr/>
          </p:nvSpPr>
          <p:spPr>
            <a:xfrm flipH="1">
              <a:off x="1032650" y="5327978"/>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Waa sax!</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Hadda geedka natiijadaagu waa buuxsamay, waxaad sidoo kale dhammaystiri kartaa meesha muunadda (sample space).</a:t>
              </a:r>
              <a:endParaRPr sz="1800">
                <a:latin typeface="Lexend"/>
                <a:ea typeface="Lexend"/>
                <a:cs typeface="Lexend"/>
                <a:sym typeface="Lexend"/>
              </a:endParaRPr>
            </a:p>
          </p:txBody>
        </p:sp>
      </p:grpSp>
      <p:pic>
        <p:nvPicPr>
          <p:cNvPr id="928" name="Google Shape;928;p70"/>
          <p:cNvPicPr preferRelativeResize="0"/>
          <p:nvPr/>
        </p:nvPicPr>
        <p:blipFill>
          <a:blip r:embed="rId10">
            <a:alphaModFix/>
          </a:blip>
          <a:stretch>
            <a:fillRect/>
          </a:stretch>
        </p:blipFill>
        <p:spPr>
          <a:xfrm flipH="1">
            <a:off x="345156" y="2156754"/>
            <a:ext cx="664425" cy="737087"/>
          </a:xfrm>
          <a:prstGeom prst="rect">
            <a:avLst/>
          </a:prstGeom>
          <a:noFill/>
          <a:ln>
            <a:noFill/>
          </a:ln>
        </p:spPr>
      </p:pic>
      <p:sp>
        <p:nvSpPr>
          <p:cNvPr id="929" name="Google Shape;929;p70"/>
          <p:cNvSpPr txBox="1"/>
          <p:nvPr/>
        </p:nvSpPr>
        <p:spPr>
          <a:xfrm flipH="1">
            <a:off x="374230" y="2893847"/>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sp>
        <p:nvSpPr>
          <p:cNvPr id="930" name="Google Shape;930;p70"/>
          <p:cNvSpPr txBox="1"/>
          <p:nvPr/>
        </p:nvSpPr>
        <p:spPr>
          <a:xfrm>
            <a:off x="6633225" y="2893850"/>
            <a:ext cx="901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TF</a:t>
            </a:r>
            <a:endParaRPr sz="1800">
              <a:latin typeface="Kalam"/>
              <a:ea typeface="Kalam"/>
              <a:cs typeface="Kalam"/>
              <a:sym typeface="Kalam"/>
            </a:endParaRPr>
          </a:p>
        </p:txBody>
      </p:sp>
      <p:sp>
        <p:nvSpPr>
          <p:cNvPr id="931" name="Google Shape;931;p70"/>
          <p:cNvSpPr txBox="1"/>
          <p:nvPr/>
        </p:nvSpPr>
        <p:spPr>
          <a:xfrm>
            <a:off x="6633225" y="3661088"/>
            <a:ext cx="901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GP</a:t>
            </a:r>
            <a:endParaRPr sz="1800">
              <a:latin typeface="Kalam"/>
              <a:ea typeface="Kalam"/>
              <a:cs typeface="Kalam"/>
              <a:sym typeface="Kalam"/>
            </a:endParaRPr>
          </a:p>
        </p:txBody>
      </p:sp>
      <p:sp>
        <p:nvSpPr>
          <p:cNvPr id="932" name="Google Shape;932;p70"/>
          <p:cNvSpPr txBox="1"/>
          <p:nvPr/>
        </p:nvSpPr>
        <p:spPr>
          <a:xfrm>
            <a:off x="6633225" y="4319988"/>
            <a:ext cx="901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GS</a:t>
            </a:r>
            <a:endParaRPr sz="1800">
              <a:latin typeface="Kalam"/>
              <a:ea typeface="Kalam"/>
              <a:cs typeface="Kalam"/>
              <a:sym typeface="Kalam"/>
            </a:endParaRPr>
          </a:p>
        </p:txBody>
      </p:sp>
      <p:grpSp>
        <p:nvGrpSpPr>
          <p:cNvPr id="933" name="Google Shape;933;p70"/>
          <p:cNvGrpSpPr/>
          <p:nvPr/>
        </p:nvGrpSpPr>
        <p:grpSpPr>
          <a:xfrm>
            <a:off x="5440980" y="2653301"/>
            <a:ext cx="757569" cy="671277"/>
            <a:chOff x="1597330" y="2437981"/>
            <a:chExt cx="757796" cy="683164"/>
          </a:xfrm>
        </p:grpSpPr>
        <p:cxnSp>
          <p:nvCxnSpPr>
            <p:cNvPr id="934" name="Google Shape;934;p70"/>
            <p:cNvCxnSpPr/>
            <p:nvPr/>
          </p:nvCxnSpPr>
          <p:spPr>
            <a:xfrm flipH="1" rot="10800000">
              <a:off x="1597330" y="2437981"/>
              <a:ext cx="704100" cy="299700"/>
            </a:xfrm>
            <a:prstGeom prst="straightConnector1">
              <a:avLst/>
            </a:prstGeom>
            <a:noFill/>
            <a:ln cap="flat" cmpd="sng" w="76200">
              <a:solidFill>
                <a:srgbClr val="4F7BE8"/>
              </a:solidFill>
              <a:prstDash val="dash"/>
              <a:round/>
              <a:headEnd len="med" w="med" type="none"/>
              <a:tailEnd len="med" w="med" type="none"/>
            </a:ln>
          </p:spPr>
        </p:cxnSp>
        <p:cxnSp>
          <p:nvCxnSpPr>
            <p:cNvPr id="935" name="Google Shape;935;p70"/>
            <p:cNvCxnSpPr/>
            <p:nvPr/>
          </p:nvCxnSpPr>
          <p:spPr>
            <a:xfrm>
              <a:off x="1597330" y="2821445"/>
              <a:ext cx="704100" cy="299700"/>
            </a:xfrm>
            <a:prstGeom prst="straightConnector1">
              <a:avLst/>
            </a:prstGeom>
            <a:noFill/>
            <a:ln cap="flat" cmpd="sng" w="76200">
              <a:solidFill>
                <a:srgbClr val="4F7BE8"/>
              </a:solidFill>
              <a:prstDash val="dash"/>
              <a:round/>
              <a:headEnd len="med" w="med" type="none"/>
              <a:tailEnd len="med" w="med" type="none"/>
            </a:ln>
          </p:spPr>
        </p:cxnSp>
        <p:cxnSp>
          <p:nvCxnSpPr>
            <p:cNvPr id="936" name="Google Shape;936;p70"/>
            <p:cNvCxnSpPr/>
            <p:nvPr/>
          </p:nvCxnSpPr>
          <p:spPr>
            <a:xfrm>
              <a:off x="1630326" y="2780029"/>
              <a:ext cx="724800" cy="0"/>
            </a:xfrm>
            <a:prstGeom prst="straightConnector1">
              <a:avLst/>
            </a:prstGeom>
            <a:noFill/>
            <a:ln cap="flat" cmpd="sng" w="76200">
              <a:solidFill>
                <a:srgbClr val="4F7BE8"/>
              </a:solidFill>
              <a:prstDash val="dash"/>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1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0" name="Shape 940"/>
        <p:cNvGrpSpPr/>
        <p:nvPr/>
      </p:nvGrpSpPr>
      <p:grpSpPr>
        <a:xfrm>
          <a:off x="0" y="0"/>
          <a:ext cx="0" cy="0"/>
          <a:chOff x="0" y="0"/>
          <a:chExt cx="0" cy="0"/>
        </a:xfrm>
      </p:grpSpPr>
      <p:sp>
        <p:nvSpPr>
          <p:cNvPr id="941" name="Google Shape;941;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 wareejinta macluumaadka jaantusyada dhexdooda</a:t>
            </a:r>
            <a:r>
              <a:rPr lang="en-GB">
                <a:latin typeface="Lexend"/>
              </a:rPr>
              <a:t/>
            </a:r>
            <a:r>
              <a:rPr lang="en-GB">
                <a:latin typeface="Lexend"/>
              </a:rPr>
              <a:t/>
            </a:r>
            <a:endParaRPr/>
          </a:p>
        </p:txBody>
      </p:sp>
      <p:graphicFrame>
        <p:nvGraphicFramePr>
          <p:cNvPr id="942" name="Google Shape;942;p71"/>
          <p:cNvGraphicFramePr/>
          <p:nvPr/>
        </p:nvGraphicFramePr>
        <p:xfrm>
          <a:off x="337753" y="2657288"/>
          <a:ext cx="3000000" cy="3000000"/>
        </p:xfrm>
        <a:graphic>
          <a:graphicData uri="http://schemas.openxmlformats.org/drawingml/2006/table">
            <a:tbl>
              <a:tblPr>
                <a:noFill/>
                <a:tableStyleId>{CB14D709-67CF-4AEA-B8F9-FF3D39F066EA}</a:tableStyleId>
              </a:tblPr>
              <a:tblGrid>
                <a:gridCol w="750000"/>
                <a:gridCol w="750000"/>
                <a:gridCol w="750000"/>
                <a:gridCol w="750000"/>
              </a:tblGrid>
              <a:tr h="46182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9</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madax</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800">
                          <a:latin typeface="Lexend"/>
                          <a:ea typeface="Lexend"/>
                          <a:cs typeface="Lexend"/>
                          <a:sym typeface="Lexend"/>
                        </a:rPr>
                        <a:t>h1</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h7</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h9</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dabo</a:t>
                      </a:r>
                      <a:endParaRPr sz="18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800">
                          <a:latin typeface="Lexend"/>
                          <a:ea typeface="Lexend"/>
                          <a:cs typeface="Lexend"/>
                          <a:sym typeface="Lexend"/>
                        </a:rPr>
                        <a:t>t1</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t7</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t9</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943" name="Google Shape;943;p71"/>
          <p:cNvSpPr txBox="1"/>
          <p:nvPr/>
        </p:nvSpPr>
        <p:spPr>
          <a:xfrm>
            <a:off x="324000" y="642021"/>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Lacag ayaa la tuuray, iyo wareeg (spinner) ayaa la wareejin doonaa.</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Shaxda natiijada iyo geedka natiijada labaduba waxay muujinayaan isku tijaabo.</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Maxaa geli lahaa labada meelood ee bannaan ee geedka natiijada?</a:t>
            </a:r>
            <a:endParaRPr sz="1800">
              <a:latin typeface="Lexend"/>
              <a:ea typeface="Lexend"/>
              <a:cs typeface="Lexend"/>
              <a:sym typeface="Lexend"/>
            </a:endParaRPr>
          </a:p>
        </p:txBody>
      </p:sp>
      <p:grpSp>
        <p:nvGrpSpPr>
          <p:cNvPr id="944" name="Google Shape;944;p71"/>
          <p:cNvGrpSpPr/>
          <p:nvPr/>
        </p:nvGrpSpPr>
        <p:grpSpPr>
          <a:xfrm>
            <a:off x="5038330" y="2029329"/>
            <a:ext cx="3000014" cy="2699717"/>
            <a:chOff x="5245566" y="2215999"/>
            <a:chExt cx="2308058" cy="2077025"/>
          </a:xfrm>
        </p:grpSpPr>
        <p:cxnSp>
          <p:nvCxnSpPr>
            <p:cNvPr id="945" name="Google Shape;945;p71"/>
            <p:cNvCxnSpPr/>
            <p:nvPr/>
          </p:nvCxnSpPr>
          <p:spPr>
            <a:xfrm flipH="1" rot="10800000">
              <a:off x="5245566" y="2676626"/>
              <a:ext cx="703800" cy="498000"/>
            </a:xfrm>
            <a:prstGeom prst="straightConnector1">
              <a:avLst/>
            </a:prstGeom>
            <a:noFill/>
            <a:ln cap="flat" cmpd="sng" w="28575">
              <a:solidFill>
                <a:srgbClr val="000000"/>
              </a:solidFill>
              <a:prstDash val="solid"/>
              <a:round/>
              <a:headEnd len="med" w="med" type="none"/>
              <a:tailEnd len="med" w="med" type="none"/>
            </a:ln>
          </p:spPr>
        </p:cxnSp>
        <p:cxnSp>
          <p:nvCxnSpPr>
            <p:cNvPr id="946" name="Google Shape;946;p71"/>
            <p:cNvCxnSpPr/>
            <p:nvPr/>
          </p:nvCxnSpPr>
          <p:spPr>
            <a:xfrm>
              <a:off x="5245566" y="3313714"/>
              <a:ext cx="703800" cy="498000"/>
            </a:xfrm>
            <a:prstGeom prst="straightConnector1">
              <a:avLst/>
            </a:prstGeom>
            <a:noFill/>
            <a:ln cap="flat" cmpd="sng" w="28575">
              <a:solidFill>
                <a:srgbClr val="000000"/>
              </a:solidFill>
              <a:prstDash val="solid"/>
              <a:round/>
              <a:headEnd len="med" w="med" type="none"/>
              <a:tailEnd len="med" w="med" type="none"/>
            </a:ln>
          </p:spPr>
        </p:cxnSp>
        <p:cxnSp>
          <p:nvCxnSpPr>
            <p:cNvPr id="947" name="Google Shape;947;p71"/>
            <p:cNvCxnSpPr/>
            <p:nvPr/>
          </p:nvCxnSpPr>
          <p:spPr>
            <a:xfrm flipH="1" rot="10800000">
              <a:off x="6355443" y="2348387"/>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48" name="Google Shape;948;p71"/>
            <p:cNvCxnSpPr/>
            <p:nvPr/>
          </p:nvCxnSpPr>
          <p:spPr>
            <a:xfrm>
              <a:off x="6355443" y="2725293"/>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49" name="Google Shape;949;p71"/>
            <p:cNvCxnSpPr/>
            <p:nvPr/>
          </p:nvCxnSpPr>
          <p:spPr>
            <a:xfrm>
              <a:off x="6388431" y="2684598"/>
              <a:ext cx="724500" cy="0"/>
            </a:xfrm>
            <a:prstGeom prst="straightConnector1">
              <a:avLst/>
            </a:prstGeom>
            <a:noFill/>
            <a:ln cap="flat" cmpd="sng" w="28575">
              <a:solidFill>
                <a:srgbClr val="000000"/>
              </a:solidFill>
              <a:prstDash val="solid"/>
              <a:round/>
              <a:headEnd len="med" w="med" type="none"/>
              <a:tailEnd len="med" w="med" type="none"/>
            </a:ln>
          </p:spPr>
        </p:cxnSp>
        <p:cxnSp>
          <p:nvCxnSpPr>
            <p:cNvPr id="950" name="Google Shape;950;p71"/>
            <p:cNvCxnSpPr/>
            <p:nvPr/>
          </p:nvCxnSpPr>
          <p:spPr>
            <a:xfrm flipH="1" rot="10800000">
              <a:off x="6355443" y="3485879"/>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51" name="Google Shape;951;p71"/>
            <p:cNvCxnSpPr/>
            <p:nvPr/>
          </p:nvCxnSpPr>
          <p:spPr>
            <a:xfrm>
              <a:off x="6355443" y="3862785"/>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52" name="Google Shape;952;p71"/>
            <p:cNvCxnSpPr/>
            <p:nvPr/>
          </p:nvCxnSpPr>
          <p:spPr>
            <a:xfrm>
              <a:off x="6388431" y="3822090"/>
              <a:ext cx="724500" cy="0"/>
            </a:xfrm>
            <a:prstGeom prst="straightConnector1">
              <a:avLst/>
            </a:prstGeom>
            <a:noFill/>
            <a:ln cap="flat" cmpd="sng" w="28575">
              <a:solidFill>
                <a:srgbClr val="000000"/>
              </a:solidFill>
              <a:prstDash val="solid"/>
              <a:round/>
              <a:headEnd len="med" w="med" type="none"/>
              <a:tailEnd len="med" w="med" type="none"/>
            </a:ln>
          </p:spPr>
        </p:cxnSp>
        <p:sp>
          <p:nvSpPr>
            <p:cNvPr id="953" name="Google Shape;953;p71"/>
            <p:cNvSpPr txBox="1"/>
            <p:nvPr/>
          </p:nvSpPr>
          <p:spPr>
            <a:xfrm>
              <a:off x="7039423" y="22159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54" name="Google Shape;954;p71"/>
            <p:cNvSpPr txBox="1"/>
            <p:nvPr/>
          </p:nvSpPr>
          <p:spPr>
            <a:xfrm>
              <a:off x="7039423" y="254534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55" name="Google Shape;955;p71"/>
            <p:cNvSpPr txBox="1"/>
            <p:nvPr/>
          </p:nvSpPr>
          <p:spPr>
            <a:xfrm>
              <a:off x="7039423" y="28746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56" name="Google Shape;956;p71"/>
            <p:cNvSpPr txBox="1"/>
            <p:nvPr/>
          </p:nvSpPr>
          <p:spPr>
            <a:xfrm>
              <a:off x="7039423" y="33571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57" name="Google Shape;957;p71"/>
            <p:cNvSpPr txBox="1"/>
            <p:nvPr/>
          </p:nvSpPr>
          <p:spPr>
            <a:xfrm>
              <a:off x="7039423" y="40158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58" name="Google Shape;958;p71"/>
            <p:cNvSpPr txBox="1"/>
            <p:nvPr/>
          </p:nvSpPr>
          <p:spPr>
            <a:xfrm>
              <a:off x="7039423" y="287302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9</a:t>
              </a:r>
              <a:endParaRPr sz="1800">
                <a:latin typeface="Lexend"/>
                <a:ea typeface="Lexend"/>
                <a:cs typeface="Lexend"/>
                <a:sym typeface="Lexend"/>
              </a:endParaRPr>
            </a:p>
          </p:txBody>
        </p:sp>
      </p:grpSp>
      <p:grpSp>
        <p:nvGrpSpPr>
          <p:cNvPr id="959" name="Google Shape;959;p71"/>
          <p:cNvGrpSpPr/>
          <p:nvPr/>
        </p:nvGrpSpPr>
        <p:grpSpPr>
          <a:xfrm>
            <a:off x="6011013" y="2447510"/>
            <a:ext cx="433200" cy="381600"/>
            <a:chOff x="4193788" y="2163800"/>
            <a:chExt cx="433200" cy="381600"/>
          </a:xfrm>
        </p:grpSpPr>
        <p:sp>
          <p:nvSpPr>
            <p:cNvPr id="960" name="Google Shape;960;p71"/>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61" name="Google Shape;961;p71"/>
            <p:cNvSpPr/>
            <p:nvPr/>
          </p:nvSpPr>
          <p:spPr>
            <a:xfrm>
              <a:off x="4195125" y="2163800"/>
              <a:ext cx="406200" cy="3816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962" name="Google Shape;962;p71"/>
            <p:cNvGrpSpPr/>
            <p:nvPr/>
          </p:nvGrpSpPr>
          <p:grpSpPr>
            <a:xfrm>
              <a:off x="4276799" y="2233177"/>
              <a:ext cx="242727" cy="242727"/>
              <a:chOff x="1020916" y="1442088"/>
              <a:chExt cx="457200" cy="457200"/>
            </a:xfrm>
          </p:grpSpPr>
          <p:pic>
            <p:nvPicPr>
              <p:cNvPr id="963" name="Google Shape;963;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64" name="Google Shape;964;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grpSp>
        <p:nvGrpSpPr>
          <p:cNvPr id="965" name="Google Shape;965;p71"/>
          <p:cNvGrpSpPr/>
          <p:nvPr/>
        </p:nvGrpSpPr>
        <p:grpSpPr>
          <a:xfrm>
            <a:off x="6011013" y="3926841"/>
            <a:ext cx="433200" cy="381600"/>
            <a:chOff x="4193788" y="2163800"/>
            <a:chExt cx="433200" cy="381600"/>
          </a:xfrm>
        </p:grpSpPr>
        <p:sp>
          <p:nvSpPr>
            <p:cNvPr id="966" name="Google Shape;966;p71"/>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67" name="Google Shape;967;p71"/>
            <p:cNvSpPr/>
            <p:nvPr/>
          </p:nvSpPr>
          <p:spPr>
            <a:xfrm>
              <a:off x="4195125" y="2163800"/>
              <a:ext cx="406200" cy="3816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968" name="Google Shape;968;p71"/>
            <p:cNvGrpSpPr/>
            <p:nvPr/>
          </p:nvGrpSpPr>
          <p:grpSpPr>
            <a:xfrm>
              <a:off x="4276799" y="2233177"/>
              <a:ext cx="242727" cy="242727"/>
              <a:chOff x="1020916" y="1442088"/>
              <a:chExt cx="457200" cy="457200"/>
            </a:xfrm>
          </p:grpSpPr>
          <p:pic>
            <p:nvPicPr>
              <p:cNvPr id="969" name="Google Shape;969;p7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970" name="Google Shape;970;p7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sp>
        <p:nvSpPr>
          <p:cNvPr id="971" name="Google Shape;971;p71"/>
          <p:cNvSpPr txBox="1"/>
          <p:nvPr/>
        </p:nvSpPr>
        <p:spPr>
          <a:xfrm>
            <a:off x="5778350" y="2063707"/>
            <a:ext cx="8985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madax</a:t>
            </a:r>
            <a:endParaRPr sz="2000">
              <a:latin typeface="Kalam"/>
              <a:ea typeface="Kalam"/>
              <a:cs typeface="Kalam"/>
              <a:sym typeface="Kalam"/>
            </a:endParaRPr>
          </a:p>
        </p:txBody>
      </p:sp>
      <p:sp>
        <p:nvSpPr>
          <p:cNvPr id="972" name="Google Shape;972;p71"/>
          <p:cNvSpPr txBox="1"/>
          <p:nvPr/>
        </p:nvSpPr>
        <p:spPr>
          <a:xfrm>
            <a:off x="5778350" y="3514632"/>
            <a:ext cx="8985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dabo</a:t>
            </a:r>
            <a:endParaRPr sz="2000">
              <a:latin typeface="Kalam"/>
              <a:ea typeface="Kalam"/>
              <a:cs typeface="Kalam"/>
              <a:sym typeface="Kalam"/>
            </a:endParaRPr>
          </a:p>
        </p:txBody>
      </p:sp>
      <p:sp>
        <p:nvSpPr>
          <p:cNvPr id="973" name="Google Shape;973;p71"/>
          <p:cNvSpPr txBox="1"/>
          <p:nvPr/>
        </p:nvSpPr>
        <p:spPr>
          <a:xfrm>
            <a:off x="2600924" y="4188475"/>
            <a:ext cx="28308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Madaxa iyo dabada waxay u kala socon karaan labada dhinac.</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 wareejinta macluumaadka jaantusyada dhexdooda</a:t>
            </a:r>
            <a:r>
              <a:rPr lang="en-GB">
                <a:latin typeface="Lexend"/>
              </a:rPr>
              <a:t/>
            </a:r>
            <a:r>
              <a:rPr lang="en-GB">
                <a:latin typeface="Lexend"/>
              </a:rPr>
              <a:t/>
            </a:r>
            <a:endParaRPr/>
          </a:p>
        </p:txBody>
      </p:sp>
      <p:sp>
        <p:nvSpPr>
          <p:cNvPr id="979" name="Google Shape;979;p72"/>
          <p:cNvSpPr txBox="1"/>
          <p:nvPr/>
        </p:nvSpPr>
        <p:spPr>
          <a:xfrm>
            <a:off x="324000" y="642021"/>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Lacag ayaa la tuuray, iyo wareeg (spinner) ayaa la wareejin doonaa.</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Shaxda natiijada iyo geedka natiijada labaduba waxay muujinayaan isku tijaabo.</a:t>
            </a:r>
            <a:r>
              <a:rPr lang="en-GB" sz="1800">
                <a:latin typeface="Lexend"/>
                <a:ea typeface="Lexend"/>
                <a:cs typeface="Lexend"/>
                <a:sym typeface="Lexend"/>
              </a:rPr>
              <a:t/>
            </a:r>
            <a:r>
              <a:rPr lang="en-GB" sz="18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Maxaa geli lahaa labada meelood ee bannaan ee geedka natiijada?</a:t>
            </a:r>
            <a:endParaRPr sz="1800">
              <a:latin typeface="Lexend"/>
              <a:ea typeface="Lexend"/>
              <a:cs typeface="Lexend"/>
              <a:sym typeface="Lexend"/>
            </a:endParaRPr>
          </a:p>
        </p:txBody>
      </p:sp>
      <p:grpSp>
        <p:nvGrpSpPr>
          <p:cNvPr id="980" name="Google Shape;980;p72"/>
          <p:cNvGrpSpPr/>
          <p:nvPr/>
        </p:nvGrpSpPr>
        <p:grpSpPr>
          <a:xfrm>
            <a:off x="5038330" y="2029329"/>
            <a:ext cx="3000014" cy="2699717"/>
            <a:chOff x="5245566" y="2215999"/>
            <a:chExt cx="2308058" cy="2077025"/>
          </a:xfrm>
        </p:grpSpPr>
        <p:cxnSp>
          <p:nvCxnSpPr>
            <p:cNvPr id="981" name="Google Shape;981;p72"/>
            <p:cNvCxnSpPr/>
            <p:nvPr/>
          </p:nvCxnSpPr>
          <p:spPr>
            <a:xfrm flipH="1" rot="10800000">
              <a:off x="5245566" y="2676626"/>
              <a:ext cx="703800" cy="498000"/>
            </a:xfrm>
            <a:prstGeom prst="straightConnector1">
              <a:avLst/>
            </a:prstGeom>
            <a:noFill/>
            <a:ln cap="flat" cmpd="sng" w="28575">
              <a:solidFill>
                <a:srgbClr val="000000"/>
              </a:solidFill>
              <a:prstDash val="solid"/>
              <a:round/>
              <a:headEnd len="med" w="med" type="none"/>
              <a:tailEnd len="med" w="med" type="none"/>
            </a:ln>
          </p:spPr>
        </p:cxnSp>
        <p:cxnSp>
          <p:nvCxnSpPr>
            <p:cNvPr id="982" name="Google Shape;982;p72"/>
            <p:cNvCxnSpPr/>
            <p:nvPr/>
          </p:nvCxnSpPr>
          <p:spPr>
            <a:xfrm>
              <a:off x="5245566" y="3313714"/>
              <a:ext cx="703800" cy="498000"/>
            </a:xfrm>
            <a:prstGeom prst="straightConnector1">
              <a:avLst/>
            </a:prstGeom>
            <a:noFill/>
            <a:ln cap="flat" cmpd="sng" w="28575">
              <a:solidFill>
                <a:srgbClr val="000000"/>
              </a:solidFill>
              <a:prstDash val="solid"/>
              <a:round/>
              <a:headEnd len="med" w="med" type="none"/>
              <a:tailEnd len="med" w="med" type="none"/>
            </a:ln>
          </p:spPr>
        </p:cxnSp>
        <p:cxnSp>
          <p:nvCxnSpPr>
            <p:cNvPr id="983" name="Google Shape;983;p72"/>
            <p:cNvCxnSpPr/>
            <p:nvPr/>
          </p:nvCxnSpPr>
          <p:spPr>
            <a:xfrm flipH="1" rot="10800000">
              <a:off x="6355443" y="2348387"/>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84" name="Google Shape;984;p72"/>
            <p:cNvCxnSpPr/>
            <p:nvPr/>
          </p:nvCxnSpPr>
          <p:spPr>
            <a:xfrm>
              <a:off x="6355443" y="2725293"/>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85" name="Google Shape;985;p72"/>
            <p:cNvCxnSpPr/>
            <p:nvPr/>
          </p:nvCxnSpPr>
          <p:spPr>
            <a:xfrm>
              <a:off x="6388431" y="2684598"/>
              <a:ext cx="724500" cy="0"/>
            </a:xfrm>
            <a:prstGeom prst="straightConnector1">
              <a:avLst/>
            </a:prstGeom>
            <a:noFill/>
            <a:ln cap="flat" cmpd="sng" w="28575">
              <a:solidFill>
                <a:srgbClr val="000000"/>
              </a:solidFill>
              <a:prstDash val="solid"/>
              <a:round/>
              <a:headEnd len="med" w="med" type="none"/>
              <a:tailEnd len="med" w="med" type="none"/>
            </a:ln>
          </p:spPr>
        </p:cxnSp>
        <p:cxnSp>
          <p:nvCxnSpPr>
            <p:cNvPr id="986" name="Google Shape;986;p72"/>
            <p:cNvCxnSpPr/>
            <p:nvPr/>
          </p:nvCxnSpPr>
          <p:spPr>
            <a:xfrm flipH="1" rot="10800000">
              <a:off x="6355443" y="3485879"/>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87" name="Google Shape;987;p72"/>
            <p:cNvCxnSpPr/>
            <p:nvPr/>
          </p:nvCxnSpPr>
          <p:spPr>
            <a:xfrm>
              <a:off x="6355443" y="3862785"/>
              <a:ext cx="703800" cy="294600"/>
            </a:xfrm>
            <a:prstGeom prst="straightConnector1">
              <a:avLst/>
            </a:prstGeom>
            <a:noFill/>
            <a:ln cap="flat" cmpd="sng" w="28575">
              <a:solidFill>
                <a:srgbClr val="000000"/>
              </a:solidFill>
              <a:prstDash val="solid"/>
              <a:round/>
              <a:headEnd len="med" w="med" type="none"/>
              <a:tailEnd len="med" w="med" type="none"/>
            </a:ln>
          </p:spPr>
        </p:cxnSp>
        <p:cxnSp>
          <p:nvCxnSpPr>
            <p:cNvPr id="988" name="Google Shape;988;p72"/>
            <p:cNvCxnSpPr/>
            <p:nvPr/>
          </p:nvCxnSpPr>
          <p:spPr>
            <a:xfrm>
              <a:off x="6388431" y="3822090"/>
              <a:ext cx="724500" cy="0"/>
            </a:xfrm>
            <a:prstGeom prst="straightConnector1">
              <a:avLst/>
            </a:prstGeom>
            <a:noFill/>
            <a:ln cap="flat" cmpd="sng" w="28575">
              <a:solidFill>
                <a:srgbClr val="000000"/>
              </a:solidFill>
              <a:prstDash val="solid"/>
              <a:round/>
              <a:headEnd len="med" w="med" type="none"/>
              <a:tailEnd len="med" w="med" type="none"/>
            </a:ln>
          </p:spPr>
        </p:cxnSp>
        <p:sp>
          <p:nvSpPr>
            <p:cNvPr id="989" name="Google Shape;989;p72"/>
            <p:cNvSpPr txBox="1"/>
            <p:nvPr/>
          </p:nvSpPr>
          <p:spPr>
            <a:xfrm>
              <a:off x="7039423" y="22159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90" name="Google Shape;990;p72"/>
            <p:cNvSpPr txBox="1"/>
            <p:nvPr/>
          </p:nvSpPr>
          <p:spPr>
            <a:xfrm>
              <a:off x="7039423" y="254534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91" name="Google Shape;991;p72"/>
            <p:cNvSpPr txBox="1"/>
            <p:nvPr/>
          </p:nvSpPr>
          <p:spPr>
            <a:xfrm>
              <a:off x="7039423" y="287469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92" name="Google Shape;992;p72"/>
            <p:cNvSpPr txBox="1"/>
            <p:nvPr/>
          </p:nvSpPr>
          <p:spPr>
            <a:xfrm>
              <a:off x="7039423" y="33571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93" name="Google Shape;993;p72"/>
            <p:cNvSpPr txBox="1"/>
            <p:nvPr/>
          </p:nvSpPr>
          <p:spPr>
            <a:xfrm>
              <a:off x="7039423" y="4015824"/>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994" name="Google Shape;994;p72"/>
            <p:cNvSpPr txBox="1"/>
            <p:nvPr/>
          </p:nvSpPr>
          <p:spPr>
            <a:xfrm>
              <a:off x="7039423" y="2873029"/>
              <a:ext cx="514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9</a:t>
              </a:r>
              <a:endParaRPr sz="1800">
                <a:latin typeface="Lexend"/>
                <a:ea typeface="Lexend"/>
                <a:cs typeface="Lexend"/>
                <a:sym typeface="Lexend"/>
              </a:endParaRPr>
            </a:p>
          </p:txBody>
        </p:sp>
      </p:grpSp>
      <p:sp>
        <p:nvSpPr>
          <p:cNvPr id="995" name="Google Shape;995;p72"/>
          <p:cNvSpPr txBox="1"/>
          <p:nvPr/>
        </p:nvSpPr>
        <p:spPr>
          <a:xfrm>
            <a:off x="2600924" y="4188475"/>
            <a:ext cx="28308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 iyo 7 waxay u kala socon karaan labada dhinac.</a:t>
            </a:r>
            <a:endParaRPr sz="2000">
              <a:latin typeface="Kalam"/>
              <a:ea typeface="Kalam"/>
              <a:cs typeface="Kalam"/>
              <a:sym typeface="Kalam"/>
            </a:endParaRPr>
          </a:p>
        </p:txBody>
      </p:sp>
      <p:sp>
        <p:nvSpPr>
          <p:cNvPr id="996" name="Google Shape;996;p72"/>
          <p:cNvSpPr txBox="1"/>
          <p:nvPr/>
        </p:nvSpPr>
        <p:spPr>
          <a:xfrm>
            <a:off x="5877124" y="2452650"/>
            <a:ext cx="7362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h</a:t>
            </a:r>
            <a:endParaRPr sz="1800">
              <a:latin typeface="Lexend"/>
              <a:ea typeface="Lexend"/>
              <a:cs typeface="Lexend"/>
              <a:sym typeface="Lexend"/>
            </a:endParaRPr>
          </a:p>
        </p:txBody>
      </p:sp>
      <p:sp>
        <p:nvSpPr>
          <p:cNvPr id="997" name="Google Shape;997;p72"/>
          <p:cNvSpPr txBox="1"/>
          <p:nvPr/>
        </p:nvSpPr>
        <p:spPr>
          <a:xfrm>
            <a:off x="5877124" y="3936562"/>
            <a:ext cx="7362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t</a:t>
            </a:r>
            <a:endParaRPr sz="1800">
              <a:latin typeface="Lexend"/>
              <a:ea typeface="Lexend"/>
              <a:cs typeface="Lexend"/>
              <a:sym typeface="Lexend"/>
            </a:endParaRPr>
          </a:p>
        </p:txBody>
      </p:sp>
      <p:grpSp>
        <p:nvGrpSpPr>
          <p:cNvPr id="998" name="Google Shape;998;p72"/>
          <p:cNvGrpSpPr/>
          <p:nvPr/>
        </p:nvGrpSpPr>
        <p:grpSpPr>
          <a:xfrm>
            <a:off x="7393163" y="2029335"/>
            <a:ext cx="433200" cy="381600"/>
            <a:chOff x="4193788" y="2163800"/>
            <a:chExt cx="433200" cy="381600"/>
          </a:xfrm>
        </p:grpSpPr>
        <p:sp>
          <p:nvSpPr>
            <p:cNvPr id="999" name="Google Shape;999;p72"/>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1000" name="Google Shape;1000;p72"/>
            <p:cNvSpPr/>
            <p:nvPr/>
          </p:nvSpPr>
          <p:spPr>
            <a:xfrm>
              <a:off x="4195125" y="2163800"/>
              <a:ext cx="406200" cy="3816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01" name="Google Shape;1001;p72"/>
            <p:cNvGrpSpPr/>
            <p:nvPr/>
          </p:nvGrpSpPr>
          <p:grpSpPr>
            <a:xfrm>
              <a:off x="4276799" y="2233177"/>
              <a:ext cx="242727" cy="242727"/>
              <a:chOff x="1020916" y="1442088"/>
              <a:chExt cx="457200" cy="457200"/>
            </a:xfrm>
          </p:grpSpPr>
          <p:pic>
            <p:nvPicPr>
              <p:cNvPr id="1002" name="Google Shape;1002;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03" name="Google Shape;1003;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grpSp>
        <p:nvGrpSpPr>
          <p:cNvPr id="1004" name="Google Shape;1004;p72"/>
          <p:cNvGrpSpPr/>
          <p:nvPr/>
        </p:nvGrpSpPr>
        <p:grpSpPr>
          <a:xfrm>
            <a:off x="7459188" y="2442010"/>
            <a:ext cx="433200" cy="381600"/>
            <a:chOff x="4193788" y="2163800"/>
            <a:chExt cx="433200" cy="381600"/>
          </a:xfrm>
        </p:grpSpPr>
        <p:sp>
          <p:nvSpPr>
            <p:cNvPr id="1005" name="Google Shape;1005;p72"/>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sp>
          <p:nvSpPr>
            <p:cNvPr id="1006" name="Google Shape;1006;p72"/>
            <p:cNvSpPr/>
            <p:nvPr/>
          </p:nvSpPr>
          <p:spPr>
            <a:xfrm>
              <a:off x="4195125" y="2163800"/>
              <a:ext cx="406200" cy="3816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07" name="Google Shape;1007;p72"/>
            <p:cNvGrpSpPr/>
            <p:nvPr/>
          </p:nvGrpSpPr>
          <p:grpSpPr>
            <a:xfrm>
              <a:off x="4276799" y="2233177"/>
              <a:ext cx="242727" cy="242727"/>
              <a:chOff x="1020916" y="1442088"/>
              <a:chExt cx="457200" cy="457200"/>
            </a:xfrm>
          </p:grpSpPr>
          <p:pic>
            <p:nvPicPr>
              <p:cNvPr id="1008" name="Google Shape;1008;p7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09" name="Google Shape;1009;p7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sp>
        <p:nvSpPr>
          <p:cNvPr id="1010" name="Google Shape;1010;p72"/>
          <p:cNvSpPr txBox="1"/>
          <p:nvPr/>
        </p:nvSpPr>
        <p:spPr>
          <a:xfrm>
            <a:off x="7826375" y="2039975"/>
            <a:ext cx="3828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latin typeface="Kalam"/>
              <a:ea typeface="Kalam"/>
              <a:cs typeface="Kalam"/>
              <a:sym typeface="Kalam"/>
            </a:endParaRPr>
          </a:p>
        </p:txBody>
      </p:sp>
      <p:sp>
        <p:nvSpPr>
          <p:cNvPr id="1011" name="Google Shape;1011;p72"/>
          <p:cNvSpPr txBox="1"/>
          <p:nvPr/>
        </p:nvSpPr>
        <p:spPr>
          <a:xfrm>
            <a:off x="7892400" y="2452650"/>
            <a:ext cx="382800" cy="3603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a:t>
            </a:r>
            <a:endParaRPr sz="2000">
              <a:latin typeface="Kalam"/>
              <a:ea typeface="Kalam"/>
              <a:cs typeface="Kalam"/>
              <a:sym typeface="Kalam"/>
            </a:endParaRPr>
          </a:p>
        </p:txBody>
      </p:sp>
      <p:graphicFrame>
        <p:nvGraphicFramePr>
          <p:cNvPr id="1012" name="Google Shape;1012;p72"/>
          <p:cNvGraphicFramePr/>
          <p:nvPr/>
        </p:nvGraphicFramePr>
        <p:xfrm>
          <a:off x="337753" y="2657288"/>
          <a:ext cx="3000000" cy="3000000"/>
        </p:xfrm>
        <a:graphic>
          <a:graphicData uri="http://schemas.openxmlformats.org/drawingml/2006/table">
            <a:tbl>
              <a:tblPr>
                <a:noFill/>
                <a:tableStyleId>{CB14D709-67CF-4AEA-B8F9-FF3D39F066EA}</a:tableStyleId>
              </a:tblPr>
              <a:tblGrid>
                <a:gridCol w="750000"/>
                <a:gridCol w="750000"/>
                <a:gridCol w="750000"/>
                <a:gridCol w="750000"/>
              </a:tblGrid>
              <a:tr h="46182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1</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7</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9</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madax</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800">
                          <a:latin typeface="Lexend"/>
                          <a:ea typeface="Lexend"/>
                          <a:cs typeface="Lexend"/>
                          <a:sym typeface="Lexend"/>
                        </a:rPr>
                        <a:t>h1</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h7</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h9</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dabo</a:t>
                      </a:r>
                      <a:endParaRPr sz="18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800">
                          <a:latin typeface="Lexend"/>
                          <a:ea typeface="Lexend"/>
                          <a:cs typeface="Lexend"/>
                          <a:sym typeface="Lexend"/>
                        </a:rPr>
                        <a:t>t1</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t7</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t9</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73"/>
          <p:cNvSpPr txBox="1"/>
          <p:nvPr/>
        </p:nvSpPr>
        <p:spPr>
          <a:xfrm>
            <a:off x="4291950" y="1572125"/>
            <a:ext cx="35604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Axmed wuu wareejin doonaa wareeg (spinner) oo natiijooyinku yihiin:</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2, 3, 4, 6, 7, 9, 10}</a:t>
            </a:r>
            <a:endParaRPr sz="1800">
              <a:latin typeface="Lexend"/>
              <a:ea typeface="Lexend"/>
              <a:cs typeface="Lexend"/>
              <a:sym typeface="Lexend"/>
            </a:endParaRPr>
          </a:p>
        </p:txBody>
      </p:sp>
      <p:sp>
        <p:nvSpPr>
          <p:cNvPr id="1018" name="Google Shape;1018;p73"/>
          <p:cNvSpPr txBox="1"/>
          <p:nvPr/>
        </p:nvSpPr>
        <p:spPr>
          <a:xfrm>
            <a:off x="4291950" y="2595600"/>
            <a:ext cx="4234800" cy="1662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Axmed wuxuu tixgelinayaa dhacdada in wareeggu ku soo degto tiro siman (even number) iyo dhacdada in ay ku soo degto qaybiye (factor) 18.</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Axmed wuxuu dhacdooyinkan si sax ah u muujiyay jaantuskan Venn.</a:t>
            </a:r>
            <a:endParaRPr sz="1800">
              <a:latin typeface="Lexend"/>
              <a:ea typeface="Lexend"/>
              <a:cs typeface="Lexend"/>
              <a:sym typeface="Lexend"/>
            </a:endParaRPr>
          </a:p>
        </p:txBody>
      </p:sp>
      <p:sp>
        <p:nvSpPr>
          <p:cNvPr id="1019" name="Google Shape;1019;p73"/>
          <p:cNvSpPr txBox="1"/>
          <p:nvPr/>
        </p:nvSpPr>
        <p:spPr>
          <a:xfrm>
            <a:off x="324000" y="662650"/>
            <a:ext cx="84960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Waxaa suurtogal ah in jaantus saxan oo keliya la isticmaalo si loo hubiyo qaladaadka jaantus kale oo si qaldan loo buuxiyay.</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020" name="Google Shape;1020;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grpSp>
        <p:nvGrpSpPr>
          <p:cNvPr id="1021" name="Google Shape;1021;p73"/>
          <p:cNvGrpSpPr/>
          <p:nvPr/>
        </p:nvGrpSpPr>
        <p:grpSpPr>
          <a:xfrm>
            <a:off x="8071950" y="1319647"/>
            <a:ext cx="885300" cy="997103"/>
            <a:chOff x="8071950" y="1319647"/>
            <a:chExt cx="885300" cy="997103"/>
          </a:xfrm>
        </p:grpSpPr>
        <p:pic>
          <p:nvPicPr>
            <p:cNvPr id="1022" name="Google Shape;1022;p73"/>
            <p:cNvPicPr preferRelativeResize="0"/>
            <p:nvPr/>
          </p:nvPicPr>
          <p:blipFill>
            <a:blip r:embed="rId5">
              <a:alphaModFix/>
            </a:blip>
            <a:stretch>
              <a:fillRect/>
            </a:stretch>
          </p:blipFill>
          <p:spPr>
            <a:xfrm>
              <a:off x="8209198" y="1319647"/>
              <a:ext cx="610800" cy="704382"/>
            </a:xfrm>
            <a:prstGeom prst="rect">
              <a:avLst/>
            </a:prstGeom>
            <a:noFill/>
            <a:ln>
              <a:noFill/>
            </a:ln>
          </p:spPr>
        </p:pic>
        <p:sp>
          <p:nvSpPr>
            <p:cNvPr id="1023" name="Google Shape;1023;p73"/>
            <p:cNvSpPr txBox="1"/>
            <p:nvPr/>
          </p:nvSpPr>
          <p:spPr>
            <a:xfrm>
              <a:off x="8071950" y="200325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Axmed</a:t>
              </a:r>
              <a:endParaRPr sz="1800">
                <a:latin typeface="Lexend"/>
                <a:ea typeface="Lexend"/>
                <a:cs typeface="Lexend"/>
                <a:sym typeface="Lexend"/>
              </a:endParaRPr>
            </a:p>
          </p:txBody>
        </p:sp>
      </p:grpSp>
      <p:grpSp>
        <p:nvGrpSpPr>
          <p:cNvPr id="1024" name="Google Shape;1024;p73"/>
          <p:cNvGrpSpPr/>
          <p:nvPr/>
        </p:nvGrpSpPr>
        <p:grpSpPr>
          <a:xfrm>
            <a:off x="482825" y="1572125"/>
            <a:ext cx="3560400" cy="2865300"/>
            <a:chOff x="482825" y="1572125"/>
            <a:chExt cx="3560400" cy="2865300"/>
          </a:xfrm>
        </p:grpSpPr>
        <p:grpSp>
          <p:nvGrpSpPr>
            <p:cNvPr id="1025" name="Google Shape;1025;p73"/>
            <p:cNvGrpSpPr/>
            <p:nvPr/>
          </p:nvGrpSpPr>
          <p:grpSpPr>
            <a:xfrm>
              <a:off x="482825" y="1572125"/>
              <a:ext cx="3560400" cy="2865300"/>
              <a:chOff x="482825" y="1572125"/>
              <a:chExt cx="3560400" cy="2865300"/>
            </a:xfrm>
          </p:grpSpPr>
          <p:sp>
            <p:nvSpPr>
              <p:cNvPr id="1026" name="Google Shape;1026;p73"/>
              <p:cNvSpPr/>
              <p:nvPr/>
            </p:nvSpPr>
            <p:spPr>
              <a:xfrm>
                <a:off x="482825" y="1572125"/>
                <a:ext cx="3560400" cy="2865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27" name="Google Shape;1027;p73"/>
              <p:cNvGrpSpPr/>
              <p:nvPr/>
            </p:nvGrpSpPr>
            <p:grpSpPr>
              <a:xfrm>
                <a:off x="808625" y="2031725"/>
                <a:ext cx="2908800" cy="1946100"/>
                <a:chOff x="5219150" y="1726950"/>
                <a:chExt cx="2908800" cy="1946100"/>
              </a:xfrm>
            </p:grpSpPr>
            <p:sp>
              <p:nvSpPr>
                <p:cNvPr id="1028" name="Google Shape;1028;p73"/>
                <p:cNvSpPr/>
                <p:nvPr/>
              </p:nvSpPr>
              <p:spPr>
                <a:xfrm>
                  <a:off x="52191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29" name="Google Shape;1029;p73"/>
                <p:cNvSpPr/>
                <p:nvPr/>
              </p:nvSpPr>
              <p:spPr>
                <a:xfrm>
                  <a:off x="61818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30" name="Google Shape;1030;p73"/>
              <p:cNvSpPr txBox="1"/>
              <p:nvPr/>
            </p:nvSpPr>
            <p:spPr>
              <a:xfrm>
                <a:off x="649950" y="1927900"/>
                <a:ext cx="5946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siman (even)</a:t>
                </a:r>
                <a:endParaRPr sz="1800">
                  <a:latin typeface="Lexend"/>
                  <a:ea typeface="Lexend"/>
                  <a:cs typeface="Lexend"/>
                  <a:sym typeface="Lexend"/>
                </a:endParaRPr>
              </a:p>
            </p:txBody>
          </p:sp>
          <p:sp>
            <p:nvSpPr>
              <p:cNvPr id="1031" name="Google Shape;1031;p73"/>
              <p:cNvSpPr txBox="1"/>
              <p:nvPr/>
            </p:nvSpPr>
            <p:spPr>
              <a:xfrm>
                <a:off x="3183062" y="1927899"/>
                <a:ext cx="7914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qaybiye (factor)</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18</a:t>
                </a:r>
                <a:endParaRPr sz="1800">
                  <a:latin typeface="Lexend"/>
                  <a:ea typeface="Lexend"/>
                  <a:cs typeface="Lexend"/>
                  <a:sym typeface="Lexend"/>
                </a:endParaRPr>
              </a:p>
            </p:txBody>
          </p:sp>
          <p:sp>
            <p:nvSpPr>
              <p:cNvPr id="1032" name="Google Shape;1032;p73"/>
              <p:cNvSpPr txBox="1"/>
              <p:nvPr/>
            </p:nvSpPr>
            <p:spPr>
              <a:xfrm>
                <a:off x="2096375" y="23336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6</a:t>
                </a:r>
                <a:endParaRPr sz="1800">
                  <a:latin typeface="Lexend"/>
                  <a:ea typeface="Lexend"/>
                  <a:cs typeface="Lexend"/>
                  <a:sym typeface="Lexend"/>
                </a:endParaRPr>
              </a:p>
            </p:txBody>
          </p:sp>
          <p:sp>
            <p:nvSpPr>
              <p:cNvPr id="1033" name="Google Shape;1033;p73"/>
              <p:cNvSpPr txBox="1"/>
              <p:nvPr/>
            </p:nvSpPr>
            <p:spPr>
              <a:xfrm>
                <a:off x="2096375" y="296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2</a:t>
                </a:r>
                <a:endParaRPr sz="1800">
                  <a:latin typeface="Lexend"/>
                  <a:ea typeface="Lexend"/>
                  <a:cs typeface="Lexend"/>
                  <a:sym typeface="Lexend"/>
                </a:endParaRPr>
              </a:p>
            </p:txBody>
          </p:sp>
          <p:sp>
            <p:nvSpPr>
              <p:cNvPr id="1034" name="Google Shape;1034;p73"/>
              <p:cNvSpPr txBox="1"/>
              <p:nvPr/>
            </p:nvSpPr>
            <p:spPr>
              <a:xfrm>
                <a:off x="12024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4</a:t>
                </a:r>
                <a:endParaRPr sz="1800">
                  <a:latin typeface="Lexend"/>
                  <a:ea typeface="Lexend"/>
                  <a:cs typeface="Lexend"/>
                  <a:sym typeface="Lexend"/>
                </a:endParaRPr>
              </a:p>
            </p:txBody>
          </p:sp>
          <p:sp>
            <p:nvSpPr>
              <p:cNvPr id="1035" name="Google Shape;1035;p73"/>
              <p:cNvSpPr txBox="1"/>
              <p:nvPr/>
            </p:nvSpPr>
            <p:spPr>
              <a:xfrm>
                <a:off x="3412100" y="404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7</a:t>
                </a:r>
                <a:endParaRPr sz="1800">
                  <a:latin typeface="Lexend"/>
                  <a:ea typeface="Lexend"/>
                  <a:cs typeface="Lexend"/>
                  <a:sym typeface="Lexend"/>
                </a:endParaRPr>
              </a:p>
            </p:txBody>
          </p:sp>
          <p:sp>
            <p:nvSpPr>
              <p:cNvPr id="1036" name="Google Shape;1036;p73"/>
              <p:cNvSpPr txBox="1"/>
              <p:nvPr/>
            </p:nvSpPr>
            <p:spPr>
              <a:xfrm>
                <a:off x="29902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9</a:t>
                </a:r>
                <a:endParaRPr sz="1800">
                  <a:latin typeface="Lexend"/>
                  <a:ea typeface="Lexend"/>
                  <a:cs typeface="Lexend"/>
                  <a:sym typeface="Lexend"/>
                </a:endParaRPr>
              </a:p>
            </p:txBody>
          </p:sp>
          <p:sp>
            <p:nvSpPr>
              <p:cNvPr id="1037" name="Google Shape;1037;p73"/>
              <p:cNvSpPr txBox="1"/>
              <p:nvPr/>
            </p:nvSpPr>
            <p:spPr>
              <a:xfrm>
                <a:off x="3078800" y="323797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3</a:t>
                </a:r>
                <a:endParaRPr sz="1800">
                  <a:latin typeface="Lexend"/>
                  <a:ea typeface="Lexend"/>
                  <a:cs typeface="Lexend"/>
                  <a:sym typeface="Lexend"/>
                </a:endParaRPr>
              </a:p>
            </p:txBody>
          </p:sp>
          <p:sp>
            <p:nvSpPr>
              <p:cNvPr id="1038" name="Google Shape;1038;p73"/>
              <p:cNvSpPr txBox="1"/>
              <p:nvPr/>
            </p:nvSpPr>
            <p:spPr>
              <a:xfrm>
                <a:off x="1244550" y="3196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10</a:t>
                </a:r>
                <a:endParaRPr sz="1800">
                  <a:latin typeface="Lexend"/>
                  <a:ea typeface="Lexend"/>
                  <a:cs typeface="Lexend"/>
                  <a:sym typeface="Lexend"/>
                </a:endParaRPr>
              </a:p>
            </p:txBody>
          </p:sp>
        </p:grpSp>
        <p:sp>
          <p:nvSpPr>
            <p:cNvPr id="1039" name="Google Shape;1039;p73"/>
            <p:cNvSpPr txBox="1"/>
            <p:nvPr/>
          </p:nvSpPr>
          <p:spPr>
            <a:xfrm>
              <a:off x="2618100" y="3602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a:t>
              </a:r>
              <a:endParaRPr sz="1800">
                <a:latin typeface="Lexend"/>
                <a:ea typeface="Lexend"/>
                <a:cs typeface="Lexend"/>
                <a:sym typeface="Lexend"/>
              </a:endParaRPr>
            </a:p>
          </p:txBody>
        </p:sp>
      </p:grpSp>
      <p:sp>
        <p:nvSpPr>
          <p:cNvPr id="1040" name="Google Shape;1040;p73"/>
          <p:cNvSpPr txBox="1"/>
          <p:nvPr/>
        </p:nvSpPr>
        <p:spPr>
          <a:xfrm>
            <a:off x="482825" y="1572125"/>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sp>
        <p:nvSpPr>
          <p:cNvPr id="1046" name="Google Shape;1046;p74"/>
          <p:cNvSpPr txBox="1"/>
          <p:nvPr/>
        </p:nvSpPr>
        <p:spPr>
          <a:xfrm>
            <a:off x="324000" y="2011625"/>
            <a:ext cx="36144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Nuur wuxuu wareejin doonaa isla wareegga Axmed, laakiin wuxuu dhacdooyinka tijaabada ku muujinayaa geed natiijoed (outcome tree).</a:t>
            </a:r>
            <a:endParaRPr sz="1800">
              <a:latin typeface="Lexend"/>
              <a:ea typeface="Lexend"/>
              <a:cs typeface="Lexend"/>
              <a:sym typeface="Lexend"/>
            </a:endParaRPr>
          </a:p>
        </p:txBody>
      </p:sp>
      <p:sp>
        <p:nvSpPr>
          <p:cNvPr id="1047" name="Google Shape;1047;p74"/>
          <p:cNvSpPr txBox="1"/>
          <p:nvPr/>
        </p:nvSpPr>
        <p:spPr>
          <a:xfrm>
            <a:off x="324000" y="664350"/>
            <a:ext cx="4183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Axmed wuxuu wareejin doonaa wareeg (spinner) oo natiijooyinku yihiin:</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2, 3, 4, 6, 7, 9, 10}</a:t>
            </a:r>
            <a:endParaRPr sz="1800">
              <a:latin typeface="Lexend"/>
              <a:ea typeface="Lexend"/>
              <a:cs typeface="Lexend"/>
              <a:sym typeface="Lexend"/>
            </a:endParaRPr>
          </a:p>
        </p:txBody>
      </p:sp>
      <p:sp>
        <p:nvSpPr>
          <p:cNvPr id="1048" name="Google Shape;1048;p74"/>
          <p:cNvSpPr txBox="1"/>
          <p:nvPr/>
        </p:nvSpPr>
        <p:spPr>
          <a:xfrm>
            <a:off x="5478071" y="2685557"/>
            <a:ext cx="2484900" cy="4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dhiciso (odd)</a:t>
            </a:r>
            <a:endParaRPr sz="1800">
              <a:solidFill>
                <a:srgbClr val="000000"/>
              </a:solidFill>
              <a:latin typeface="Lexend"/>
              <a:ea typeface="Lexend"/>
              <a:cs typeface="Lexend"/>
              <a:sym typeface="Lexend"/>
            </a:endParaRPr>
          </a:p>
        </p:txBody>
      </p:sp>
      <p:cxnSp>
        <p:nvCxnSpPr>
          <p:cNvPr id="1049" name="Google Shape;1049;p74"/>
          <p:cNvCxnSpPr/>
          <p:nvPr/>
        </p:nvCxnSpPr>
        <p:spPr>
          <a:xfrm flipH="1" rot="10800000">
            <a:off x="4596523" y="11887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1050" name="Google Shape;1050;p74"/>
          <p:cNvCxnSpPr/>
          <p:nvPr/>
        </p:nvCxnSpPr>
        <p:spPr>
          <a:xfrm>
            <a:off x="4596523" y="21439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1051" name="Google Shape;1051;p74"/>
          <p:cNvSpPr txBox="1"/>
          <p:nvPr/>
        </p:nvSpPr>
        <p:spPr>
          <a:xfrm>
            <a:off x="5501395" y="1044294"/>
            <a:ext cx="181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siman (even)</a:t>
            </a:r>
            <a:endParaRPr sz="1800">
              <a:solidFill>
                <a:srgbClr val="000000"/>
              </a:solidFill>
              <a:latin typeface="Lexend"/>
              <a:ea typeface="Lexend"/>
              <a:cs typeface="Lexend"/>
              <a:sym typeface="Lexend"/>
            </a:endParaRPr>
          </a:p>
        </p:txBody>
      </p:sp>
      <p:cxnSp>
        <p:nvCxnSpPr>
          <p:cNvPr id="1052" name="Google Shape;1052;p74"/>
          <p:cNvCxnSpPr/>
          <p:nvPr/>
        </p:nvCxnSpPr>
        <p:spPr>
          <a:xfrm flipH="1" rot="10800000">
            <a:off x="6106541" y="81298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053" name="Google Shape;1053;p74"/>
          <p:cNvCxnSpPr/>
          <p:nvPr/>
        </p:nvCxnSpPr>
        <p:spPr>
          <a:xfrm>
            <a:off x="6106541" y="125778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054" name="Google Shape;1054;p74"/>
          <p:cNvSpPr txBox="1"/>
          <p:nvPr/>
        </p:nvSpPr>
        <p:spPr>
          <a:xfrm>
            <a:off x="6974523" y="651225"/>
            <a:ext cx="14946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qaybiye (factor) 18</a:t>
            </a:r>
            <a:endParaRPr sz="1800">
              <a:solidFill>
                <a:srgbClr val="000000"/>
              </a:solidFill>
              <a:latin typeface="Lexend"/>
              <a:ea typeface="Lexend"/>
              <a:cs typeface="Lexend"/>
              <a:sym typeface="Lexend"/>
            </a:endParaRPr>
          </a:p>
        </p:txBody>
      </p:sp>
      <p:sp>
        <p:nvSpPr>
          <p:cNvPr id="1055" name="Google Shape;1055;p74"/>
          <p:cNvSpPr txBox="1"/>
          <p:nvPr/>
        </p:nvSpPr>
        <p:spPr>
          <a:xfrm>
            <a:off x="6974526" y="1456850"/>
            <a:ext cx="17469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aan ahayn qaybiye (factor) 18</a:t>
            </a:r>
            <a:endParaRPr sz="1800">
              <a:latin typeface="Lexend"/>
              <a:ea typeface="Lexend"/>
              <a:cs typeface="Lexend"/>
              <a:sym typeface="Lexend"/>
            </a:endParaRPr>
          </a:p>
        </p:txBody>
      </p:sp>
      <p:cxnSp>
        <p:nvCxnSpPr>
          <p:cNvPr id="1056" name="Google Shape;1056;p74"/>
          <p:cNvCxnSpPr/>
          <p:nvPr/>
        </p:nvCxnSpPr>
        <p:spPr>
          <a:xfrm flipH="1" rot="10800000">
            <a:off x="6012667" y="252187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057" name="Google Shape;1057;p74"/>
          <p:cNvCxnSpPr/>
          <p:nvPr/>
        </p:nvCxnSpPr>
        <p:spPr>
          <a:xfrm>
            <a:off x="6012667" y="296667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058" name="Google Shape;1058;p74"/>
          <p:cNvSpPr txBox="1"/>
          <p:nvPr/>
        </p:nvSpPr>
        <p:spPr>
          <a:xfrm>
            <a:off x="6880649" y="2360125"/>
            <a:ext cx="16335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qaybiye (factor) 18</a:t>
            </a:r>
            <a:endParaRPr sz="1800">
              <a:latin typeface="Lexend"/>
              <a:ea typeface="Lexend"/>
              <a:cs typeface="Lexend"/>
              <a:sym typeface="Lexend"/>
            </a:endParaRPr>
          </a:p>
        </p:txBody>
      </p:sp>
      <p:sp>
        <p:nvSpPr>
          <p:cNvPr id="1059" name="Google Shape;1059;p74"/>
          <p:cNvSpPr txBox="1"/>
          <p:nvPr/>
        </p:nvSpPr>
        <p:spPr>
          <a:xfrm>
            <a:off x="6880651" y="3165725"/>
            <a:ext cx="18408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aan ahayn qaybiye (factor) 18</a:t>
            </a:r>
            <a:endParaRPr sz="1800">
              <a:latin typeface="Lexend"/>
              <a:ea typeface="Lexend"/>
              <a:cs typeface="Lexend"/>
              <a:sym typeface="Lexend"/>
            </a:endParaRPr>
          </a:p>
        </p:txBody>
      </p:sp>
      <p:sp>
        <p:nvSpPr>
          <p:cNvPr id="1060" name="Google Shape;1060;p74"/>
          <p:cNvSpPr/>
          <p:nvPr/>
        </p:nvSpPr>
        <p:spPr>
          <a:xfrm>
            <a:off x="7078277" y="962437"/>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1" name="Google Shape;1061;p74"/>
          <p:cNvSpPr/>
          <p:nvPr/>
        </p:nvSpPr>
        <p:spPr>
          <a:xfrm>
            <a:off x="7092030" y="1751912"/>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2" name="Google Shape;1062;p74"/>
          <p:cNvSpPr/>
          <p:nvPr/>
        </p:nvSpPr>
        <p:spPr>
          <a:xfrm>
            <a:off x="7135688" y="2687079"/>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3" name="Google Shape;1063;p74"/>
          <p:cNvSpPr/>
          <p:nvPr/>
        </p:nvSpPr>
        <p:spPr>
          <a:xfrm>
            <a:off x="7135688" y="3476554"/>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4" name="Google Shape;1064;p74"/>
          <p:cNvSpPr txBox="1"/>
          <p:nvPr/>
        </p:nvSpPr>
        <p:spPr>
          <a:xfrm>
            <a:off x="7092024" y="101522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2, 4, 8</a:t>
            </a:r>
            <a:endParaRPr sz="1800">
              <a:solidFill>
                <a:srgbClr val="000000"/>
              </a:solidFill>
              <a:latin typeface="Lexend"/>
              <a:ea typeface="Lexend"/>
              <a:cs typeface="Lexend"/>
              <a:sym typeface="Lexend"/>
            </a:endParaRPr>
          </a:p>
        </p:txBody>
      </p:sp>
      <p:sp>
        <p:nvSpPr>
          <p:cNvPr id="1065" name="Google Shape;1065;p74"/>
          <p:cNvSpPr txBox="1"/>
          <p:nvPr/>
        </p:nvSpPr>
        <p:spPr>
          <a:xfrm>
            <a:off x="7092024" y="180470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066" name="Google Shape;1066;p74"/>
          <p:cNvSpPr txBox="1"/>
          <p:nvPr/>
        </p:nvSpPr>
        <p:spPr>
          <a:xfrm>
            <a:off x="7135699" y="273987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1, 3, 6, 9</a:t>
            </a:r>
            <a:endParaRPr sz="1800">
              <a:solidFill>
                <a:srgbClr val="000000"/>
              </a:solidFill>
              <a:latin typeface="Lexend"/>
              <a:ea typeface="Lexend"/>
              <a:cs typeface="Lexend"/>
              <a:sym typeface="Lexend"/>
            </a:endParaRPr>
          </a:p>
        </p:txBody>
      </p:sp>
      <p:sp>
        <p:nvSpPr>
          <p:cNvPr id="1067" name="Google Shape;1067;p74"/>
          <p:cNvSpPr txBox="1"/>
          <p:nvPr/>
        </p:nvSpPr>
        <p:spPr>
          <a:xfrm>
            <a:off x="7135699" y="352935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pic>
        <p:nvPicPr>
          <p:cNvPr id="1068" name="Google Shape;1068;p74"/>
          <p:cNvPicPr preferRelativeResize="0"/>
          <p:nvPr/>
        </p:nvPicPr>
        <p:blipFill>
          <a:blip r:embed="rId6">
            <a:alphaModFix/>
          </a:blip>
          <a:stretch>
            <a:fillRect/>
          </a:stretch>
        </p:blipFill>
        <p:spPr>
          <a:xfrm flipH="1">
            <a:off x="7872155" y="3935556"/>
            <a:ext cx="423385" cy="529447"/>
          </a:xfrm>
          <a:prstGeom prst="rect">
            <a:avLst/>
          </a:prstGeom>
          <a:noFill/>
          <a:ln>
            <a:noFill/>
          </a:ln>
        </p:spPr>
      </p:pic>
      <p:sp>
        <p:nvSpPr>
          <p:cNvPr id="1069" name="Google Shape;1069;p74"/>
          <p:cNvSpPr txBox="1"/>
          <p:nvPr/>
        </p:nvSpPr>
        <p:spPr>
          <a:xfrm flipH="1">
            <a:off x="7641188" y="4414863"/>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800">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sp>
        <p:nvSpPr>
          <p:cNvPr id="1075" name="Google Shape;1075;p75"/>
          <p:cNvSpPr txBox="1"/>
          <p:nvPr/>
        </p:nvSpPr>
        <p:spPr>
          <a:xfrm>
            <a:off x="5478071" y="2685557"/>
            <a:ext cx="2484900" cy="4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dhiciso (odd)</a:t>
            </a:r>
            <a:endParaRPr sz="1800">
              <a:solidFill>
                <a:srgbClr val="000000"/>
              </a:solidFill>
              <a:latin typeface="Lexend"/>
              <a:ea typeface="Lexend"/>
              <a:cs typeface="Lexend"/>
              <a:sym typeface="Lexend"/>
            </a:endParaRPr>
          </a:p>
        </p:txBody>
      </p:sp>
      <p:cxnSp>
        <p:nvCxnSpPr>
          <p:cNvPr id="1076" name="Google Shape;1076;p75"/>
          <p:cNvCxnSpPr/>
          <p:nvPr/>
        </p:nvCxnSpPr>
        <p:spPr>
          <a:xfrm flipH="1" rot="10800000">
            <a:off x="4596523" y="11887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1077" name="Google Shape;1077;p75"/>
          <p:cNvCxnSpPr/>
          <p:nvPr/>
        </p:nvCxnSpPr>
        <p:spPr>
          <a:xfrm>
            <a:off x="4596523" y="21439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1078" name="Google Shape;1078;p75"/>
          <p:cNvSpPr txBox="1"/>
          <p:nvPr/>
        </p:nvSpPr>
        <p:spPr>
          <a:xfrm>
            <a:off x="5501395" y="1044294"/>
            <a:ext cx="181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siman (even)</a:t>
            </a:r>
            <a:endParaRPr sz="1800">
              <a:solidFill>
                <a:srgbClr val="000000"/>
              </a:solidFill>
              <a:latin typeface="Lexend"/>
              <a:ea typeface="Lexend"/>
              <a:cs typeface="Lexend"/>
              <a:sym typeface="Lexend"/>
            </a:endParaRPr>
          </a:p>
        </p:txBody>
      </p:sp>
      <p:cxnSp>
        <p:nvCxnSpPr>
          <p:cNvPr id="1079" name="Google Shape;1079;p75"/>
          <p:cNvCxnSpPr/>
          <p:nvPr/>
        </p:nvCxnSpPr>
        <p:spPr>
          <a:xfrm flipH="1" rot="10800000">
            <a:off x="6106541" y="81298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080" name="Google Shape;1080;p75"/>
          <p:cNvCxnSpPr/>
          <p:nvPr/>
        </p:nvCxnSpPr>
        <p:spPr>
          <a:xfrm>
            <a:off x="6106541" y="125778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081" name="Google Shape;1081;p75"/>
          <p:cNvSpPr txBox="1"/>
          <p:nvPr/>
        </p:nvSpPr>
        <p:spPr>
          <a:xfrm>
            <a:off x="6974523" y="651225"/>
            <a:ext cx="14946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qaybiyaha 18</a:t>
            </a:r>
            <a:endParaRPr sz="1800">
              <a:solidFill>
                <a:srgbClr val="000000"/>
              </a:solidFill>
              <a:latin typeface="Lexend"/>
              <a:ea typeface="Lexend"/>
              <a:cs typeface="Lexend"/>
              <a:sym typeface="Lexend"/>
            </a:endParaRPr>
          </a:p>
        </p:txBody>
      </p:sp>
      <p:sp>
        <p:nvSpPr>
          <p:cNvPr id="1082" name="Google Shape;1082;p75"/>
          <p:cNvSpPr txBox="1"/>
          <p:nvPr/>
        </p:nvSpPr>
        <p:spPr>
          <a:xfrm>
            <a:off x="6974526" y="1456850"/>
            <a:ext cx="17469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qaybiyaha 18</a:t>
            </a:r>
            <a:endParaRPr sz="1800">
              <a:latin typeface="Lexend"/>
              <a:ea typeface="Lexend"/>
              <a:cs typeface="Lexend"/>
              <a:sym typeface="Lexend"/>
            </a:endParaRPr>
          </a:p>
        </p:txBody>
      </p:sp>
      <p:cxnSp>
        <p:nvCxnSpPr>
          <p:cNvPr id="1083" name="Google Shape;1083;p75"/>
          <p:cNvCxnSpPr/>
          <p:nvPr/>
        </p:nvCxnSpPr>
        <p:spPr>
          <a:xfrm flipH="1" rot="10800000">
            <a:off x="6012667" y="252187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084" name="Google Shape;1084;p75"/>
          <p:cNvCxnSpPr/>
          <p:nvPr/>
        </p:nvCxnSpPr>
        <p:spPr>
          <a:xfrm>
            <a:off x="6012667" y="296667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085" name="Google Shape;1085;p75"/>
          <p:cNvSpPr txBox="1"/>
          <p:nvPr/>
        </p:nvSpPr>
        <p:spPr>
          <a:xfrm>
            <a:off x="6880649" y="2360125"/>
            <a:ext cx="16335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qaybiyaha 18</a:t>
            </a:r>
            <a:endParaRPr sz="1800">
              <a:latin typeface="Lexend"/>
              <a:ea typeface="Lexend"/>
              <a:cs typeface="Lexend"/>
              <a:sym typeface="Lexend"/>
            </a:endParaRPr>
          </a:p>
        </p:txBody>
      </p:sp>
      <p:sp>
        <p:nvSpPr>
          <p:cNvPr id="1086" name="Google Shape;1086;p75"/>
          <p:cNvSpPr txBox="1"/>
          <p:nvPr/>
        </p:nvSpPr>
        <p:spPr>
          <a:xfrm>
            <a:off x="6880651" y="3165725"/>
            <a:ext cx="18408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qaybiyaha 18</a:t>
            </a:r>
            <a:endParaRPr sz="1800">
              <a:latin typeface="Lexend"/>
              <a:ea typeface="Lexend"/>
              <a:cs typeface="Lexend"/>
              <a:sym typeface="Lexend"/>
            </a:endParaRPr>
          </a:p>
        </p:txBody>
      </p:sp>
      <p:sp>
        <p:nvSpPr>
          <p:cNvPr id="1087" name="Google Shape;1087;p75"/>
          <p:cNvSpPr/>
          <p:nvPr/>
        </p:nvSpPr>
        <p:spPr>
          <a:xfrm>
            <a:off x="7078277" y="962437"/>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8" name="Google Shape;1088;p75"/>
          <p:cNvSpPr/>
          <p:nvPr/>
        </p:nvSpPr>
        <p:spPr>
          <a:xfrm>
            <a:off x="7092030" y="1751912"/>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9" name="Google Shape;1089;p75"/>
          <p:cNvSpPr/>
          <p:nvPr/>
        </p:nvSpPr>
        <p:spPr>
          <a:xfrm>
            <a:off x="7135688" y="2687079"/>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0" name="Google Shape;1090;p75"/>
          <p:cNvSpPr/>
          <p:nvPr/>
        </p:nvSpPr>
        <p:spPr>
          <a:xfrm>
            <a:off x="7135688" y="3476554"/>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91" name="Google Shape;1091;p75"/>
          <p:cNvSpPr txBox="1"/>
          <p:nvPr/>
        </p:nvSpPr>
        <p:spPr>
          <a:xfrm>
            <a:off x="7092024" y="101522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2, 4, 8</a:t>
            </a:r>
            <a:endParaRPr sz="1800">
              <a:solidFill>
                <a:srgbClr val="000000"/>
              </a:solidFill>
              <a:latin typeface="Lexend"/>
              <a:ea typeface="Lexend"/>
              <a:cs typeface="Lexend"/>
              <a:sym typeface="Lexend"/>
            </a:endParaRPr>
          </a:p>
        </p:txBody>
      </p:sp>
      <p:sp>
        <p:nvSpPr>
          <p:cNvPr id="1092" name="Google Shape;1092;p75"/>
          <p:cNvSpPr txBox="1"/>
          <p:nvPr/>
        </p:nvSpPr>
        <p:spPr>
          <a:xfrm>
            <a:off x="7092024" y="180470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093" name="Google Shape;1093;p75"/>
          <p:cNvSpPr txBox="1"/>
          <p:nvPr/>
        </p:nvSpPr>
        <p:spPr>
          <a:xfrm>
            <a:off x="7135699" y="273987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1, 3, 6, 9</a:t>
            </a:r>
            <a:endParaRPr sz="1800">
              <a:solidFill>
                <a:srgbClr val="000000"/>
              </a:solidFill>
              <a:latin typeface="Lexend"/>
              <a:ea typeface="Lexend"/>
              <a:cs typeface="Lexend"/>
              <a:sym typeface="Lexend"/>
            </a:endParaRPr>
          </a:p>
        </p:txBody>
      </p:sp>
      <p:sp>
        <p:nvSpPr>
          <p:cNvPr id="1094" name="Google Shape;1094;p75"/>
          <p:cNvSpPr txBox="1"/>
          <p:nvPr/>
        </p:nvSpPr>
        <p:spPr>
          <a:xfrm>
            <a:off x="7135699" y="352935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grpSp>
        <p:nvGrpSpPr>
          <p:cNvPr id="1095" name="Google Shape;1095;p75"/>
          <p:cNvGrpSpPr/>
          <p:nvPr/>
        </p:nvGrpSpPr>
        <p:grpSpPr>
          <a:xfrm>
            <a:off x="324000" y="727350"/>
            <a:ext cx="3560400" cy="2865300"/>
            <a:chOff x="482825" y="1572125"/>
            <a:chExt cx="3560400" cy="2865300"/>
          </a:xfrm>
        </p:grpSpPr>
        <p:grpSp>
          <p:nvGrpSpPr>
            <p:cNvPr id="1096" name="Google Shape;1096;p75"/>
            <p:cNvGrpSpPr/>
            <p:nvPr/>
          </p:nvGrpSpPr>
          <p:grpSpPr>
            <a:xfrm>
              <a:off x="482825" y="1572125"/>
              <a:ext cx="3560400" cy="2865300"/>
              <a:chOff x="482825" y="1572125"/>
              <a:chExt cx="3560400" cy="2865300"/>
            </a:xfrm>
          </p:grpSpPr>
          <p:sp>
            <p:nvSpPr>
              <p:cNvPr id="1097" name="Google Shape;1097;p75"/>
              <p:cNvSpPr/>
              <p:nvPr/>
            </p:nvSpPr>
            <p:spPr>
              <a:xfrm>
                <a:off x="482825" y="1572125"/>
                <a:ext cx="3560400" cy="2865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098" name="Google Shape;1098;p75"/>
              <p:cNvGrpSpPr/>
              <p:nvPr/>
            </p:nvGrpSpPr>
            <p:grpSpPr>
              <a:xfrm>
                <a:off x="808625" y="2031725"/>
                <a:ext cx="2908800" cy="1946100"/>
                <a:chOff x="5219150" y="1726950"/>
                <a:chExt cx="2908800" cy="1946100"/>
              </a:xfrm>
            </p:grpSpPr>
            <p:sp>
              <p:nvSpPr>
                <p:cNvPr id="1099" name="Google Shape;1099;p75"/>
                <p:cNvSpPr/>
                <p:nvPr/>
              </p:nvSpPr>
              <p:spPr>
                <a:xfrm>
                  <a:off x="52191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0" name="Google Shape;1100;p75"/>
                <p:cNvSpPr/>
                <p:nvPr/>
              </p:nvSpPr>
              <p:spPr>
                <a:xfrm>
                  <a:off x="61818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01" name="Google Shape;1101;p75"/>
              <p:cNvSpPr txBox="1"/>
              <p:nvPr/>
            </p:nvSpPr>
            <p:spPr>
              <a:xfrm>
                <a:off x="649950" y="1927900"/>
                <a:ext cx="5946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xitaa (even)</a:t>
                </a:r>
                <a:endParaRPr sz="1800">
                  <a:latin typeface="Lexend"/>
                  <a:ea typeface="Lexend"/>
                  <a:cs typeface="Lexend"/>
                  <a:sym typeface="Lexend"/>
                </a:endParaRPr>
              </a:p>
            </p:txBody>
          </p:sp>
          <p:sp>
            <p:nvSpPr>
              <p:cNvPr id="1102" name="Google Shape;1102;p75"/>
              <p:cNvSpPr txBox="1"/>
              <p:nvPr/>
            </p:nvSpPr>
            <p:spPr>
              <a:xfrm>
                <a:off x="3183062" y="1927899"/>
                <a:ext cx="7914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qaybiyayaal (factors)</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ee 18</a:t>
                </a:r>
                <a:endParaRPr sz="1800">
                  <a:latin typeface="Lexend"/>
                  <a:ea typeface="Lexend"/>
                  <a:cs typeface="Lexend"/>
                  <a:sym typeface="Lexend"/>
                </a:endParaRPr>
              </a:p>
            </p:txBody>
          </p:sp>
          <p:sp>
            <p:nvSpPr>
              <p:cNvPr id="1103" name="Google Shape;1103;p75"/>
              <p:cNvSpPr txBox="1"/>
              <p:nvPr/>
            </p:nvSpPr>
            <p:spPr>
              <a:xfrm>
                <a:off x="2096375" y="23336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6</a:t>
                </a:r>
                <a:endParaRPr sz="1800">
                  <a:latin typeface="Lexend"/>
                  <a:ea typeface="Lexend"/>
                  <a:cs typeface="Lexend"/>
                  <a:sym typeface="Lexend"/>
                </a:endParaRPr>
              </a:p>
            </p:txBody>
          </p:sp>
          <p:sp>
            <p:nvSpPr>
              <p:cNvPr id="1104" name="Google Shape;1104;p75"/>
              <p:cNvSpPr txBox="1"/>
              <p:nvPr/>
            </p:nvSpPr>
            <p:spPr>
              <a:xfrm>
                <a:off x="2096375" y="296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2</a:t>
                </a:r>
                <a:endParaRPr sz="1800">
                  <a:latin typeface="Lexend"/>
                  <a:ea typeface="Lexend"/>
                  <a:cs typeface="Lexend"/>
                  <a:sym typeface="Lexend"/>
                </a:endParaRPr>
              </a:p>
            </p:txBody>
          </p:sp>
          <p:sp>
            <p:nvSpPr>
              <p:cNvPr id="1105" name="Google Shape;1105;p75"/>
              <p:cNvSpPr txBox="1"/>
              <p:nvPr/>
            </p:nvSpPr>
            <p:spPr>
              <a:xfrm>
                <a:off x="12024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4</a:t>
                </a:r>
                <a:endParaRPr sz="1800">
                  <a:latin typeface="Lexend"/>
                  <a:ea typeface="Lexend"/>
                  <a:cs typeface="Lexend"/>
                  <a:sym typeface="Lexend"/>
                </a:endParaRPr>
              </a:p>
            </p:txBody>
          </p:sp>
          <p:sp>
            <p:nvSpPr>
              <p:cNvPr id="1106" name="Google Shape;1106;p75"/>
              <p:cNvSpPr txBox="1"/>
              <p:nvPr/>
            </p:nvSpPr>
            <p:spPr>
              <a:xfrm>
                <a:off x="3412100" y="404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7</a:t>
                </a:r>
                <a:endParaRPr sz="1800">
                  <a:latin typeface="Lexend"/>
                  <a:ea typeface="Lexend"/>
                  <a:cs typeface="Lexend"/>
                  <a:sym typeface="Lexend"/>
                </a:endParaRPr>
              </a:p>
            </p:txBody>
          </p:sp>
          <p:sp>
            <p:nvSpPr>
              <p:cNvPr id="1107" name="Google Shape;1107;p75"/>
              <p:cNvSpPr txBox="1"/>
              <p:nvPr/>
            </p:nvSpPr>
            <p:spPr>
              <a:xfrm>
                <a:off x="29902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9</a:t>
                </a:r>
                <a:endParaRPr sz="1800">
                  <a:latin typeface="Lexend"/>
                  <a:ea typeface="Lexend"/>
                  <a:cs typeface="Lexend"/>
                  <a:sym typeface="Lexend"/>
                </a:endParaRPr>
              </a:p>
            </p:txBody>
          </p:sp>
          <p:sp>
            <p:nvSpPr>
              <p:cNvPr id="1108" name="Google Shape;1108;p75"/>
              <p:cNvSpPr txBox="1"/>
              <p:nvPr/>
            </p:nvSpPr>
            <p:spPr>
              <a:xfrm>
                <a:off x="3078800" y="323797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3</a:t>
                </a:r>
                <a:endParaRPr sz="1800">
                  <a:latin typeface="Lexend"/>
                  <a:ea typeface="Lexend"/>
                  <a:cs typeface="Lexend"/>
                  <a:sym typeface="Lexend"/>
                </a:endParaRPr>
              </a:p>
            </p:txBody>
          </p:sp>
          <p:sp>
            <p:nvSpPr>
              <p:cNvPr id="1109" name="Google Shape;1109;p75"/>
              <p:cNvSpPr txBox="1"/>
              <p:nvPr/>
            </p:nvSpPr>
            <p:spPr>
              <a:xfrm>
                <a:off x="1244550" y="3196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10</a:t>
                </a:r>
                <a:endParaRPr sz="1800">
                  <a:latin typeface="Lexend"/>
                  <a:ea typeface="Lexend"/>
                  <a:cs typeface="Lexend"/>
                  <a:sym typeface="Lexend"/>
                </a:endParaRPr>
              </a:p>
            </p:txBody>
          </p:sp>
        </p:grpSp>
        <p:sp>
          <p:nvSpPr>
            <p:cNvPr id="1110" name="Google Shape;1110;p75"/>
            <p:cNvSpPr txBox="1"/>
            <p:nvPr/>
          </p:nvSpPr>
          <p:spPr>
            <a:xfrm>
              <a:off x="2618100" y="3602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a:t>
              </a:r>
              <a:endParaRPr sz="1800">
                <a:latin typeface="Lexend"/>
                <a:ea typeface="Lexend"/>
                <a:cs typeface="Lexend"/>
                <a:sym typeface="Lexend"/>
              </a:endParaRPr>
            </a:p>
          </p:txBody>
        </p:sp>
      </p:grpSp>
      <p:grpSp>
        <p:nvGrpSpPr>
          <p:cNvPr id="1111" name="Google Shape;1111;p75"/>
          <p:cNvGrpSpPr/>
          <p:nvPr/>
        </p:nvGrpSpPr>
        <p:grpSpPr>
          <a:xfrm flipH="1">
            <a:off x="324006" y="3705848"/>
            <a:ext cx="684160" cy="770561"/>
            <a:chOff x="8071950" y="1319647"/>
            <a:chExt cx="885300" cy="997103"/>
          </a:xfrm>
        </p:grpSpPr>
        <p:pic>
          <p:nvPicPr>
            <p:cNvPr id="1112" name="Google Shape;1112;p75"/>
            <p:cNvPicPr preferRelativeResize="0"/>
            <p:nvPr/>
          </p:nvPicPr>
          <p:blipFill>
            <a:blip r:embed="rId7">
              <a:alphaModFix/>
            </a:blip>
            <a:stretch>
              <a:fillRect/>
            </a:stretch>
          </p:blipFill>
          <p:spPr>
            <a:xfrm>
              <a:off x="8209198" y="1319647"/>
              <a:ext cx="610800" cy="704382"/>
            </a:xfrm>
            <a:prstGeom prst="rect">
              <a:avLst/>
            </a:prstGeom>
            <a:noFill/>
            <a:ln>
              <a:noFill/>
            </a:ln>
          </p:spPr>
        </p:pic>
        <p:sp>
          <p:nvSpPr>
            <p:cNvPr id="1113" name="Google Shape;1113;p75"/>
            <p:cNvSpPr txBox="1"/>
            <p:nvPr/>
          </p:nvSpPr>
          <p:spPr>
            <a:xfrm>
              <a:off x="8071950" y="200325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Axmed</a:t>
              </a:r>
              <a:endParaRPr sz="1800">
                <a:latin typeface="Lexend"/>
                <a:ea typeface="Lexend"/>
                <a:cs typeface="Lexend"/>
                <a:sym typeface="Lexend"/>
              </a:endParaRPr>
            </a:p>
          </p:txBody>
        </p:sp>
      </p:grpSp>
      <p:pic>
        <p:nvPicPr>
          <p:cNvPr id="1114" name="Google Shape;1114;p75"/>
          <p:cNvPicPr preferRelativeResize="0"/>
          <p:nvPr/>
        </p:nvPicPr>
        <p:blipFill>
          <a:blip r:embed="rId7">
            <a:alphaModFix/>
          </a:blip>
          <a:stretch>
            <a:fillRect/>
          </a:stretch>
        </p:blipFill>
        <p:spPr>
          <a:xfrm flipH="1">
            <a:off x="7872155" y="3935556"/>
            <a:ext cx="423385" cy="529447"/>
          </a:xfrm>
          <a:prstGeom prst="rect">
            <a:avLst/>
          </a:prstGeom>
          <a:noFill/>
          <a:ln>
            <a:noFill/>
          </a:ln>
        </p:spPr>
      </p:pic>
      <p:sp>
        <p:nvSpPr>
          <p:cNvPr id="1115" name="Google Shape;1115;p75"/>
          <p:cNvSpPr txBox="1"/>
          <p:nvPr/>
        </p:nvSpPr>
        <p:spPr>
          <a:xfrm>
            <a:off x="1162100" y="3897400"/>
            <a:ext cx="6346200" cy="831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Jaantuska Venn ee Axmed waa sax buuxa, halka geedka natiijada ee Nuur uusan ahayn.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Markaad isbarbardhigto labada jaantus, hel saddexda qalad ee Nuur.</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116" name="Google Shape;1116;p75"/>
          <p:cNvSpPr txBox="1"/>
          <p:nvPr/>
        </p:nvSpPr>
        <p:spPr>
          <a:xfrm flipH="1">
            <a:off x="7641188" y="4414863"/>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Nuur</a:t>
            </a:r>
            <a:endParaRPr sz="1800">
              <a:latin typeface="Lexend"/>
              <a:ea typeface="Lexend"/>
              <a:cs typeface="Lexend"/>
              <a:sym typeface="Lexend"/>
            </a:endParaRPr>
          </a:p>
        </p:txBody>
      </p:sp>
      <p:sp>
        <p:nvSpPr>
          <p:cNvPr id="1117" name="Google Shape;1117;p75"/>
          <p:cNvSpPr txBox="1"/>
          <p:nvPr/>
        </p:nvSpPr>
        <p:spPr>
          <a:xfrm>
            <a:off x="324000" y="72735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1" name="Shape 1121"/>
        <p:cNvGrpSpPr/>
        <p:nvPr/>
      </p:nvGrpSpPr>
      <p:grpSpPr>
        <a:xfrm>
          <a:off x="0" y="0"/>
          <a:ext cx="0" cy="0"/>
          <a:chOff x="0" y="0"/>
          <a:chExt cx="0" cy="0"/>
        </a:xfrm>
      </p:grpSpPr>
      <p:sp>
        <p:nvSpPr>
          <p:cNvPr id="1122" name="Google Shape;1122;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sp>
        <p:nvSpPr>
          <p:cNvPr id="1123" name="Google Shape;1123;p76"/>
          <p:cNvSpPr txBox="1"/>
          <p:nvPr/>
        </p:nvSpPr>
        <p:spPr>
          <a:xfrm>
            <a:off x="5478071" y="2685557"/>
            <a:ext cx="2484900" cy="4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khayaali (odd)</a:t>
            </a:r>
            <a:endParaRPr sz="1800">
              <a:solidFill>
                <a:srgbClr val="000000"/>
              </a:solidFill>
              <a:latin typeface="Lexend"/>
              <a:ea typeface="Lexend"/>
              <a:cs typeface="Lexend"/>
              <a:sym typeface="Lexend"/>
            </a:endParaRPr>
          </a:p>
        </p:txBody>
      </p:sp>
      <p:cxnSp>
        <p:nvCxnSpPr>
          <p:cNvPr id="1124" name="Google Shape;1124;p76"/>
          <p:cNvCxnSpPr/>
          <p:nvPr/>
        </p:nvCxnSpPr>
        <p:spPr>
          <a:xfrm flipH="1" rot="10800000">
            <a:off x="4596523" y="11887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1125" name="Google Shape;1125;p76"/>
          <p:cNvCxnSpPr/>
          <p:nvPr/>
        </p:nvCxnSpPr>
        <p:spPr>
          <a:xfrm>
            <a:off x="4596523" y="21439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1126" name="Google Shape;1126;p76"/>
          <p:cNvSpPr txBox="1"/>
          <p:nvPr/>
        </p:nvSpPr>
        <p:spPr>
          <a:xfrm>
            <a:off x="5501395" y="1044294"/>
            <a:ext cx="181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xitaa (even)</a:t>
            </a:r>
            <a:endParaRPr sz="1800">
              <a:solidFill>
                <a:srgbClr val="000000"/>
              </a:solidFill>
              <a:latin typeface="Lexend"/>
              <a:ea typeface="Lexend"/>
              <a:cs typeface="Lexend"/>
              <a:sym typeface="Lexend"/>
            </a:endParaRPr>
          </a:p>
        </p:txBody>
      </p:sp>
      <p:cxnSp>
        <p:nvCxnSpPr>
          <p:cNvPr id="1127" name="Google Shape;1127;p76"/>
          <p:cNvCxnSpPr/>
          <p:nvPr/>
        </p:nvCxnSpPr>
        <p:spPr>
          <a:xfrm flipH="1" rot="10800000">
            <a:off x="6106541" y="81298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128" name="Google Shape;1128;p76"/>
          <p:cNvCxnSpPr/>
          <p:nvPr/>
        </p:nvCxnSpPr>
        <p:spPr>
          <a:xfrm>
            <a:off x="6106541" y="125778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129" name="Google Shape;1129;p76"/>
          <p:cNvSpPr txBox="1"/>
          <p:nvPr/>
        </p:nvSpPr>
        <p:spPr>
          <a:xfrm>
            <a:off x="6974523" y="651225"/>
            <a:ext cx="14946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qaybiyaha 18</a:t>
            </a:r>
            <a:endParaRPr sz="1800">
              <a:solidFill>
                <a:srgbClr val="000000"/>
              </a:solidFill>
              <a:latin typeface="Lexend"/>
              <a:ea typeface="Lexend"/>
              <a:cs typeface="Lexend"/>
              <a:sym typeface="Lexend"/>
            </a:endParaRPr>
          </a:p>
        </p:txBody>
      </p:sp>
      <p:sp>
        <p:nvSpPr>
          <p:cNvPr id="1130" name="Google Shape;1130;p76"/>
          <p:cNvSpPr txBox="1"/>
          <p:nvPr/>
        </p:nvSpPr>
        <p:spPr>
          <a:xfrm>
            <a:off x="6974526" y="1456850"/>
            <a:ext cx="17469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qaybiyaha 18</a:t>
            </a:r>
            <a:endParaRPr sz="1800">
              <a:latin typeface="Lexend"/>
              <a:ea typeface="Lexend"/>
              <a:cs typeface="Lexend"/>
              <a:sym typeface="Lexend"/>
            </a:endParaRPr>
          </a:p>
        </p:txBody>
      </p:sp>
      <p:cxnSp>
        <p:nvCxnSpPr>
          <p:cNvPr id="1131" name="Google Shape;1131;p76"/>
          <p:cNvCxnSpPr/>
          <p:nvPr/>
        </p:nvCxnSpPr>
        <p:spPr>
          <a:xfrm flipH="1" rot="10800000">
            <a:off x="6012667" y="252187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132" name="Google Shape;1132;p76"/>
          <p:cNvCxnSpPr/>
          <p:nvPr/>
        </p:nvCxnSpPr>
        <p:spPr>
          <a:xfrm>
            <a:off x="6012667" y="296667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133" name="Google Shape;1133;p76"/>
          <p:cNvSpPr txBox="1"/>
          <p:nvPr/>
        </p:nvSpPr>
        <p:spPr>
          <a:xfrm>
            <a:off x="6880649" y="2360125"/>
            <a:ext cx="16335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qaybiyaha 18</a:t>
            </a:r>
            <a:endParaRPr sz="1800">
              <a:latin typeface="Lexend"/>
              <a:ea typeface="Lexend"/>
              <a:cs typeface="Lexend"/>
              <a:sym typeface="Lexend"/>
            </a:endParaRPr>
          </a:p>
        </p:txBody>
      </p:sp>
      <p:sp>
        <p:nvSpPr>
          <p:cNvPr id="1134" name="Google Shape;1134;p76"/>
          <p:cNvSpPr txBox="1"/>
          <p:nvPr/>
        </p:nvSpPr>
        <p:spPr>
          <a:xfrm>
            <a:off x="6880651" y="3165725"/>
            <a:ext cx="18408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qaybiyaha 18</a:t>
            </a:r>
            <a:endParaRPr sz="1800">
              <a:latin typeface="Lexend"/>
              <a:ea typeface="Lexend"/>
              <a:cs typeface="Lexend"/>
              <a:sym typeface="Lexend"/>
            </a:endParaRPr>
          </a:p>
        </p:txBody>
      </p:sp>
      <p:sp>
        <p:nvSpPr>
          <p:cNvPr id="1135" name="Google Shape;1135;p76"/>
          <p:cNvSpPr/>
          <p:nvPr/>
        </p:nvSpPr>
        <p:spPr>
          <a:xfrm>
            <a:off x="7078277" y="962437"/>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6" name="Google Shape;1136;p76"/>
          <p:cNvSpPr/>
          <p:nvPr/>
        </p:nvSpPr>
        <p:spPr>
          <a:xfrm>
            <a:off x="7092030" y="1751912"/>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7" name="Google Shape;1137;p76"/>
          <p:cNvSpPr/>
          <p:nvPr/>
        </p:nvSpPr>
        <p:spPr>
          <a:xfrm>
            <a:off x="7135688" y="2687079"/>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8" name="Google Shape;1138;p76"/>
          <p:cNvSpPr/>
          <p:nvPr/>
        </p:nvSpPr>
        <p:spPr>
          <a:xfrm>
            <a:off x="7135688" y="3476554"/>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39" name="Google Shape;1139;p76"/>
          <p:cNvSpPr txBox="1"/>
          <p:nvPr/>
        </p:nvSpPr>
        <p:spPr>
          <a:xfrm>
            <a:off x="7092024" y="101522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2, 4, 8</a:t>
            </a:r>
            <a:endParaRPr sz="1800">
              <a:solidFill>
                <a:srgbClr val="000000"/>
              </a:solidFill>
              <a:latin typeface="Lexend"/>
              <a:ea typeface="Lexend"/>
              <a:cs typeface="Lexend"/>
              <a:sym typeface="Lexend"/>
            </a:endParaRPr>
          </a:p>
        </p:txBody>
      </p:sp>
      <p:sp>
        <p:nvSpPr>
          <p:cNvPr id="1140" name="Google Shape;1140;p76"/>
          <p:cNvSpPr txBox="1"/>
          <p:nvPr/>
        </p:nvSpPr>
        <p:spPr>
          <a:xfrm>
            <a:off x="7135699" y="273987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1, 3, 6, 9</a:t>
            </a:r>
            <a:endParaRPr sz="1800">
              <a:solidFill>
                <a:srgbClr val="000000"/>
              </a:solidFill>
              <a:latin typeface="Lexend"/>
              <a:ea typeface="Lexend"/>
              <a:cs typeface="Lexend"/>
              <a:sym typeface="Lexend"/>
            </a:endParaRPr>
          </a:p>
        </p:txBody>
      </p:sp>
      <p:sp>
        <p:nvSpPr>
          <p:cNvPr id="1141" name="Google Shape;1141;p76"/>
          <p:cNvSpPr txBox="1"/>
          <p:nvPr/>
        </p:nvSpPr>
        <p:spPr>
          <a:xfrm>
            <a:off x="7092024" y="180470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10</a:t>
            </a:r>
            <a:endParaRPr sz="1800">
              <a:solidFill>
                <a:srgbClr val="000000"/>
              </a:solidFill>
              <a:latin typeface="Lexend"/>
              <a:ea typeface="Lexend"/>
              <a:cs typeface="Lexend"/>
              <a:sym typeface="Lexend"/>
            </a:endParaRPr>
          </a:p>
        </p:txBody>
      </p:sp>
      <p:sp>
        <p:nvSpPr>
          <p:cNvPr id="1142" name="Google Shape;1142;p76"/>
          <p:cNvSpPr txBox="1"/>
          <p:nvPr/>
        </p:nvSpPr>
        <p:spPr>
          <a:xfrm>
            <a:off x="7135699" y="352935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7</a:t>
            </a:r>
            <a:endParaRPr sz="1800">
              <a:solidFill>
                <a:srgbClr val="000000"/>
              </a:solidFill>
              <a:latin typeface="Lexend"/>
              <a:ea typeface="Lexend"/>
              <a:cs typeface="Lexend"/>
              <a:sym typeface="Lexend"/>
            </a:endParaRPr>
          </a:p>
        </p:txBody>
      </p:sp>
      <p:grpSp>
        <p:nvGrpSpPr>
          <p:cNvPr id="1143" name="Google Shape;1143;p76"/>
          <p:cNvGrpSpPr/>
          <p:nvPr/>
        </p:nvGrpSpPr>
        <p:grpSpPr>
          <a:xfrm>
            <a:off x="324000" y="727350"/>
            <a:ext cx="3560400" cy="2865300"/>
            <a:chOff x="482825" y="1572125"/>
            <a:chExt cx="3560400" cy="2865300"/>
          </a:xfrm>
        </p:grpSpPr>
        <p:grpSp>
          <p:nvGrpSpPr>
            <p:cNvPr id="1144" name="Google Shape;1144;p76"/>
            <p:cNvGrpSpPr/>
            <p:nvPr/>
          </p:nvGrpSpPr>
          <p:grpSpPr>
            <a:xfrm>
              <a:off x="482825" y="1572125"/>
              <a:ext cx="3560400" cy="2865300"/>
              <a:chOff x="482825" y="1572125"/>
              <a:chExt cx="3560400" cy="2865300"/>
            </a:xfrm>
          </p:grpSpPr>
          <p:sp>
            <p:nvSpPr>
              <p:cNvPr id="1145" name="Google Shape;1145;p76"/>
              <p:cNvSpPr/>
              <p:nvPr/>
            </p:nvSpPr>
            <p:spPr>
              <a:xfrm>
                <a:off x="482825" y="1572125"/>
                <a:ext cx="3560400" cy="2865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146" name="Google Shape;1146;p76"/>
              <p:cNvGrpSpPr/>
              <p:nvPr/>
            </p:nvGrpSpPr>
            <p:grpSpPr>
              <a:xfrm>
                <a:off x="808625" y="2031725"/>
                <a:ext cx="2908800" cy="1946100"/>
                <a:chOff x="5219150" y="1726950"/>
                <a:chExt cx="2908800" cy="1946100"/>
              </a:xfrm>
            </p:grpSpPr>
            <p:sp>
              <p:nvSpPr>
                <p:cNvPr id="1147" name="Google Shape;1147;p76"/>
                <p:cNvSpPr/>
                <p:nvPr/>
              </p:nvSpPr>
              <p:spPr>
                <a:xfrm>
                  <a:off x="52191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8" name="Google Shape;1148;p76"/>
                <p:cNvSpPr/>
                <p:nvPr/>
              </p:nvSpPr>
              <p:spPr>
                <a:xfrm>
                  <a:off x="61818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49" name="Google Shape;1149;p76"/>
              <p:cNvSpPr txBox="1"/>
              <p:nvPr/>
            </p:nvSpPr>
            <p:spPr>
              <a:xfrm>
                <a:off x="649950" y="1927900"/>
                <a:ext cx="5946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xitaa (even)</a:t>
                </a:r>
                <a:endParaRPr sz="1800">
                  <a:latin typeface="Lexend"/>
                  <a:ea typeface="Lexend"/>
                  <a:cs typeface="Lexend"/>
                  <a:sym typeface="Lexend"/>
                </a:endParaRPr>
              </a:p>
            </p:txBody>
          </p:sp>
          <p:sp>
            <p:nvSpPr>
              <p:cNvPr id="1150" name="Google Shape;1150;p76"/>
              <p:cNvSpPr txBox="1"/>
              <p:nvPr/>
            </p:nvSpPr>
            <p:spPr>
              <a:xfrm>
                <a:off x="3183062" y="1927899"/>
                <a:ext cx="7914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qaybiyayaal (factors)</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ee 18</a:t>
                </a:r>
                <a:endParaRPr sz="1800">
                  <a:latin typeface="Lexend"/>
                  <a:ea typeface="Lexend"/>
                  <a:cs typeface="Lexend"/>
                  <a:sym typeface="Lexend"/>
                </a:endParaRPr>
              </a:p>
            </p:txBody>
          </p:sp>
          <p:sp>
            <p:nvSpPr>
              <p:cNvPr id="1151" name="Google Shape;1151;p76"/>
              <p:cNvSpPr txBox="1"/>
              <p:nvPr/>
            </p:nvSpPr>
            <p:spPr>
              <a:xfrm>
                <a:off x="2096375" y="23336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6</a:t>
                </a:r>
                <a:endParaRPr sz="1800">
                  <a:latin typeface="Lexend"/>
                  <a:ea typeface="Lexend"/>
                  <a:cs typeface="Lexend"/>
                  <a:sym typeface="Lexend"/>
                </a:endParaRPr>
              </a:p>
            </p:txBody>
          </p:sp>
          <p:sp>
            <p:nvSpPr>
              <p:cNvPr id="1152" name="Google Shape;1152;p76"/>
              <p:cNvSpPr txBox="1"/>
              <p:nvPr/>
            </p:nvSpPr>
            <p:spPr>
              <a:xfrm>
                <a:off x="2096375" y="296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2</a:t>
                </a:r>
                <a:endParaRPr sz="1800">
                  <a:latin typeface="Lexend"/>
                  <a:ea typeface="Lexend"/>
                  <a:cs typeface="Lexend"/>
                  <a:sym typeface="Lexend"/>
                </a:endParaRPr>
              </a:p>
            </p:txBody>
          </p:sp>
          <p:sp>
            <p:nvSpPr>
              <p:cNvPr id="1153" name="Google Shape;1153;p76"/>
              <p:cNvSpPr txBox="1"/>
              <p:nvPr/>
            </p:nvSpPr>
            <p:spPr>
              <a:xfrm>
                <a:off x="12024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4</a:t>
                </a:r>
                <a:endParaRPr sz="1800">
                  <a:latin typeface="Lexend"/>
                  <a:ea typeface="Lexend"/>
                  <a:cs typeface="Lexend"/>
                  <a:sym typeface="Lexend"/>
                </a:endParaRPr>
              </a:p>
            </p:txBody>
          </p:sp>
          <p:sp>
            <p:nvSpPr>
              <p:cNvPr id="1154" name="Google Shape;1154;p76"/>
              <p:cNvSpPr txBox="1"/>
              <p:nvPr/>
            </p:nvSpPr>
            <p:spPr>
              <a:xfrm>
                <a:off x="3412100" y="404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7</a:t>
                </a:r>
                <a:endParaRPr sz="1800">
                  <a:latin typeface="Lexend"/>
                  <a:ea typeface="Lexend"/>
                  <a:cs typeface="Lexend"/>
                  <a:sym typeface="Lexend"/>
                </a:endParaRPr>
              </a:p>
            </p:txBody>
          </p:sp>
          <p:sp>
            <p:nvSpPr>
              <p:cNvPr id="1155" name="Google Shape;1155;p76"/>
              <p:cNvSpPr txBox="1"/>
              <p:nvPr/>
            </p:nvSpPr>
            <p:spPr>
              <a:xfrm>
                <a:off x="29902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9</a:t>
                </a:r>
                <a:endParaRPr sz="1800">
                  <a:latin typeface="Lexend"/>
                  <a:ea typeface="Lexend"/>
                  <a:cs typeface="Lexend"/>
                  <a:sym typeface="Lexend"/>
                </a:endParaRPr>
              </a:p>
            </p:txBody>
          </p:sp>
          <p:sp>
            <p:nvSpPr>
              <p:cNvPr id="1156" name="Google Shape;1156;p76"/>
              <p:cNvSpPr txBox="1"/>
              <p:nvPr/>
            </p:nvSpPr>
            <p:spPr>
              <a:xfrm>
                <a:off x="3078800" y="323797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3</a:t>
                </a:r>
                <a:endParaRPr sz="1800">
                  <a:latin typeface="Lexend"/>
                  <a:ea typeface="Lexend"/>
                  <a:cs typeface="Lexend"/>
                  <a:sym typeface="Lexend"/>
                </a:endParaRPr>
              </a:p>
            </p:txBody>
          </p:sp>
          <p:sp>
            <p:nvSpPr>
              <p:cNvPr id="1157" name="Google Shape;1157;p76"/>
              <p:cNvSpPr txBox="1"/>
              <p:nvPr/>
            </p:nvSpPr>
            <p:spPr>
              <a:xfrm>
                <a:off x="1244550" y="3196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10</a:t>
                </a:r>
                <a:endParaRPr sz="1800">
                  <a:latin typeface="Lexend"/>
                  <a:ea typeface="Lexend"/>
                  <a:cs typeface="Lexend"/>
                  <a:sym typeface="Lexend"/>
                </a:endParaRPr>
              </a:p>
            </p:txBody>
          </p:sp>
        </p:grpSp>
        <p:sp>
          <p:nvSpPr>
            <p:cNvPr id="1158" name="Google Shape;1158;p76"/>
            <p:cNvSpPr txBox="1"/>
            <p:nvPr/>
          </p:nvSpPr>
          <p:spPr>
            <a:xfrm>
              <a:off x="2618100" y="3602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000">
                  <a:latin typeface="Lexend"/>
                  <a:ea typeface="Lexend"/>
                  <a:cs typeface="Lexend"/>
                  <a:sym typeface="Lexend"/>
                </a:rPr>
                <a:t>1</a:t>
              </a:r>
              <a:endParaRPr sz="1800">
                <a:latin typeface="Lexend"/>
                <a:ea typeface="Lexend"/>
                <a:cs typeface="Lexend"/>
                <a:sym typeface="Lexend"/>
              </a:endParaRPr>
            </a:p>
          </p:txBody>
        </p:sp>
      </p:grpSp>
      <p:grpSp>
        <p:nvGrpSpPr>
          <p:cNvPr id="1159" name="Google Shape;1159;p76"/>
          <p:cNvGrpSpPr/>
          <p:nvPr/>
        </p:nvGrpSpPr>
        <p:grpSpPr>
          <a:xfrm flipH="1">
            <a:off x="324006" y="3705848"/>
            <a:ext cx="684160" cy="770561"/>
            <a:chOff x="8071950" y="1319647"/>
            <a:chExt cx="885300" cy="997103"/>
          </a:xfrm>
        </p:grpSpPr>
        <p:pic>
          <p:nvPicPr>
            <p:cNvPr id="1160" name="Google Shape;1160;p76"/>
            <p:cNvPicPr preferRelativeResize="0"/>
            <p:nvPr/>
          </p:nvPicPr>
          <p:blipFill>
            <a:blip r:embed="rId7">
              <a:alphaModFix/>
            </a:blip>
            <a:stretch>
              <a:fillRect/>
            </a:stretch>
          </p:blipFill>
          <p:spPr>
            <a:xfrm>
              <a:off x="8209198" y="1319647"/>
              <a:ext cx="610800" cy="704382"/>
            </a:xfrm>
            <a:prstGeom prst="rect">
              <a:avLst/>
            </a:prstGeom>
            <a:noFill/>
            <a:ln>
              <a:noFill/>
            </a:ln>
          </p:spPr>
        </p:pic>
        <p:sp>
          <p:nvSpPr>
            <p:cNvPr id="1161" name="Google Shape;1161;p76"/>
            <p:cNvSpPr txBox="1"/>
            <p:nvPr/>
          </p:nvSpPr>
          <p:spPr>
            <a:xfrm>
              <a:off x="8071950" y="200325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000">
                  <a:latin typeface="Lexend"/>
                  <a:ea typeface="Lexend"/>
                  <a:cs typeface="Lexend"/>
                  <a:sym typeface="Lexend"/>
                </a:rPr>
                <a:t>Axmed</a:t>
              </a:r>
              <a:endParaRPr sz="1800">
                <a:latin typeface="Lexend"/>
                <a:ea typeface="Lexend"/>
                <a:cs typeface="Lexend"/>
                <a:sym typeface="Lexend"/>
              </a:endParaRPr>
            </a:p>
          </p:txBody>
        </p:sp>
      </p:grpSp>
      <p:pic>
        <p:nvPicPr>
          <p:cNvPr id="1162" name="Google Shape;1162;p76"/>
          <p:cNvPicPr preferRelativeResize="0"/>
          <p:nvPr/>
        </p:nvPicPr>
        <p:blipFill>
          <a:blip r:embed="rId8">
            <a:alphaModFix/>
          </a:blip>
          <a:stretch>
            <a:fillRect/>
          </a:stretch>
        </p:blipFill>
        <p:spPr>
          <a:xfrm flipH="1">
            <a:off x="7872155" y="3935556"/>
            <a:ext cx="423385" cy="529447"/>
          </a:xfrm>
          <a:prstGeom prst="rect">
            <a:avLst/>
          </a:prstGeom>
          <a:noFill/>
          <a:ln>
            <a:noFill/>
          </a:ln>
        </p:spPr>
      </p:pic>
      <p:sp>
        <p:nvSpPr>
          <p:cNvPr id="1163" name="Google Shape;1163;p76"/>
          <p:cNvSpPr txBox="1"/>
          <p:nvPr/>
        </p:nvSpPr>
        <p:spPr>
          <a:xfrm flipH="1">
            <a:off x="7641188" y="4414863"/>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Jun</a:t>
            </a:r>
            <a:endParaRPr sz="1800">
              <a:latin typeface="Lexend"/>
              <a:ea typeface="Lexend"/>
              <a:cs typeface="Lexend"/>
              <a:sym typeface="Lexend"/>
            </a:endParaRPr>
          </a:p>
        </p:txBody>
      </p:sp>
      <p:grpSp>
        <p:nvGrpSpPr>
          <p:cNvPr id="1164" name="Google Shape;1164;p76"/>
          <p:cNvGrpSpPr/>
          <p:nvPr/>
        </p:nvGrpSpPr>
        <p:grpSpPr>
          <a:xfrm>
            <a:off x="1918425" y="1461250"/>
            <a:ext cx="6223153" cy="1577500"/>
            <a:chOff x="1918425" y="1461250"/>
            <a:chExt cx="6223153" cy="1577500"/>
          </a:xfrm>
        </p:grpSpPr>
        <p:sp>
          <p:nvSpPr>
            <p:cNvPr id="1165" name="Google Shape;1165;p76"/>
            <p:cNvSpPr/>
            <p:nvPr/>
          </p:nvSpPr>
          <p:spPr>
            <a:xfrm rot="5400000">
              <a:off x="1945425" y="1434250"/>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66" name="Google Shape;1166;p76"/>
            <p:cNvSpPr/>
            <p:nvPr/>
          </p:nvSpPr>
          <p:spPr>
            <a:xfrm rot="5400000">
              <a:off x="7797178" y="2694350"/>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67" name="Google Shape;1167;p76"/>
          <p:cNvSpPr/>
          <p:nvPr/>
        </p:nvSpPr>
        <p:spPr>
          <a:xfrm rot="5400000">
            <a:off x="7899153" y="968125"/>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168" name="Google Shape;1168;p76"/>
          <p:cNvGrpSpPr/>
          <p:nvPr/>
        </p:nvGrpSpPr>
        <p:grpSpPr>
          <a:xfrm>
            <a:off x="1028807" y="995125"/>
            <a:ext cx="6944321" cy="881250"/>
            <a:chOff x="1028807" y="995125"/>
            <a:chExt cx="6944321" cy="881250"/>
          </a:xfrm>
        </p:grpSpPr>
        <p:sp>
          <p:nvSpPr>
            <p:cNvPr id="1169" name="Google Shape;1169;p76"/>
            <p:cNvSpPr/>
            <p:nvPr/>
          </p:nvSpPr>
          <p:spPr>
            <a:xfrm rot="5400000">
              <a:off x="7628728" y="968125"/>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0" name="Google Shape;1170;p76"/>
            <p:cNvSpPr/>
            <p:nvPr/>
          </p:nvSpPr>
          <p:spPr>
            <a:xfrm rot="5400000">
              <a:off x="1055807" y="1531975"/>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71" name="Google Shape;1171;p76"/>
          <p:cNvSpPr txBox="1"/>
          <p:nvPr/>
        </p:nvSpPr>
        <p:spPr>
          <a:xfrm>
            <a:off x="1134574" y="3785950"/>
            <a:ext cx="44352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6 waa xitaa (even), ma aha kisi (odd).</a:t>
            </a:r>
            <a:endParaRPr sz="1800">
              <a:latin typeface="Lexend"/>
              <a:ea typeface="Lexend"/>
              <a:cs typeface="Lexend"/>
              <a:sym typeface="Lexend"/>
            </a:endParaRPr>
          </a:p>
        </p:txBody>
      </p:sp>
      <p:sp>
        <p:nvSpPr>
          <p:cNvPr id="1172" name="Google Shape;1172;p76"/>
          <p:cNvSpPr txBox="1"/>
          <p:nvPr/>
        </p:nvSpPr>
        <p:spPr>
          <a:xfrm>
            <a:off x="1134587" y="4102275"/>
            <a:ext cx="6635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8 ma aha qayb (factor) 18, mana aha natiijo (outcome) spinner-ka.</a:t>
            </a:r>
            <a:endParaRPr sz="1800">
              <a:latin typeface="Lexend"/>
              <a:ea typeface="Lexend"/>
              <a:cs typeface="Lexend"/>
              <a:sym typeface="Lexend"/>
            </a:endParaRPr>
          </a:p>
        </p:txBody>
      </p:sp>
      <p:sp>
        <p:nvSpPr>
          <p:cNvPr id="1173" name="Google Shape;1173;p76"/>
          <p:cNvSpPr txBox="1"/>
          <p:nvPr/>
        </p:nvSpPr>
        <p:spPr>
          <a:xfrm>
            <a:off x="1134587" y="4418600"/>
            <a:ext cx="66357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4 waa xitaa (even) laakiin ma aha qayb (factor) 18.</a:t>
            </a:r>
            <a:endParaRPr sz="1800">
              <a:latin typeface="Lexend"/>
              <a:ea typeface="Lexend"/>
              <a:cs typeface="Lexend"/>
              <a:sym typeface="Lexend"/>
            </a:endParaRPr>
          </a:p>
        </p:txBody>
      </p:sp>
      <p:sp>
        <p:nvSpPr>
          <p:cNvPr id="1174" name="Google Shape;1174;p76"/>
          <p:cNvSpPr txBox="1"/>
          <p:nvPr/>
        </p:nvSpPr>
        <p:spPr>
          <a:xfrm>
            <a:off x="324000" y="72735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6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6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sp>
        <p:nvSpPr>
          <p:cNvPr id="1179" name="Google Shape;1179;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Transferring information between </a:t>
            </a:r>
            <a:r>
              <a:rPr lang="en-GB">
                <a:latin typeface="Lexend"/>
              </a:rPr>
              <a:t>diagram</a:t>
            </a:r>
            <a:r>
              <a:rPr lang="en-GB">
                <a:latin typeface="Lexend"/>
              </a:rPr>
              <a:t>s</a:t>
            </a:r>
            <a:endParaRPr/>
          </a:p>
        </p:txBody>
      </p:sp>
      <p:sp>
        <p:nvSpPr>
          <p:cNvPr id="1180" name="Google Shape;1180;p77"/>
          <p:cNvSpPr txBox="1"/>
          <p:nvPr/>
        </p:nvSpPr>
        <p:spPr>
          <a:xfrm>
            <a:off x="5478071" y="2685557"/>
            <a:ext cx="2484900" cy="4530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odd</a:t>
            </a:r>
            <a:endParaRPr sz="1800">
              <a:solidFill>
                <a:srgbClr val="000000"/>
              </a:solidFill>
              <a:latin typeface="Lexend"/>
              <a:ea typeface="Lexend"/>
              <a:cs typeface="Lexend"/>
              <a:sym typeface="Lexend"/>
            </a:endParaRPr>
          </a:p>
        </p:txBody>
      </p:sp>
      <p:cxnSp>
        <p:nvCxnSpPr>
          <p:cNvPr id="1181" name="Google Shape;1181;p77"/>
          <p:cNvCxnSpPr/>
          <p:nvPr/>
        </p:nvCxnSpPr>
        <p:spPr>
          <a:xfrm flipH="1" rot="10800000">
            <a:off x="4596523" y="1188724"/>
            <a:ext cx="813300" cy="746700"/>
          </a:xfrm>
          <a:prstGeom prst="straightConnector1">
            <a:avLst/>
          </a:prstGeom>
          <a:noFill/>
          <a:ln cap="flat" cmpd="sng" w="28575">
            <a:solidFill>
              <a:srgbClr val="000000"/>
            </a:solidFill>
            <a:prstDash val="solid"/>
            <a:round/>
            <a:headEnd len="med" w="med" type="none"/>
            <a:tailEnd len="med" w="med" type="none"/>
          </a:ln>
        </p:spPr>
      </p:cxnSp>
      <p:cxnSp>
        <p:nvCxnSpPr>
          <p:cNvPr id="1182" name="Google Shape;1182;p77"/>
          <p:cNvCxnSpPr/>
          <p:nvPr/>
        </p:nvCxnSpPr>
        <p:spPr>
          <a:xfrm>
            <a:off x="4596523" y="2143957"/>
            <a:ext cx="813300" cy="746700"/>
          </a:xfrm>
          <a:prstGeom prst="straightConnector1">
            <a:avLst/>
          </a:prstGeom>
          <a:noFill/>
          <a:ln cap="flat" cmpd="sng" w="28575">
            <a:solidFill>
              <a:srgbClr val="000000"/>
            </a:solidFill>
            <a:prstDash val="solid"/>
            <a:round/>
            <a:headEnd len="med" w="med" type="none"/>
            <a:tailEnd len="med" w="med" type="none"/>
          </a:ln>
        </p:spPr>
      </p:cxnSp>
      <p:sp>
        <p:nvSpPr>
          <p:cNvPr id="1183" name="Google Shape;1183;p77"/>
          <p:cNvSpPr txBox="1"/>
          <p:nvPr/>
        </p:nvSpPr>
        <p:spPr>
          <a:xfrm>
            <a:off x="5501395" y="1044294"/>
            <a:ext cx="1818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even</a:t>
            </a:r>
            <a:endParaRPr sz="1800">
              <a:solidFill>
                <a:srgbClr val="000000"/>
              </a:solidFill>
              <a:latin typeface="Lexend"/>
              <a:ea typeface="Lexend"/>
              <a:cs typeface="Lexend"/>
              <a:sym typeface="Lexend"/>
            </a:endParaRPr>
          </a:p>
        </p:txBody>
      </p:sp>
      <p:cxnSp>
        <p:nvCxnSpPr>
          <p:cNvPr id="1184" name="Google Shape;1184;p77"/>
          <p:cNvCxnSpPr/>
          <p:nvPr/>
        </p:nvCxnSpPr>
        <p:spPr>
          <a:xfrm flipH="1" rot="10800000">
            <a:off x="6106541" y="81298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185" name="Google Shape;1185;p77"/>
          <p:cNvCxnSpPr/>
          <p:nvPr/>
        </p:nvCxnSpPr>
        <p:spPr>
          <a:xfrm>
            <a:off x="6106541" y="125778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186" name="Google Shape;1186;p77"/>
          <p:cNvSpPr txBox="1"/>
          <p:nvPr/>
        </p:nvSpPr>
        <p:spPr>
          <a:xfrm>
            <a:off x="6974523" y="651225"/>
            <a:ext cx="14946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factor of 18</a:t>
            </a:r>
            <a:endParaRPr sz="1800">
              <a:solidFill>
                <a:srgbClr val="000000"/>
              </a:solidFill>
              <a:latin typeface="Lexend"/>
              <a:ea typeface="Lexend"/>
              <a:cs typeface="Lexend"/>
              <a:sym typeface="Lexend"/>
            </a:endParaRPr>
          </a:p>
        </p:txBody>
      </p:sp>
      <p:sp>
        <p:nvSpPr>
          <p:cNvPr id="1187" name="Google Shape;1187;p77"/>
          <p:cNvSpPr txBox="1"/>
          <p:nvPr/>
        </p:nvSpPr>
        <p:spPr>
          <a:xfrm>
            <a:off x="6974526" y="1456850"/>
            <a:ext cx="17469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not factor of 18</a:t>
            </a:r>
            <a:endParaRPr sz="1800">
              <a:latin typeface="Lexend"/>
              <a:ea typeface="Lexend"/>
              <a:cs typeface="Lexend"/>
              <a:sym typeface="Lexend"/>
            </a:endParaRPr>
          </a:p>
        </p:txBody>
      </p:sp>
      <p:cxnSp>
        <p:nvCxnSpPr>
          <p:cNvPr id="1188" name="Google Shape;1188;p77"/>
          <p:cNvCxnSpPr/>
          <p:nvPr/>
        </p:nvCxnSpPr>
        <p:spPr>
          <a:xfrm flipH="1" rot="10800000">
            <a:off x="6012667" y="2521873"/>
            <a:ext cx="813300" cy="347700"/>
          </a:xfrm>
          <a:prstGeom prst="straightConnector1">
            <a:avLst/>
          </a:prstGeom>
          <a:noFill/>
          <a:ln cap="flat" cmpd="sng" w="28575">
            <a:solidFill>
              <a:srgbClr val="000000"/>
            </a:solidFill>
            <a:prstDash val="solid"/>
            <a:round/>
            <a:headEnd len="med" w="med" type="none"/>
            <a:tailEnd len="med" w="med" type="none"/>
          </a:ln>
        </p:spPr>
      </p:cxnSp>
      <p:cxnSp>
        <p:nvCxnSpPr>
          <p:cNvPr id="1189" name="Google Shape;1189;p77"/>
          <p:cNvCxnSpPr/>
          <p:nvPr/>
        </p:nvCxnSpPr>
        <p:spPr>
          <a:xfrm>
            <a:off x="6012667" y="2966679"/>
            <a:ext cx="813300" cy="347700"/>
          </a:xfrm>
          <a:prstGeom prst="straightConnector1">
            <a:avLst/>
          </a:prstGeom>
          <a:noFill/>
          <a:ln cap="flat" cmpd="sng" w="28575">
            <a:solidFill>
              <a:srgbClr val="000000"/>
            </a:solidFill>
            <a:prstDash val="solid"/>
            <a:round/>
            <a:headEnd len="med" w="med" type="none"/>
            <a:tailEnd len="med" w="med" type="none"/>
          </a:ln>
        </p:spPr>
      </p:cxnSp>
      <p:sp>
        <p:nvSpPr>
          <p:cNvPr id="1190" name="Google Shape;1190;p77"/>
          <p:cNvSpPr txBox="1"/>
          <p:nvPr/>
        </p:nvSpPr>
        <p:spPr>
          <a:xfrm>
            <a:off x="6880649" y="2360125"/>
            <a:ext cx="16335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factor of 18</a:t>
            </a:r>
            <a:endParaRPr sz="1800">
              <a:latin typeface="Lexend"/>
              <a:ea typeface="Lexend"/>
              <a:cs typeface="Lexend"/>
              <a:sym typeface="Lexend"/>
            </a:endParaRPr>
          </a:p>
        </p:txBody>
      </p:sp>
      <p:sp>
        <p:nvSpPr>
          <p:cNvPr id="1191" name="Google Shape;1191;p77"/>
          <p:cNvSpPr txBox="1"/>
          <p:nvPr/>
        </p:nvSpPr>
        <p:spPr>
          <a:xfrm>
            <a:off x="6880651" y="3165725"/>
            <a:ext cx="1840800" cy="3258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not factor of 18</a:t>
            </a:r>
            <a:endParaRPr sz="1800">
              <a:latin typeface="Lexend"/>
              <a:ea typeface="Lexend"/>
              <a:cs typeface="Lexend"/>
              <a:sym typeface="Lexend"/>
            </a:endParaRPr>
          </a:p>
        </p:txBody>
      </p:sp>
      <p:sp>
        <p:nvSpPr>
          <p:cNvPr id="1192" name="Google Shape;1192;p77"/>
          <p:cNvSpPr/>
          <p:nvPr/>
        </p:nvSpPr>
        <p:spPr>
          <a:xfrm>
            <a:off x="7078277" y="962437"/>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3" name="Google Shape;1193;p77"/>
          <p:cNvSpPr/>
          <p:nvPr/>
        </p:nvSpPr>
        <p:spPr>
          <a:xfrm>
            <a:off x="7092030" y="1751912"/>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4" name="Google Shape;1194;p77"/>
          <p:cNvSpPr/>
          <p:nvPr/>
        </p:nvSpPr>
        <p:spPr>
          <a:xfrm>
            <a:off x="7135688" y="2687079"/>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5" name="Google Shape;1195;p77"/>
          <p:cNvSpPr/>
          <p:nvPr/>
        </p:nvSpPr>
        <p:spPr>
          <a:xfrm>
            <a:off x="7135688" y="3476554"/>
            <a:ext cx="1390800" cy="382800"/>
          </a:xfrm>
          <a:prstGeom prst="roundRect">
            <a:avLst>
              <a:gd fmla="val 16667" name="adj"/>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6" name="Google Shape;1196;p77"/>
          <p:cNvSpPr txBox="1"/>
          <p:nvPr/>
        </p:nvSpPr>
        <p:spPr>
          <a:xfrm>
            <a:off x="7092024" y="101522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 </a:t>
            </a:r>
            <a:r>
              <a:rPr lang="en-GB" sz="1100">
                <a:latin typeface="Kalam"/>
                <a:ea typeface="Kalam"/>
                <a:cs typeface="Kalam"/>
                <a:sym typeface="Kalam"/>
              </a:rPr>
              <a:t>6</a:t>
            </a:r>
            <a:endParaRPr sz="2000">
              <a:solidFill>
                <a:srgbClr val="000000"/>
              </a:solidFill>
              <a:latin typeface="Kalam"/>
              <a:ea typeface="Kalam"/>
              <a:cs typeface="Kalam"/>
              <a:sym typeface="Kalam"/>
            </a:endParaRPr>
          </a:p>
        </p:txBody>
      </p:sp>
      <p:sp>
        <p:nvSpPr>
          <p:cNvPr id="1197" name="Google Shape;1197;p77"/>
          <p:cNvSpPr txBox="1"/>
          <p:nvPr/>
        </p:nvSpPr>
        <p:spPr>
          <a:xfrm>
            <a:off x="7135699" y="2739875"/>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1, 3, 9</a:t>
            </a:r>
            <a:endParaRPr sz="1800">
              <a:solidFill>
                <a:srgbClr val="000000"/>
              </a:solidFill>
              <a:latin typeface="Lexend"/>
              <a:ea typeface="Lexend"/>
              <a:cs typeface="Lexend"/>
              <a:sym typeface="Lexend"/>
            </a:endParaRPr>
          </a:p>
        </p:txBody>
      </p:sp>
      <p:sp>
        <p:nvSpPr>
          <p:cNvPr id="1198" name="Google Shape;1198;p77"/>
          <p:cNvSpPr txBox="1"/>
          <p:nvPr/>
        </p:nvSpPr>
        <p:spPr>
          <a:xfrm>
            <a:off x="7092024" y="180470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solidFill>
                  <a:schemeClr val="dk1"/>
                </a:solidFill>
                <a:latin typeface="Kalam"/>
                <a:ea typeface="Kalam"/>
                <a:cs typeface="Kalam"/>
                <a:sym typeface="Kalam"/>
              </a:rPr>
              <a:t>4</a:t>
            </a:r>
            <a:r>
              <a:rPr lang="en-GB" sz="1800">
                <a:latin typeface="Lexend"/>
                <a:ea typeface="Lexend"/>
                <a:cs typeface="Lexend"/>
                <a:sym typeface="Lexend"/>
              </a:rPr>
              <a:t>, 10</a:t>
            </a:r>
            <a:endParaRPr sz="1800">
              <a:solidFill>
                <a:srgbClr val="000000"/>
              </a:solidFill>
              <a:latin typeface="Lexend"/>
              <a:ea typeface="Lexend"/>
              <a:cs typeface="Lexend"/>
              <a:sym typeface="Lexend"/>
            </a:endParaRPr>
          </a:p>
        </p:txBody>
      </p:sp>
      <p:sp>
        <p:nvSpPr>
          <p:cNvPr id="1199" name="Google Shape;1199;p77"/>
          <p:cNvSpPr txBox="1"/>
          <p:nvPr/>
        </p:nvSpPr>
        <p:spPr>
          <a:xfrm>
            <a:off x="7135699" y="3529350"/>
            <a:ext cx="13908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7</a:t>
            </a:r>
            <a:endParaRPr sz="1800">
              <a:solidFill>
                <a:srgbClr val="000000"/>
              </a:solidFill>
              <a:latin typeface="Lexend"/>
              <a:ea typeface="Lexend"/>
              <a:cs typeface="Lexend"/>
              <a:sym typeface="Lexend"/>
            </a:endParaRPr>
          </a:p>
        </p:txBody>
      </p:sp>
      <p:grpSp>
        <p:nvGrpSpPr>
          <p:cNvPr id="1200" name="Google Shape;1200;p77"/>
          <p:cNvGrpSpPr/>
          <p:nvPr/>
        </p:nvGrpSpPr>
        <p:grpSpPr>
          <a:xfrm>
            <a:off x="324000" y="727350"/>
            <a:ext cx="3560400" cy="2865300"/>
            <a:chOff x="482825" y="1572125"/>
            <a:chExt cx="3560400" cy="2865300"/>
          </a:xfrm>
        </p:grpSpPr>
        <p:grpSp>
          <p:nvGrpSpPr>
            <p:cNvPr id="1201" name="Google Shape;1201;p77"/>
            <p:cNvGrpSpPr/>
            <p:nvPr/>
          </p:nvGrpSpPr>
          <p:grpSpPr>
            <a:xfrm>
              <a:off x="482825" y="1572125"/>
              <a:ext cx="3560400" cy="2865300"/>
              <a:chOff x="482825" y="1572125"/>
              <a:chExt cx="3560400" cy="2865300"/>
            </a:xfrm>
          </p:grpSpPr>
          <p:sp>
            <p:nvSpPr>
              <p:cNvPr id="1202" name="Google Shape;1202;p77"/>
              <p:cNvSpPr/>
              <p:nvPr/>
            </p:nvSpPr>
            <p:spPr>
              <a:xfrm>
                <a:off x="482825" y="1572125"/>
                <a:ext cx="3560400" cy="28653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203" name="Google Shape;1203;p77"/>
              <p:cNvGrpSpPr/>
              <p:nvPr/>
            </p:nvGrpSpPr>
            <p:grpSpPr>
              <a:xfrm>
                <a:off x="808625" y="2031725"/>
                <a:ext cx="2908800" cy="1946100"/>
                <a:chOff x="5219150" y="1726950"/>
                <a:chExt cx="2908800" cy="1946100"/>
              </a:xfrm>
            </p:grpSpPr>
            <p:sp>
              <p:nvSpPr>
                <p:cNvPr id="1204" name="Google Shape;1204;p77"/>
                <p:cNvSpPr/>
                <p:nvPr/>
              </p:nvSpPr>
              <p:spPr>
                <a:xfrm>
                  <a:off x="52191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5" name="Google Shape;1205;p77"/>
                <p:cNvSpPr/>
                <p:nvPr/>
              </p:nvSpPr>
              <p:spPr>
                <a:xfrm>
                  <a:off x="6181850" y="1726950"/>
                  <a:ext cx="1946100" cy="1946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06" name="Google Shape;1206;p77"/>
              <p:cNvSpPr txBox="1"/>
              <p:nvPr/>
            </p:nvSpPr>
            <p:spPr>
              <a:xfrm>
                <a:off x="649950" y="1927900"/>
                <a:ext cx="5946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even</a:t>
                </a:r>
                <a:endParaRPr sz="1800">
                  <a:latin typeface="Lexend"/>
                  <a:ea typeface="Lexend"/>
                  <a:cs typeface="Lexend"/>
                  <a:sym typeface="Lexend"/>
                </a:endParaRPr>
              </a:p>
            </p:txBody>
          </p:sp>
          <p:sp>
            <p:nvSpPr>
              <p:cNvPr id="1207" name="Google Shape;1207;p77"/>
              <p:cNvSpPr txBox="1"/>
              <p:nvPr/>
            </p:nvSpPr>
            <p:spPr>
              <a:xfrm>
                <a:off x="3183062" y="1927899"/>
                <a:ext cx="7914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factors</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of 18</a:t>
                </a:r>
                <a:endParaRPr sz="1800">
                  <a:latin typeface="Lexend"/>
                  <a:ea typeface="Lexend"/>
                  <a:cs typeface="Lexend"/>
                  <a:sym typeface="Lexend"/>
                </a:endParaRPr>
              </a:p>
            </p:txBody>
          </p:sp>
          <p:sp>
            <p:nvSpPr>
              <p:cNvPr id="1208" name="Google Shape;1208;p77"/>
              <p:cNvSpPr txBox="1"/>
              <p:nvPr/>
            </p:nvSpPr>
            <p:spPr>
              <a:xfrm>
                <a:off x="2096375" y="23336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6</a:t>
                </a:r>
                <a:endParaRPr sz="1800">
                  <a:latin typeface="Lexend"/>
                  <a:ea typeface="Lexend"/>
                  <a:cs typeface="Lexend"/>
                  <a:sym typeface="Lexend"/>
                </a:endParaRPr>
              </a:p>
            </p:txBody>
          </p:sp>
          <p:sp>
            <p:nvSpPr>
              <p:cNvPr id="1209" name="Google Shape;1209;p77"/>
              <p:cNvSpPr txBox="1"/>
              <p:nvPr/>
            </p:nvSpPr>
            <p:spPr>
              <a:xfrm>
                <a:off x="2096375" y="296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2</a:t>
                </a:r>
                <a:endParaRPr sz="1800">
                  <a:latin typeface="Lexend"/>
                  <a:ea typeface="Lexend"/>
                  <a:cs typeface="Lexend"/>
                  <a:sym typeface="Lexend"/>
                </a:endParaRPr>
              </a:p>
            </p:txBody>
          </p:sp>
          <p:sp>
            <p:nvSpPr>
              <p:cNvPr id="1210" name="Google Shape;1210;p77"/>
              <p:cNvSpPr txBox="1"/>
              <p:nvPr/>
            </p:nvSpPr>
            <p:spPr>
              <a:xfrm>
                <a:off x="12024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4</a:t>
                </a:r>
                <a:endParaRPr sz="1800">
                  <a:latin typeface="Lexend"/>
                  <a:ea typeface="Lexend"/>
                  <a:cs typeface="Lexend"/>
                  <a:sym typeface="Lexend"/>
                </a:endParaRPr>
              </a:p>
            </p:txBody>
          </p:sp>
          <p:sp>
            <p:nvSpPr>
              <p:cNvPr id="1211" name="Google Shape;1211;p77"/>
              <p:cNvSpPr txBox="1"/>
              <p:nvPr/>
            </p:nvSpPr>
            <p:spPr>
              <a:xfrm>
                <a:off x="3412100" y="404280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7</a:t>
                </a:r>
                <a:endParaRPr sz="1800">
                  <a:latin typeface="Lexend"/>
                  <a:ea typeface="Lexend"/>
                  <a:cs typeface="Lexend"/>
                  <a:sym typeface="Lexend"/>
                </a:endParaRPr>
              </a:p>
            </p:txBody>
          </p:sp>
          <p:sp>
            <p:nvSpPr>
              <p:cNvPr id="1212" name="Google Shape;1212;p77"/>
              <p:cNvSpPr txBox="1"/>
              <p:nvPr/>
            </p:nvSpPr>
            <p:spPr>
              <a:xfrm>
                <a:off x="2990275" y="2433150"/>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9</a:t>
                </a:r>
                <a:endParaRPr sz="1800">
                  <a:latin typeface="Lexend"/>
                  <a:ea typeface="Lexend"/>
                  <a:cs typeface="Lexend"/>
                  <a:sym typeface="Lexend"/>
                </a:endParaRPr>
              </a:p>
            </p:txBody>
          </p:sp>
          <p:sp>
            <p:nvSpPr>
              <p:cNvPr id="1213" name="Google Shape;1213;p77"/>
              <p:cNvSpPr txBox="1"/>
              <p:nvPr/>
            </p:nvSpPr>
            <p:spPr>
              <a:xfrm>
                <a:off x="3078800" y="323797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3</a:t>
                </a:r>
                <a:endParaRPr sz="1800">
                  <a:latin typeface="Lexend"/>
                  <a:ea typeface="Lexend"/>
                  <a:cs typeface="Lexend"/>
                  <a:sym typeface="Lexend"/>
                </a:endParaRPr>
              </a:p>
            </p:txBody>
          </p:sp>
          <p:sp>
            <p:nvSpPr>
              <p:cNvPr id="1214" name="Google Shape;1214;p77"/>
              <p:cNvSpPr txBox="1"/>
              <p:nvPr/>
            </p:nvSpPr>
            <p:spPr>
              <a:xfrm>
                <a:off x="1244550" y="3196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10</a:t>
                </a:r>
                <a:endParaRPr sz="1800">
                  <a:latin typeface="Lexend"/>
                  <a:ea typeface="Lexend"/>
                  <a:cs typeface="Lexend"/>
                  <a:sym typeface="Lexend"/>
                </a:endParaRPr>
              </a:p>
            </p:txBody>
          </p:sp>
        </p:grpSp>
        <p:sp>
          <p:nvSpPr>
            <p:cNvPr id="1215" name="Google Shape;1215;p77"/>
            <p:cNvSpPr txBox="1"/>
            <p:nvPr/>
          </p:nvSpPr>
          <p:spPr>
            <a:xfrm>
              <a:off x="2618100" y="3602425"/>
              <a:ext cx="333300" cy="277200"/>
            </a:xfrm>
            <a:prstGeom prst="rect">
              <a:avLst/>
            </a:prstGeom>
            <a:noFill/>
            <a:ln>
              <a:noFill/>
            </a:ln>
          </p:spPr>
          <p:txBody>
            <a:bodyPr anchorCtr="0" anchor="b"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1</a:t>
              </a:r>
              <a:endParaRPr sz="1800">
                <a:latin typeface="Lexend"/>
                <a:ea typeface="Lexend"/>
                <a:cs typeface="Lexend"/>
                <a:sym typeface="Lexend"/>
              </a:endParaRPr>
            </a:p>
          </p:txBody>
        </p:sp>
      </p:grpSp>
      <p:grpSp>
        <p:nvGrpSpPr>
          <p:cNvPr id="1216" name="Google Shape;1216;p77"/>
          <p:cNvGrpSpPr/>
          <p:nvPr/>
        </p:nvGrpSpPr>
        <p:grpSpPr>
          <a:xfrm flipH="1">
            <a:off x="324006" y="3705848"/>
            <a:ext cx="684160" cy="770561"/>
            <a:chOff x="8071950" y="1319647"/>
            <a:chExt cx="885300" cy="997103"/>
          </a:xfrm>
        </p:grpSpPr>
        <p:pic>
          <p:nvPicPr>
            <p:cNvPr id="1217" name="Google Shape;1217;p77"/>
            <p:cNvPicPr preferRelativeResize="0"/>
            <p:nvPr/>
          </p:nvPicPr>
          <p:blipFill>
            <a:blip r:embed="rId7">
              <a:alphaModFix/>
            </a:blip>
            <a:stretch>
              <a:fillRect/>
            </a:stretch>
          </p:blipFill>
          <p:spPr>
            <a:xfrm>
              <a:off x="8209198" y="1319647"/>
              <a:ext cx="610800" cy="704382"/>
            </a:xfrm>
            <a:prstGeom prst="rect">
              <a:avLst/>
            </a:prstGeom>
            <a:noFill/>
            <a:ln>
              <a:noFill/>
            </a:ln>
          </p:spPr>
        </p:pic>
        <p:sp>
          <p:nvSpPr>
            <p:cNvPr id="1218" name="Google Shape;1218;p77"/>
            <p:cNvSpPr txBox="1"/>
            <p:nvPr/>
          </p:nvSpPr>
          <p:spPr>
            <a:xfrm>
              <a:off x="8071950" y="200325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Alex</a:t>
              </a:r>
              <a:endParaRPr sz="1800">
                <a:latin typeface="Lexend"/>
                <a:ea typeface="Lexend"/>
                <a:cs typeface="Lexend"/>
                <a:sym typeface="Lexend"/>
              </a:endParaRPr>
            </a:p>
          </p:txBody>
        </p:sp>
      </p:grpSp>
      <p:pic>
        <p:nvPicPr>
          <p:cNvPr id="1219" name="Google Shape;1219;p77"/>
          <p:cNvPicPr preferRelativeResize="0"/>
          <p:nvPr/>
        </p:nvPicPr>
        <p:blipFill>
          <a:blip r:embed="rId8">
            <a:alphaModFix/>
          </a:blip>
          <a:stretch>
            <a:fillRect/>
          </a:stretch>
        </p:blipFill>
        <p:spPr>
          <a:xfrm flipH="1">
            <a:off x="7872155" y="3935556"/>
            <a:ext cx="423385" cy="529447"/>
          </a:xfrm>
          <a:prstGeom prst="rect">
            <a:avLst/>
          </a:prstGeom>
          <a:noFill/>
          <a:ln>
            <a:noFill/>
          </a:ln>
        </p:spPr>
      </p:pic>
      <p:sp>
        <p:nvSpPr>
          <p:cNvPr id="1220" name="Google Shape;1220;p77"/>
          <p:cNvSpPr txBox="1"/>
          <p:nvPr/>
        </p:nvSpPr>
        <p:spPr>
          <a:xfrm flipH="1">
            <a:off x="7641188" y="4414863"/>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Jun</a:t>
            </a:r>
            <a:endParaRPr sz="1800">
              <a:latin typeface="Lexend"/>
              <a:ea typeface="Lexend"/>
              <a:cs typeface="Lexend"/>
              <a:sym typeface="Lexend"/>
            </a:endParaRPr>
          </a:p>
        </p:txBody>
      </p:sp>
      <p:sp>
        <p:nvSpPr>
          <p:cNvPr id="1221" name="Google Shape;1221;p77"/>
          <p:cNvSpPr txBox="1"/>
          <p:nvPr/>
        </p:nvSpPr>
        <p:spPr>
          <a:xfrm>
            <a:off x="2686399" y="3952800"/>
            <a:ext cx="44352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Jun wuxuu saxay geedka natiijada (outcome tree).</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All outcomes are in the correct location.</a:t>
            </a:r>
            <a:endParaRPr sz="1800">
              <a:latin typeface="Lexend"/>
              <a:ea typeface="Lexend"/>
              <a:cs typeface="Lexend"/>
              <a:sym typeface="Lexend"/>
            </a:endParaRPr>
          </a:p>
        </p:txBody>
      </p:sp>
      <p:sp>
        <p:nvSpPr>
          <p:cNvPr id="1222" name="Google Shape;1222;p77"/>
          <p:cNvSpPr txBox="1"/>
          <p:nvPr/>
        </p:nvSpPr>
        <p:spPr>
          <a:xfrm>
            <a:off x="324000" y="72735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ξ</a:t>
            </a:r>
            <a:endParaRPr sz="1800">
              <a:latin typeface="Lexend"/>
              <a:ea typeface="Lexend"/>
              <a:cs typeface="Lexend"/>
              <a:sym typeface="Lexen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6" name="Shape 1226"/>
        <p:cNvGrpSpPr/>
        <p:nvPr/>
      </p:nvGrpSpPr>
      <p:grpSpPr>
        <a:xfrm>
          <a:off x="0" y="0"/>
          <a:ext cx="0" cy="0"/>
          <a:chOff x="0" y="0"/>
          <a:chExt cx="0" cy="0"/>
        </a:xfrm>
      </p:grpSpPr>
      <p:sp>
        <p:nvSpPr>
          <p:cNvPr id="1227" name="Google Shape;1227;p78"/>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Andeep wuxuu ku duubi doonaa xabad (dice) oo leh tirooyin (integers) 20 ilaa 29.</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Andeep iyo Laura waxay eegaan dhacdooyinka (events) in xabaddu ku dhacdo tiro kisi (odd) iyo tiro ka badan 7 (multiple of 7).</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Andeep correctly shows the outcomes of these events on </a:t>
            </a:r>
            <a:r>
              <a:rPr lang="en-GB" sz="1100">
                <a:latin typeface="Lexend"/>
                <a:ea typeface="Lexend"/>
                <a:cs typeface="Lexend"/>
                <a:sym typeface="Lexend"/>
              </a:rPr>
              <a:t>an outcome table</a:t>
            </a:r>
            <a:r>
              <a:rPr lang="en-GB" sz="1100">
                <a:latin typeface="Lexend"/>
                <a:ea typeface="Lexend"/>
                <a:cs typeface="Lexend"/>
                <a:sym typeface="Lexend"/>
              </a:rPr>
              <a:t>, but Laura makes three mistakes in her Venn diagram.</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Natiijo (outcome) kee ee jaantuska Venn (Venn diagram) waa in aanu gabi ahaanba ku jirin?</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228" name="Google Shape;1228;p78"/>
          <p:cNvSpPr/>
          <p:nvPr/>
        </p:nvSpPr>
        <p:spPr>
          <a:xfrm>
            <a:off x="4795150" y="2863725"/>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9" name="Google Shape;1229;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sp>
        <p:nvSpPr>
          <p:cNvPr id="1230" name="Google Shape;1230;p78"/>
          <p:cNvSpPr/>
          <p:nvPr/>
        </p:nvSpPr>
        <p:spPr>
          <a:xfrm>
            <a:off x="5120950" y="31671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1" name="Google Shape;1231;p78"/>
          <p:cNvSpPr/>
          <p:nvPr/>
        </p:nvSpPr>
        <p:spPr>
          <a:xfrm>
            <a:off x="6083650" y="31671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2" name="Google Shape;1232;p78"/>
          <p:cNvSpPr txBox="1"/>
          <p:nvPr/>
        </p:nvSpPr>
        <p:spPr>
          <a:xfrm>
            <a:off x="5263300" y="2994898"/>
            <a:ext cx="594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khayaali (odd)</a:t>
            </a:r>
            <a:endParaRPr sz="1800">
              <a:latin typeface="Lexend"/>
              <a:ea typeface="Lexend"/>
              <a:cs typeface="Lexend"/>
              <a:sym typeface="Lexend"/>
            </a:endParaRPr>
          </a:p>
        </p:txBody>
      </p:sp>
      <p:sp>
        <p:nvSpPr>
          <p:cNvPr id="1233" name="Google Shape;1233;p78"/>
          <p:cNvSpPr txBox="1"/>
          <p:nvPr/>
        </p:nvSpPr>
        <p:spPr>
          <a:xfrm>
            <a:off x="6663737" y="2994895"/>
            <a:ext cx="1449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tiro badan oo 7 (multiple of 7)</a:t>
            </a:r>
            <a:endParaRPr sz="1800">
              <a:latin typeface="Lexend"/>
              <a:ea typeface="Lexend"/>
              <a:cs typeface="Lexend"/>
              <a:sym typeface="Lexend"/>
            </a:endParaRPr>
          </a:p>
        </p:txBody>
      </p:sp>
      <p:sp>
        <p:nvSpPr>
          <p:cNvPr id="1234" name="Google Shape;1234;p78"/>
          <p:cNvSpPr txBox="1"/>
          <p:nvPr/>
        </p:nvSpPr>
        <p:spPr>
          <a:xfrm>
            <a:off x="6408700" y="35309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21</a:t>
            </a:r>
            <a:endParaRPr sz="1800">
              <a:latin typeface="Lexend"/>
              <a:ea typeface="Lexend"/>
              <a:cs typeface="Lexend"/>
              <a:sym typeface="Lexend"/>
            </a:endParaRPr>
          </a:p>
        </p:txBody>
      </p:sp>
      <p:sp>
        <p:nvSpPr>
          <p:cNvPr id="1235" name="Google Shape;1235;p78"/>
          <p:cNvSpPr txBox="1"/>
          <p:nvPr/>
        </p:nvSpPr>
        <p:spPr>
          <a:xfrm>
            <a:off x="6408700" y="39465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28</a:t>
            </a:r>
            <a:endParaRPr sz="1800">
              <a:latin typeface="Lexend"/>
              <a:ea typeface="Lexend"/>
              <a:cs typeface="Lexend"/>
              <a:sym typeface="Lexend"/>
            </a:endParaRPr>
          </a:p>
        </p:txBody>
      </p:sp>
      <p:sp>
        <p:nvSpPr>
          <p:cNvPr id="1236" name="Google Shape;1236;p78"/>
          <p:cNvSpPr txBox="1"/>
          <p:nvPr/>
        </p:nvSpPr>
        <p:spPr>
          <a:xfrm>
            <a:off x="5857900" y="32971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23</a:t>
            </a:r>
            <a:endParaRPr sz="1800">
              <a:latin typeface="Lexend"/>
              <a:ea typeface="Lexend"/>
              <a:cs typeface="Lexend"/>
              <a:sym typeface="Lexend"/>
            </a:endParaRPr>
          </a:p>
        </p:txBody>
      </p:sp>
      <p:sp>
        <p:nvSpPr>
          <p:cNvPr id="1237" name="Google Shape;1237;p78"/>
          <p:cNvSpPr txBox="1"/>
          <p:nvPr/>
        </p:nvSpPr>
        <p:spPr>
          <a:xfrm>
            <a:off x="5555350" y="34801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sp>
        <p:nvSpPr>
          <p:cNvPr id="1238" name="Google Shape;1238;p78"/>
          <p:cNvSpPr txBox="1"/>
          <p:nvPr/>
        </p:nvSpPr>
        <p:spPr>
          <a:xfrm>
            <a:off x="5263300" y="377998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27</a:t>
            </a:r>
            <a:endParaRPr sz="1800">
              <a:latin typeface="Lexend"/>
              <a:ea typeface="Lexend"/>
              <a:cs typeface="Lexend"/>
              <a:sym typeface="Lexend"/>
            </a:endParaRPr>
          </a:p>
        </p:txBody>
      </p:sp>
      <p:sp>
        <p:nvSpPr>
          <p:cNvPr id="1239" name="Google Shape;1239;p78"/>
          <p:cNvSpPr txBox="1"/>
          <p:nvPr/>
        </p:nvSpPr>
        <p:spPr>
          <a:xfrm>
            <a:off x="5750350" y="40533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29</a:t>
            </a:r>
            <a:endParaRPr sz="1800">
              <a:latin typeface="Lexend"/>
              <a:ea typeface="Lexend"/>
              <a:cs typeface="Lexend"/>
              <a:sym typeface="Lexend"/>
            </a:endParaRPr>
          </a:p>
        </p:txBody>
      </p:sp>
      <p:sp>
        <p:nvSpPr>
          <p:cNvPr id="1240" name="Google Shape;1240;p78"/>
          <p:cNvSpPr txBox="1"/>
          <p:nvPr/>
        </p:nvSpPr>
        <p:spPr>
          <a:xfrm>
            <a:off x="5358400" y="45209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a:t>
            </a:r>
            <a:endParaRPr sz="1800">
              <a:latin typeface="Lexend"/>
              <a:ea typeface="Lexend"/>
              <a:cs typeface="Lexend"/>
              <a:sym typeface="Lexend"/>
            </a:endParaRPr>
          </a:p>
        </p:txBody>
      </p:sp>
      <p:sp>
        <p:nvSpPr>
          <p:cNvPr id="1241" name="Google Shape;1241;p78"/>
          <p:cNvSpPr txBox="1"/>
          <p:nvPr/>
        </p:nvSpPr>
        <p:spPr>
          <a:xfrm>
            <a:off x="6135425" y="45209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22</a:t>
            </a:r>
            <a:endParaRPr sz="1800">
              <a:latin typeface="Lexend"/>
              <a:ea typeface="Lexend"/>
              <a:cs typeface="Lexend"/>
              <a:sym typeface="Lexend"/>
            </a:endParaRPr>
          </a:p>
        </p:txBody>
      </p:sp>
      <p:sp>
        <p:nvSpPr>
          <p:cNvPr id="1242" name="Google Shape;1242;p78"/>
          <p:cNvSpPr txBox="1"/>
          <p:nvPr/>
        </p:nvSpPr>
        <p:spPr>
          <a:xfrm>
            <a:off x="6946825" y="4520938"/>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24</a:t>
            </a:r>
            <a:endParaRPr sz="1800">
              <a:latin typeface="Lexend"/>
              <a:ea typeface="Lexend"/>
              <a:cs typeface="Lexend"/>
              <a:sym typeface="Lexend"/>
            </a:endParaRPr>
          </a:p>
        </p:txBody>
      </p:sp>
      <p:sp>
        <p:nvSpPr>
          <p:cNvPr id="1243" name="Google Shape;1243;p78"/>
          <p:cNvSpPr txBox="1"/>
          <p:nvPr/>
        </p:nvSpPr>
        <p:spPr>
          <a:xfrm>
            <a:off x="7221875" y="3718001"/>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14</a:t>
            </a:r>
            <a:endParaRPr sz="1800">
              <a:latin typeface="Lexend"/>
              <a:ea typeface="Lexend"/>
              <a:cs typeface="Lexend"/>
              <a:sym typeface="Lexend"/>
            </a:endParaRPr>
          </a:p>
        </p:txBody>
      </p:sp>
      <p:sp>
        <p:nvSpPr>
          <p:cNvPr id="1244" name="Google Shape;1244;p78"/>
          <p:cNvSpPr/>
          <p:nvPr/>
        </p:nvSpPr>
        <p:spPr>
          <a:xfrm rot="5400000">
            <a:off x="7229828" y="3594300"/>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245" name="Google Shape;1245;p78"/>
          <p:cNvGraphicFramePr/>
          <p:nvPr/>
        </p:nvGraphicFramePr>
        <p:xfrm>
          <a:off x="337753" y="2863688"/>
          <a:ext cx="3000000" cy="3000000"/>
        </p:xfrm>
        <a:graphic>
          <a:graphicData uri="http://schemas.openxmlformats.org/drawingml/2006/table">
            <a:tbl>
              <a:tblPr>
                <a:noFill/>
                <a:tableStyleId>{CB14D709-67CF-4AEA-B8F9-FF3D39F066EA}</a:tableStyleId>
              </a:tblPr>
              <a:tblGrid>
                <a:gridCol w="843850"/>
                <a:gridCol w="1391425"/>
                <a:gridCol w="1391425"/>
              </a:tblGrid>
              <a:tr h="1000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tiro badan (multiple)</a:t>
                      </a:r>
                      <a:endParaRPr sz="1800">
                        <a:solidFill>
                          <a:schemeClr val="lt1"/>
                        </a:solidFill>
                        <a:latin typeface="Lexend"/>
                        <a:ea typeface="Lexend"/>
                        <a:cs typeface="Lexend"/>
                        <a:sym typeface="Lexend"/>
                      </a:endParaRPr>
                    </a:p>
                    <a:p>
                      <a:pPr indent="0" lvl="0" marL="0" rtl="0" algn="ctr">
                        <a:spcBef>
                          <a:spcPts val="0"/>
                        </a:spcBef>
                        <a:spcAft>
                          <a:spcPts val="0"/>
                        </a:spcAft>
                        <a:buNone/>
                      </a:pPr>
                      <a:r>
                        <a:rPr lang="en-GB" sz="1000">
                          <a:solidFill>
                            <a:schemeClr val="lt1"/>
                          </a:solidFill>
                          <a:latin typeface="Lexend"/>
                          <a:ea typeface="Lexend"/>
                          <a:cs typeface="Lexend"/>
                          <a:sym typeface="Lexend"/>
                        </a:rPr>
                        <a:t>oo 7</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ma aha tiro badan oo 7</a:t>
                      </a:r>
                      <a:endParaRPr sz="1800">
                        <a:solidFill>
                          <a:schemeClr val="lt1"/>
                        </a:solidFill>
                        <a:latin typeface="Lexend"/>
                        <a:ea typeface="Lexend"/>
                        <a:cs typeface="Lexend"/>
                        <a:sym typeface="Lexend"/>
                      </a:endParaRPr>
                    </a:p>
                  </a:txBody>
                  <a:tcPr marT="0" marB="0" marR="0" marL="0" anchor="ctr">
                    <a:solidFill>
                      <a:schemeClr val="accent4"/>
                    </a:solidFill>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khayaali (odd)</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21</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23, 25, 27, 29</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xigto (even)</a:t>
                      </a:r>
                      <a:endParaRPr sz="1800">
                        <a:solidFill>
                          <a:schemeClr val="lt1"/>
                        </a:solidFill>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28</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20, 22, 24, 26</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246" name="Google Shape;1246;p78"/>
          <p:cNvSpPr txBox="1"/>
          <p:nvPr/>
        </p:nvSpPr>
        <p:spPr>
          <a:xfrm>
            <a:off x="4795150" y="286370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79"/>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Cali wuxuu ku tuurayaa sac (dice) oo leh tirooyin 20 ilaa 29.</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Cali iyo Layla waxay eegaan dhacdooyinka sac ku soo baxo tiro khayaali ah iyo tiro badan oo 7.</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Cali wuxuu si sax ah u muujiyaa natiijooyinka dhacdooyinkan shaxda natiijada, laakiin Layla waxay sameysaa saddex qalad jaantuska Venn.</a:t>
            </a:r>
            <a:r>
              <a:rPr lang="en-GB" sz="1100">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Natiijooyinka jaantuska Venn kee baa meel khaldan?</a:t>
            </a:r>
            <a:endParaRPr sz="1800">
              <a:latin typeface="Lexend"/>
              <a:ea typeface="Lexend"/>
              <a:cs typeface="Lexend"/>
              <a:sym typeface="Lexend"/>
            </a:endParaRPr>
          </a:p>
        </p:txBody>
      </p:sp>
      <p:sp>
        <p:nvSpPr>
          <p:cNvPr id="1252" name="Google Shape;1252;p79"/>
          <p:cNvSpPr/>
          <p:nvPr/>
        </p:nvSpPr>
        <p:spPr>
          <a:xfrm>
            <a:off x="4795150" y="2863725"/>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3" name="Google Shape;1253;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graphicFrame>
        <p:nvGraphicFramePr>
          <p:cNvPr id="1254" name="Google Shape;1254;p79"/>
          <p:cNvGraphicFramePr/>
          <p:nvPr/>
        </p:nvGraphicFramePr>
        <p:xfrm>
          <a:off x="337753" y="2863688"/>
          <a:ext cx="3000000" cy="3000000"/>
        </p:xfrm>
        <a:graphic>
          <a:graphicData uri="http://schemas.openxmlformats.org/drawingml/2006/table">
            <a:tbl>
              <a:tblPr>
                <a:noFill/>
                <a:tableStyleId>{CB14D709-67CF-4AEA-B8F9-FF3D39F066EA}</a:tableStyleId>
              </a:tblPr>
              <a:tblGrid>
                <a:gridCol w="843850"/>
                <a:gridCol w="1391425"/>
                <a:gridCol w="1391425"/>
              </a:tblGrid>
              <a:tr h="1000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tiro badan (multiple)</a:t>
                      </a:r>
                      <a:endParaRPr sz="1800">
                        <a:solidFill>
                          <a:schemeClr val="lt1"/>
                        </a:solidFill>
                        <a:latin typeface="Lexend"/>
                        <a:ea typeface="Lexend"/>
                        <a:cs typeface="Lexend"/>
                        <a:sym typeface="Lexend"/>
                      </a:endParaRPr>
                    </a:p>
                    <a:p>
                      <a:pPr indent="0" lvl="0" marL="0" rtl="0" algn="ctr">
                        <a:spcBef>
                          <a:spcPts val="0"/>
                        </a:spcBef>
                        <a:spcAft>
                          <a:spcPts val="0"/>
                        </a:spcAft>
                        <a:buNone/>
                      </a:pPr>
                      <a:r>
                        <a:rPr lang="en-GB" sz="1000">
                          <a:solidFill>
                            <a:schemeClr val="lt1"/>
                          </a:solidFill>
                          <a:latin typeface="Lexend"/>
                          <a:ea typeface="Lexend"/>
                          <a:cs typeface="Lexend"/>
                          <a:sym typeface="Lexend"/>
                        </a:rPr>
                        <a:t>oo 7</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ma aha tiro badan oo 7</a:t>
                      </a:r>
                      <a:endParaRPr sz="1800">
                        <a:solidFill>
                          <a:schemeClr val="lt1"/>
                        </a:solidFill>
                        <a:latin typeface="Lexend"/>
                        <a:ea typeface="Lexend"/>
                        <a:cs typeface="Lexend"/>
                        <a:sym typeface="Lexend"/>
                      </a:endParaRPr>
                    </a:p>
                  </a:txBody>
                  <a:tcPr marT="0" marB="0" marR="0" marL="0" anchor="ctr">
                    <a:solidFill>
                      <a:schemeClr val="accent4"/>
                    </a:solidFill>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khayaali (odd)</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21</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23, 25, 27, 29</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xigto (even)</a:t>
                      </a:r>
                      <a:endParaRPr sz="1800">
                        <a:solidFill>
                          <a:schemeClr val="lt1"/>
                        </a:solidFill>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28</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20, 22, 24, 26</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255" name="Google Shape;1255;p79"/>
          <p:cNvSpPr/>
          <p:nvPr/>
        </p:nvSpPr>
        <p:spPr>
          <a:xfrm>
            <a:off x="5120950" y="31671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6" name="Google Shape;1256;p79"/>
          <p:cNvSpPr/>
          <p:nvPr/>
        </p:nvSpPr>
        <p:spPr>
          <a:xfrm>
            <a:off x="6083650" y="31671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7" name="Google Shape;1257;p79"/>
          <p:cNvSpPr txBox="1"/>
          <p:nvPr/>
        </p:nvSpPr>
        <p:spPr>
          <a:xfrm>
            <a:off x="2591844" y="3874770"/>
            <a:ext cx="594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khayaali (odd)</a:t>
            </a:r>
            <a:endParaRPr sz="1800">
              <a:latin typeface="Lexend"/>
              <a:ea typeface="Lexend"/>
              <a:cs typeface="Lexend"/>
              <a:sym typeface="Lexend"/>
            </a:endParaRPr>
          </a:p>
        </p:txBody>
      </p:sp>
      <p:sp>
        <p:nvSpPr>
          <p:cNvPr id="1258" name="Google Shape;1258;p79"/>
          <p:cNvSpPr txBox="1"/>
          <p:nvPr/>
        </p:nvSpPr>
        <p:spPr>
          <a:xfrm>
            <a:off x="886212" y="3874770"/>
            <a:ext cx="1449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tiro badan oo 7 (multiple of 7)</a:t>
            </a:r>
            <a:endParaRPr sz="1800">
              <a:latin typeface="Lexend"/>
              <a:ea typeface="Lexend"/>
              <a:cs typeface="Lexend"/>
              <a:sym typeface="Lexend"/>
            </a:endParaRPr>
          </a:p>
        </p:txBody>
      </p:sp>
      <p:sp>
        <p:nvSpPr>
          <p:cNvPr id="1259" name="Google Shape;1259;p79"/>
          <p:cNvSpPr txBox="1"/>
          <p:nvPr/>
        </p:nvSpPr>
        <p:spPr>
          <a:xfrm>
            <a:off x="4621140"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21</a:t>
            </a:r>
            <a:endParaRPr sz="1800">
              <a:latin typeface="Lexend"/>
              <a:ea typeface="Lexend"/>
              <a:cs typeface="Lexend"/>
              <a:sym typeface="Lexend"/>
            </a:endParaRPr>
          </a:p>
        </p:txBody>
      </p:sp>
      <p:sp>
        <p:nvSpPr>
          <p:cNvPr id="1260" name="Google Shape;1260;p79"/>
          <p:cNvSpPr txBox="1"/>
          <p:nvPr/>
        </p:nvSpPr>
        <p:spPr>
          <a:xfrm>
            <a:off x="5799804"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28</a:t>
            </a:r>
            <a:endParaRPr sz="1800">
              <a:latin typeface="Lexend"/>
              <a:ea typeface="Lexend"/>
              <a:cs typeface="Lexend"/>
              <a:sym typeface="Lexend"/>
            </a:endParaRPr>
          </a:p>
        </p:txBody>
      </p:sp>
      <p:sp>
        <p:nvSpPr>
          <p:cNvPr id="1261" name="Google Shape;1261;p79"/>
          <p:cNvSpPr txBox="1"/>
          <p:nvPr/>
        </p:nvSpPr>
        <p:spPr>
          <a:xfrm>
            <a:off x="3442476"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23</a:t>
            </a:r>
            <a:endParaRPr sz="1800">
              <a:latin typeface="Lexend"/>
              <a:ea typeface="Lexend"/>
              <a:cs typeface="Lexend"/>
              <a:sym typeface="Lexend"/>
            </a:endParaRPr>
          </a:p>
        </p:txBody>
      </p:sp>
      <p:sp>
        <p:nvSpPr>
          <p:cNvPr id="1262" name="Google Shape;1262;p79"/>
          <p:cNvSpPr txBox="1"/>
          <p:nvPr/>
        </p:nvSpPr>
        <p:spPr>
          <a:xfrm>
            <a:off x="4031808"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sp>
        <p:nvSpPr>
          <p:cNvPr id="1263" name="Google Shape;1263;p79"/>
          <p:cNvSpPr txBox="1"/>
          <p:nvPr/>
        </p:nvSpPr>
        <p:spPr>
          <a:xfrm>
            <a:off x="5210472"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27</a:t>
            </a:r>
            <a:endParaRPr sz="1800">
              <a:latin typeface="Lexend"/>
              <a:ea typeface="Lexend"/>
              <a:cs typeface="Lexend"/>
              <a:sym typeface="Lexend"/>
            </a:endParaRPr>
          </a:p>
        </p:txBody>
      </p:sp>
      <p:sp>
        <p:nvSpPr>
          <p:cNvPr id="1264" name="Google Shape;1264;p79"/>
          <p:cNvSpPr txBox="1"/>
          <p:nvPr/>
        </p:nvSpPr>
        <p:spPr>
          <a:xfrm>
            <a:off x="6389136"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29</a:t>
            </a:r>
            <a:endParaRPr sz="1800">
              <a:latin typeface="Lexend"/>
              <a:ea typeface="Lexend"/>
              <a:cs typeface="Lexend"/>
              <a:sym typeface="Lexend"/>
            </a:endParaRPr>
          </a:p>
        </p:txBody>
      </p:sp>
      <p:sp>
        <p:nvSpPr>
          <p:cNvPr id="1265" name="Google Shape;1265;p79"/>
          <p:cNvSpPr txBox="1"/>
          <p:nvPr/>
        </p:nvSpPr>
        <p:spPr>
          <a:xfrm>
            <a:off x="6978468"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a:t>
            </a:r>
            <a:endParaRPr sz="1800">
              <a:latin typeface="Lexend"/>
              <a:ea typeface="Lexend"/>
              <a:cs typeface="Lexend"/>
              <a:sym typeface="Lexend"/>
            </a:endParaRPr>
          </a:p>
        </p:txBody>
      </p:sp>
      <p:sp>
        <p:nvSpPr>
          <p:cNvPr id="1266" name="Google Shape;1266;p79"/>
          <p:cNvSpPr txBox="1"/>
          <p:nvPr/>
        </p:nvSpPr>
        <p:spPr>
          <a:xfrm>
            <a:off x="7567800"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22</a:t>
            </a:r>
            <a:endParaRPr sz="1800">
              <a:latin typeface="Lexend"/>
              <a:ea typeface="Lexend"/>
              <a:cs typeface="Lexend"/>
              <a:sym typeface="Lexend"/>
            </a:endParaRPr>
          </a:p>
        </p:txBody>
      </p:sp>
      <p:sp>
        <p:nvSpPr>
          <p:cNvPr id="1267" name="Google Shape;1267;p79"/>
          <p:cNvSpPr txBox="1"/>
          <p:nvPr/>
        </p:nvSpPr>
        <p:spPr>
          <a:xfrm>
            <a:off x="8157132"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24</a:t>
            </a:r>
            <a:endParaRPr sz="1800">
              <a:latin typeface="Lexend"/>
              <a:ea typeface="Lexend"/>
              <a:cs typeface="Lexend"/>
              <a:sym typeface="Lexend"/>
            </a:endParaRPr>
          </a:p>
        </p:txBody>
      </p:sp>
      <p:sp>
        <p:nvSpPr>
          <p:cNvPr id="1268" name="Google Shape;1268;p79"/>
          <p:cNvSpPr/>
          <p:nvPr/>
        </p:nvSpPr>
        <p:spPr>
          <a:xfrm rot="5400000">
            <a:off x="6416653" y="3821200"/>
            <a:ext cx="317400" cy="371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9" name="Google Shape;1269;p79"/>
          <p:cNvSpPr txBox="1"/>
          <p:nvPr/>
        </p:nvSpPr>
        <p:spPr>
          <a:xfrm>
            <a:off x="411480" y="387477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
        <p:nvSpPr>
          <p:cNvPr id="1270" name="TextBox 1269"/>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80"/>
          <p:cNvSpPr/>
          <p:nvPr/>
        </p:nvSpPr>
        <p:spPr>
          <a:xfrm>
            <a:off x="4795150" y="2863725"/>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5" name="Google Shape;1275;p80"/>
          <p:cNvSpPr/>
          <p:nvPr/>
        </p:nvSpPr>
        <p:spPr>
          <a:xfrm>
            <a:off x="6978468" y="3874770"/>
            <a:ext cx="549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Kalam"/>
                <a:ea typeface="Kalam"/>
                <a:cs typeface="Kalam"/>
                <a:sym typeface="Kalam"/>
              </a:rPr>
              <a:t>26</a:t>
            </a:r>
            <a:endParaRPr sz="2000">
              <a:latin typeface="Kalam"/>
              <a:ea typeface="Kalam"/>
              <a:cs typeface="Kalam"/>
              <a:sym typeface="Kalam"/>
            </a:endParaRPr>
          </a:p>
        </p:txBody>
      </p:sp>
      <p:sp>
        <p:nvSpPr>
          <p:cNvPr id="1276" name="Google Shape;1276;p80"/>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Cali wuxuu ku tuurayaa sac (dice) oo leh tirooyin 20 ilaa 29.</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Cali iyo Layla waxay eegaan dhacdooyinka sac ku soo baxo tiro khayaali ah iyo tiro badan oo 7.</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Cali wuxuu si sax ah u muujiyay natiijooyinka dhacdooyinkan miiska natiijooyinka, laakiin Layla waxay ku sameysay saddex qalad jaantuskeeda Venn.</a:t>
            </a:r>
            <a:r>
              <a:rPr lang="en-GB" sz="1100">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Natiijooyinka jaantuska Venn waa maxay ka maqan?</a:t>
            </a:r>
            <a:endParaRPr sz="1800">
              <a:latin typeface="Lexend"/>
              <a:ea typeface="Lexend"/>
              <a:cs typeface="Lexend"/>
              <a:sym typeface="Lexend"/>
            </a:endParaRPr>
          </a:p>
        </p:txBody>
      </p:sp>
      <p:sp>
        <p:nvSpPr>
          <p:cNvPr id="1277" name="Google Shape;1277;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sp>
        <p:nvSpPr>
          <p:cNvPr id="1278" name="Google Shape;1278;p80"/>
          <p:cNvSpPr/>
          <p:nvPr/>
        </p:nvSpPr>
        <p:spPr>
          <a:xfrm>
            <a:off x="5120950" y="31671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9" name="Google Shape;1279;p80"/>
          <p:cNvSpPr/>
          <p:nvPr/>
        </p:nvSpPr>
        <p:spPr>
          <a:xfrm>
            <a:off x="6083650" y="31671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0" name="Google Shape;1280;p80"/>
          <p:cNvSpPr txBox="1"/>
          <p:nvPr/>
        </p:nvSpPr>
        <p:spPr>
          <a:xfrm>
            <a:off x="2591844" y="3874770"/>
            <a:ext cx="594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kisi (odd)</a:t>
            </a:r>
            <a:endParaRPr sz="1800">
              <a:latin typeface="Lexend"/>
              <a:ea typeface="Lexend"/>
              <a:cs typeface="Lexend"/>
              <a:sym typeface="Lexend"/>
            </a:endParaRPr>
          </a:p>
        </p:txBody>
      </p:sp>
      <p:sp>
        <p:nvSpPr>
          <p:cNvPr id="1281" name="Google Shape;1281;p80"/>
          <p:cNvSpPr txBox="1"/>
          <p:nvPr/>
        </p:nvSpPr>
        <p:spPr>
          <a:xfrm>
            <a:off x="886212" y="3874770"/>
            <a:ext cx="1449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tiro badan oo 7 (multiple of 7)</a:t>
            </a:r>
            <a:endParaRPr sz="1800">
              <a:latin typeface="Lexend"/>
              <a:ea typeface="Lexend"/>
              <a:cs typeface="Lexend"/>
              <a:sym typeface="Lexend"/>
            </a:endParaRPr>
          </a:p>
        </p:txBody>
      </p:sp>
      <p:sp>
        <p:nvSpPr>
          <p:cNvPr id="1282" name="Google Shape;1282;p80"/>
          <p:cNvSpPr txBox="1"/>
          <p:nvPr/>
        </p:nvSpPr>
        <p:spPr>
          <a:xfrm>
            <a:off x="4621140"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21</a:t>
            </a:r>
            <a:endParaRPr sz="1800">
              <a:latin typeface="Lexend"/>
              <a:ea typeface="Lexend"/>
              <a:cs typeface="Lexend"/>
              <a:sym typeface="Lexend"/>
            </a:endParaRPr>
          </a:p>
        </p:txBody>
      </p:sp>
      <p:sp>
        <p:nvSpPr>
          <p:cNvPr id="1283" name="Google Shape;1283;p80"/>
          <p:cNvSpPr txBox="1"/>
          <p:nvPr/>
        </p:nvSpPr>
        <p:spPr>
          <a:xfrm>
            <a:off x="5210472"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28</a:t>
            </a:r>
            <a:endParaRPr sz="1800">
              <a:latin typeface="Lexend"/>
              <a:ea typeface="Lexend"/>
              <a:cs typeface="Lexend"/>
              <a:sym typeface="Lexend"/>
            </a:endParaRPr>
          </a:p>
        </p:txBody>
      </p:sp>
      <p:sp>
        <p:nvSpPr>
          <p:cNvPr id="1284" name="Google Shape;1284;p80"/>
          <p:cNvSpPr txBox="1"/>
          <p:nvPr/>
        </p:nvSpPr>
        <p:spPr>
          <a:xfrm>
            <a:off x="3442476"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23</a:t>
            </a:r>
            <a:endParaRPr sz="1800">
              <a:latin typeface="Lexend"/>
              <a:ea typeface="Lexend"/>
              <a:cs typeface="Lexend"/>
              <a:sym typeface="Lexend"/>
            </a:endParaRPr>
          </a:p>
        </p:txBody>
      </p:sp>
      <p:sp>
        <p:nvSpPr>
          <p:cNvPr id="1285" name="Google Shape;1285;p80"/>
          <p:cNvSpPr txBox="1"/>
          <p:nvPr/>
        </p:nvSpPr>
        <p:spPr>
          <a:xfrm>
            <a:off x="4031808"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25</a:t>
            </a:r>
            <a:endParaRPr sz="1800">
              <a:latin typeface="Lexend"/>
              <a:ea typeface="Lexend"/>
              <a:cs typeface="Lexend"/>
              <a:sym typeface="Lexend"/>
            </a:endParaRPr>
          </a:p>
        </p:txBody>
      </p:sp>
      <p:sp>
        <p:nvSpPr>
          <p:cNvPr id="1286" name="Google Shape;1286;p80"/>
          <p:cNvSpPr txBox="1"/>
          <p:nvPr/>
        </p:nvSpPr>
        <p:spPr>
          <a:xfrm>
            <a:off x="5799804"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27</a:t>
            </a:r>
            <a:endParaRPr sz="1800">
              <a:latin typeface="Lexend"/>
              <a:ea typeface="Lexend"/>
              <a:cs typeface="Lexend"/>
              <a:sym typeface="Lexend"/>
            </a:endParaRPr>
          </a:p>
        </p:txBody>
      </p:sp>
      <p:sp>
        <p:nvSpPr>
          <p:cNvPr id="1287" name="Google Shape;1287;p80"/>
          <p:cNvSpPr txBox="1"/>
          <p:nvPr/>
        </p:nvSpPr>
        <p:spPr>
          <a:xfrm>
            <a:off x="6389136"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29</a:t>
            </a:r>
            <a:endParaRPr sz="1800">
              <a:latin typeface="Lexend"/>
              <a:ea typeface="Lexend"/>
              <a:cs typeface="Lexend"/>
              <a:sym typeface="Lexend"/>
            </a:endParaRPr>
          </a:p>
        </p:txBody>
      </p:sp>
      <p:sp>
        <p:nvSpPr>
          <p:cNvPr id="1288" name="Google Shape;1288;p80"/>
          <p:cNvSpPr txBox="1"/>
          <p:nvPr/>
        </p:nvSpPr>
        <p:spPr>
          <a:xfrm>
            <a:off x="7784400"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20</a:t>
            </a:r>
            <a:endParaRPr sz="1800">
              <a:latin typeface="Lexend"/>
              <a:ea typeface="Lexend"/>
              <a:cs typeface="Lexend"/>
              <a:sym typeface="Lexend"/>
            </a:endParaRPr>
          </a:p>
        </p:txBody>
      </p:sp>
      <p:sp>
        <p:nvSpPr>
          <p:cNvPr id="1289" name="Google Shape;1289;p80"/>
          <p:cNvSpPr txBox="1"/>
          <p:nvPr/>
        </p:nvSpPr>
        <p:spPr>
          <a:xfrm>
            <a:off x="8373732" y="387477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22</a:t>
            </a:r>
            <a:endParaRPr sz="1800">
              <a:latin typeface="Lexend"/>
              <a:ea typeface="Lexend"/>
              <a:cs typeface="Lexend"/>
              <a:sym typeface="Lexend"/>
            </a:endParaRPr>
          </a:p>
        </p:txBody>
      </p:sp>
      <p:sp>
        <p:nvSpPr>
          <p:cNvPr id="1290" name="Google Shape;1290;p80"/>
          <p:cNvSpPr txBox="1"/>
          <p:nvPr/>
        </p:nvSpPr>
        <p:spPr>
          <a:xfrm>
            <a:off x="411480" y="4149090"/>
            <a:ext cx="3333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24</a:t>
            </a:r>
            <a:endParaRPr sz="1800">
              <a:latin typeface="Lexend"/>
              <a:ea typeface="Lexend"/>
              <a:cs typeface="Lexend"/>
              <a:sym typeface="Lexend"/>
            </a:endParaRPr>
          </a:p>
        </p:txBody>
      </p:sp>
      <p:graphicFrame>
        <p:nvGraphicFramePr>
          <p:cNvPr id="1291" name="Google Shape;1291;p80"/>
          <p:cNvGraphicFramePr/>
          <p:nvPr/>
        </p:nvGraphicFramePr>
        <p:xfrm>
          <a:off x="337753" y="2863688"/>
          <a:ext cx="3000000" cy="3000000"/>
        </p:xfrm>
        <a:graphic>
          <a:graphicData uri="http://schemas.openxmlformats.org/drawingml/2006/table">
            <a:tbl>
              <a:tblPr>
                <a:noFill/>
                <a:tableStyleId>{CB14D709-67CF-4AEA-B8F9-FF3D39F066EA}</a:tableStyleId>
              </a:tblPr>
              <a:tblGrid>
                <a:gridCol w="843850"/>
                <a:gridCol w="1391425"/>
                <a:gridCol w="1391425"/>
              </a:tblGrid>
              <a:tr h="1000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tiro badan (multiple)</a:t>
                      </a:r>
                      <a:endParaRPr sz="1800">
                        <a:solidFill>
                          <a:schemeClr val="lt1"/>
                        </a:solidFill>
                        <a:latin typeface="Lexend"/>
                        <a:ea typeface="Lexend"/>
                        <a:cs typeface="Lexend"/>
                        <a:sym typeface="Lexend"/>
                      </a:endParaRPr>
                    </a:p>
                    <a:p>
                      <a:pPr indent="0" lvl="0" marL="0" rtl="0" algn="ctr">
                        <a:spcBef>
                          <a:spcPts val="0"/>
                        </a:spcBef>
                        <a:spcAft>
                          <a:spcPts val="0"/>
                        </a:spcAft>
                        <a:buNone/>
                      </a:pPr>
                      <a:r>
                        <a:rPr lang="en-GB" sz="1000">
                          <a:solidFill>
                            <a:schemeClr val="lt1"/>
                          </a:solidFill>
                          <a:latin typeface="Lexend"/>
                          <a:ea typeface="Lexend"/>
                          <a:cs typeface="Lexend"/>
                          <a:sym typeface="Lexend"/>
                        </a:rPr>
                        <a:t>oo 7 ah</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ma aha tiro badan oo 7</a:t>
                      </a:r>
                      <a:endParaRPr sz="1800">
                        <a:solidFill>
                          <a:schemeClr val="lt1"/>
                        </a:solidFill>
                        <a:latin typeface="Lexend"/>
                        <a:ea typeface="Lexend"/>
                        <a:cs typeface="Lexend"/>
                        <a:sym typeface="Lexend"/>
                      </a:endParaRPr>
                    </a:p>
                  </a:txBody>
                  <a:tcPr marT="0" marB="0" marR="0" marL="0" anchor="ctr">
                    <a:solidFill>
                      <a:schemeClr val="accent4"/>
                    </a:solidFill>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kisi (odd)</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21</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23, 25, 27, 29</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xataa (even)</a:t>
                      </a:r>
                      <a:endParaRPr sz="1800">
                        <a:solidFill>
                          <a:schemeClr val="lt1"/>
                        </a:solidFill>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28</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20, 22, 24, 26</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
        <p:nvSpPr>
          <p:cNvPr id="1292" name="Google Shape;1292;p80"/>
          <p:cNvSpPr txBox="1"/>
          <p:nvPr/>
        </p:nvSpPr>
        <p:spPr>
          <a:xfrm>
            <a:off x="411480" y="387477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
        <p:nvSpPr>
          <p:cNvPr id="1293" name="TextBox 1292"/>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sp>
        <p:nvSpPr>
          <p:cNvPr id="1297" name="Google Shape;1297;p81"/>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Yacquub iyo Layla waxay soo gudbiyeen shaqo guri oo muujinaysa natiijooyinka laba dhacdo oo ka yimid tijaabo iyadoo la adeegsanayo matalaado kala duwan.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Isticmaal miiska natiijooyinka ee Yacquub si sax ah u qoran si aad ugo gooyso qalad kasta oo ku jira geedka natiijooyinka oo u qor waxa qaldan ee geedka natiijooyinka.</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298" name="Google Shape;1298;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graphicFrame>
        <p:nvGraphicFramePr>
          <p:cNvPr id="1299" name="Google Shape;1299;p81"/>
          <p:cNvGraphicFramePr/>
          <p:nvPr/>
        </p:nvGraphicFramePr>
        <p:xfrm>
          <a:off x="400203" y="2716788"/>
          <a:ext cx="3000000" cy="3000000"/>
        </p:xfrm>
        <a:graphic>
          <a:graphicData uri="http://schemas.openxmlformats.org/drawingml/2006/table">
            <a:tbl>
              <a:tblPr>
                <a:noFill/>
                <a:tableStyleId>{CB14D709-67CF-4AEA-B8F9-FF3D39F066EA}</a:tableStyleId>
              </a:tblPr>
              <a:tblGrid>
                <a:gridCol w="843850"/>
                <a:gridCol w="1391425"/>
                <a:gridCol w="1391425"/>
              </a:tblGrid>
              <a:tr h="1000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qaybiye (factor) oo 45 (F45)</a:t>
                      </a:r>
                      <a:endParaRPr sz="18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ma aha qaybiye (factor) oo 45</a:t>
                      </a:r>
                      <a:endParaRPr sz="1800">
                        <a:solidFill>
                          <a:schemeClr val="lt1"/>
                        </a:solidFill>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solidFill>
                      <a:schemeClr val="accent4"/>
                    </a:solidFill>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tiro koowaad (prime)</a:t>
                      </a:r>
                      <a:endParaRPr sz="18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3, 5</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7, 23</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ma aha tiro koowaad (prime)</a:t>
                      </a:r>
                      <a:endParaRPr sz="1800">
                        <a:solidFill>
                          <a:schemeClr val="lt1"/>
                        </a:solidFill>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1, 9, 15, 45</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12</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cxnSp>
        <p:nvCxnSpPr>
          <p:cNvPr id="1300" name="Google Shape;1300;p81"/>
          <p:cNvCxnSpPr/>
          <p:nvPr/>
        </p:nvCxnSpPr>
        <p:spPr>
          <a:xfrm flipH="1" rot="10800000">
            <a:off x="4276525" y="2998146"/>
            <a:ext cx="704400" cy="486600"/>
          </a:xfrm>
          <a:prstGeom prst="straightConnector1">
            <a:avLst/>
          </a:prstGeom>
          <a:noFill/>
          <a:ln cap="flat" cmpd="sng" w="28575">
            <a:solidFill>
              <a:srgbClr val="000000"/>
            </a:solidFill>
            <a:prstDash val="solid"/>
            <a:round/>
            <a:headEnd len="med" w="med" type="none"/>
            <a:tailEnd len="med" w="med" type="none"/>
          </a:ln>
        </p:spPr>
      </p:cxnSp>
      <p:cxnSp>
        <p:nvCxnSpPr>
          <p:cNvPr id="1301" name="Google Shape;1301;p81"/>
          <p:cNvCxnSpPr/>
          <p:nvPr/>
        </p:nvCxnSpPr>
        <p:spPr>
          <a:xfrm>
            <a:off x="4276525" y="3620604"/>
            <a:ext cx="704400" cy="486600"/>
          </a:xfrm>
          <a:prstGeom prst="straightConnector1">
            <a:avLst/>
          </a:prstGeom>
          <a:noFill/>
          <a:ln cap="flat" cmpd="sng" w="28575">
            <a:solidFill>
              <a:srgbClr val="000000"/>
            </a:solidFill>
            <a:prstDash val="solid"/>
            <a:round/>
            <a:headEnd len="med" w="med" type="none"/>
            <a:tailEnd len="med" w="med" type="none"/>
          </a:ln>
        </p:spPr>
      </p:cxnSp>
      <p:sp>
        <p:nvSpPr>
          <p:cNvPr id="1302" name="Google Shape;1302;p81"/>
          <p:cNvSpPr txBox="1"/>
          <p:nvPr/>
        </p:nvSpPr>
        <p:spPr>
          <a:xfrm>
            <a:off x="5016676" y="2870394"/>
            <a:ext cx="81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tiro koowaad (prime)</a:t>
            </a:r>
            <a:endParaRPr sz="1800">
              <a:solidFill>
                <a:srgbClr val="000000"/>
              </a:solidFill>
              <a:latin typeface="Lexend"/>
              <a:ea typeface="Lexend"/>
              <a:cs typeface="Lexend"/>
              <a:sym typeface="Lexend"/>
            </a:endParaRPr>
          </a:p>
        </p:txBody>
      </p:sp>
      <p:sp>
        <p:nvSpPr>
          <p:cNvPr id="1303" name="Google Shape;1303;p81"/>
          <p:cNvSpPr txBox="1"/>
          <p:nvPr/>
        </p:nvSpPr>
        <p:spPr>
          <a:xfrm>
            <a:off x="5016676" y="3842639"/>
            <a:ext cx="813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 aha tiro koowaad (prime)</a:t>
            </a:r>
            <a:endParaRPr sz="1800">
              <a:solidFill>
                <a:srgbClr val="000000"/>
              </a:solidFill>
              <a:latin typeface="Lexend"/>
              <a:ea typeface="Lexend"/>
              <a:cs typeface="Lexend"/>
              <a:sym typeface="Lexend"/>
            </a:endParaRPr>
          </a:p>
        </p:txBody>
      </p:sp>
      <p:cxnSp>
        <p:nvCxnSpPr>
          <p:cNvPr id="1304" name="Google Shape;1304;p81"/>
          <p:cNvCxnSpPr/>
          <p:nvPr/>
        </p:nvCxnSpPr>
        <p:spPr>
          <a:xfrm flipH="1" rot="10800000">
            <a:off x="5736143" y="2745777"/>
            <a:ext cx="813300" cy="226500"/>
          </a:xfrm>
          <a:prstGeom prst="straightConnector1">
            <a:avLst/>
          </a:prstGeom>
          <a:noFill/>
          <a:ln cap="flat" cmpd="sng" w="28575">
            <a:solidFill>
              <a:srgbClr val="000000"/>
            </a:solidFill>
            <a:prstDash val="solid"/>
            <a:round/>
            <a:headEnd len="med" w="med" type="none"/>
            <a:tailEnd len="med" w="med" type="none"/>
          </a:ln>
        </p:spPr>
      </p:cxnSp>
      <p:cxnSp>
        <p:nvCxnSpPr>
          <p:cNvPr id="1305" name="Google Shape;1305;p81"/>
          <p:cNvCxnSpPr/>
          <p:nvPr/>
        </p:nvCxnSpPr>
        <p:spPr>
          <a:xfrm>
            <a:off x="5736143" y="3035541"/>
            <a:ext cx="813300" cy="226500"/>
          </a:xfrm>
          <a:prstGeom prst="straightConnector1">
            <a:avLst/>
          </a:prstGeom>
          <a:noFill/>
          <a:ln cap="flat" cmpd="sng" w="28575">
            <a:solidFill>
              <a:srgbClr val="000000"/>
            </a:solidFill>
            <a:prstDash val="solid"/>
            <a:round/>
            <a:headEnd len="med" w="med" type="none"/>
            <a:tailEnd len="med" w="med" type="none"/>
          </a:ln>
        </p:spPr>
      </p:cxnSp>
      <p:sp>
        <p:nvSpPr>
          <p:cNvPr id="1306" name="Google Shape;1306;p81"/>
          <p:cNvSpPr txBox="1"/>
          <p:nvPr/>
        </p:nvSpPr>
        <p:spPr>
          <a:xfrm>
            <a:off x="6604124" y="2640388"/>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F45</a:t>
            </a:r>
            <a:endParaRPr sz="1800">
              <a:latin typeface="Lexend"/>
              <a:ea typeface="Lexend"/>
              <a:cs typeface="Lexend"/>
              <a:sym typeface="Lexend"/>
            </a:endParaRPr>
          </a:p>
        </p:txBody>
      </p:sp>
      <p:sp>
        <p:nvSpPr>
          <p:cNvPr id="1307" name="Google Shape;1307;p81"/>
          <p:cNvSpPr txBox="1"/>
          <p:nvPr/>
        </p:nvSpPr>
        <p:spPr>
          <a:xfrm>
            <a:off x="6604126" y="3165213"/>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F45</a:t>
            </a:r>
            <a:endParaRPr sz="1800">
              <a:latin typeface="Lexend"/>
              <a:ea typeface="Lexend"/>
              <a:cs typeface="Lexend"/>
              <a:sym typeface="Lexend"/>
            </a:endParaRPr>
          </a:p>
        </p:txBody>
      </p:sp>
      <p:cxnSp>
        <p:nvCxnSpPr>
          <p:cNvPr id="1308" name="Google Shape;1308;p81"/>
          <p:cNvCxnSpPr/>
          <p:nvPr/>
        </p:nvCxnSpPr>
        <p:spPr>
          <a:xfrm flipH="1" rot="10800000">
            <a:off x="5736143" y="3866840"/>
            <a:ext cx="813300" cy="226500"/>
          </a:xfrm>
          <a:prstGeom prst="straightConnector1">
            <a:avLst/>
          </a:prstGeom>
          <a:noFill/>
          <a:ln cap="flat" cmpd="sng" w="28575">
            <a:solidFill>
              <a:srgbClr val="000000"/>
            </a:solidFill>
            <a:prstDash val="solid"/>
            <a:round/>
            <a:headEnd len="med" w="med" type="none"/>
            <a:tailEnd len="med" w="med" type="none"/>
          </a:ln>
        </p:spPr>
      </p:cxnSp>
      <p:cxnSp>
        <p:nvCxnSpPr>
          <p:cNvPr id="1309" name="Google Shape;1309;p81"/>
          <p:cNvCxnSpPr/>
          <p:nvPr/>
        </p:nvCxnSpPr>
        <p:spPr>
          <a:xfrm>
            <a:off x="5736143" y="4156604"/>
            <a:ext cx="813300" cy="226500"/>
          </a:xfrm>
          <a:prstGeom prst="straightConnector1">
            <a:avLst/>
          </a:prstGeom>
          <a:noFill/>
          <a:ln cap="flat" cmpd="sng" w="28575">
            <a:solidFill>
              <a:srgbClr val="000000"/>
            </a:solidFill>
            <a:prstDash val="solid"/>
            <a:round/>
            <a:headEnd len="med" w="med" type="none"/>
            <a:tailEnd len="med" w="med" type="none"/>
          </a:ln>
        </p:spPr>
      </p:cxnSp>
      <p:sp>
        <p:nvSpPr>
          <p:cNvPr id="1310" name="Google Shape;1310;p81"/>
          <p:cNvSpPr txBox="1"/>
          <p:nvPr/>
        </p:nvSpPr>
        <p:spPr>
          <a:xfrm>
            <a:off x="6604124" y="3761450"/>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F45</a:t>
            </a:r>
            <a:endParaRPr sz="1800">
              <a:latin typeface="Lexend"/>
              <a:ea typeface="Lexend"/>
              <a:cs typeface="Lexend"/>
              <a:sym typeface="Lexend"/>
            </a:endParaRPr>
          </a:p>
        </p:txBody>
      </p:sp>
      <p:sp>
        <p:nvSpPr>
          <p:cNvPr id="1311" name="Google Shape;1311;p81"/>
          <p:cNvSpPr txBox="1"/>
          <p:nvPr/>
        </p:nvSpPr>
        <p:spPr>
          <a:xfrm>
            <a:off x="6604126" y="4286275"/>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F45</a:t>
            </a:r>
            <a:endParaRPr sz="1800">
              <a:latin typeface="Lexend"/>
              <a:ea typeface="Lexend"/>
              <a:cs typeface="Lexend"/>
              <a:sym typeface="Lexend"/>
            </a:endParaRPr>
          </a:p>
        </p:txBody>
      </p:sp>
      <p:sp>
        <p:nvSpPr>
          <p:cNvPr id="1312" name="Google Shape;1312;p81"/>
          <p:cNvSpPr/>
          <p:nvPr/>
        </p:nvSpPr>
        <p:spPr>
          <a:xfrm>
            <a:off x="7048350" y="2574400"/>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1, 3 </a:t>
            </a:r>
            <a:endParaRPr sz="1800">
              <a:latin typeface="Lexend"/>
              <a:ea typeface="Lexend"/>
              <a:cs typeface="Lexend"/>
              <a:sym typeface="Lexend"/>
            </a:endParaRPr>
          </a:p>
        </p:txBody>
      </p:sp>
      <p:sp>
        <p:nvSpPr>
          <p:cNvPr id="1313" name="Google Shape;1313;p81"/>
          <p:cNvSpPr/>
          <p:nvPr/>
        </p:nvSpPr>
        <p:spPr>
          <a:xfrm>
            <a:off x="7500625" y="3069250"/>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5, 23</a:t>
            </a:r>
            <a:endParaRPr sz="1800">
              <a:latin typeface="Lexend"/>
              <a:ea typeface="Lexend"/>
              <a:cs typeface="Lexend"/>
              <a:sym typeface="Lexend"/>
            </a:endParaRPr>
          </a:p>
        </p:txBody>
      </p:sp>
      <p:sp>
        <p:nvSpPr>
          <p:cNvPr id="1314" name="Google Shape;1314;p81"/>
          <p:cNvSpPr/>
          <p:nvPr/>
        </p:nvSpPr>
        <p:spPr>
          <a:xfrm>
            <a:off x="7048350" y="3700075"/>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9, 15, 45</a:t>
            </a:r>
            <a:endParaRPr sz="1800">
              <a:latin typeface="Lexend"/>
              <a:ea typeface="Lexend"/>
              <a:cs typeface="Lexend"/>
              <a:sym typeface="Lexend"/>
            </a:endParaRPr>
          </a:p>
        </p:txBody>
      </p:sp>
      <p:sp>
        <p:nvSpPr>
          <p:cNvPr id="1315" name="Google Shape;1315;p81"/>
          <p:cNvSpPr/>
          <p:nvPr/>
        </p:nvSpPr>
        <p:spPr>
          <a:xfrm>
            <a:off x="7500625" y="4194925"/>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12, 21</a:t>
            </a:r>
            <a:endParaRPr sz="1800">
              <a:latin typeface="Lexend"/>
              <a:ea typeface="Lexend"/>
              <a:cs typeface="Lexend"/>
              <a:sym typeface="Lexe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sp>
        <p:nvSpPr>
          <p:cNvPr id="1320" name="Google Shape;1320;p82"/>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2) Geedkan natiijooyinka wuxuu si sax ah u muujinayaa laba dhacdo oo ka yimid tijaabada wareejinta wareegto leh 8 natiijood.</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Isticmaal geedkan natiijada si aad u buuxiso jaantuska Venn ee muujinaya isku tijaabo.</a:t>
            </a:r>
            <a:endParaRPr sz="1800">
              <a:latin typeface="Lexend"/>
              <a:ea typeface="Lexend"/>
              <a:cs typeface="Lexend"/>
              <a:sym typeface="Lexend"/>
            </a:endParaRPr>
          </a:p>
        </p:txBody>
      </p:sp>
      <p:sp>
        <p:nvSpPr>
          <p:cNvPr id="1321" name="Google Shape;1321;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cxnSp>
        <p:nvCxnSpPr>
          <p:cNvPr id="1322" name="Google Shape;1322;p82"/>
          <p:cNvCxnSpPr/>
          <p:nvPr/>
        </p:nvCxnSpPr>
        <p:spPr>
          <a:xfrm flipH="1" rot="10800000">
            <a:off x="395800" y="2518472"/>
            <a:ext cx="480300" cy="486600"/>
          </a:xfrm>
          <a:prstGeom prst="straightConnector1">
            <a:avLst/>
          </a:prstGeom>
          <a:noFill/>
          <a:ln cap="flat" cmpd="sng" w="28575">
            <a:solidFill>
              <a:srgbClr val="000000"/>
            </a:solidFill>
            <a:prstDash val="solid"/>
            <a:round/>
            <a:headEnd len="med" w="med" type="none"/>
            <a:tailEnd len="med" w="med" type="none"/>
          </a:ln>
        </p:spPr>
      </p:cxnSp>
      <p:cxnSp>
        <p:nvCxnSpPr>
          <p:cNvPr id="1323" name="Google Shape;1323;p82"/>
          <p:cNvCxnSpPr/>
          <p:nvPr/>
        </p:nvCxnSpPr>
        <p:spPr>
          <a:xfrm>
            <a:off x="395800" y="3140928"/>
            <a:ext cx="480300" cy="486600"/>
          </a:xfrm>
          <a:prstGeom prst="straightConnector1">
            <a:avLst/>
          </a:prstGeom>
          <a:noFill/>
          <a:ln cap="flat" cmpd="sng" w="28575">
            <a:solidFill>
              <a:srgbClr val="000000"/>
            </a:solidFill>
            <a:prstDash val="solid"/>
            <a:round/>
            <a:headEnd len="med" w="med" type="none"/>
            <a:tailEnd len="med" w="med" type="none"/>
          </a:ln>
        </p:spPr>
      </p:cxnSp>
      <p:sp>
        <p:nvSpPr>
          <p:cNvPr id="1324" name="Google Shape;1324;p82"/>
          <p:cNvSpPr txBox="1"/>
          <p:nvPr/>
        </p:nvSpPr>
        <p:spPr>
          <a:xfrm>
            <a:off x="911751" y="2390719"/>
            <a:ext cx="81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jibbaar (square)</a:t>
            </a:r>
            <a:endParaRPr sz="1800">
              <a:solidFill>
                <a:srgbClr val="000000"/>
              </a:solidFill>
              <a:latin typeface="Lexend"/>
              <a:ea typeface="Lexend"/>
              <a:cs typeface="Lexend"/>
              <a:sym typeface="Lexend"/>
            </a:endParaRPr>
          </a:p>
        </p:txBody>
      </p:sp>
      <p:sp>
        <p:nvSpPr>
          <p:cNvPr id="1325" name="Google Shape;1325;p82"/>
          <p:cNvSpPr txBox="1"/>
          <p:nvPr/>
        </p:nvSpPr>
        <p:spPr>
          <a:xfrm>
            <a:off x="911751" y="3362964"/>
            <a:ext cx="813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aan jibbaar ahayn</a:t>
            </a:r>
            <a:endParaRPr sz="1800">
              <a:solidFill>
                <a:srgbClr val="000000"/>
              </a:solidFill>
              <a:latin typeface="Lexend"/>
              <a:ea typeface="Lexend"/>
              <a:cs typeface="Lexend"/>
              <a:sym typeface="Lexend"/>
            </a:endParaRPr>
          </a:p>
        </p:txBody>
      </p:sp>
      <p:cxnSp>
        <p:nvCxnSpPr>
          <p:cNvPr id="1326" name="Google Shape;1326;p82"/>
          <p:cNvCxnSpPr/>
          <p:nvPr/>
        </p:nvCxnSpPr>
        <p:spPr>
          <a:xfrm flipH="1" rot="10800000">
            <a:off x="1699749" y="2266100"/>
            <a:ext cx="652800" cy="226500"/>
          </a:xfrm>
          <a:prstGeom prst="straightConnector1">
            <a:avLst/>
          </a:prstGeom>
          <a:noFill/>
          <a:ln cap="flat" cmpd="sng" w="28575">
            <a:solidFill>
              <a:srgbClr val="000000"/>
            </a:solidFill>
            <a:prstDash val="solid"/>
            <a:round/>
            <a:headEnd len="med" w="med" type="none"/>
            <a:tailEnd len="med" w="med" type="none"/>
          </a:ln>
        </p:spPr>
      </p:cxnSp>
      <p:cxnSp>
        <p:nvCxnSpPr>
          <p:cNvPr id="1327" name="Google Shape;1327;p82"/>
          <p:cNvCxnSpPr/>
          <p:nvPr/>
        </p:nvCxnSpPr>
        <p:spPr>
          <a:xfrm>
            <a:off x="1699749" y="2555864"/>
            <a:ext cx="652800" cy="226500"/>
          </a:xfrm>
          <a:prstGeom prst="straightConnector1">
            <a:avLst/>
          </a:prstGeom>
          <a:noFill/>
          <a:ln cap="flat" cmpd="sng" w="28575">
            <a:solidFill>
              <a:srgbClr val="000000"/>
            </a:solidFill>
            <a:prstDash val="solid"/>
            <a:round/>
            <a:headEnd len="med" w="med" type="none"/>
            <a:tailEnd len="med" w="med" type="none"/>
          </a:ln>
        </p:spPr>
      </p:cxnSp>
      <p:sp>
        <p:nvSpPr>
          <p:cNvPr id="1328" name="Google Shape;1328;p82"/>
          <p:cNvSpPr txBox="1"/>
          <p:nvPr/>
        </p:nvSpPr>
        <p:spPr>
          <a:xfrm>
            <a:off x="2415325" y="2160725"/>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khayaali (odd)</a:t>
            </a:r>
            <a:endParaRPr sz="1800">
              <a:latin typeface="Lexend"/>
              <a:ea typeface="Lexend"/>
              <a:cs typeface="Lexend"/>
              <a:sym typeface="Lexend"/>
            </a:endParaRPr>
          </a:p>
        </p:txBody>
      </p:sp>
      <p:sp>
        <p:nvSpPr>
          <p:cNvPr id="1329" name="Google Shape;1329;p82"/>
          <p:cNvSpPr txBox="1"/>
          <p:nvPr/>
        </p:nvSpPr>
        <p:spPr>
          <a:xfrm>
            <a:off x="2415325" y="2685546"/>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xitaa (even)</a:t>
            </a:r>
            <a:endParaRPr sz="1800">
              <a:latin typeface="Lexend"/>
              <a:ea typeface="Lexend"/>
              <a:cs typeface="Lexend"/>
              <a:sym typeface="Lexend"/>
            </a:endParaRPr>
          </a:p>
        </p:txBody>
      </p:sp>
      <p:cxnSp>
        <p:nvCxnSpPr>
          <p:cNvPr id="1330" name="Google Shape;1330;p82"/>
          <p:cNvCxnSpPr/>
          <p:nvPr/>
        </p:nvCxnSpPr>
        <p:spPr>
          <a:xfrm flipH="1" rot="10800000">
            <a:off x="1699749" y="3387161"/>
            <a:ext cx="652800" cy="226500"/>
          </a:xfrm>
          <a:prstGeom prst="straightConnector1">
            <a:avLst/>
          </a:prstGeom>
          <a:noFill/>
          <a:ln cap="flat" cmpd="sng" w="28575">
            <a:solidFill>
              <a:srgbClr val="000000"/>
            </a:solidFill>
            <a:prstDash val="solid"/>
            <a:round/>
            <a:headEnd len="med" w="med" type="none"/>
            <a:tailEnd len="med" w="med" type="none"/>
          </a:ln>
        </p:spPr>
      </p:cxnSp>
      <p:cxnSp>
        <p:nvCxnSpPr>
          <p:cNvPr id="1331" name="Google Shape;1331;p82"/>
          <p:cNvCxnSpPr/>
          <p:nvPr/>
        </p:nvCxnSpPr>
        <p:spPr>
          <a:xfrm>
            <a:off x="1699749" y="3676925"/>
            <a:ext cx="652800" cy="226500"/>
          </a:xfrm>
          <a:prstGeom prst="straightConnector1">
            <a:avLst/>
          </a:prstGeom>
          <a:noFill/>
          <a:ln cap="flat" cmpd="sng" w="28575">
            <a:solidFill>
              <a:srgbClr val="000000"/>
            </a:solidFill>
            <a:prstDash val="solid"/>
            <a:round/>
            <a:headEnd len="med" w="med" type="none"/>
            <a:tailEnd len="med" w="med" type="none"/>
          </a:ln>
        </p:spPr>
      </p:cxnSp>
      <p:sp>
        <p:nvSpPr>
          <p:cNvPr id="1332" name="Google Shape;1332;p82"/>
          <p:cNvSpPr txBox="1"/>
          <p:nvPr/>
        </p:nvSpPr>
        <p:spPr>
          <a:xfrm>
            <a:off x="2415325" y="3281780"/>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khayaali (odd)</a:t>
            </a:r>
            <a:endParaRPr sz="1800">
              <a:latin typeface="Lexend"/>
              <a:ea typeface="Lexend"/>
              <a:cs typeface="Lexend"/>
              <a:sym typeface="Lexend"/>
            </a:endParaRPr>
          </a:p>
        </p:txBody>
      </p:sp>
      <p:sp>
        <p:nvSpPr>
          <p:cNvPr id="1333" name="Google Shape;1333;p82"/>
          <p:cNvSpPr txBox="1"/>
          <p:nvPr/>
        </p:nvSpPr>
        <p:spPr>
          <a:xfrm>
            <a:off x="2415325" y="3806601"/>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xitaa (even)</a:t>
            </a:r>
            <a:endParaRPr sz="1800">
              <a:latin typeface="Lexend"/>
              <a:ea typeface="Lexend"/>
              <a:cs typeface="Lexend"/>
              <a:sym typeface="Lexend"/>
            </a:endParaRPr>
          </a:p>
        </p:txBody>
      </p:sp>
      <p:sp>
        <p:nvSpPr>
          <p:cNvPr id="1334" name="Google Shape;1334;p82"/>
          <p:cNvSpPr/>
          <p:nvPr/>
        </p:nvSpPr>
        <p:spPr>
          <a:xfrm>
            <a:off x="2935750" y="2094725"/>
            <a:ext cx="11862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169, 625</a:t>
            </a:r>
            <a:endParaRPr sz="1800">
              <a:latin typeface="Lexend"/>
              <a:ea typeface="Lexend"/>
              <a:cs typeface="Lexend"/>
              <a:sym typeface="Lexend"/>
            </a:endParaRPr>
          </a:p>
        </p:txBody>
      </p:sp>
      <p:sp>
        <p:nvSpPr>
          <p:cNvPr id="1335" name="Google Shape;1335;p82"/>
          <p:cNvSpPr/>
          <p:nvPr/>
        </p:nvSpPr>
        <p:spPr>
          <a:xfrm>
            <a:off x="3007025" y="2589575"/>
            <a:ext cx="11844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400, 784</a:t>
            </a:r>
            <a:endParaRPr sz="1800">
              <a:latin typeface="Lexend"/>
              <a:ea typeface="Lexend"/>
              <a:cs typeface="Lexend"/>
              <a:sym typeface="Lexend"/>
            </a:endParaRPr>
          </a:p>
        </p:txBody>
      </p:sp>
      <p:sp>
        <p:nvSpPr>
          <p:cNvPr id="1336" name="Google Shape;1336;p82"/>
          <p:cNvSpPr/>
          <p:nvPr/>
        </p:nvSpPr>
        <p:spPr>
          <a:xfrm>
            <a:off x="3007025" y="3715250"/>
            <a:ext cx="11844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77</a:t>
            </a:r>
            <a:r>
              <a:rPr lang="en-GB" sz="1100">
                <a:latin typeface="Lexend"/>
                <a:ea typeface="Lexend"/>
                <a:cs typeface="Lexend"/>
                <a:sym typeface="Lexend"/>
              </a:rPr>
              <a:t>2, 1000</a:t>
            </a:r>
            <a:endParaRPr sz="1800">
              <a:latin typeface="Lexend"/>
              <a:ea typeface="Lexend"/>
              <a:cs typeface="Lexend"/>
              <a:sym typeface="Lexend"/>
            </a:endParaRPr>
          </a:p>
        </p:txBody>
      </p:sp>
      <p:sp>
        <p:nvSpPr>
          <p:cNvPr id="1337" name="Google Shape;1337;p82"/>
          <p:cNvSpPr/>
          <p:nvPr/>
        </p:nvSpPr>
        <p:spPr>
          <a:xfrm>
            <a:off x="2935750" y="3220400"/>
            <a:ext cx="11862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89, 111</a:t>
            </a:r>
            <a:endParaRPr sz="1800">
              <a:latin typeface="Lexend"/>
              <a:ea typeface="Lexend"/>
              <a:cs typeface="Lexend"/>
              <a:sym typeface="Lexend"/>
            </a:endParaRPr>
          </a:p>
        </p:txBody>
      </p:sp>
      <p:sp>
        <p:nvSpPr>
          <p:cNvPr id="1338" name="Google Shape;1338;p82"/>
          <p:cNvSpPr/>
          <p:nvPr/>
        </p:nvSpPr>
        <p:spPr>
          <a:xfrm>
            <a:off x="5085637" y="2177925"/>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9" name="Google Shape;1339;p82"/>
          <p:cNvSpPr/>
          <p:nvPr/>
        </p:nvSpPr>
        <p:spPr>
          <a:xfrm>
            <a:off x="5411437" y="24813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0" name="Google Shape;1340;p82"/>
          <p:cNvSpPr/>
          <p:nvPr/>
        </p:nvSpPr>
        <p:spPr>
          <a:xfrm>
            <a:off x="6374137" y="24813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1" name="Google Shape;1341;p82"/>
          <p:cNvSpPr txBox="1"/>
          <p:nvPr/>
        </p:nvSpPr>
        <p:spPr>
          <a:xfrm>
            <a:off x="5553787" y="2309098"/>
            <a:ext cx="594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xitaa (even)</a:t>
            </a:r>
            <a:endParaRPr sz="1800">
              <a:latin typeface="Lexend"/>
              <a:ea typeface="Lexend"/>
              <a:cs typeface="Lexend"/>
              <a:sym typeface="Lexend"/>
            </a:endParaRPr>
          </a:p>
        </p:txBody>
      </p:sp>
      <p:sp>
        <p:nvSpPr>
          <p:cNvPr id="1342" name="Google Shape;1342;p82"/>
          <p:cNvSpPr txBox="1"/>
          <p:nvPr/>
        </p:nvSpPr>
        <p:spPr>
          <a:xfrm>
            <a:off x="6954224" y="2309095"/>
            <a:ext cx="1449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jibbaar (square)</a:t>
            </a:r>
            <a:endParaRPr sz="1800">
              <a:latin typeface="Lexend"/>
              <a:ea typeface="Lexend"/>
              <a:cs typeface="Lexend"/>
              <a:sym typeface="Lexend"/>
            </a:endParaRPr>
          </a:p>
        </p:txBody>
      </p:sp>
      <p:sp>
        <p:nvSpPr>
          <p:cNvPr id="1343" name="Google Shape;1343;p82"/>
          <p:cNvSpPr txBox="1"/>
          <p:nvPr/>
        </p:nvSpPr>
        <p:spPr>
          <a:xfrm>
            <a:off x="5085625" y="2177925"/>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7" name="Shape 1347"/>
        <p:cNvGrpSpPr/>
        <p:nvPr/>
      </p:nvGrpSpPr>
      <p:grpSpPr>
        <a:xfrm>
          <a:off x="0" y="0"/>
          <a:ext cx="0" cy="0"/>
          <a:chOff x="0" y="0"/>
          <a:chExt cx="0" cy="0"/>
        </a:xfrm>
      </p:grpSpPr>
      <p:sp>
        <p:nvSpPr>
          <p:cNvPr id="1348" name="Google Shape;1348;p83"/>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3) Geedka natiijada iyo shaxda natiijadu waxay muujinayaan isku tijaabo laba heer ah: laba wareeg (spinners) oo la wareejiyay (mid kasta hal mar) iyo natiijooyinkooda oo la isku daray.</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Labada jaantusba waa sax, laakiin waxaa ka maqan macluumaad qaar.</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Shaxda natiijadu waxay muujinaysaa meesha natiijooyinka ka dib isku darka. Buuxi labada jaantus.</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p:txBody>
      </p:sp>
      <p:sp>
        <p:nvSpPr>
          <p:cNvPr id="1349" name="Google Shape;1349;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Gudbinta macluumaadka jaantusyada dhexdooda</a:t>
            </a:r>
            <a:r>
              <a:rPr lang="en-GB" sz="1400">
                <a:latin typeface="Lexend"/>
              </a:rPr>
              <a:t/>
            </a:r>
            <a:r>
              <a:rPr lang="en-GB" sz="1400">
                <a:latin typeface="Lexend"/>
              </a:rPr>
              <a:t/>
            </a:r>
            <a:endParaRPr/>
          </a:p>
        </p:txBody>
      </p:sp>
      <p:grpSp>
        <p:nvGrpSpPr>
          <p:cNvPr id="1350" name="Google Shape;1350;p83"/>
          <p:cNvGrpSpPr/>
          <p:nvPr/>
        </p:nvGrpSpPr>
        <p:grpSpPr>
          <a:xfrm>
            <a:off x="1229461" y="2826155"/>
            <a:ext cx="841078" cy="1543746"/>
            <a:chOff x="1597330" y="2437981"/>
            <a:chExt cx="757796" cy="683164"/>
          </a:xfrm>
        </p:grpSpPr>
        <p:cxnSp>
          <p:nvCxnSpPr>
            <p:cNvPr id="1351" name="Google Shape;1351;p83"/>
            <p:cNvCxnSpPr/>
            <p:nvPr/>
          </p:nvCxnSpPr>
          <p:spPr>
            <a:xfrm flipH="1" rot="10800000">
              <a:off x="1597330" y="2437981"/>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1352" name="Google Shape;1352;p83"/>
            <p:cNvCxnSpPr/>
            <p:nvPr/>
          </p:nvCxnSpPr>
          <p:spPr>
            <a:xfrm>
              <a:off x="1597330" y="2821445"/>
              <a:ext cx="704100" cy="299700"/>
            </a:xfrm>
            <a:prstGeom prst="straightConnector1">
              <a:avLst/>
            </a:prstGeom>
            <a:noFill/>
            <a:ln cap="flat" cmpd="sng" w="28575">
              <a:solidFill>
                <a:srgbClr val="000000"/>
              </a:solidFill>
              <a:prstDash val="solid"/>
              <a:round/>
              <a:headEnd len="med" w="med" type="none"/>
              <a:tailEnd len="med" w="med" type="none"/>
            </a:ln>
          </p:spPr>
        </p:cxnSp>
        <p:cxnSp>
          <p:nvCxnSpPr>
            <p:cNvPr id="1353" name="Google Shape;1353;p83"/>
            <p:cNvCxnSpPr/>
            <p:nvPr/>
          </p:nvCxnSpPr>
          <p:spPr>
            <a:xfrm>
              <a:off x="1630326" y="2780029"/>
              <a:ext cx="724800" cy="0"/>
            </a:xfrm>
            <a:prstGeom prst="straightConnector1">
              <a:avLst/>
            </a:prstGeom>
            <a:noFill/>
            <a:ln cap="flat" cmpd="sng" w="28575">
              <a:solidFill>
                <a:srgbClr val="000000"/>
              </a:solidFill>
              <a:prstDash val="solid"/>
              <a:round/>
              <a:headEnd len="med" w="med" type="none"/>
              <a:tailEnd len="med" w="med" type="none"/>
            </a:ln>
          </p:spPr>
        </p:cxnSp>
      </p:grpSp>
      <p:grpSp>
        <p:nvGrpSpPr>
          <p:cNvPr id="1354" name="Google Shape;1354;p83"/>
          <p:cNvGrpSpPr/>
          <p:nvPr/>
        </p:nvGrpSpPr>
        <p:grpSpPr>
          <a:xfrm>
            <a:off x="2393905" y="2647522"/>
            <a:ext cx="781481" cy="392718"/>
            <a:chOff x="531205" y="2439944"/>
            <a:chExt cx="704100" cy="1957717"/>
          </a:xfrm>
        </p:grpSpPr>
        <p:cxnSp>
          <p:nvCxnSpPr>
            <p:cNvPr id="1355" name="Google Shape;1355;p83"/>
            <p:cNvCxnSpPr/>
            <p:nvPr/>
          </p:nvCxnSpPr>
          <p:spPr>
            <a:xfrm flipH="1" rot="10800000">
              <a:off x="531205" y="2439944"/>
              <a:ext cx="704100" cy="858900"/>
            </a:xfrm>
            <a:prstGeom prst="straightConnector1">
              <a:avLst/>
            </a:prstGeom>
            <a:noFill/>
            <a:ln cap="flat" cmpd="sng" w="28575">
              <a:solidFill>
                <a:srgbClr val="000000"/>
              </a:solidFill>
              <a:prstDash val="solid"/>
              <a:round/>
              <a:headEnd len="med" w="med" type="none"/>
              <a:tailEnd len="med" w="med" type="none"/>
            </a:ln>
          </p:spPr>
        </p:cxnSp>
        <p:cxnSp>
          <p:nvCxnSpPr>
            <p:cNvPr id="1356" name="Google Shape;1356;p83"/>
            <p:cNvCxnSpPr/>
            <p:nvPr/>
          </p:nvCxnSpPr>
          <p:spPr>
            <a:xfrm>
              <a:off x="531205" y="3538762"/>
              <a:ext cx="704100" cy="858900"/>
            </a:xfrm>
            <a:prstGeom prst="straightConnector1">
              <a:avLst/>
            </a:prstGeom>
            <a:noFill/>
            <a:ln cap="flat" cmpd="sng" w="28575">
              <a:solidFill>
                <a:srgbClr val="000000"/>
              </a:solidFill>
              <a:prstDash val="solid"/>
              <a:round/>
              <a:headEnd len="med" w="med" type="none"/>
              <a:tailEnd len="med" w="med" type="none"/>
            </a:ln>
          </p:spPr>
        </p:cxnSp>
      </p:grpSp>
      <p:grpSp>
        <p:nvGrpSpPr>
          <p:cNvPr id="1357" name="Google Shape;1357;p83"/>
          <p:cNvGrpSpPr/>
          <p:nvPr/>
        </p:nvGrpSpPr>
        <p:grpSpPr>
          <a:xfrm>
            <a:off x="2393905" y="3401721"/>
            <a:ext cx="781481" cy="392718"/>
            <a:chOff x="531205" y="2439944"/>
            <a:chExt cx="704100" cy="1957717"/>
          </a:xfrm>
        </p:grpSpPr>
        <p:cxnSp>
          <p:nvCxnSpPr>
            <p:cNvPr id="1358" name="Google Shape;1358;p83"/>
            <p:cNvCxnSpPr/>
            <p:nvPr/>
          </p:nvCxnSpPr>
          <p:spPr>
            <a:xfrm flipH="1" rot="10800000">
              <a:off x="531205" y="2439944"/>
              <a:ext cx="704100" cy="858900"/>
            </a:xfrm>
            <a:prstGeom prst="straightConnector1">
              <a:avLst/>
            </a:prstGeom>
            <a:noFill/>
            <a:ln cap="flat" cmpd="sng" w="28575">
              <a:solidFill>
                <a:srgbClr val="000000"/>
              </a:solidFill>
              <a:prstDash val="solid"/>
              <a:round/>
              <a:headEnd len="med" w="med" type="none"/>
              <a:tailEnd len="med" w="med" type="none"/>
            </a:ln>
          </p:spPr>
        </p:cxnSp>
        <p:cxnSp>
          <p:nvCxnSpPr>
            <p:cNvPr id="1359" name="Google Shape;1359;p83"/>
            <p:cNvCxnSpPr/>
            <p:nvPr/>
          </p:nvCxnSpPr>
          <p:spPr>
            <a:xfrm>
              <a:off x="531205" y="3538762"/>
              <a:ext cx="704100" cy="858900"/>
            </a:xfrm>
            <a:prstGeom prst="straightConnector1">
              <a:avLst/>
            </a:prstGeom>
            <a:noFill/>
            <a:ln cap="flat" cmpd="sng" w="28575">
              <a:solidFill>
                <a:srgbClr val="000000"/>
              </a:solidFill>
              <a:prstDash val="solid"/>
              <a:round/>
              <a:headEnd len="med" w="med" type="none"/>
              <a:tailEnd len="med" w="med" type="none"/>
            </a:ln>
          </p:spPr>
        </p:cxnSp>
      </p:grpSp>
      <p:grpSp>
        <p:nvGrpSpPr>
          <p:cNvPr id="1360" name="Google Shape;1360;p83"/>
          <p:cNvGrpSpPr/>
          <p:nvPr/>
        </p:nvGrpSpPr>
        <p:grpSpPr>
          <a:xfrm>
            <a:off x="2393905" y="4155921"/>
            <a:ext cx="781481" cy="392718"/>
            <a:chOff x="531205" y="2439944"/>
            <a:chExt cx="704100" cy="1957717"/>
          </a:xfrm>
        </p:grpSpPr>
        <p:cxnSp>
          <p:nvCxnSpPr>
            <p:cNvPr id="1361" name="Google Shape;1361;p83"/>
            <p:cNvCxnSpPr/>
            <p:nvPr/>
          </p:nvCxnSpPr>
          <p:spPr>
            <a:xfrm flipH="1" rot="10800000">
              <a:off x="531205" y="2439944"/>
              <a:ext cx="704100" cy="858900"/>
            </a:xfrm>
            <a:prstGeom prst="straightConnector1">
              <a:avLst/>
            </a:prstGeom>
            <a:noFill/>
            <a:ln cap="flat" cmpd="sng" w="28575">
              <a:solidFill>
                <a:srgbClr val="000000"/>
              </a:solidFill>
              <a:prstDash val="solid"/>
              <a:round/>
              <a:headEnd len="med" w="med" type="none"/>
              <a:tailEnd len="med" w="med" type="none"/>
            </a:ln>
          </p:spPr>
        </p:cxnSp>
        <p:cxnSp>
          <p:nvCxnSpPr>
            <p:cNvPr id="1362" name="Google Shape;1362;p83"/>
            <p:cNvCxnSpPr/>
            <p:nvPr/>
          </p:nvCxnSpPr>
          <p:spPr>
            <a:xfrm>
              <a:off x="531205" y="3538762"/>
              <a:ext cx="704100" cy="858900"/>
            </a:xfrm>
            <a:prstGeom prst="straightConnector1">
              <a:avLst/>
            </a:prstGeom>
            <a:noFill/>
            <a:ln cap="flat" cmpd="sng" w="28575">
              <a:solidFill>
                <a:srgbClr val="000000"/>
              </a:solidFill>
              <a:prstDash val="solid"/>
              <a:round/>
              <a:headEnd len="med" w="med" type="none"/>
              <a:tailEnd len="med" w="med" type="none"/>
            </a:ln>
          </p:spPr>
        </p:cxnSp>
      </p:grpSp>
      <p:sp>
        <p:nvSpPr>
          <p:cNvPr id="1363" name="Google Shape;1363;p83"/>
          <p:cNvSpPr txBox="1"/>
          <p:nvPr/>
        </p:nvSpPr>
        <p:spPr>
          <a:xfrm>
            <a:off x="2079025" y="2693075"/>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-1</a:t>
            </a:r>
            <a:endParaRPr sz="1800">
              <a:latin typeface="Lexend"/>
              <a:ea typeface="Lexend"/>
              <a:cs typeface="Lexend"/>
              <a:sym typeface="Lexend"/>
            </a:endParaRPr>
          </a:p>
        </p:txBody>
      </p:sp>
      <p:sp>
        <p:nvSpPr>
          <p:cNvPr id="1364" name="Google Shape;1364;p83"/>
          <p:cNvSpPr txBox="1"/>
          <p:nvPr/>
        </p:nvSpPr>
        <p:spPr>
          <a:xfrm>
            <a:off x="3175425" y="2496201"/>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4</a:t>
            </a:r>
            <a:endParaRPr sz="1800">
              <a:latin typeface="Lexend"/>
              <a:ea typeface="Lexend"/>
              <a:cs typeface="Lexend"/>
              <a:sym typeface="Lexend"/>
            </a:endParaRPr>
          </a:p>
        </p:txBody>
      </p:sp>
      <p:graphicFrame>
        <p:nvGraphicFramePr>
          <p:cNvPr id="1365" name="Google Shape;1365;p83"/>
          <p:cNvGraphicFramePr/>
          <p:nvPr/>
        </p:nvGraphicFramePr>
        <p:xfrm>
          <a:off x="4985953" y="2962088"/>
          <a:ext cx="3000000" cy="3000000"/>
        </p:xfrm>
        <a:graphic>
          <a:graphicData uri="http://schemas.openxmlformats.org/drawingml/2006/table">
            <a:tbl>
              <a:tblPr>
                <a:noFill/>
                <a:tableStyleId>{CB14D709-67CF-4AEA-B8F9-FF3D39F066EA}</a:tableStyleId>
              </a:tblPr>
              <a:tblGrid>
                <a:gridCol w="600000"/>
                <a:gridCol w="600000"/>
                <a:gridCol w="600000"/>
                <a:gridCol w="600000"/>
              </a:tblGrid>
              <a:tr h="461825">
                <a:tc>
                  <a:txBody>
                    <a:bodyPr/>
                    <a:lstStyle/>
                    <a:p>
                      <a:pPr indent="0" lvl="0" marL="0" rtl="0" algn="ctr">
                        <a:spcBef>
                          <a:spcPts val="0"/>
                        </a:spcBef>
                        <a:spcAft>
                          <a:spcPts val="0"/>
                        </a:spcAft>
                        <a:buNone/>
                      </a:pPr>
                      <a:r>
                        <a:rPr lang="en-GB" sz="2200">
                          <a:latin typeface="Lexend"/>
                          <a:ea typeface="Lexend"/>
                          <a:cs typeface="Lexend"/>
                          <a:sym typeface="Lexend"/>
                        </a:rPr>
                        <a:t>+</a:t>
                      </a:r>
                      <a:endParaRPr sz="22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0" marB="0" marR="0" marL="0" anchor="ctr">
                    <a:solidFill>
                      <a:schemeClr val="accent4"/>
                    </a:solidFill>
                  </a:tcPr>
                </a:tc>
                <a:tc>
                  <a:txBody>
                    <a:bodyPr/>
                    <a:lstStyle/>
                    <a:p>
                      <a:pPr indent="0" lvl="0" marL="0" rtl="0" algn="l">
                        <a:spcBef>
                          <a:spcPts val="0"/>
                        </a:spcBef>
                        <a:spcAft>
                          <a:spcPts val="0"/>
                        </a:spcAft>
                        <a:buNone/>
                      </a:pPr>
                      <a:r>
                        <a:t/>
                      </a:r>
                      <a:endParaRPr/>
                    </a:p>
                  </a:txBody>
                  <a:tcPr marT="0" marB="0" marR="0" marL="0" anchor="ctr">
                    <a:solidFill>
                      <a:schemeClr val="accent4"/>
                    </a:solidFill>
                  </a:tcPr>
                </a:tc>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l">
                        <a:spcBef>
                          <a:spcPts val="0"/>
                        </a:spcBef>
                        <a:spcAft>
                          <a:spcPts val="0"/>
                        </a:spcAft>
                        <a:buNone/>
                      </a:pPr>
                      <a:r>
                        <a:t/>
                      </a:r>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l">
                        <a:spcBef>
                          <a:spcPts val="0"/>
                        </a:spcBef>
                        <a:spcAft>
                          <a:spcPts val="0"/>
                        </a:spcAft>
                        <a:buNone/>
                      </a:pPr>
                      <a:r>
                        <a:t/>
                      </a:r>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GB" sz="1600">
                          <a:solidFill>
                            <a:schemeClr val="dk1"/>
                          </a:solidFill>
                          <a:latin typeface="Lexend"/>
                          <a:ea typeface="Lexend"/>
                          <a:cs typeface="Lexend"/>
                          <a:sym typeface="Lexend"/>
                        </a:rPr>
                        <a:t>8</a:t>
                      </a:r>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10</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9" name="Shape 1369"/>
        <p:cNvGrpSpPr/>
        <p:nvPr/>
      </p:nvGrpSpPr>
      <p:grpSpPr>
        <a:xfrm>
          <a:off x="0" y="0"/>
          <a:ext cx="0" cy="0"/>
          <a:chOff x="0" y="0"/>
          <a:chExt cx="0" cy="0"/>
        </a:xfrm>
      </p:grpSpPr>
      <p:sp>
        <p:nvSpPr>
          <p:cNvPr id="1370" name="Google Shape;1370;p84"/>
          <p:cNvSpPr txBox="1"/>
          <p:nvPr/>
        </p:nvSpPr>
        <p:spPr>
          <a:xfrm>
            <a:off x="324000" y="642025"/>
            <a:ext cx="84960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1 ma aha tiro asal ah (prime number).</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5 sidoo kale waa qaybiye (factor) 45.</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7 waa maqan - waa inay tahay tiro asal ah oo aan ahayn qaybiyaha 45.</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21 waa in laga saaro, maadaama aysan ahayn natiijada tijaabada.</a:t>
            </a:r>
            <a:endParaRPr sz="2000">
              <a:latin typeface="Kalam"/>
              <a:ea typeface="Kalam"/>
              <a:cs typeface="Kalam"/>
              <a:sym typeface="Kalam"/>
            </a:endParaRPr>
          </a:p>
        </p:txBody>
      </p:sp>
      <p:sp>
        <p:nvSpPr>
          <p:cNvPr id="1371" name="Google Shape;1371;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Gudbinta macluumaadka jaantusyada dhexdooda</a:t>
            </a:r>
            <a:r>
              <a:rPr lang="en-GB" sz="1100">
                <a:latin typeface="Lexend"/>
              </a:rPr>
              <a:t/>
            </a:r>
            <a:r>
              <a:rPr lang="en-GB" sz="1100">
                <a:latin typeface="Lexend"/>
              </a:rPr>
              <a:t/>
            </a:r>
            <a:endParaRPr/>
          </a:p>
        </p:txBody>
      </p:sp>
      <p:graphicFrame>
        <p:nvGraphicFramePr>
          <p:cNvPr id="1372" name="Google Shape;1372;p84"/>
          <p:cNvGraphicFramePr/>
          <p:nvPr/>
        </p:nvGraphicFramePr>
        <p:xfrm>
          <a:off x="400203" y="2716788"/>
          <a:ext cx="3000000" cy="3000000"/>
        </p:xfrm>
        <a:graphic>
          <a:graphicData uri="http://schemas.openxmlformats.org/drawingml/2006/table">
            <a:tbl>
              <a:tblPr>
                <a:noFill/>
                <a:tableStyleId>{CB14D709-67CF-4AEA-B8F9-FF3D39F066EA}</a:tableStyleId>
              </a:tblPr>
              <a:tblGrid>
                <a:gridCol w="843850"/>
                <a:gridCol w="1391425"/>
                <a:gridCol w="1391425"/>
              </a:tblGrid>
              <a:tr h="100000">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qaybiye (factor) 45 (F45)</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aan qaybiye ahayn 45</a:t>
                      </a:r>
                      <a:endParaRPr sz="1800">
                        <a:solidFill>
                          <a:schemeClr val="lt1"/>
                        </a:solidFill>
                        <a:latin typeface="Lexend"/>
                        <a:ea typeface="Lexend"/>
                        <a:cs typeface="Lexend"/>
                        <a:sym typeface="Lexend"/>
                      </a:endParaRPr>
                    </a:p>
                  </a:txBody>
                  <a:tcPr marT="0" marB="0" marR="0" marL="0" anchor="ctr">
                    <a:solidFill>
                      <a:schemeClr val="accent4"/>
                    </a:solidFill>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asal (prime)</a:t>
                      </a:r>
                      <a:endParaRPr sz="1800">
                        <a:solidFill>
                          <a:schemeClr val="lt1"/>
                        </a:solidFill>
                        <a:latin typeface="Lexend"/>
                        <a:ea typeface="Lexend"/>
                        <a:cs typeface="Lexend"/>
                        <a:sym typeface="Lexend"/>
                      </a:endParaRPr>
                    </a:p>
                  </a:txBody>
                  <a:tcPr marT="0" marB="0" marR="0" marL="0" anchor="ct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3, 5</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7, 23</a:t>
                      </a:r>
                      <a:endParaRPr sz="18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701975">
                <a:tc>
                  <a:txBody>
                    <a:bodyPr/>
                    <a:lstStyle/>
                    <a:p>
                      <a:pPr indent="0" lvl="0" marL="0" rtl="0" algn="ctr">
                        <a:spcBef>
                          <a:spcPts val="0"/>
                        </a:spcBef>
                        <a:spcAft>
                          <a:spcPts val="0"/>
                        </a:spcAft>
                        <a:buNone/>
                      </a:pPr>
                      <a:r>
                        <a:rPr lang="en-GB" sz="1000">
                          <a:solidFill>
                            <a:schemeClr val="lt1"/>
                          </a:solidFill>
                          <a:latin typeface="Lexend"/>
                          <a:ea typeface="Lexend"/>
                          <a:cs typeface="Lexend"/>
                          <a:sym typeface="Lexend"/>
                        </a:rPr>
                        <a:t>ma aha tiro koowaad (prime)</a:t>
                      </a:r>
                      <a:endParaRPr sz="1800">
                        <a:solidFill>
                          <a:schemeClr val="lt1"/>
                        </a:solidFill>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1000">
                          <a:latin typeface="Lexend"/>
                          <a:ea typeface="Lexend"/>
                          <a:cs typeface="Lexend"/>
                          <a:sym typeface="Lexend"/>
                        </a:rPr>
                        <a:t>1, </a:t>
                      </a:r>
                      <a:r>
                        <a:rPr lang="en-GB" sz="1000">
                          <a:latin typeface="Lexend"/>
                          <a:ea typeface="Lexend"/>
                          <a:cs typeface="Lexend"/>
                          <a:sym typeface="Lexend"/>
                        </a:rPr>
                        <a:t>9, 15, 45</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12</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cxnSp>
        <p:nvCxnSpPr>
          <p:cNvPr id="1373" name="Google Shape;1373;p84"/>
          <p:cNvCxnSpPr/>
          <p:nvPr/>
        </p:nvCxnSpPr>
        <p:spPr>
          <a:xfrm flipH="1" rot="10800000">
            <a:off x="4276525" y="2998146"/>
            <a:ext cx="704400" cy="486600"/>
          </a:xfrm>
          <a:prstGeom prst="straightConnector1">
            <a:avLst/>
          </a:prstGeom>
          <a:noFill/>
          <a:ln cap="flat" cmpd="sng" w="28575">
            <a:solidFill>
              <a:srgbClr val="000000"/>
            </a:solidFill>
            <a:prstDash val="solid"/>
            <a:round/>
            <a:headEnd len="med" w="med" type="none"/>
            <a:tailEnd len="med" w="med" type="none"/>
          </a:ln>
        </p:spPr>
      </p:cxnSp>
      <p:cxnSp>
        <p:nvCxnSpPr>
          <p:cNvPr id="1374" name="Google Shape;1374;p84"/>
          <p:cNvCxnSpPr/>
          <p:nvPr/>
        </p:nvCxnSpPr>
        <p:spPr>
          <a:xfrm>
            <a:off x="4276525" y="3620604"/>
            <a:ext cx="704400" cy="486600"/>
          </a:xfrm>
          <a:prstGeom prst="straightConnector1">
            <a:avLst/>
          </a:prstGeom>
          <a:noFill/>
          <a:ln cap="flat" cmpd="sng" w="28575">
            <a:solidFill>
              <a:srgbClr val="000000"/>
            </a:solidFill>
            <a:prstDash val="solid"/>
            <a:round/>
            <a:headEnd len="med" w="med" type="none"/>
            <a:tailEnd len="med" w="med" type="none"/>
          </a:ln>
        </p:spPr>
      </p:cxnSp>
      <p:sp>
        <p:nvSpPr>
          <p:cNvPr id="1375" name="Google Shape;1375;p84"/>
          <p:cNvSpPr txBox="1"/>
          <p:nvPr/>
        </p:nvSpPr>
        <p:spPr>
          <a:xfrm>
            <a:off x="5016676" y="2870394"/>
            <a:ext cx="81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tiro koowaad (prime)</a:t>
            </a:r>
            <a:endParaRPr sz="1800">
              <a:solidFill>
                <a:srgbClr val="000000"/>
              </a:solidFill>
              <a:latin typeface="Lexend"/>
              <a:ea typeface="Lexend"/>
              <a:cs typeface="Lexend"/>
              <a:sym typeface="Lexend"/>
            </a:endParaRPr>
          </a:p>
        </p:txBody>
      </p:sp>
      <p:sp>
        <p:nvSpPr>
          <p:cNvPr id="1376" name="Google Shape;1376;p84"/>
          <p:cNvSpPr txBox="1"/>
          <p:nvPr/>
        </p:nvSpPr>
        <p:spPr>
          <a:xfrm>
            <a:off x="5016676" y="3842639"/>
            <a:ext cx="813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 aha tiro koowaad (prime)</a:t>
            </a:r>
            <a:endParaRPr sz="1800">
              <a:solidFill>
                <a:srgbClr val="000000"/>
              </a:solidFill>
              <a:latin typeface="Lexend"/>
              <a:ea typeface="Lexend"/>
              <a:cs typeface="Lexend"/>
              <a:sym typeface="Lexend"/>
            </a:endParaRPr>
          </a:p>
        </p:txBody>
      </p:sp>
      <p:cxnSp>
        <p:nvCxnSpPr>
          <p:cNvPr id="1377" name="Google Shape;1377;p84"/>
          <p:cNvCxnSpPr/>
          <p:nvPr/>
        </p:nvCxnSpPr>
        <p:spPr>
          <a:xfrm flipH="1" rot="10800000">
            <a:off x="5736143" y="2745777"/>
            <a:ext cx="813300" cy="226500"/>
          </a:xfrm>
          <a:prstGeom prst="straightConnector1">
            <a:avLst/>
          </a:prstGeom>
          <a:noFill/>
          <a:ln cap="flat" cmpd="sng" w="28575">
            <a:solidFill>
              <a:srgbClr val="000000"/>
            </a:solidFill>
            <a:prstDash val="solid"/>
            <a:round/>
            <a:headEnd len="med" w="med" type="none"/>
            <a:tailEnd len="med" w="med" type="none"/>
          </a:ln>
        </p:spPr>
      </p:cxnSp>
      <p:cxnSp>
        <p:nvCxnSpPr>
          <p:cNvPr id="1378" name="Google Shape;1378;p84"/>
          <p:cNvCxnSpPr/>
          <p:nvPr/>
        </p:nvCxnSpPr>
        <p:spPr>
          <a:xfrm>
            <a:off x="5736143" y="3035541"/>
            <a:ext cx="813300" cy="226500"/>
          </a:xfrm>
          <a:prstGeom prst="straightConnector1">
            <a:avLst/>
          </a:prstGeom>
          <a:noFill/>
          <a:ln cap="flat" cmpd="sng" w="28575">
            <a:solidFill>
              <a:srgbClr val="000000"/>
            </a:solidFill>
            <a:prstDash val="solid"/>
            <a:round/>
            <a:headEnd len="med" w="med" type="none"/>
            <a:tailEnd len="med" w="med" type="none"/>
          </a:ln>
        </p:spPr>
      </p:cxnSp>
      <p:sp>
        <p:nvSpPr>
          <p:cNvPr id="1379" name="Google Shape;1379;p84"/>
          <p:cNvSpPr txBox="1"/>
          <p:nvPr/>
        </p:nvSpPr>
        <p:spPr>
          <a:xfrm>
            <a:off x="6604124" y="2640388"/>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F45</a:t>
            </a:r>
            <a:endParaRPr sz="1800">
              <a:latin typeface="Lexend"/>
              <a:ea typeface="Lexend"/>
              <a:cs typeface="Lexend"/>
              <a:sym typeface="Lexend"/>
            </a:endParaRPr>
          </a:p>
        </p:txBody>
      </p:sp>
      <p:sp>
        <p:nvSpPr>
          <p:cNvPr id="1380" name="Google Shape;1380;p84"/>
          <p:cNvSpPr txBox="1"/>
          <p:nvPr/>
        </p:nvSpPr>
        <p:spPr>
          <a:xfrm>
            <a:off x="6604126" y="3165213"/>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F45</a:t>
            </a:r>
            <a:endParaRPr sz="1800">
              <a:latin typeface="Lexend"/>
              <a:ea typeface="Lexend"/>
              <a:cs typeface="Lexend"/>
              <a:sym typeface="Lexend"/>
            </a:endParaRPr>
          </a:p>
        </p:txBody>
      </p:sp>
      <p:cxnSp>
        <p:nvCxnSpPr>
          <p:cNvPr id="1381" name="Google Shape;1381;p84"/>
          <p:cNvCxnSpPr/>
          <p:nvPr/>
        </p:nvCxnSpPr>
        <p:spPr>
          <a:xfrm flipH="1" rot="10800000">
            <a:off x="5736143" y="3866840"/>
            <a:ext cx="813300" cy="226500"/>
          </a:xfrm>
          <a:prstGeom prst="straightConnector1">
            <a:avLst/>
          </a:prstGeom>
          <a:noFill/>
          <a:ln cap="flat" cmpd="sng" w="28575">
            <a:solidFill>
              <a:srgbClr val="000000"/>
            </a:solidFill>
            <a:prstDash val="solid"/>
            <a:round/>
            <a:headEnd len="med" w="med" type="none"/>
            <a:tailEnd len="med" w="med" type="none"/>
          </a:ln>
        </p:spPr>
      </p:cxnSp>
      <p:cxnSp>
        <p:nvCxnSpPr>
          <p:cNvPr id="1382" name="Google Shape;1382;p84"/>
          <p:cNvCxnSpPr/>
          <p:nvPr/>
        </p:nvCxnSpPr>
        <p:spPr>
          <a:xfrm>
            <a:off x="5736143" y="4156604"/>
            <a:ext cx="813300" cy="226500"/>
          </a:xfrm>
          <a:prstGeom prst="straightConnector1">
            <a:avLst/>
          </a:prstGeom>
          <a:noFill/>
          <a:ln cap="flat" cmpd="sng" w="28575">
            <a:solidFill>
              <a:srgbClr val="000000"/>
            </a:solidFill>
            <a:prstDash val="solid"/>
            <a:round/>
            <a:headEnd len="med" w="med" type="none"/>
            <a:tailEnd len="med" w="med" type="none"/>
          </a:ln>
        </p:spPr>
      </p:cxnSp>
      <p:sp>
        <p:nvSpPr>
          <p:cNvPr id="1383" name="Google Shape;1383;p84"/>
          <p:cNvSpPr txBox="1"/>
          <p:nvPr/>
        </p:nvSpPr>
        <p:spPr>
          <a:xfrm>
            <a:off x="6604124" y="3761450"/>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F45</a:t>
            </a:r>
            <a:endParaRPr sz="1800">
              <a:latin typeface="Lexend"/>
              <a:ea typeface="Lexend"/>
              <a:cs typeface="Lexend"/>
              <a:sym typeface="Lexend"/>
            </a:endParaRPr>
          </a:p>
        </p:txBody>
      </p:sp>
      <p:sp>
        <p:nvSpPr>
          <p:cNvPr id="1384" name="Google Shape;1384;p84"/>
          <p:cNvSpPr txBox="1"/>
          <p:nvPr/>
        </p:nvSpPr>
        <p:spPr>
          <a:xfrm>
            <a:off x="6604126" y="4286275"/>
            <a:ext cx="10149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aha F45</a:t>
            </a:r>
            <a:endParaRPr sz="1800">
              <a:latin typeface="Lexend"/>
              <a:ea typeface="Lexend"/>
              <a:cs typeface="Lexend"/>
              <a:sym typeface="Lexend"/>
            </a:endParaRPr>
          </a:p>
        </p:txBody>
      </p:sp>
      <p:sp>
        <p:nvSpPr>
          <p:cNvPr id="1385" name="Google Shape;1385;p84"/>
          <p:cNvSpPr/>
          <p:nvPr/>
        </p:nvSpPr>
        <p:spPr>
          <a:xfrm>
            <a:off x="7048350" y="2574400"/>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1, 3 </a:t>
            </a:r>
            <a:endParaRPr sz="1800">
              <a:latin typeface="Lexend"/>
              <a:ea typeface="Lexend"/>
              <a:cs typeface="Lexend"/>
              <a:sym typeface="Lexend"/>
            </a:endParaRPr>
          </a:p>
        </p:txBody>
      </p:sp>
      <p:sp>
        <p:nvSpPr>
          <p:cNvPr id="1386" name="Google Shape;1386;p84"/>
          <p:cNvSpPr/>
          <p:nvPr/>
        </p:nvSpPr>
        <p:spPr>
          <a:xfrm>
            <a:off x="7500625" y="3069250"/>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5, 23</a:t>
            </a:r>
            <a:endParaRPr sz="1800">
              <a:latin typeface="Lexend"/>
              <a:ea typeface="Lexend"/>
              <a:cs typeface="Lexend"/>
              <a:sym typeface="Lexend"/>
            </a:endParaRPr>
          </a:p>
        </p:txBody>
      </p:sp>
      <p:sp>
        <p:nvSpPr>
          <p:cNvPr id="1387" name="Google Shape;1387;p84"/>
          <p:cNvSpPr/>
          <p:nvPr/>
        </p:nvSpPr>
        <p:spPr>
          <a:xfrm>
            <a:off x="7048350" y="3700075"/>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9, 15, 45</a:t>
            </a:r>
            <a:endParaRPr sz="1800">
              <a:latin typeface="Lexend"/>
              <a:ea typeface="Lexend"/>
              <a:cs typeface="Lexend"/>
              <a:sym typeface="Lexend"/>
            </a:endParaRPr>
          </a:p>
        </p:txBody>
      </p:sp>
      <p:sp>
        <p:nvSpPr>
          <p:cNvPr id="1388" name="Google Shape;1388;p84"/>
          <p:cNvSpPr/>
          <p:nvPr/>
        </p:nvSpPr>
        <p:spPr>
          <a:xfrm>
            <a:off x="7500625" y="4194925"/>
            <a:ext cx="10149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12, 21</a:t>
            </a:r>
            <a:endParaRPr sz="1800">
              <a:latin typeface="Lexend"/>
              <a:ea typeface="Lexend"/>
              <a:cs typeface="Lexend"/>
              <a:sym typeface="Lexend"/>
            </a:endParaRPr>
          </a:p>
        </p:txBody>
      </p:sp>
      <p:sp>
        <p:nvSpPr>
          <p:cNvPr id="1389" name="Google Shape;1389;p84"/>
          <p:cNvSpPr/>
          <p:nvPr/>
        </p:nvSpPr>
        <p:spPr>
          <a:xfrm>
            <a:off x="7648822" y="3069150"/>
            <a:ext cx="344400" cy="344400"/>
          </a:xfrm>
          <a:prstGeom prst="ellips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0" name="Google Shape;1390;p84"/>
          <p:cNvSpPr/>
          <p:nvPr/>
        </p:nvSpPr>
        <p:spPr>
          <a:xfrm>
            <a:off x="8025722" y="4194925"/>
            <a:ext cx="344400" cy="344400"/>
          </a:xfrm>
          <a:prstGeom prst="ellips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1" name="Google Shape;1391;p84"/>
          <p:cNvSpPr/>
          <p:nvPr/>
        </p:nvSpPr>
        <p:spPr>
          <a:xfrm>
            <a:off x="7256876" y="2574400"/>
            <a:ext cx="344400" cy="344400"/>
          </a:xfrm>
          <a:prstGeom prst="ellipse">
            <a:avLst/>
          </a:prstGeom>
          <a:noFill/>
          <a:ln cap="flat" cmpd="sng" w="2857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5" name="Shape 1395"/>
        <p:cNvGrpSpPr/>
        <p:nvPr/>
      </p:nvGrpSpPr>
      <p:grpSpPr>
        <a:xfrm>
          <a:off x="0" y="0"/>
          <a:ext cx="0" cy="0"/>
          <a:chOff x="0" y="0"/>
          <a:chExt cx="0" cy="0"/>
        </a:xfrm>
      </p:grpSpPr>
      <p:sp>
        <p:nvSpPr>
          <p:cNvPr id="1396" name="Google Shape;1396;p85"/>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2) Geedka natiijada (outcome tree) wuxuu si sax ah u muujinayaa laba dhacdo oo ka mid ah tijaabada lagu wareejinayo wareejiye (spinner) leh 8 natiijo.</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Isticmaal geedkan natiijada si aad u dhamaystirto jaantuska Venn (Venn diagram) oo muujinaya isla tijaabada.</a:t>
            </a:r>
            <a:endParaRPr sz="1800">
              <a:latin typeface="Lexend"/>
              <a:ea typeface="Lexend"/>
              <a:cs typeface="Lexend"/>
              <a:sym typeface="Lexend"/>
            </a:endParaRPr>
          </a:p>
        </p:txBody>
      </p:sp>
      <p:sp>
        <p:nvSpPr>
          <p:cNvPr id="1397" name="Google Shape;1397;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cxnSp>
        <p:nvCxnSpPr>
          <p:cNvPr id="1398" name="Google Shape;1398;p85"/>
          <p:cNvCxnSpPr/>
          <p:nvPr/>
        </p:nvCxnSpPr>
        <p:spPr>
          <a:xfrm flipH="1" rot="10800000">
            <a:off x="395800" y="2518472"/>
            <a:ext cx="480300" cy="486600"/>
          </a:xfrm>
          <a:prstGeom prst="straightConnector1">
            <a:avLst/>
          </a:prstGeom>
          <a:noFill/>
          <a:ln cap="flat" cmpd="sng" w="28575">
            <a:solidFill>
              <a:srgbClr val="000000"/>
            </a:solidFill>
            <a:prstDash val="solid"/>
            <a:round/>
            <a:headEnd len="med" w="med" type="none"/>
            <a:tailEnd len="med" w="med" type="none"/>
          </a:ln>
        </p:spPr>
      </p:cxnSp>
      <p:cxnSp>
        <p:nvCxnSpPr>
          <p:cNvPr id="1399" name="Google Shape;1399;p85"/>
          <p:cNvCxnSpPr/>
          <p:nvPr/>
        </p:nvCxnSpPr>
        <p:spPr>
          <a:xfrm>
            <a:off x="395800" y="3140928"/>
            <a:ext cx="480300" cy="486600"/>
          </a:xfrm>
          <a:prstGeom prst="straightConnector1">
            <a:avLst/>
          </a:prstGeom>
          <a:noFill/>
          <a:ln cap="flat" cmpd="sng" w="28575">
            <a:solidFill>
              <a:srgbClr val="000000"/>
            </a:solidFill>
            <a:prstDash val="solid"/>
            <a:round/>
            <a:headEnd len="med" w="med" type="none"/>
            <a:tailEnd len="med" w="med" type="none"/>
          </a:ln>
        </p:spPr>
      </p:cxnSp>
      <p:sp>
        <p:nvSpPr>
          <p:cNvPr id="1400" name="Google Shape;1400;p85"/>
          <p:cNvSpPr txBox="1"/>
          <p:nvPr/>
        </p:nvSpPr>
        <p:spPr>
          <a:xfrm>
            <a:off x="911751" y="2390719"/>
            <a:ext cx="813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labajibbaaran (square)</a:t>
            </a:r>
            <a:endParaRPr sz="1800">
              <a:solidFill>
                <a:srgbClr val="000000"/>
              </a:solidFill>
              <a:latin typeface="Lexend"/>
              <a:ea typeface="Lexend"/>
              <a:cs typeface="Lexend"/>
              <a:sym typeface="Lexend"/>
            </a:endParaRPr>
          </a:p>
        </p:txBody>
      </p:sp>
      <p:sp>
        <p:nvSpPr>
          <p:cNvPr id="1401" name="Google Shape;1401;p85"/>
          <p:cNvSpPr txBox="1"/>
          <p:nvPr/>
        </p:nvSpPr>
        <p:spPr>
          <a:xfrm>
            <a:off x="911751" y="3362964"/>
            <a:ext cx="8133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ma aha labajibbaaran (square)</a:t>
            </a:r>
            <a:endParaRPr sz="1800">
              <a:solidFill>
                <a:srgbClr val="000000"/>
              </a:solidFill>
              <a:latin typeface="Lexend"/>
              <a:ea typeface="Lexend"/>
              <a:cs typeface="Lexend"/>
              <a:sym typeface="Lexend"/>
            </a:endParaRPr>
          </a:p>
        </p:txBody>
      </p:sp>
      <p:cxnSp>
        <p:nvCxnSpPr>
          <p:cNvPr id="1402" name="Google Shape;1402;p85"/>
          <p:cNvCxnSpPr/>
          <p:nvPr/>
        </p:nvCxnSpPr>
        <p:spPr>
          <a:xfrm flipH="1" rot="10800000">
            <a:off x="1699749" y="2266100"/>
            <a:ext cx="652800" cy="226500"/>
          </a:xfrm>
          <a:prstGeom prst="straightConnector1">
            <a:avLst/>
          </a:prstGeom>
          <a:noFill/>
          <a:ln cap="flat" cmpd="sng" w="28575">
            <a:solidFill>
              <a:srgbClr val="000000"/>
            </a:solidFill>
            <a:prstDash val="solid"/>
            <a:round/>
            <a:headEnd len="med" w="med" type="none"/>
            <a:tailEnd len="med" w="med" type="none"/>
          </a:ln>
        </p:spPr>
      </p:cxnSp>
      <p:cxnSp>
        <p:nvCxnSpPr>
          <p:cNvPr id="1403" name="Google Shape;1403;p85"/>
          <p:cNvCxnSpPr/>
          <p:nvPr/>
        </p:nvCxnSpPr>
        <p:spPr>
          <a:xfrm>
            <a:off x="1699749" y="2555864"/>
            <a:ext cx="652800" cy="226500"/>
          </a:xfrm>
          <a:prstGeom prst="straightConnector1">
            <a:avLst/>
          </a:prstGeom>
          <a:noFill/>
          <a:ln cap="flat" cmpd="sng" w="28575">
            <a:solidFill>
              <a:srgbClr val="000000"/>
            </a:solidFill>
            <a:prstDash val="solid"/>
            <a:round/>
            <a:headEnd len="med" w="med" type="none"/>
            <a:tailEnd len="med" w="med" type="none"/>
          </a:ln>
        </p:spPr>
      </p:cxnSp>
      <p:sp>
        <p:nvSpPr>
          <p:cNvPr id="1404" name="Google Shape;1404;p85"/>
          <p:cNvSpPr txBox="1"/>
          <p:nvPr/>
        </p:nvSpPr>
        <p:spPr>
          <a:xfrm>
            <a:off x="2415325" y="2160725"/>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kis (odd)</a:t>
            </a:r>
            <a:endParaRPr sz="1800">
              <a:latin typeface="Lexend"/>
              <a:ea typeface="Lexend"/>
              <a:cs typeface="Lexend"/>
              <a:sym typeface="Lexend"/>
            </a:endParaRPr>
          </a:p>
        </p:txBody>
      </p:sp>
      <p:sp>
        <p:nvSpPr>
          <p:cNvPr id="1405" name="Google Shape;1405;p85"/>
          <p:cNvSpPr txBox="1"/>
          <p:nvPr/>
        </p:nvSpPr>
        <p:spPr>
          <a:xfrm>
            <a:off x="2415325" y="2685546"/>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xig (even)</a:t>
            </a:r>
            <a:endParaRPr sz="1800">
              <a:latin typeface="Lexend"/>
              <a:ea typeface="Lexend"/>
              <a:cs typeface="Lexend"/>
              <a:sym typeface="Lexend"/>
            </a:endParaRPr>
          </a:p>
        </p:txBody>
      </p:sp>
      <p:cxnSp>
        <p:nvCxnSpPr>
          <p:cNvPr id="1406" name="Google Shape;1406;p85"/>
          <p:cNvCxnSpPr/>
          <p:nvPr/>
        </p:nvCxnSpPr>
        <p:spPr>
          <a:xfrm flipH="1" rot="10800000">
            <a:off x="1699749" y="3387161"/>
            <a:ext cx="652800" cy="226500"/>
          </a:xfrm>
          <a:prstGeom prst="straightConnector1">
            <a:avLst/>
          </a:prstGeom>
          <a:noFill/>
          <a:ln cap="flat" cmpd="sng" w="28575">
            <a:solidFill>
              <a:srgbClr val="000000"/>
            </a:solidFill>
            <a:prstDash val="solid"/>
            <a:round/>
            <a:headEnd len="med" w="med" type="none"/>
            <a:tailEnd len="med" w="med" type="none"/>
          </a:ln>
        </p:spPr>
      </p:cxnSp>
      <p:cxnSp>
        <p:nvCxnSpPr>
          <p:cNvPr id="1407" name="Google Shape;1407;p85"/>
          <p:cNvCxnSpPr/>
          <p:nvPr/>
        </p:nvCxnSpPr>
        <p:spPr>
          <a:xfrm>
            <a:off x="1699749" y="3676925"/>
            <a:ext cx="652800" cy="226500"/>
          </a:xfrm>
          <a:prstGeom prst="straightConnector1">
            <a:avLst/>
          </a:prstGeom>
          <a:noFill/>
          <a:ln cap="flat" cmpd="sng" w="28575">
            <a:solidFill>
              <a:srgbClr val="000000"/>
            </a:solidFill>
            <a:prstDash val="solid"/>
            <a:round/>
            <a:headEnd len="med" w="med" type="none"/>
            <a:tailEnd len="med" w="med" type="none"/>
          </a:ln>
        </p:spPr>
      </p:cxnSp>
      <p:sp>
        <p:nvSpPr>
          <p:cNvPr id="1408" name="Google Shape;1408;p85"/>
          <p:cNvSpPr txBox="1"/>
          <p:nvPr/>
        </p:nvSpPr>
        <p:spPr>
          <a:xfrm>
            <a:off x="2415325" y="3281780"/>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kis (odd)</a:t>
            </a:r>
            <a:endParaRPr sz="1800">
              <a:latin typeface="Lexend"/>
              <a:ea typeface="Lexend"/>
              <a:cs typeface="Lexend"/>
              <a:sym typeface="Lexend"/>
            </a:endParaRPr>
          </a:p>
        </p:txBody>
      </p:sp>
      <p:sp>
        <p:nvSpPr>
          <p:cNvPr id="1409" name="Google Shape;1409;p85"/>
          <p:cNvSpPr txBox="1"/>
          <p:nvPr/>
        </p:nvSpPr>
        <p:spPr>
          <a:xfrm>
            <a:off x="2415325" y="3806601"/>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xig (even)</a:t>
            </a:r>
            <a:endParaRPr sz="1800">
              <a:latin typeface="Lexend"/>
              <a:ea typeface="Lexend"/>
              <a:cs typeface="Lexend"/>
              <a:sym typeface="Lexend"/>
            </a:endParaRPr>
          </a:p>
        </p:txBody>
      </p:sp>
      <p:sp>
        <p:nvSpPr>
          <p:cNvPr id="1410" name="Google Shape;1410;p85"/>
          <p:cNvSpPr/>
          <p:nvPr/>
        </p:nvSpPr>
        <p:spPr>
          <a:xfrm>
            <a:off x="411480" y="4567641"/>
            <a:ext cx="11862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169, 625</a:t>
            </a:r>
            <a:endParaRPr sz="1800">
              <a:latin typeface="Lexend"/>
              <a:ea typeface="Lexend"/>
              <a:cs typeface="Lexend"/>
              <a:sym typeface="Lexend"/>
            </a:endParaRPr>
          </a:p>
        </p:txBody>
      </p:sp>
      <p:sp>
        <p:nvSpPr>
          <p:cNvPr id="1411" name="Google Shape;1411;p85"/>
          <p:cNvSpPr/>
          <p:nvPr/>
        </p:nvSpPr>
        <p:spPr>
          <a:xfrm>
            <a:off x="4884708" y="4567641"/>
            <a:ext cx="11844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400, 784</a:t>
            </a:r>
            <a:endParaRPr sz="1800">
              <a:latin typeface="Lexend"/>
              <a:ea typeface="Lexend"/>
              <a:cs typeface="Lexend"/>
              <a:sym typeface="Lexend"/>
            </a:endParaRPr>
          </a:p>
        </p:txBody>
      </p:sp>
      <p:sp>
        <p:nvSpPr>
          <p:cNvPr id="1412" name="Google Shape;1412;p85"/>
          <p:cNvSpPr/>
          <p:nvPr/>
        </p:nvSpPr>
        <p:spPr>
          <a:xfrm>
            <a:off x="4312908" y="4841961"/>
            <a:ext cx="11844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77</a:t>
            </a:r>
            <a:r>
              <a:rPr lang="en-GB" sz="1100">
                <a:latin typeface="Lexend"/>
                <a:ea typeface="Lexend"/>
                <a:cs typeface="Lexend"/>
                <a:sym typeface="Lexend"/>
              </a:rPr>
              <a:t>2, 1000</a:t>
            </a:r>
            <a:endParaRPr sz="1800">
              <a:latin typeface="Lexend"/>
              <a:ea typeface="Lexend"/>
              <a:cs typeface="Lexend"/>
              <a:sym typeface="Lexend"/>
            </a:endParaRPr>
          </a:p>
        </p:txBody>
      </p:sp>
      <p:sp>
        <p:nvSpPr>
          <p:cNvPr id="1413" name="Google Shape;1413;p85"/>
          <p:cNvSpPr/>
          <p:nvPr/>
        </p:nvSpPr>
        <p:spPr>
          <a:xfrm>
            <a:off x="2050944" y="4841961"/>
            <a:ext cx="1186200" cy="344400"/>
          </a:xfrm>
          <a:prstGeom prst="roundRect">
            <a:avLst>
              <a:gd fmla="val 5961" name="adj"/>
            </a:avLst>
          </a:prstGeom>
          <a:noFill/>
          <a:ln cap="flat" cmpd="sng" w="38100">
            <a:solidFill>
              <a:schemeClr val="accent3"/>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89, 111</a:t>
            </a:r>
            <a:endParaRPr sz="1800">
              <a:latin typeface="Lexend"/>
              <a:ea typeface="Lexend"/>
              <a:cs typeface="Lexend"/>
              <a:sym typeface="Lexend"/>
            </a:endParaRPr>
          </a:p>
        </p:txBody>
      </p:sp>
      <p:sp>
        <p:nvSpPr>
          <p:cNvPr id="1414" name="Google Shape;1414;p85"/>
          <p:cNvSpPr/>
          <p:nvPr/>
        </p:nvSpPr>
        <p:spPr>
          <a:xfrm>
            <a:off x="5085637" y="2177925"/>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5" name="Google Shape;1415;p85"/>
          <p:cNvSpPr/>
          <p:nvPr/>
        </p:nvSpPr>
        <p:spPr>
          <a:xfrm>
            <a:off x="5411437" y="24813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6" name="Google Shape;1416;p85"/>
          <p:cNvSpPr/>
          <p:nvPr/>
        </p:nvSpPr>
        <p:spPr>
          <a:xfrm>
            <a:off x="6374137" y="2481353"/>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17" name="Google Shape;1417;p85"/>
          <p:cNvSpPr txBox="1"/>
          <p:nvPr/>
        </p:nvSpPr>
        <p:spPr>
          <a:xfrm>
            <a:off x="4034076" y="4567641"/>
            <a:ext cx="594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xig (even)</a:t>
            </a:r>
            <a:endParaRPr sz="1800">
              <a:latin typeface="Lexend"/>
              <a:ea typeface="Lexend"/>
              <a:cs typeface="Lexend"/>
              <a:sym typeface="Lexend"/>
            </a:endParaRPr>
          </a:p>
        </p:txBody>
      </p:sp>
      <p:sp>
        <p:nvSpPr>
          <p:cNvPr id="1418" name="Google Shape;1418;p85"/>
          <p:cNvSpPr txBox="1"/>
          <p:nvPr/>
        </p:nvSpPr>
        <p:spPr>
          <a:xfrm>
            <a:off x="2328444" y="4567641"/>
            <a:ext cx="1449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labajibbaaran (square)</a:t>
            </a:r>
            <a:endParaRPr sz="1800">
              <a:latin typeface="Lexend"/>
              <a:ea typeface="Lexend"/>
              <a:cs typeface="Lexend"/>
              <a:sym typeface="Lexend"/>
            </a:endParaRPr>
          </a:p>
        </p:txBody>
      </p:sp>
      <p:sp>
        <p:nvSpPr>
          <p:cNvPr id="1419" name="Google Shape;1419;p85"/>
          <p:cNvSpPr txBox="1"/>
          <p:nvPr/>
        </p:nvSpPr>
        <p:spPr>
          <a:xfrm>
            <a:off x="6325140" y="456764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169</a:t>
            </a:r>
            <a:endParaRPr sz="2000">
              <a:latin typeface="Kalam"/>
              <a:ea typeface="Kalam"/>
              <a:cs typeface="Kalam"/>
              <a:sym typeface="Kalam"/>
            </a:endParaRPr>
          </a:p>
        </p:txBody>
      </p:sp>
      <p:sp>
        <p:nvSpPr>
          <p:cNvPr id="1420" name="Google Shape;1420;p85"/>
          <p:cNvSpPr txBox="1"/>
          <p:nvPr/>
        </p:nvSpPr>
        <p:spPr>
          <a:xfrm>
            <a:off x="411480" y="484196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625</a:t>
            </a:r>
            <a:endParaRPr sz="2000">
              <a:latin typeface="Kalam"/>
              <a:ea typeface="Kalam"/>
              <a:cs typeface="Kalam"/>
              <a:sym typeface="Kalam"/>
            </a:endParaRPr>
          </a:p>
        </p:txBody>
      </p:sp>
      <p:sp>
        <p:nvSpPr>
          <p:cNvPr id="1421" name="Google Shape;1421;p85"/>
          <p:cNvSpPr txBox="1"/>
          <p:nvPr/>
        </p:nvSpPr>
        <p:spPr>
          <a:xfrm>
            <a:off x="7964604" y="456764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400</a:t>
            </a:r>
            <a:endParaRPr sz="2000">
              <a:latin typeface="Kalam"/>
              <a:ea typeface="Kalam"/>
              <a:cs typeface="Kalam"/>
              <a:sym typeface="Kalam"/>
            </a:endParaRPr>
          </a:p>
        </p:txBody>
      </p:sp>
      <p:sp>
        <p:nvSpPr>
          <p:cNvPr id="1422" name="Google Shape;1422;p85"/>
          <p:cNvSpPr txBox="1"/>
          <p:nvPr/>
        </p:nvSpPr>
        <p:spPr>
          <a:xfrm>
            <a:off x="3493176" y="484196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784</a:t>
            </a:r>
            <a:endParaRPr sz="2000">
              <a:latin typeface="Kalam"/>
              <a:ea typeface="Kalam"/>
              <a:cs typeface="Kalam"/>
              <a:sym typeface="Kalam"/>
            </a:endParaRPr>
          </a:p>
        </p:txBody>
      </p:sp>
      <p:sp>
        <p:nvSpPr>
          <p:cNvPr id="1423" name="Google Shape;1423;p85"/>
          <p:cNvSpPr txBox="1"/>
          <p:nvPr/>
        </p:nvSpPr>
        <p:spPr>
          <a:xfrm>
            <a:off x="7144872" y="456764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77</a:t>
            </a:r>
            <a:r>
              <a:rPr lang="en-GB" sz="1100">
                <a:latin typeface="Kalam"/>
                <a:ea typeface="Kalam"/>
                <a:cs typeface="Kalam"/>
                <a:sym typeface="Kalam"/>
              </a:rPr>
              <a:t>2</a:t>
            </a:r>
            <a:endParaRPr sz="2000">
              <a:latin typeface="Kalam"/>
              <a:ea typeface="Kalam"/>
              <a:cs typeface="Kalam"/>
              <a:sym typeface="Kalam"/>
            </a:endParaRPr>
          </a:p>
        </p:txBody>
      </p:sp>
      <p:sp>
        <p:nvSpPr>
          <p:cNvPr id="1424" name="Google Shape;1424;p85"/>
          <p:cNvSpPr txBox="1"/>
          <p:nvPr/>
        </p:nvSpPr>
        <p:spPr>
          <a:xfrm>
            <a:off x="1231212" y="484196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1000</a:t>
            </a:r>
            <a:endParaRPr sz="2000">
              <a:latin typeface="Kalam"/>
              <a:ea typeface="Kalam"/>
              <a:cs typeface="Kalam"/>
              <a:sym typeface="Kalam"/>
            </a:endParaRPr>
          </a:p>
        </p:txBody>
      </p:sp>
      <p:sp>
        <p:nvSpPr>
          <p:cNvPr id="1425" name="Google Shape;1425;p85"/>
          <p:cNvSpPr txBox="1"/>
          <p:nvPr/>
        </p:nvSpPr>
        <p:spPr>
          <a:xfrm>
            <a:off x="5753340" y="484196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89</a:t>
            </a:r>
            <a:endParaRPr sz="2000">
              <a:latin typeface="Kalam"/>
              <a:ea typeface="Kalam"/>
              <a:cs typeface="Kalam"/>
              <a:sym typeface="Kalam"/>
            </a:endParaRPr>
          </a:p>
        </p:txBody>
      </p:sp>
      <p:sp>
        <p:nvSpPr>
          <p:cNvPr id="1426" name="Google Shape;1426;p85"/>
          <p:cNvSpPr txBox="1"/>
          <p:nvPr/>
        </p:nvSpPr>
        <p:spPr>
          <a:xfrm>
            <a:off x="6573072" y="4841961"/>
            <a:ext cx="563700" cy="2124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111</a:t>
            </a:r>
            <a:endParaRPr sz="2000">
              <a:latin typeface="Kalam"/>
              <a:ea typeface="Kalam"/>
              <a:cs typeface="Kalam"/>
              <a:sym typeface="Kalam"/>
            </a:endParaRPr>
          </a:p>
        </p:txBody>
      </p:sp>
      <p:sp>
        <p:nvSpPr>
          <p:cNvPr id="1427" name="Google Shape;1427;p85"/>
          <p:cNvSpPr txBox="1"/>
          <p:nvPr/>
        </p:nvSpPr>
        <p:spPr>
          <a:xfrm>
            <a:off x="1853712" y="4567641"/>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
        <p:nvSpPr>
          <p:cNvPr id="1428" name="TextBox 1427"/>
          <p:cNvSpPr txBox="1"/>
          <p:nvPr/>
        </p:nvSpPr>
        <p:spPr>
          <a:xfrm>
            <a:off x="411480" y="4293321"/>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86"/>
          <p:cNvSpPr txBox="1"/>
          <p:nvPr/>
        </p:nvSpPr>
        <p:spPr>
          <a:xfrm>
            <a:off x="324000" y="642025"/>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3) Geedka natiijada (outcome tree) iyo shaxda natiijada (outcome table) waxay muujinayaan isla tijaabada laba-heerka ah: laba wareejiye (spinners) oo la wareejiyo (mid kasta hal mar) natiijooyinkoodana la isku daro.</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Jaantusyada labaduba waa sax yihiin, laakiin waxaa ka maqan xog qaar.</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Shaxda natiijada waxay muujinaysaa booska muunadda (sample space) natiijooyinka kadib isku-darka. Dhamaystir labada jaantus.</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433" name="Google Shape;1433;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Gudbinta macluumaadka u dhexeeya jaantusyada</a:t>
            </a:r>
            <a:r>
              <a:rPr lang="en-GB" sz="1100">
                <a:latin typeface="Lexend"/>
              </a:rPr>
              <a:t/>
            </a:r>
            <a:r>
              <a:rPr lang="en-GB" sz="1100">
                <a:latin typeface="Lexend"/>
              </a:rPr>
              <a:t/>
            </a:r>
            <a:endParaRPr/>
          </a:p>
        </p:txBody>
      </p:sp>
      <p:cxnSp>
        <p:nvCxnSpPr>
          <p:cNvPr id="1434" name="Google Shape;1434;p86"/>
          <p:cNvCxnSpPr/>
          <p:nvPr/>
        </p:nvCxnSpPr>
        <p:spPr>
          <a:xfrm flipH="1" rot="10800000">
            <a:off x="1229461" y="2826287"/>
            <a:ext cx="781500" cy="677100"/>
          </a:xfrm>
          <a:prstGeom prst="straightConnector1">
            <a:avLst/>
          </a:prstGeom>
          <a:noFill/>
          <a:ln cap="flat" cmpd="sng" w="28575">
            <a:solidFill>
              <a:srgbClr val="000000"/>
            </a:solidFill>
            <a:prstDash val="solid"/>
            <a:round/>
            <a:headEnd len="med" w="med" type="none"/>
            <a:tailEnd len="med" w="med" type="none"/>
          </a:ln>
        </p:spPr>
      </p:cxnSp>
      <p:cxnSp>
        <p:nvCxnSpPr>
          <p:cNvPr id="1435" name="Google Shape;1435;p86"/>
          <p:cNvCxnSpPr/>
          <p:nvPr/>
        </p:nvCxnSpPr>
        <p:spPr>
          <a:xfrm>
            <a:off x="1229461" y="3692669"/>
            <a:ext cx="781500" cy="677100"/>
          </a:xfrm>
          <a:prstGeom prst="straightConnector1">
            <a:avLst/>
          </a:prstGeom>
          <a:noFill/>
          <a:ln cap="flat" cmpd="sng" w="28575">
            <a:solidFill>
              <a:srgbClr val="000000"/>
            </a:solidFill>
            <a:prstDash val="solid"/>
            <a:round/>
            <a:headEnd len="med" w="med" type="none"/>
            <a:tailEnd len="med" w="med" type="none"/>
          </a:ln>
        </p:spPr>
      </p:cxnSp>
      <p:cxnSp>
        <p:nvCxnSpPr>
          <p:cNvPr id="1436" name="Google Shape;1436;p86"/>
          <p:cNvCxnSpPr/>
          <p:nvPr/>
        </p:nvCxnSpPr>
        <p:spPr>
          <a:xfrm>
            <a:off x="1266084" y="3599081"/>
            <a:ext cx="804600" cy="0"/>
          </a:xfrm>
          <a:prstGeom prst="straightConnector1">
            <a:avLst/>
          </a:prstGeom>
          <a:noFill/>
          <a:ln cap="flat" cmpd="sng" w="28575">
            <a:solidFill>
              <a:srgbClr val="000000"/>
            </a:solidFill>
            <a:prstDash val="solid"/>
            <a:round/>
            <a:headEnd len="med" w="med" type="none"/>
            <a:tailEnd len="med" w="med" type="none"/>
          </a:ln>
        </p:spPr>
      </p:cxnSp>
      <p:cxnSp>
        <p:nvCxnSpPr>
          <p:cNvPr id="1437" name="Google Shape;1437;p86"/>
          <p:cNvCxnSpPr/>
          <p:nvPr/>
        </p:nvCxnSpPr>
        <p:spPr>
          <a:xfrm flipH="1" rot="10800000">
            <a:off x="2393905" y="2647617"/>
            <a:ext cx="781500" cy="172200"/>
          </a:xfrm>
          <a:prstGeom prst="straightConnector1">
            <a:avLst/>
          </a:prstGeom>
          <a:noFill/>
          <a:ln cap="flat" cmpd="sng" w="28575">
            <a:solidFill>
              <a:srgbClr val="000000"/>
            </a:solidFill>
            <a:prstDash val="solid"/>
            <a:round/>
            <a:headEnd len="med" w="med" type="none"/>
            <a:tailEnd len="med" w="med" type="none"/>
          </a:ln>
        </p:spPr>
      </p:cxnSp>
      <p:cxnSp>
        <p:nvCxnSpPr>
          <p:cNvPr id="1438" name="Google Shape;1438;p86"/>
          <p:cNvCxnSpPr/>
          <p:nvPr/>
        </p:nvCxnSpPr>
        <p:spPr>
          <a:xfrm>
            <a:off x="2393905" y="2867944"/>
            <a:ext cx="781500" cy="172200"/>
          </a:xfrm>
          <a:prstGeom prst="straightConnector1">
            <a:avLst/>
          </a:prstGeom>
          <a:noFill/>
          <a:ln cap="flat" cmpd="sng" w="28575">
            <a:solidFill>
              <a:srgbClr val="000000"/>
            </a:solidFill>
            <a:prstDash val="solid"/>
            <a:round/>
            <a:headEnd len="med" w="med" type="none"/>
            <a:tailEnd len="med" w="med" type="none"/>
          </a:ln>
        </p:spPr>
      </p:cxnSp>
      <p:cxnSp>
        <p:nvCxnSpPr>
          <p:cNvPr id="1439" name="Google Shape;1439;p86"/>
          <p:cNvCxnSpPr/>
          <p:nvPr/>
        </p:nvCxnSpPr>
        <p:spPr>
          <a:xfrm flipH="1" rot="10800000">
            <a:off x="2393905" y="3401817"/>
            <a:ext cx="781500" cy="172200"/>
          </a:xfrm>
          <a:prstGeom prst="straightConnector1">
            <a:avLst/>
          </a:prstGeom>
          <a:noFill/>
          <a:ln cap="flat" cmpd="sng" w="28575">
            <a:solidFill>
              <a:srgbClr val="000000"/>
            </a:solidFill>
            <a:prstDash val="solid"/>
            <a:round/>
            <a:headEnd len="med" w="med" type="none"/>
            <a:tailEnd len="med" w="med" type="none"/>
          </a:ln>
        </p:spPr>
      </p:cxnSp>
      <p:cxnSp>
        <p:nvCxnSpPr>
          <p:cNvPr id="1440" name="Google Shape;1440;p86"/>
          <p:cNvCxnSpPr/>
          <p:nvPr/>
        </p:nvCxnSpPr>
        <p:spPr>
          <a:xfrm>
            <a:off x="2393905" y="3622144"/>
            <a:ext cx="781500" cy="172200"/>
          </a:xfrm>
          <a:prstGeom prst="straightConnector1">
            <a:avLst/>
          </a:prstGeom>
          <a:noFill/>
          <a:ln cap="flat" cmpd="sng" w="28575">
            <a:solidFill>
              <a:srgbClr val="000000"/>
            </a:solidFill>
            <a:prstDash val="solid"/>
            <a:round/>
            <a:headEnd len="med" w="med" type="none"/>
            <a:tailEnd len="med" w="med" type="none"/>
          </a:ln>
        </p:spPr>
      </p:cxnSp>
      <p:cxnSp>
        <p:nvCxnSpPr>
          <p:cNvPr id="1441" name="Google Shape;1441;p86"/>
          <p:cNvCxnSpPr/>
          <p:nvPr/>
        </p:nvCxnSpPr>
        <p:spPr>
          <a:xfrm flipH="1" rot="10800000">
            <a:off x="2393905" y="4156016"/>
            <a:ext cx="781500" cy="172200"/>
          </a:xfrm>
          <a:prstGeom prst="straightConnector1">
            <a:avLst/>
          </a:prstGeom>
          <a:noFill/>
          <a:ln cap="flat" cmpd="sng" w="28575">
            <a:solidFill>
              <a:srgbClr val="000000"/>
            </a:solidFill>
            <a:prstDash val="solid"/>
            <a:round/>
            <a:headEnd len="med" w="med" type="none"/>
            <a:tailEnd len="med" w="med" type="none"/>
          </a:ln>
        </p:spPr>
      </p:cxnSp>
      <p:cxnSp>
        <p:nvCxnSpPr>
          <p:cNvPr id="1442" name="Google Shape;1442;p86"/>
          <p:cNvCxnSpPr/>
          <p:nvPr/>
        </p:nvCxnSpPr>
        <p:spPr>
          <a:xfrm>
            <a:off x="2393905" y="4376344"/>
            <a:ext cx="781500" cy="172200"/>
          </a:xfrm>
          <a:prstGeom prst="straightConnector1">
            <a:avLst/>
          </a:prstGeom>
          <a:noFill/>
          <a:ln cap="flat" cmpd="sng" w="28575">
            <a:solidFill>
              <a:srgbClr val="000000"/>
            </a:solidFill>
            <a:prstDash val="solid"/>
            <a:round/>
            <a:headEnd len="med" w="med" type="none"/>
            <a:tailEnd len="med" w="med" type="none"/>
          </a:ln>
        </p:spPr>
      </p:cxnSp>
      <p:sp>
        <p:nvSpPr>
          <p:cNvPr id="1443" name="Google Shape;1443;p86"/>
          <p:cNvSpPr txBox="1"/>
          <p:nvPr/>
        </p:nvSpPr>
        <p:spPr>
          <a:xfrm>
            <a:off x="2079025" y="2693075"/>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-1</a:t>
            </a:r>
            <a:endParaRPr sz="1800">
              <a:latin typeface="Lexend"/>
              <a:ea typeface="Lexend"/>
              <a:cs typeface="Lexend"/>
              <a:sym typeface="Lexend"/>
            </a:endParaRPr>
          </a:p>
        </p:txBody>
      </p:sp>
      <p:sp>
        <p:nvSpPr>
          <p:cNvPr id="1444" name="Google Shape;1444;p86"/>
          <p:cNvSpPr txBox="1"/>
          <p:nvPr/>
        </p:nvSpPr>
        <p:spPr>
          <a:xfrm>
            <a:off x="2079025" y="3441300"/>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latin typeface="Kalam"/>
              <a:ea typeface="Kalam"/>
              <a:cs typeface="Kalam"/>
              <a:sym typeface="Kalam"/>
            </a:endParaRPr>
          </a:p>
        </p:txBody>
      </p:sp>
      <p:sp>
        <p:nvSpPr>
          <p:cNvPr id="1445" name="Google Shape;1445;p86"/>
          <p:cNvSpPr txBox="1"/>
          <p:nvPr/>
        </p:nvSpPr>
        <p:spPr>
          <a:xfrm>
            <a:off x="2079025" y="4189525"/>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3</a:t>
            </a:r>
            <a:endParaRPr sz="2000">
              <a:latin typeface="Kalam"/>
              <a:ea typeface="Kalam"/>
              <a:cs typeface="Kalam"/>
              <a:sym typeface="Kalam"/>
            </a:endParaRPr>
          </a:p>
        </p:txBody>
      </p:sp>
      <p:sp>
        <p:nvSpPr>
          <p:cNvPr id="1446" name="Google Shape;1446;p86"/>
          <p:cNvSpPr txBox="1"/>
          <p:nvPr/>
        </p:nvSpPr>
        <p:spPr>
          <a:xfrm>
            <a:off x="3175425" y="2496201"/>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4</a:t>
            </a:r>
            <a:endParaRPr sz="1800">
              <a:latin typeface="Lexend"/>
              <a:ea typeface="Lexend"/>
              <a:cs typeface="Lexend"/>
              <a:sym typeface="Lexend"/>
            </a:endParaRPr>
          </a:p>
        </p:txBody>
      </p:sp>
      <p:sp>
        <p:nvSpPr>
          <p:cNvPr id="1447" name="Google Shape;1447;p86"/>
          <p:cNvSpPr txBox="1"/>
          <p:nvPr/>
        </p:nvSpPr>
        <p:spPr>
          <a:xfrm>
            <a:off x="3175425" y="2889942"/>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a:t>
            </a:r>
            <a:endParaRPr sz="2000">
              <a:latin typeface="Kalam"/>
              <a:ea typeface="Kalam"/>
              <a:cs typeface="Kalam"/>
              <a:sym typeface="Kalam"/>
            </a:endParaRPr>
          </a:p>
        </p:txBody>
      </p:sp>
      <p:sp>
        <p:nvSpPr>
          <p:cNvPr id="1448" name="Google Shape;1448;p86"/>
          <p:cNvSpPr txBox="1"/>
          <p:nvPr/>
        </p:nvSpPr>
        <p:spPr>
          <a:xfrm>
            <a:off x="3175425" y="3247414"/>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a:t>
            </a:r>
            <a:endParaRPr sz="2000">
              <a:latin typeface="Kalam"/>
              <a:ea typeface="Kalam"/>
              <a:cs typeface="Kalam"/>
              <a:sym typeface="Kalam"/>
            </a:endParaRPr>
          </a:p>
        </p:txBody>
      </p:sp>
      <p:sp>
        <p:nvSpPr>
          <p:cNvPr id="1449" name="Google Shape;1449;p86"/>
          <p:cNvSpPr txBox="1"/>
          <p:nvPr/>
        </p:nvSpPr>
        <p:spPr>
          <a:xfrm>
            <a:off x="3175425" y="3641154"/>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a:t>
            </a:r>
            <a:endParaRPr sz="2000">
              <a:latin typeface="Kalam"/>
              <a:ea typeface="Kalam"/>
              <a:cs typeface="Kalam"/>
              <a:sym typeface="Kalam"/>
            </a:endParaRPr>
          </a:p>
        </p:txBody>
      </p:sp>
      <p:sp>
        <p:nvSpPr>
          <p:cNvPr id="1450" name="Google Shape;1450;p86"/>
          <p:cNvSpPr txBox="1"/>
          <p:nvPr/>
        </p:nvSpPr>
        <p:spPr>
          <a:xfrm>
            <a:off x="3175425" y="3998626"/>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a:t>
            </a:r>
            <a:endParaRPr sz="2000">
              <a:latin typeface="Kalam"/>
              <a:ea typeface="Kalam"/>
              <a:cs typeface="Kalam"/>
              <a:sym typeface="Kalam"/>
            </a:endParaRPr>
          </a:p>
        </p:txBody>
      </p:sp>
      <p:sp>
        <p:nvSpPr>
          <p:cNvPr id="1451" name="Google Shape;1451;p86"/>
          <p:cNvSpPr txBox="1"/>
          <p:nvPr/>
        </p:nvSpPr>
        <p:spPr>
          <a:xfrm>
            <a:off x="3175425" y="4392367"/>
            <a:ext cx="246900" cy="3135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7</a:t>
            </a:r>
            <a:endParaRPr sz="2000">
              <a:latin typeface="Kalam"/>
              <a:ea typeface="Kalam"/>
              <a:cs typeface="Kalam"/>
              <a:sym typeface="Kalam"/>
            </a:endParaRPr>
          </a:p>
        </p:txBody>
      </p:sp>
      <p:graphicFrame>
        <p:nvGraphicFramePr>
          <p:cNvPr id="1452" name="Google Shape;1452;p86"/>
          <p:cNvGraphicFramePr/>
          <p:nvPr/>
        </p:nvGraphicFramePr>
        <p:xfrm>
          <a:off x="4985953" y="2962088"/>
          <a:ext cx="3000000" cy="3000000"/>
        </p:xfrm>
        <a:graphic>
          <a:graphicData uri="http://schemas.openxmlformats.org/drawingml/2006/table">
            <a:tbl>
              <a:tblPr>
                <a:noFill/>
                <a:tableStyleId>{CB14D709-67CF-4AEA-B8F9-FF3D39F066EA}</a:tableStyleId>
              </a:tblPr>
              <a:tblGrid>
                <a:gridCol w="600000"/>
                <a:gridCol w="600000"/>
                <a:gridCol w="600000"/>
                <a:gridCol w="600000"/>
              </a:tblGrid>
              <a:tr h="461825">
                <a:tc>
                  <a:txBody>
                    <a:bodyPr/>
                    <a:lstStyle/>
                    <a:p>
                      <a:pPr indent="0" lvl="0" marL="0" rtl="0" algn="ctr">
                        <a:spcBef>
                          <a:spcPts val="0"/>
                        </a:spcBef>
                        <a:spcAft>
                          <a:spcPts val="0"/>
                        </a:spcAft>
                        <a:buClr>
                          <a:schemeClr val="dk1"/>
                        </a:buClr>
                        <a:buSzPts val="1100"/>
                        <a:buFont typeface="Arial"/>
                        <a:buNone/>
                      </a:pPr>
                      <a:r>
                        <a:rPr lang="en-GB" sz="2200">
                          <a:solidFill>
                            <a:schemeClr val="dk1"/>
                          </a:solidFill>
                          <a:latin typeface="Lexend"/>
                          <a:ea typeface="Lexend"/>
                          <a:cs typeface="Lexend"/>
                          <a:sym typeface="Lexend"/>
                        </a:rPr>
                        <a:t>+</a:t>
                      </a:r>
                      <a:endParaRPr sz="18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2000">
                          <a:solidFill>
                            <a:schemeClr val="lt1"/>
                          </a:solidFill>
                          <a:latin typeface="Kalam"/>
                          <a:ea typeface="Kalam"/>
                          <a:cs typeface="Kalam"/>
                          <a:sym typeface="Kalam"/>
                        </a:rPr>
                        <a:t>-1</a:t>
                      </a:r>
                      <a:endParaRPr sz="2000">
                        <a:solidFill>
                          <a:schemeClr val="lt1"/>
                        </a:solidFill>
                        <a:latin typeface="Kalam"/>
                        <a:ea typeface="Kalam"/>
                        <a:cs typeface="Kalam"/>
                        <a:sym typeface="Kalam"/>
                      </a:endParaRPr>
                    </a:p>
                  </a:txBody>
                  <a:tcPr marT="0" marB="0" marR="0" marL="0" anchor="ctr">
                    <a:solidFill>
                      <a:schemeClr val="accent4"/>
                    </a:solidFill>
                  </a:tcPr>
                </a:tc>
                <a:tc>
                  <a:txBody>
                    <a:bodyPr/>
                    <a:lstStyle/>
                    <a:p>
                      <a:pPr indent="0" lvl="0" marL="0" rtl="0" algn="ctr">
                        <a:spcBef>
                          <a:spcPts val="0"/>
                        </a:spcBef>
                        <a:spcAft>
                          <a:spcPts val="0"/>
                        </a:spcAft>
                        <a:buNone/>
                      </a:pPr>
                      <a:r>
                        <a:rPr lang="en-GB" sz="2000">
                          <a:solidFill>
                            <a:schemeClr val="lt1"/>
                          </a:solidFill>
                          <a:latin typeface="Kalam"/>
                          <a:ea typeface="Kalam"/>
                          <a:cs typeface="Kalam"/>
                          <a:sym typeface="Kalam"/>
                        </a:rPr>
                        <a:t>1</a:t>
                      </a:r>
                      <a:endParaRPr sz="2000">
                        <a:solidFill>
                          <a:schemeClr val="lt1"/>
                        </a:solidFill>
                        <a:latin typeface="Kalam"/>
                        <a:ea typeface="Kalam"/>
                        <a:cs typeface="Kalam"/>
                        <a:sym typeface="Kalam"/>
                      </a:endParaRPr>
                    </a:p>
                  </a:txBody>
                  <a:tcPr marT="0" marB="0" marR="0" marL="0" anchor="ctr">
                    <a:solidFill>
                      <a:schemeClr val="accent4"/>
                    </a:solidFill>
                  </a:tcPr>
                </a:tc>
                <a:tc>
                  <a:txBody>
                    <a:bodyPr/>
                    <a:lstStyle/>
                    <a:p>
                      <a:pPr indent="0" lvl="0" marL="0" rtl="0" algn="ctr">
                        <a:spcBef>
                          <a:spcPts val="0"/>
                        </a:spcBef>
                        <a:spcAft>
                          <a:spcPts val="0"/>
                        </a:spcAft>
                        <a:buNone/>
                      </a:pPr>
                      <a:r>
                        <a:rPr lang="en-GB" sz="1300">
                          <a:solidFill>
                            <a:schemeClr val="lt1"/>
                          </a:solidFill>
                          <a:latin typeface="Lexend"/>
                          <a:ea typeface="Lexend"/>
                          <a:cs typeface="Lexend"/>
                          <a:sym typeface="Lexend"/>
                        </a:rPr>
                        <a:t>3</a:t>
                      </a:r>
                      <a:endParaRPr sz="1800">
                        <a:solidFill>
                          <a:schemeClr val="lt1"/>
                        </a:solidFill>
                        <a:latin typeface="Lexend"/>
                        <a:ea typeface="Lexend"/>
                        <a:cs typeface="Lexend"/>
                        <a:sym typeface="Lexend"/>
                      </a:endParaRPr>
                    </a:p>
                  </a:txBody>
                  <a:tcPr marT="0" marB="0" marR="0" marL="0" anchor="ctr">
                    <a:solidFill>
                      <a:schemeClr val="accent4"/>
                    </a:solidFill>
                  </a:tcPr>
                </a:tc>
              </a:tr>
              <a:tr h="461825">
                <a:tc>
                  <a:txBody>
                    <a:bodyPr/>
                    <a:lstStyle/>
                    <a:p>
                      <a:pPr indent="0" lvl="0" marL="0" rtl="0" algn="ctr">
                        <a:spcBef>
                          <a:spcPts val="0"/>
                        </a:spcBef>
                        <a:spcAft>
                          <a:spcPts val="0"/>
                        </a:spcAft>
                        <a:buNone/>
                      </a:pPr>
                      <a:r>
                        <a:rPr lang="en-GB" sz="2000">
                          <a:solidFill>
                            <a:schemeClr val="lt1"/>
                          </a:solidFill>
                          <a:latin typeface="Kalam"/>
                          <a:ea typeface="Kalam"/>
                          <a:cs typeface="Kalam"/>
                          <a:sym typeface="Kalam"/>
                        </a:rPr>
                        <a:t>4</a:t>
                      </a:r>
                      <a:endParaRPr sz="2000">
                        <a:solidFill>
                          <a:schemeClr val="lt1"/>
                        </a:solidFill>
                        <a:latin typeface="Kalam"/>
                        <a:ea typeface="Kalam"/>
                        <a:cs typeface="Kalam"/>
                        <a:sym typeface="Kalam"/>
                      </a:endParaRPr>
                    </a:p>
                  </a:txBody>
                  <a:tcPr marT="0" marB="0" marR="0" marL="0" anchor="ctr">
                    <a:solidFill>
                      <a:schemeClr val="accent4"/>
                    </a:solidFill>
                  </a:tcPr>
                </a:tc>
                <a:tc>
                  <a:txBody>
                    <a:bodyPr/>
                    <a:lstStyle/>
                    <a:p>
                      <a:pPr indent="0" lvl="0" marL="0" rtl="0" algn="ctr">
                        <a:spcBef>
                          <a:spcPts val="0"/>
                        </a:spcBef>
                        <a:spcAft>
                          <a:spcPts val="0"/>
                        </a:spcAft>
                        <a:buNone/>
                      </a:pPr>
                      <a:r>
                        <a:rPr lang="en-GB" sz="2000">
                          <a:latin typeface="Kalam"/>
                          <a:ea typeface="Kalam"/>
                          <a:cs typeface="Kalam"/>
                          <a:sym typeface="Kalam"/>
                        </a:rPr>
                        <a:t>3</a:t>
                      </a:r>
                      <a:endParaRPr sz="20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5</a:t>
                      </a:r>
                      <a:endParaRPr sz="20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000">
                          <a:latin typeface="Kalam"/>
                          <a:ea typeface="Kalam"/>
                          <a:cs typeface="Kalam"/>
                          <a:sym typeface="Kalam"/>
                        </a:rPr>
                        <a:t>7</a:t>
                      </a:r>
                      <a:endParaRPr sz="20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2000">
                          <a:solidFill>
                            <a:schemeClr val="lt1"/>
                          </a:solidFill>
                          <a:latin typeface="Kalam"/>
                          <a:ea typeface="Kalam"/>
                          <a:cs typeface="Kalam"/>
                          <a:sym typeface="Kalam"/>
                        </a:rPr>
                        <a:t>7</a:t>
                      </a:r>
                      <a:endParaRPr sz="2000">
                        <a:solidFill>
                          <a:schemeClr val="lt1"/>
                        </a:solidFill>
                        <a:latin typeface="Kalam"/>
                        <a:ea typeface="Kalam"/>
                        <a:cs typeface="Kalam"/>
                        <a:sym typeface="Kalam"/>
                      </a:endParaRPr>
                    </a:p>
                  </a:txBody>
                  <a:tcPr marT="0" marB="0" marR="0" marL="0" anchor="ctr">
                    <a:lnR cap="flat" cmpd="sng" w="9525">
                      <a:solidFill>
                        <a:srgbClr val="9E9E9E"/>
                      </a:solidFill>
                      <a:prstDash val="solid"/>
                      <a:round/>
                      <a:headEnd len="sm" w="sm" type="none"/>
                      <a:tailEnd len="sm" w="sm" type="none"/>
                    </a:lnR>
                    <a:solidFill>
                      <a:schemeClr val="accent4"/>
                    </a:solidFill>
                  </a:tcPr>
                </a:tc>
                <a:tc>
                  <a:txBody>
                    <a:bodyPr/>
                    <a:lstStyle/>
                    <a:p>
                      <a:pPr indent="0" lvl="0" marL="0" rtl="0" algn="ctr">
                        <a:spcBef>
                          <a:spcPts val="0"/>
                        </a:spcBef>
                        <a:spcAft>
                          <a:spcPts val="0"/>
                        </a:spcAft>
                        <a:buNone/>
                      </a:pPr>
                      <a:r>
                        <a:rPr lang="en-GB" sz="2000">
                          <a:latin typeface="Kalam"/>
                          <a:ea typeface="Kalam"/>
                          <a:cs typeface="Kalam"/>
                          <a:sym typeface="Kalam"/>
                        </a:rPr>
                        <a:t>6</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8</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300">
                          <a:latin typeface="Lexend"/>
                          <a:ea typeface="Lexend"/>
                          <a:cs typeface="Lexend"/>
                          <a:sym typeface="Lexend"/>
                        </a:rPr>
                        <a:t>10</a:t>
                      </a:r>
                      <a:endParaRPr sz="18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8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Gudbinta macluumaadka u dhexeeya jaantusyada</a:t>
            </a:r>
            <a:r>
              <a:rPr lang="en-GB">
                <a:latin typeface="Lexend"/>
              </a:rPr>
              <a:t/>
            </a:r>
            <a:r>
              <a:rPr lang="en-GB">
                <a:latin typeface="Lexend"/>
              </a:rPr>
              <a:t/>
            </a:r>
            <a:endParaRPr/>
          </a:p>
        </p:txBody>
      </p:sp>
      <p:sp>
        <p:nvSpPr>
          <p:cNvPr id="1458" name="Google Shape;1458;p8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jaantusyo badan</a:t>
            </a:r>
            <a:r>
              <a:rPr lang="en-GB">
                <a:latin typeface="Lexend"/>
              </a:rPr>
              <a:t/>
            </a:r>
            <a:r>
              <a:rPr lang="en-GB">
                <a:latin typeface="Lexend"/>
              </a:rPr>
              <a:t/>
            </a:r>
            <a:endParaRPr/>
          </a:p>
        </p:txBody>
      </p:sp>
      <p:sp>
        <p:nvSpPr>
          <p:cNvPr id="1459" name="Google Shape;1459;p8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Isbarbardhigga matalaadaha natiijooyinka laba dhacdo</a:t>
            </a:r>
            <a:endParaRPr/>
          </a:p>
        </p:txBody>
      </p:sp>
      <p:pic>
        <p:nvPicPr>
          <p:cNvPr id="1460" name="Google Shape;1460;p87"/>
          <p:cNvPicPr preferRelativeResize="0"/>
          <p:nvPr/>
        </p:nvPicPr>
        <p:blipFill>
          <a:blip r:embed="rId3">
            <a:alphaModFix/>
          </a:blip>
          <a:stretch>
            <a:fillRect/>
          </a:stretch>
        </p:blipFill>
        <p:spPr>
          <a:xfrm>
            <a:off x="414984" y="2988373"/>
            <a:ext cx="450575" cy="446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4" name="Shape 1464"/>
        <p:cNvGrpSpPr/>
        <p:nvPr/>
      </p:nvGrpSpPr>
      <p:grpSpPr>
        <a:xfrm>
          <a:off x="0" y="0"/>
          <a:ext cx="0" cy="0"/>
          <a:chOff x="0" y="0"/>
          <a:chExt cx="0" cy="0"/>
        </a:xfrm>
      </p:grpSpPr>
      <p:sp>
        <p:nvSpPr>
          <p:cNvPr id="1465" name="Google Shape;146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a:t>
            </a:r>
            <a:r>
              <a:rPr lang="en-GB" sz="1100">
                <a:latin typeface="Lexend"/>
              </a:rPr>
              <a:t/>
            </a:r>
            <a:r>
              <a:rPr lang="en-GB" sz="1100">
                <a:latin typeface="Lexend"/>
              </a:rPr>
              <a:t/>
            </a:r>
            <a:endParaRPr/>
          </a:p>
        </p:txBody>
      </p:sp>
      <p:grpSp>
        <p:nvGrpSpPr>
          <p:cNvPr id="1466" name="Google Shape;1466;p88"/>
          <p:cNvGrpSpPr/>
          <p:nvPr/>
        </p:nvGrpSpPr>
        <p:grpSpPr>
          <a:xfrm>
            <a:off x="5893011" y="1035869"/>
            <a:ext cx="2378483" cy="1109201"/>
            <a:chOff x="4950696" y="682200"/>
            <a:chExt cx="3320975" cy="1767651"/>
          </a:xfrm>
        </p:grpSpPr>
        <p:pic>
          <p:nvPicPr>
            <p:cNvPr id="1467" name="Google Shape;1467;p88"/>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1468" name="Google Shape;1468;p88"/>
            <p:cNvSpPr txBox="1"/>
            <p:nvPr/>
          </p:nvSpPr>
          <p:spPr>
            <a:xfrm>
              <a:off x="5036584" y="736435"/>
              <a:ext cx="3000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Waa wax aad faa'iido u leh inaad haysato jaantusyo kala duwan oo badan!</a:t>
              </a:r>
              <a:r>
                <a:rPr lang="en-GB" sz="1300">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1469" name="Google Shape;1469;p88"/>
          <p:cNvGrpSpPr/>
          <p:nvPr/>
        </p:nvGrpSpPr>
        <p:grpSpPr>
          <a:xfrm>
            <a:off x="8137196" y="1478632"/>
            <a:ext cx="676200" cy="1040525"/>
            <a:chOff x="8137196" y="1935832"/>
            <a:chExt cx="676200" cy="1040525"/>
          </a:xfrm>
        </p:grpSpPr>
        <p:pic>
          <p:nvPicPr>
            <p:cNvPr id="1470" name="Google Shape;1470;p88"/>
            <p:cNvPicPr preferRelativeResize="0"/>
            <p:nvPr/>
          </p:nvPicPr>
          <p:blipFill>
            <a:blip r:embed="rId9">
              <a:alphaModFix/>
            </a:blip>
            <a:stretch>
              <a:fillRect/>
            </a:stretch>
          </p:blipFill>
          <p:spPr>
            <a:xfrm flipH="1">
              <a:off x="8209791" y="1935832"/>
              <a:ext cx="598139" cy="747975"/>
            </a:xfrm>
            <a:prstGeom prst="rect">
              <a:avLst/>
            </a:prstGeom>
            <a:noFill/>
            <a:ln>
              <a:noFill/>
            </a:ln>
          </p:spPr>
        </p:pic>
        <p:sp>
          <p:nvSpPr>
            <p:cNvPr id="1471" name="Google Shape;1471;p88"/>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3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sp>
        <p:nvSpPr>
          <p:cNvPr id="1472" name="Google Shape;1472;p88"/>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wareegga 1</a:t>
            </a:r>
            <a:endParaRPr sz="1800">
              <a:solidFill>
                <a:srgbClr val="000000"/>
              </a:solidFill>
              <a:latin typeface="Lexend"/>
              <a:ea typeface="Lexend"/>
              <a:cs typeface="Lexend"/>
              <a:sym typeface="Lexend"/>
            </a:endParaRPr>
          </a:p>
        </p:txBody>
      </p:sp>
      <p:sp>
        <p:nvSpPr>
          <p:cNvPr id="1473" name="Google Shape;1473;p88"/>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wareegga 2</a:t>
            </a:r>
            <a:endParaRPr sz="1800">
              <a:solidFill>
                <a:srgbClr val="000000"/>
              </a:solidFill>
              <a:latin typeface="Lexend"/>
              <a:ea typeface="Lexend"/>
              <a:cs typeface="Lexend"/>
              <a:sym typeface="Lexend"/>
            </a:endParaRPr>
          </a:p>
        </p:txBody>
      </p:sp>
      <p:grpSp>
        <p:nvGrpSpPr>
          <p:cNvPr id="1474" name="Google Shape;1474;p88"/>
          <p:cNvGrpSpPr/>
          <p:nvPr/>
        </p:nvGrpSpPr>
        <p:grpSpPr>
          <a:xfrm>
            <a:off x="137425" y="2323944"/>
            <a:ext cx="1669839" cy="1669839"/>
            <a:chOff x="2878150" y="2106061"/>
            <a:chExt cx="1377300" cy="1377300"/>
          </a:xfrm>
        </p:grpSpPr>
        <p:sp>
          <p:nvSpPr>
            <p:cNvPr id="1475" name="Google Shape;1475;p88"/>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6" name="Google Shape;1476;p88"/>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7" name="Google Shape;1477;p88"/>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8" name="Google Shape;1478;p88"/>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9" name="Google Shape;1479;p88"/>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0" name="Google Shape;1480;p88"/>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481" name="Google Shape;1481;p88"/>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482" name="Google Shape;1482;p88"/>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483" name="Google Shape;1483;p88"/>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484" name="Google Shape;1484;p88"/>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3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485" name="Google Shape;1485;p88"/>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486" name="Google Shape;1486;p88"/>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487" name="Google Shape;1487;p88"/>
          <p:cNvGrpSpPr/>
          <p:nvPr/>
        </p:nvGrpSpPr>
        <p:grpSpPr>
          <a:xfrm>
            <a:off x="2102133" y="739872"/>
            <a:ext cx="2927901" cy="2174526"/>
            <a:chOff x="2102133" y="739872"/>
            <a:chExt cx="2927901" cy="2174526"/>
          </a:xfrm>
        </p:grpSpPr>
        <p:grpSp>
          <p:nvGrpSpPr>
            <p:cNvPr id="1488" name="Google Shape;1488;p88"/>
            <p:cNvGrpSpPr/>
            <p:nvPr/>
          </p:nvGrpSpPr>
          <p:grpSpPr>
            <a:xfrm>
              <a:off x="2350007" y="739872"/>
              <a:ext cx="2680027" cy="1362353"/>
              <a:chOff x="797575" y="5295652"/>
              <a:chExt cx="3320975" cy="1476325"/>
            </a:xfrm>
          </p:grpSpPr>
          <p:pic>
            <p:nvPicPr>
              <p:cNvPr id="1489" name="Google Shape;1489;p88"/>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1490" name="Google Shape;1490;p88"/>
              <p:cNvSpPr txBox="1"/>
              <p:nvPr/>
            </p:nvSpPr>
            <p:spPr>
              <a:xfrm flipH="1">
                <a:off x="1048703" y="5313075"/>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Laakiin waa adag tahay in la doorto.</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Goorma ayuu jaantus ka fiican yahay mid kale?</a:t>
                </a:r>
                <a:r>
                  <a:rPr lang="en-GB" sz="1300">
                    <a:latin typeface="Lexend"/>
                    <a:ea typeface="Lexend"/>
                    <a:cs typeface="Lexend"/>
                    <a:sym typeface="Lexend"/>
                  </a:rPr>
                  <a:t/>
                </a:r>
                <a:r>
                  <a:rPr lang="en-GB" sz="1300">
                    <a:latin typeface="Lexend"/>
                    <a:ea typeface="Lexend"/>
                    <a:cs typeface="Lexend"/>
                    <a:sym typeface="Lexend"/>
                  </a:rPr>
                  <a:t/>
                </a:r>
                <a:endParaRPr sz="1800">
                  <a:latin typeface="Lexend"/>
                  <a:ea typeface="Lexend"/>
                  <a:cs typeface="Lexend"/>
                  <a:sym typeface="Lexend"/>
                </a:endParaRPr>
              </a:p>
            </p:txBody>
          </p:sp>
        </p:grpSp>
        <p:pic>
          <p:nvPicPr>
            <p:cNvPr id="1491" name="Google Shape;1491;p88"/>
            <p:cNvPicPr preferRelativeResize="0"/>
            <p:nvPr/>
          </p:nvPicPr>
          <p:blipFill>
            <a:blip r:embed="rId10">
              <a:alphaModFix/>
            </a:blip>
            <a:stretch>
              <a:fillRect/>
            </a:stretch>
          </p:blipFill>
          <p:spPr>
            <a:xfrm flipH="1">
              <a:off x="2102133" y="1900104"/>
              <a:ext cx="664425" cy="737087"/>
            </a:xfrm>
            <a:prstGeom prst="rect">
              <a:avLst/>
            </a:prstGeom>
            <a:noFill/>
            <a:ln>
              <a:noFill/>
            </a:ln>
          </p:spPr>
        </p:pic>
        <p:sp>
          <p:nvSpPr>
            <p:cNvPr id="1492" name="Google Shape;1492;p88"/>
            <p:cNvSpPr txBox="1"/>
            <p:nvPr/>
          </p:nvSpPr>
          <p:spPr>
            <a:xfrm flipH="1">
              <a:off x="2131207" y="263719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3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pSp>
      <p:grpSp>
        <p:nvGrpSpPr>
          <p:cNvPr id="1493" name="Google Shape;1493;p88"/>
          <p:cNvGrpSpPr/>
          <p:nvPr/>
        </p:nvGrpSpPr>
        <p:grpSpPr>
          <a:xfrm>
            <a:off x="3610275" y="2571745"/>
            <a:ext cx="3357583" cy="1853980"/>
            <a:chOff x="3369600" y="2537445"/>
            <a:chExt cx="3357583" cy="1853980"/>
          </a:xfrm>
        </p:grpSpPr>
        <p:grpSp>
          <p:nvGrpSpPr>
            <p:cNvPr id="1494" name="Google Shape;1494;p88"/>
            <p:cNvGrpSpPr/>
            <p:nvPr/>
          </p:nvGrpSpPr>
          <p:grpSpPr>
            <a:xfrm flipH="1">
              <a:off x="3369600" y="3394322"/>
              <a:ext cx="885300" cy="997103"/>
              <a:chOff x="8071950" y="1319647"/>
              <a:chExt cx="885300" cy="997103"/>
            </a:xfrm>
          </p:grpSpPr>
          <p:pic>
            <p:nvPicPr>
              <p:cNvPr id="1495" name="Google Shape;1495;p88"/>
              <p:cNvPicPr preferRelativeResize="0"/>
              <p:nvPr/>
            </p:nvPicPr>
            <p:blipFill>
              <a:blip r:embed="rId9">
                <a:alphaModFix/>
              </a:blip>
              <a:stretch>
                <a:fillRect/>
              </a:stretch>
            </p:blipFill>
            <p:spPr>
              <a:xfrm>
                <a:off x="8209198" y="1319647"/>
                <a:ext cx="610800" cy="704382"/>
              </a:xfrm>
              <a:prstGeom prst="rect">
                <a:avLst/>
              </a:prstGeom>
              <a:noFill/>
              <a:ln>
                <a:noFill/>
              </a:ln>
            </p:spPr>
          </p:pic>
          <p:sp>
            <p:nvSpPr>
              <p:cNvPr id="1496" name="Google Shape;1496;p88"/>
              <p:cNvSpPr txBox="1"/>
              <p:nvPr/>
            </p:nvSpPr>
            <p:spPr>
              <a:xfrm>
                <a:off x="8071950" y="2003250"/>
                <a:ext cx="885300" cy="313500"/>
              </a:xfrm>
              <a:prstGeom prst="rect">
                <a:avLst/>
              </a:prstGeom>
              <a:noFill/>
              <a:ln>
                <a:noFill/>
              </a:ln>
            </p:spPr>
            <p:txBody>
              <a:bodyPr anchorCtr="0" anchor="ctr" bIns="0" lIns="0" spcFirstLastPara="1" rIns="0" wrap="none" tIns="0">
                <a:noAutofit/>
              </a:bodyPr>
              <a:lstStyle/>
              <a:p>
                <a:pPr indent="0" lvl="0" marL="0" rtl="0" algn="ctr">
                  <a:lnSpc>
                    <a:spcPct val="115000"/>
                  </a:lnSpc>
                  <a:spcBef>
                    <a:spcPts val="0"/>
                  </a:spcBef>
                  <a:spcAft>
                    <a:spcPts val="0"/>
                  </a:spcAft>
                  <a:buNone/>
                </a:pPr>
                <a:r>
                  <a:rPr lang="en-GB" sz="1300">
                    <a:latin typeface="Lexend"/>
                    <a:ea typeface="Lexend"/>
                    <a:cs typeface="Lexend"/>
                    <a:sym typeface="Lexend"/>
                  </a:rPr>
                  <a:t>Axmed</a:t>
                </a:r>
                <a:endParaRPr sz="1800">
                  <a:latin typeface="Lexend"/>
                  <a:ea typeface="Lexend"/>
                  <a:cs typeface="Lexend"/>
                  <a:sym typeface="Lexend"/>
                </a:endParaRPr>
              </a:p>
            </p:txBody>
          </p:sp>
        </p:grpSp>
        <p:grpSp>
          <p:nvGrpSpPr>
            <p:cNvPr id="1497" name="Google Shape;1497;p88"/>
            <p:cNvGrpSpPr/>
            <p:nvPr/>
          </p:nvGrpSpPr>
          <p:grpSpPr>
            <a:xfrm flipH="1">
              <a:off x="4087340" y="2537445"/>
              <a:ext cx="2639843" cy="1405105"/>
              <a:chOff x="4950696" y="682200"/>
              <a:chExt cx="3320975" cy="1767651"/>
            </a:xfrm>
          </p:grpSpPr>
          <p:pic>
            <p:nvPicPr>
              <p:cNvPr id="1498" name="Google Shape;1498;p88"/>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1499" name="Google Shape;1499;p88"/>
              <p:cNvSpPr txBox="1"/>
              <p:nvPr/>
            </p:nvSpPr>
            <p:spPr>
              <a:xfrm>
                <a:off x="5036584" y="714518"/>
                <a:ext cx="3000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300">
                    <a:latin typeface="Lexend"/>
                    <a:ea typeface="Lexend"/>
                    <a:cs typeface="Lexend"/>
                    <a:sym typeface="Lexend"/>
                  </a:rPr>
                  <a:t>Oo ma waxaa had iyo jeer suurtagal ah in la isticmaalo jaantus kasta xaalad kasta?</a:t>
                </a:r>
                <a:r>
                  <a:rPr lang="en-GB" sz="1300">
                    <a:latin typeface="Lexend"/>
                    <a:ea typeface="Lexend"/>
                    <a:cs typeface="Lexend"/>
                    <a:sym typeface="Lexend"/>
                  </a:rPr>
                  <a:t/>
                </a:r>
                <a:r>
                  <a:rPr lang="en-GB" sz="1300">
                    <a:latin typeface="Lexend"/>
                    <a:ea typeface="Lexend"/>
                    <a:cs typeface="Lexend"/>
                    <a:sym typeface="Lexend"/>
                  </a:rPr>
                  <a:t/>
                </a:r>
                <a:endParaRPr sz="1800">
                  <a:solidFill>
                    <a:srgbClr val="000000"/>
                  </a:solidFill>
                  <a:latin typeface="Lexend"/>
                  <a:ea typeface="Lexend"/>
                  <a:cs typeface="Lexend"/>
                  <a:sym typeface="Lexend"/>
                </a:endParaRPr>
              </a:p>
            </p:txBody>
          </p:sp>
        </p:grpSp>
      </p:grpSp>
      <p:grpSp>
        <p:nvGrpSpPr>
          <p:cNvPr id="1500" name="Google Shape;1500;p88"/>
          <p:cNvGrpSpPr/>
          <p:nvPr/>
        </p:nvGrpSpPr>
        <p:grpSpPr>
          <a:xfrm>
            <a:off x="177489" y="493386"/>
            <a:ext cx="1589763" cy="1589763"/>
            <a:chOff x="1090105" y="2306370"/>
            <a:chExt cx="1024200" cy="1024200"/>
          </a:xfrm>
        </p:grpSpPr>
        <p:grpSp>
          <p:nvGrpSpPr>
            <p:cNvPr id="1501" name="Google Shape;1501;p88"/>
            <p:cNvGrpSpPr/>
            <p:nvPr/>
          </p:nvGrpSpPr>
          <p:grpSpPr>
            <a:xfrm>
              <a:off x="1090105" y="2306370"/>
              <a:ext cx="1024200" cy="1024200"/>
              <a:chOff x="1090105" y="2306370"/>
              <a:chExt cx="1024200" cy="1024200"/>
            </a:xfrm>
          </p:grpSpPr>
          <p:sp>
            <p:nvSpPr>
              <p:cNvPr id="1502" name="Google Shape;1502;p88"/>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3" name="Google Shape;1503;p88"/>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504" name="Google Shape;1504;p88"/>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5" name="Google Shape;1505;p88"/>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6" name="Google Shape;1506;p88"/>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7" name="Google Shape;1507;p88"/>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8" name="Google Shape;1508;p88"/>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9" name="Google Shape;1509;p88"/>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510" name="Google Shape;1510;p88"/>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511" name="Google Shape;1511;p88"/>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512" name="Google Shape;1512;p88"/>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513" name="Google Shape;1513;p88"/>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514" name="Google Shape;1514;p88"/>
            <p:cNvGrpSpPr/>
            <p:nvPr/>
          </p:nvGrpSpPr>
          <p:grpSpPr>
            <a:xfrm>
              <a:off x="1581202" y="2466989"/>
              <a:ext cx="42000" cy="367258"/>
              <a:chOff x="1012152" y="1933239"/>
              <a:chExt cx="42000" cy="367258"/>
            </a:xfrm>
          </p:grpSpPr>
          <p:cxnSp>
            <p:nvCxnSpPr>
              <p:cNvPr id="1515" name="Google Shape;1515;p88"/>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516" name="Google Shape;1516;p88"/>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0" name="Shape 1520"/>
        <p:cNvGrpSpPr/>
        <p:nvPr/>
      </p:nvGrpSpPr>
      <p:grpSpPr>
        <a:xfrm>
          <a:off x="0" y="0"/>
          <a:ext cx="0" cy="0"/>
          <a:chOff x="0" y="0"/>
          <a:chExt cx="0" cy="0"/>
        </a:xfrm>
      </p:grpSpPr>
      <p:grpSp>
        <p:nvGrpSpPr>
          <p:cNvPr id="1521" name="Google Shape;1521;p89"/>
          <p:cNvGrpSpPr/>
          <p:nvPr/>
        </p:nvGrpSpPr>
        <p:grpSpPr>
          <a:xfrm flipH="1">
            <a:off x="5768531" y="808211"/>
            <a:ext cx="2871647" cy="1362353"/>
            <a:chOff x="797575" y="5295652"/>
            <a:chExt cx="3320975" cy="1476325"/>
          </a:xfrm>
        </p:grpSpPr>
        <p:pic>
          <p:nvPicPr>
            <p:cNvPr id="1522" name="Google Shape;1522;p89"/>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1523" name="Google Shape;1523;p89"/>
            <p:cNvSpPr txBox="1"/>
            <p:nvPr/>
          </p:nvSpPr>
          <p:spPr>
            <a:xfrm flipH="1">
              <a:off x="1048703" y="5313075"/>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Liisaska waa kuwo aad fudud haddii ay jiraan natiijooyin yar oo keliya...</a:t>
              </a:r>
              <a:endParaRPr sz="1800">
                <a:latin typeface="Lexend"/>
                <a:ea typeface="Lexend"/>
                <a:cs typeface="Lexend"/>
                <a:sym typeface="Lexend"/>
              </a:endParaRPr>
            </a:p>
          </p:txBody>
        </p:sp>
      </p:grpSp>
      <p:sp>
        <p:nvSpPr>
          <p:cNvPr id="1524" name="Google Shape;1524;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jaantusyo badan</a:t>
            </a:r>
            <a:r>
              <a:rPr lang="en-GB" sz="1400">
                <a:latin typeface="Lexend"/>
              </a:rPr>
              <a:t/>
            </a:r>
            <a:r>
              <a:rPr lang="en-GB" sz="1400">
                <a:latin typeface="Lexend"/>
              </a:rPr>
              <a:t/>
            </a:r>
            <a:endParaRPr/>
          </a:p>
        </p:txBody>
      </p:sp>
      <p:sp>
        <p:nvSpPr>
          <p:cNvPr id="1525" name="Google Shape;1525;p89"/>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wareegga 1</a:t>
            </a:r>
            <a:endParaRPr sz="1800">
              <a:solidFill>
                <a:srgbClr val="000000"/>
              </a:solidFill>
              <a:latin typeface="Lexend"/>
              <a:ea typeface="Lexend"/>
              <a:cs typeface="Lexend"/>
              <a:sym typeface="Lexend"/>
            </a:endParaRPr>
          </a:p>
        </p:txBody>
      </p:sp>
      <p:sp>
        <p:nvSpPr>
          <p:cNvPr id="1526" name="Google Shape;1526;p89"/>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wareegga 2</a:t>
            </a:r>
            <a:endParaRPr sz="1800">
              <a:solidFill>
                <a:srgbClr val="000000"/>
              </a:solidFill>
              <a:latin typeface="Lexend"/>
              <a:ea typeface="Lexend"/>
              <a:cs typeface="Lexend"/>
              <a:sym typeface="Lexend"/>
            </a:endParaRPr>
          </a:p>
        </p:txBody>
      </p:sp>
      <p:grpSp>
        <p:nvGrpSpPr>
          <p:cNvPr id="1527" name="Google Shape;1527;p89"/>
          <p:cNvGrpSpPr/>
          <p:nvPr/>
        </p:nvGrpSpPr>
        <p:grpSpPr>
          <a:xfrm>
            <a:off x="137425" y="2323944"/>
            <a:ext cx="1669839" cy="1669839"/>
            <a:chOff x="2878150" y="2106061"/>
            <a:chExt cx="1377300" cy="1377300"/>
          </a:xfrm>
        </p:grpSpPr>
        <p:sp>
          <p:nvSpPr>
            <p:cNvPr id="1528" name="Google Shape;1528;p89"/>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9" name="Google Shape;1529;p89"/>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0" name="Google Shape;1530;p89"/>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1" name="Google Shape;1531;p89"/>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2" name="Google Shape;1532;p89"/>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3" name="Google Shape;1533;p89"/>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534" name="Google Shape;1534;p89"/>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535" name="Google Shape;1535;p89"/>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536" name="Google Shape;1536;p89"/>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537" name="Google Shape;1537;p89"/>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538" name="Google Shape;1538;p89"/>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539" name="Google Shape;1539;p89"/>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540" name="Google Shape;1540;p89"/>
          <p:cNvGrpSpPr/>
          <p:nvPr/>
        </p:nvGrpSpPr>
        <p:grpSpPr>
          <a:xfrm>
            <a:off x="177489" y="493386"/>
            <a:ext cx="1589763" cy="1589763"/>
            <a:chOff x="1090105" y="2306370"/>
            <a:chExt cx="1024200" cy="1024200"/>
          </a:xfrm>
        </p:grpSpPr>
        <p:grpSp>
          <p:nvGrpSpPr>
            <p:cNvPr id="1541" name="Google Shape;1541;p89"/>
            <p:cNvGrpSpPr/>
            <p:nvPr/>
          </p:nvGrpSpPr>
          <p:grpSpPr>
            <a:xfrm>
              <a:off x="1090105" y="2306370"/>
              <a:ext cx="1024200" cy="1024200"/>
              <a:chOff x="1090105" y="2306370"/>
              <a:chExt cx="1024200" cy="1024200"/>
            </a:xfrm>
          </p:grpSpPr>
          <p:sp>
            <p:nvSpPr>
              <p:cNvPr id="1542" name="Google Shape;1542;p89"/>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3" name="Google Shape;1543;p89"/>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544" name="Google Shape;1544;p89"/>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5" name="Google Shape;1545;p89"/>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6" name="Google Shape;1546;p89"/>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7" name="Google Shape;1547;p89"/>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8" name="Google Shape;1548;p89"/>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9" name="Google Shape;1549;p89"/>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550" name="Google Shape;1550;p89"/>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551" name="Google Shape;1551;p89"/>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552" name="Google Shape;1552;p89"/>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553" name="Google Shape;1553;p89"/>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554" name="Google Shape;1554;p89"/>
            <p:cNvGrpSpPr/>
            <p:nvPr/>
          </p:nvGrpSpPr>
          <p:grpSpPr>
            <a:xfrm>
              <a:off x="1581202" y="2466989"/>
              <a:ext cx="42000" cy="367258"/>
              <a:chOff x="1012152" y="1933239"/>
              <a:chExt cx="42000" cy="367258"/>
            </a:xfrm>
          </p:grpSpPr>
          <p:cxnSp>
            <p:nvCxnSpPr>
              <p:cNvPr id="1555" name="Google Shape;1555;p89"/>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556" name="Google Shape;1556;p89"/>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aphicFrame>
        <p:nvGraphicFramePr>
          <p:cNvPr id="1557" name="Google Shape;1557;p89"/>
          <p:cNvGraphicFramePr/>
          <p:nvPr/>
        </p:nvGraphicFramePr>
        <p:xfrm>
          <a:off x="2645500" y="711407"/>
          <a:ext cx="3000000" cy="3000000"/>
        </p:xfrm>
        <a:graphic>
          <a:graphicData uri="http://schemas.openxmlformats.org/drawingml/2006/table">
            <a:tbl>
              <a:tblPr>
                <a:noFill/>
                <a:tableStyleId>{119AA301-71C9-4D9F-A7E1-64B13F113C20}</a:tableStyleId>
              </a:tblPr>
              <a:tblGrid>
                <a:gridCol w="831675"/>
              </a:tblGrid>
              <a:tr h="120275">
                <a:tc>
                  <a:txBody>
                    <a:bodyPr/>
                    <a:lstStyle/>
                    <a:p>
                      <a:pPr indent="0" lvl="0" marL="0" rtl="0" algn="ctr">
                        <a:spcBef>
                          <a:spcPts val="0"/>
                        </a:spcBef>
                        <a:spcAft>
                          <a:spcPts val="0"/>
                        </a:spcAft>
                        <a:buNone/>
                      </a:pPr>
                      <a:r>
                        <a:rPr lang="en-GB" sz="900">
                          <a:latin typeface="Lexend"/>
                          <a:ea typeface="Lexend"/>
                          <a:cs typeface="Lexend"/>
                          <a:sym typeface="Lexend"/>
                        </a:rPr>
                        <a:t>A, 15</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E, 15</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F, 15</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E, 1</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C, 8</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D, 15</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F, 9</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A, 4</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E, 4</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 </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F, 4</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B, 8</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D, 1</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A, 8</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D, 9</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C, 4</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A, 9</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B, 15</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E, 9</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C, 15</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D, 4</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A, 1</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F, 1</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B, 1</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D, 8</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F, 8</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C, 1</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E, 8</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C, 9</a:t>
                      </a:r>
                      <a:endParaRPr sz="900">
                        <a:latin typeface="Lexend"/>
                        <a:ea typeface="Lexend"/>
                        <a:cs typeface="Lexend"/>
                        <a:sym typeface="Lexend"/>
                      </a:endParaRPr>
                    </a:p>
                  </a:txBody>
                  <a:tcPr marT="0" marB="0" marR="0" marL="90000" anchor="ctr"/>
                </a:tc>
              </a:tr>
              <a:tr h="120275">
                <a:tc>
                  <a:txBody>
                    <a:bodyPr/>
                    <a:lstStyle/>
                    <a:p>
                      <a:pPr indent="0" lvl="0" marL="0" rtl="0" algn="ctr">
                        <a:spcBef>
                          <a:spcPts val="0"/>
                        </a:spcBef>
                        <a:spcAft>
                          <a:spcPts val="0"/>
                        </a:spcAft>
                        <a:buNone/>
                      </a:pPr>
                      <a:r>
                        <a:rPr lang="en-GB" sz="900">
                          <a:latin typeface="Lexend"/>
                          <a:ea typeface="Lexend"/>
                          <a:cs typeface="Lexend"/>
                          <a:sym typeface="Lexend"/>
                        </a:rPr>
                        <a:t>B, 4</a:t>
                      </a:r>
                      <a:endParaRPr sz="900">
                        <a:latin typeface="Lexend"/>
                        <a:ea typeface="Lexend"/>
                        <a:cs typeface="Lexend"/>
                        <a:sym typeface="Lexend"/>
                      </a:endParaRPr>
                    </a:p>
                  </a:txBody>
                  <a:tcPr marT="0" marB="0" marR="0" marL="90000" anchor="ctr"/>
                </a:tc>
              </a:tr>
            </a:tbl>
          </a:graphicData>
        </a:graphic>
      </p:graphicFrame>
      <p:grpSp>
        <p:nvGrpSpPr>
          <p:cNvPr id="1558" name="Google Shape;1558;p89"/>
          <p:cNvGrpSpPr/>
          <p:nvPr/>
        </p:nvGrpSpPr>
        <p:grpSpPr>
          <a:xfrm rot="10800000">
            <a:off x="6035782" y="2781597"/>
            <a:ext cx="2424644" cy="1362353"/>
            <a:chOff x="797575" y="5295652"/>
            <a:chExt cx="3320975" cy="1476325"/>
          </a:xfrm>
        </p:grpSpPr>
        <p:pic>
          <p:nvPicPr>
            <p:cNvPr id="1559" name="Google Shape;1559;p89"/>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1560" name="Google Shape;1560;p89"/>
            <p:cNvSpPr txBox="1"/>
            <p:nvPr/>
          </p:nvSpPr>
          <p:spPr>
            <a:xfrm flipH="1" rot="10800000">
              <a:off x="1048703" y="5958770"/>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Waa aad u adag tahay in la ogaado haddii aan seegay natiijo.</a:t>
              </a:r>
              <a:endParaRPr sz="1800">
                <a:latin typeface="Lexend"/>
                <a:ea typeface="Lexend"/>
                <a:cs typeface="Lexend"/>
                <a:sym typeface="Lexend"/>
              </a:endParaRPr>
            </a:p>
          </p:txBody>
        </p:sp>
      </p:grpSp>
      <p:grpSp>
        <p:nvGrpSpPr>
          <p:cNvPr id="1561" name="Google Shape;1561;p89"/>
          <p:cNvGrpSpPr/>
          <p:nvPr/>
        </p:nvGrpSpPr>
        <p:grpSpPr>
          <a:xfrm>
            <a:off x="3250775" y="1841772"/>
            <a:ext cx="1171210" cy="277200"/>
            <a:chOff x="2564975" y="1841772"/>
            <a:chExt cx="1171210" cy="277200"/>
          </a:xfrm>
        </p:grpSpPr>
        <p:cxnSp>
          <p:nvCxnSpPr>
            <p:cNvPr id="1562" name="Google Shape;1562;p89"/>
            <p:cNvCxnSpPr/>
            <p:nvPr/>
          </p:nvCxnSpPr>
          <p:spPr>
            <a:xfrm rot="10800000">
              <a:off x="2564975" y="1980375"/>
              <a:ext cx="495000" cy="0"/>
            </a:xfrm>
            <a:prstGeom prst="straightConnector1">
              <a:avLst/>
            </a:prstGeom>
            <a:noFill/>
            <a:ln cap="flat" cmpd="sng" w="28575">
              <a:solidFill>
                <a:schemeClr val="accent5"/>
              </a:solidFill>
              <a:prstDash val="solid"/>
              <a:round/>
              <a:headEnd len="med" w="med" type="none"/>
              <a:tailEnd len="med" w="med" type="triangle"/>
            </a:ln>
          </p:spPr>
        </p:cxnSp>
        <p:sp>
          <p:nvSpPr>
            <p:cNvPr id="1563" name="Google Shape;1563;p89"/>
            <p:cNvSpPr txBox="1"/>
            <p:nvPr/>
          </p:nvSpPr>
          <p:spPr>
            <a:xfrm>
              <a:off x="3059985" y="1841772"/>
              <a:ext cx="676200" cy="2772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B, 9</a:t>
              </a:r>
              <a:endParaRPr sz="1800">
                <a:solidFill>
                  <a:srgbClr val="000000"/>
                </a:solidFill>
                <a:latin typeface="Lexend"/>
                <a:ea typeface="Lexend"/>
                <a:cs typeface="Lexend"/>
                <a:sym typeface="Lexend"/>
              </a:endParaRPr>
            </a:p>
          </p:txBody>
        </p:sp>
      </p:grpSp>
      <p:grpSp>
        <p:nvGrpSpPr>
          <p:cNvPr id="1564" name="Google Shape;1564;p89"/>
          <p:cNvGrpSpPr/>
          <p:nvPr/>
        </p:nvGrpSpPr>
        <p:grpSpPr>
          <a:xfrm>
            <a:off x="5409700" y="720475"/>
            <a:ext cx="3279351" cy="1514100"/>
            <a:chOff x="5409700" y="720475"/>
            <a:chExt cx="3279351" cy="1514100"/>
          </a:xfrm>
        </p:grpSpPr>
        <p:sp>
          <p:nvSpPr>
            <p:cNvPr id="1565" name="Google Shape;1565;p89"/>
            <p:cNvSpPr/>
            <p:nvPr/>
          </p:nvSpPr>
          <p:spPr>
            <a:xfrm>
              <a:off x="5409700" y="720475"/>
              <a:ext cx="3187500" cy="151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566" name="Google Shape;1566;p89"/>
            <p:cNvGrpSpPr/>
            <p:nvPr/>
          </p:nvGrpSpPr>
          <p:grpSpPr>
            <a:xfrm flipH="1">
              <a:off x="5501579" y="810199"/>
              <a:ext cx="3187472" cy="1362206"/>
              <a:chOff x="797575" y="5295652"/>
              <a:chExt cx="3320975" cy="1476325"/>
            </a:xfrm>
          </p:grpSpPr>
          <p:pic>
            <p:nvPicPr>
              <p:cNvPr id="1567" name="Google Shape;1567;p89"/>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1568" name="Google Shape;1568;p89"/>
              <p:cNvSpPr txBox="1"/>
              <p:nvPr/>
            </p:nvSpPr>
            <p:spPr>
              <a:xfrm flipH="1">
                <a:off x="1048703" y="5313075"/>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400">
                    <a:solidFill>
                      <a:schemeClr val="dk1"/>
                    </a:solidFill>
                    <a:latin typeface="Lexend"/>
                    <a:ea typeface="Lexend"/>
                    <a:cs typeface="Lexend"/>
                    <a:sym typeface="Lexend"/>
                  </a:rPr>
                  <a:t>Laakiin waxaan u arkayaa samaynta liis mid aad u adag haddii ay jiraan natiijooyin badan oo heer kasta oo tijaabo ah!</a:t>
                </a:r>
                <a:endParaRPr sz="1800">
                  <a:latin typeface="Lexend"/>
                  <a:ea typeface="Lexend"/>
                  <a:cs typeface="Lexend"/>
                  <a:sym typeface="Lexend"/>
                </a:endParaRPr>
              </a:p>
            </p:txBody>
          </p:sp>
        </p:grpSp>
      </p:grpSp>
      <p:pic>
        <p:nvPicPr>
          <p:cNvPr id="1569" name="Google Shape;1569;p89"/>
          <p:cNvPicPr preferRelativeResize="0"/>
          <p:nvPr/>
        </p:nvPicPr>
        <p:blipFill>
          <a:blip r:embed="rId7">
            <a:alphaModFix/>
          </a:blip>
          <a:stretch>
            <a:fillRect/>
          </a:stretch>
        </p:blipFill>
        <p:spPr>
          <a:xfrm>
            <a:off x="8155584" y="1970229"/>
            <a:ext cx="664425" cy="737087"/>
          </a:xfrm>
          <a:prstGeom prst="rect">
            <a:avLst/>
          </a:prstGeom>
          <a:noFill/>
          <a:ln>
            <a:noFill/>
          </a:ln>
        </p:spPr>
      </p:pic>
      <p:sp>
        <p:nvSpPr>
          <p:cNvPr id="1570" name="Google Shape;1570;p89"/>
          <p:cNvSpPr txBox="1"/>
          <p:nvPr/>
        </p:nvSpPr>
        <p:spPr>
          <a:xfrm>
            <a:off x="8114735" y="2707322"/>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4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sp>
        <p:nvSpPr>
          <p:cNvPr id="1571" name="Google Shape;1571;p89"/>
          <p:cNvSpPr txBox="1"/>
          <p:nvPr/>
        </p:nvSpPr>
        <p:spPr>
          <a:xfrm>
            <a:off x="4780025" y="642025"/>
            <a:ext cx="664500" cy="4719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A</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B</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C</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D</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E</a:t>
            </a:r>
            <a:endParaRPr sz="1800">
              <a:latin typeface="Lexend"/>
              <a:ea typeface="Lexend"/>
              <a:cs typeface="Lexend"/>
              <a:sym typeface="Lexend"/>
            </a:endParaRPr>
          </a:p>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F</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57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5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jaantusyo badan</a:t>
            </a:r>
            <a:r>
              <a:rPr lang="en-GB" sz="1400">
                <a:latin typeface="Lexend"/>
              </a:rPr>
              <a:t/>
            </a:r>
            <a:r>
              <a:rPr lang="en-GB" sz="1400">
                <a:latin typeface="Lexend"/>
              </a:rPr>
              <a:t/>
            </a:r>
            <a:endParaRPr/>
          </a:p>
        </p:txBody>
      </p:sp>
      <p:sp>
        <p:nvSpPr>
          <p:cNvPr id="1577" name="Google Shape;1577;p90"/>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wareegga 1</a:t>
            </a:r>
            <a:endParaRPr sz="1800">
              <a:solidFill>
                <a:srgbClr val="000000"/>
              </a:solidFill>
              <a:latin typeface="Lexend"/>
              <a:ea typeface="Lexend"/>
              <a:cs typeface="Lexend"/>
              <a:sym typeface="Lexend"/>
            </a:endParaRPr>
          </a:p>
        </p:txBody>
      </p:sp>
      <p:sp>
        <p:nvSpPr>
          <p:cNvPr id="1578" name="Google Shape;1578;p90"/>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wareegga 2</a:t>
            </a:r>
            <a:endParaRPr sz="1800">
              <a:solidFill>
                <a:srgbClr val="000000"/>
              </a:solidFill>
              <a:latin typeface="Lexend"/>
              <a:ea typeface="Lexend"/>
              <a:cs typeface="Lexend"/>
              <a:sym typeface="Lexend"/>
            </a:endParaRPr>
          </a:p>
        </p:txBody>
      </p:sp>
      <p:grpSp>
        <p:nvGrpSpPr>
          <p:cNvPr id="1579" name="Google Shape;1579;p90"/>
          <p:cNvGrpSpPr/>
          <p:nvPr/>
        </p:nvGrpSpPr>
        <p:grpSpPr>
          <a:xfrm>
            <a:off x="137425" y="2323944"/>
            <a:ext cx="1669839" cy="1669839"/>
            <a:chOff x="2878150" y="2106061"/>
            <a:chExt cx="1377300" cy="1377300"/>
          </a:xfrm>
        </p:grpSpPr>
        <p:sp>
          <p:nvSpPr>
            <p:cNvPr id="1580" name="Google Shape;1580;p90"/>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1" name="Google Shape;1581;p90"/>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2" name="Google Shape;1582;p90"/>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3" name="Google Shape;1583;p90"/>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4" name="Google Shape;1584;p90"/>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5" name="Google Shape;1585;p90"/>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586" name="Google Shape;1586;p90"/>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587" name="Google Shape;1587;p90"/>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588" name="Google Shape;1588;p90"/>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589" name="Google Shape;1589;p90"/>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4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590" name="Google Shape;1590;p90"/>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591" name="Google Shape;1591;p90"/>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592" name="Google Shape;1592;p90"/>
          <p:cNvGrpSpPr/>
          <p:nvPr/>
        </p:nvGrpSpPr>
        <p:grpSpPr>
          <a:xfrm flipH="1">
            <a:off x="5501330" y="810457"/>
            <a:ext cx="3402671" cy="1124074"/>
            <a:chOff x="797575" y="5295652"/>
            <a:chExt cx="3320975" cy="1476325"/>
          </a:xfrm>
        </p:grpSpPr>
        <p:pic>
          <p:nvPicPr>
            <p:cNvPr id="1593" name="Google Shape;1593;p90"/>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1594" name="Google Shape;1594;p90"/>
            <p:cNvSpPr txBox="1"/>
            <p:nvPr/>
          </p:nvSpPr>
          <p:spPr>
            <a:xfrm flipH="1">
              <a:off x="956898" y="5313079"/>
              <a:ext cx="30918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Oo sawiridda geed natiijooyin ah waxay noqon kartaa mid aad u adag haddii ay jiraan laamo badan!</a:t>
              </a:r>
              <a:endParaRPr sz="1800">
                <a:latin typeface="Lexend"/>
                <a:ea typeface="Lexend"/>
                <a:cs typeface="Lexend"/>
                <a:sym typeface="Lexend"/>
              </a:endParaRPr>
            </a:p>
          </p:txBody>
        </p:sp>
      </p:grpSp>
      <p:pic>
        <p:nvPicPr>
          <p:cNvPr id="1595" name="Google Shape;1595;p90"/>
          <p:cNvPicPr preferRelativeResize="0"/>
          <p:nvPr/>
        </p:nvPicPr>
        <p:blipFill>
          <a:blip r:embed="rId7">
            <a:alphaModFix/>
          </a:blip>
          <a:stretch>
            <a:fillRect/>
          </a:stretch>
        </p:blipFill>
        <p:spPr>
          <a:xfrm>
            <a:off x="8155584" y="1970229"/>
            <a:ext cx="664425" cy="737087"/>
          </a:xfrm>
          <a:prstGeom prst="rect">
            <a:avLst/>
          </a:prstGeom>
          <a:noFill/>
          <a:ln>
            <a:noFill/>
          </a:ln>
        </p:spPr>
      </p:pic>
      <p:sp>
        <p:nvSpPr>
          <p:cNvPr id="1596" name="Google Shape;1596;p90"/>
          <p:cNvSpPr txBox="1"/>
          <p:nvPr/>
        </p:nvSpPr>
        <p:spPr>
          <a:xfrm>
            <a:off x="8114735" y="2707322"/>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4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pSp>
        <p:nvGrpSpPr>
          <p:cNvPr id="1597" name="Google Shape;1597;p90"/>
          <p:cNvGrpSpPr/>
          <p:nvPr/>
        </p:nvGrpSpPr>
        <p:grpSpPr>
          <a:xfrm>
            <a:off x="177489" y="493386"/>
            <a:ext cx="1589763" cy="1589763"/>
            <a:chOff x="1090105" y="2306370"/>
            <a:chExt cx="1024200" cy="1024200"/>
          </a:xfrm>
        </p:grpSpPr>
        <p:grpSp>
          <p:nvGrpSpPr>
            <p:cNvPr id="1598" name="Google Shape;1598;p90"/>
            <p:cNvGrpSpPr/>
            <p:nvPr/>
          </p:nvGrpSpPr>
          <p:grpSpPr>
            <a:xfrm>
              <a:off x="1090105" y="2306370"/>
              <a:ext cx="1024200" cy="1024200"/>
              <a:chOff x="1090105" y="2306370"/>
              <a:chExt cx="1024200" cy="1024200"/>
            </a:xfrm>
          </p:grpSpPr>
          <p:sp>
            <p:nvSpPr>
              <p:cNvPr id="1599" name="Google Shape;1599;p90"/>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0" name="Google Shape;1600;p90"/>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601" name="Google Shape;1601;p90"/>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2" name="Google Shape;1602;p90"/>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3" name="Google Shape;1603;p90"/>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4" name="Google Shape;1604;p90"/>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5" name="Google Shape;1605;p90"/>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6" name="Google Shape;1606;p90"/>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607" name="Google Shape;1607;p90"/>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608" name="Google Shape;1608;p90"/>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609" name="Google Shape;1609;p90"/>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610" name="Google Shape;1610;p90"/>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611" name="Google Shape;1611;p90"/>
            <p:cNvGrpSpPr/>
            <p:nvPr/>
          </p:nvGrpSpPr>
          <p:grpSpPr>
            <a:xfrm>
              <a:off x="1581202" y="2466989"/>
              <a:ext cx="42000" cy="367258"/>
              <a:chOff x="1012152" y="1933239"/>
              <a:chExt cx="42000" cy="367258"/>
            </a:xfrm>
          </p:grpSpPr>
          <p:cxnSp>
            <p:nvCxnSpPr>
              <p:cNvPr id="1612" name="Google Shape;1612;p90"/>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613" name="Google Shape;1613;p90"/>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614" name="Google Shape;1614;p90"/>
          <p:cNvGrpSpPr/>
          <p:nvPr/>
        </p:nvGrpSpPr>
        <p:grpSpPr>
          <a:xfrm>
            <a:off x="2469388" y="1649730"/>
            <a:ext cx="1175100" cy="2130289"/>
            <a:chOff x="3077130" y="2101130"/>
            <a:chExt cx="1175100" cy="1576824"/>
          </a:xfrm>
        </p:grpSpPr>
        <p:cxnSp>
          <p:nvCxnSpPr>
            <p:cNvPr id="1615" name="Google Shape;1615;p90"/>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616" name="Google Shape;1616;p90"/>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grpSp>
        <p:nvGrpSpPr>
          <p:cNvPr id="1617" name="Google Shape;1617;p90"/>
          <p:cNvGrpSpPr/>
          <p:nvPr/>
        </p:nvGrpSpPr>
        <p:grpSpPr>
          <a:xfrm>
            <a:off x="2509988" y="2333755"/>
            <a:ext cx="1175100" cy="763025"/>
            <a:chOff x="3077130" y="2101130"/>
            <a:chExt cx="1175100" cy="1576824"/>
          </a:xfrm>
        </p:grpSpPr>
        <p:cxnSp>
          <p:nvCxnSpPr>
            <p:cNvPr id="1618" name="Google Shape;1618;p90"/>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619" name="Google Shape;1619;p90"/>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grpSp>
        <p:nvGrpSpPr>
          <p:cNvPr id="1620" name="Google Shape;1620;p90"/>
          <p:cNvGrpSpPr/>
          <p:nvPr/>
        </p:nvGrpSpPr>
        <p:grpSpPr>
          <a:xfrm>
            <a:off x="2509988" y="967667"/>
            <a:ext cx="1175100" cy="3499129"/>
            <a:chOff x="3077130" y="2101130"/>
            <a:chExt cx="1175100" cy="1576824"/>
          </a:xfrm>
        </p:grpSpPr>
        <p:cxnSp>
          <p:nvCxnSpPr>
            <p:cNvPr id="1621" name="Google Shape;1621;p90"/>
            <p:cNvCxnSpPr/>
            <p:nvPr/>
          </p:nvCxnSpPr>
          <p:spPr>
            <a:xfrm flipH="1" rot="10800000">
              <a:off x="3077130" y="2101130"/>
              <a:ext cx="1175100" cy="691800"/>
            </a:xfrm>
            <a:prstGeom prst="straightConnector1">
              <a:avLst/>
            </a:prstGeom>
            <a:noFill/>
            <a:ln cap="flat" cmpd="sng" w="28575">
              <a:solidFill>
                <a:srgbClr val="000000"/>
              </a:solidFill>
              <a:prstDash val="solid"/>
              <a:round/>
              <a:headEnd len="med" w="med" type="none"/>
              <a:tailEnd len="med" w="med" type="none"/>
            </a:ln>
          </p:spPr>
        </p:cxnSp>
        <p:cxnSp>
          <p:nvCxnSpPr>
            <p:cNvPr id="1622" name="Google Shape;1622;p90"/>
            <p:cNvCxnSpPr/>
            <p:nvPr/>
          </p:nvCxnSpPr>
          <p:spPr>
            <a:xfrm>
              <a:off x="3077130" y="2986154"/>
              <a:ext cx="1175100" cy="691800"/>
            </a:xfrm>
            <a:prstGeom prst="straightConnector1">
              <a:avLst/>
            </a:prstGeom>
            <a:noFill/>
            <a:ln cap="flat" cmpd="sng" w="28575">
              <a:solidFill>
                <a:srgbClr val="000000"/>
              </a:solidFill>
              <a:prstDash val="solid"/>
              <a:round/>
              <a:headEnd len="med" w="med" type="none"/>
              <a:tailEnd len="med" w="med" type="none"/>
            </a:ln>
          </p:spPr>
        </p:cxnSp>
      </p:grpSp>
      <p:grpSp>
        <p:nvGrpSpPr>
          <p:cNvPr id="1623" name="Google Shape;1623;p90"/>
          <p:cNvGrpSpPr/>
          <p:nvPr/>
        </p:nvGrpSpPr>
        <p:grpSpPr>
          <a:xfrm>
            <a:off x="3690144" y="697787"/>
            <a:ext cx="1214704" cy="605747"/>
            <a:chOff x="4124321" y="1386653"/>
            <a:chExt cx="1214704" cy="914888"/>
          </a:xfrm>
        </p:grpSpPr>
        <p:cxnSp>
          <p:nvCxnSpPr>
            <p:cNvPr id="1624" name="Google Shape;1624;p90"/>
            <p:cNvCxnSpPr/>
            <p:nvPr/>
          </p:nvCxnSpPr>
          <p:spPr>
            <a:xfrm flipH="1" rot="10800000">
              <a:off x="4124321" y="166734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25" name="Google Shape;1625;p90"/>
            <p:cNvCxnSpPr/>
            <p:nvPr/>
          </p:nvCxnSpPr>
          <p:spPr>
            <a:xfrm>
              <a:off x="4124321" y="186576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26" name="Google Shape;1626;p90"/>
            <p:cNvCxnSpPr/>
            <p:nvPr/>
          </p:nvCxnSpPr>
          <p:spPr>
            <a:xfrm flipH="1" rot="10800000">
              <a:off x="4124325" y="1386653"/>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27" name="Google Shape;1627;p90"/>
            <p:cNvCxnSpPr/>
            <p:nvPr/>
          </p:nvCxnSpPr>
          <p:spPr>
            <a:xfrm>
              <a:off x="4124325" y="1900141"/>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28" name="Google Shape;1628;p90"/>
            <p:cNvCxnSpPr/>
            <p:nvPr/>
          </p:nvCxnSpPr>
          <p:spPr>
            <a:xfrm>
              <a:off x="4124325" y="1842630"/>
              <a:ext cx="1214700" cy="0"/>
            </a:xfrm>
            <a:prstGeom prst="straightConnector1">
              <a:avLst/>
            </a:prstGeom>
            <a:noFill/>
            <a:ln cap="flat" cmpd="sng" w="28575">
              <a:solidFill>
                <a:srgbClr val="000000"/>
              </a:solidFill>
              <a:prstDash val="solid"/>
              <a:round/>
              <a:headEnd len="med" w="med" type="none"/>
              <a:tailEnd len="med" w="med" type="none"/>
            </a:ln>
          </p:spPr>
        </p:cxnSp>
      </p:grpSp>
      <p:grpSp>
        <p:nvGrpSpPr>
          <p:cNvPr id="1629" name="Google Shape;1629;p90"/>
          <p:cNvGrpSpPr/>
          <p:nvPr/>
        </p:nvGrpSpPr>
        <p:grpSpPr>
          <a:xfrm>
            <a:off x="3613944" y="1372214"/>
            <a:ext cx="1214704" cy="605747"/>
            <a:chOff x="4124321" y="1386653"/>
            <a:chExt cx="1214704" cy="914888"/>
          </a:xfrm>
        </p:grpSpPr>
        <p:cxnSp>
          <p:nvCxnSpPr>
            <p:cNvPr id="1630" name="Google Shape;1630;p90"/>
            <p:cNvCxnSpPr/>
            <p:nvPr/>
          </p:nvCxnSpPr>
          <p:spPr>
            <a:xfrm flipH="1" rot="10800000">
              <a:off x="4124321" y="166734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31" name="Google Shape;1631;p90"/>
            <p:cNvCxnSpPr/>
            <p:nvPr/>
          </p:nvCxnSpPr>
          <p:spPr>
            <a:xfrm>
              <a:off x="4124321" y="186576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32" name="Google Shape;1632;p90"/>
            <p:cNvCxnSpPr/>
            <p:nvPr/>
          </p:nvCxnSpPr>
          <p:spPr>
            <a:xfrm flipH="1" rot="10800000">
              <a:off x="4124325" y="1386653"/>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33" name="Google Shape;1633;p90"/>
            <p:cNvCxnSpPr/>
            <p:nvPr/>
          </p:nvCxnSpPr>
          <p:spPr>
            <a:xfrm>
              <a:off x="4124325" y="1900141"/>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34" name="Google Shape;1634;p90"/>
            <p:cNvCxnSpPr/>
            <p:nvPr/>
          </p:nvCxnSpPr>
          <p:spPr>
            <a:xfrm>
              <a:off x="4124325" y="1842630"/>
              <a:ext cx="1214700" cy="0"/>
            </a:xfrm>
            <a:prstGeom prst="straightConnector1">
              <a:avLst/>
            </a:prstGeom>
            <a:noFill/>
            <a:ln cap="flat" cmpd="sng" w="28575">
              <a:solidFill>
                <a:srgbClr val="000000"/>
              </a:solidFill>
              <a:prstDash val="solid"/>
              <a:round/>
              <a:headEnd len="med" w="med" type="none"/>
              <a:tailEnd len="med" w="med" type="none"/>
            </a:ln>
          </p:spPr>
        </p:cxnSp>
      </p:grpSp>
      <p:grpSp>
        <p:nvGrpSpPr>
          <p:cNvPr id="1635" name="Google Shape;1635;p90"/>
          <p:cNvGrpSpPr/>
          <p:nvPr/>
        </p:nvGrpSpPr>
        <p:grpSpPr>
          <a:xfrm flipH="1" rot="10800000">
            <a:off x="3690144" y="4145739"/>
            <a:ext cx="1214704" cy="605747"/>
            <a:chOff x="4124321" y="1386653"/>
            <a:chExt cx="1214704" cy="914888"/>
          </a:xfrm>
        </p:grpSpPr>
        <p:cxnSp>
          <p:nvCxnSpPr>
            <p:cNvPr id="1636" name="Google Shape;1636;p90"/>
            <p:cNvCxnSpPr/>
            <p:nvPr/>
          </p:nvCxnSpPr>
          <p:spPr>
            <a:xfrm flipH="1" rot="10800000">
              <a:off x="4124321" y="166734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37" name="Google Shape;1637;p90"/>
            <p:cNvCxnSpPr/>
            <p:nvPr/>
          </p:nvCxnSpPr>
          <p:spPr>
            <a:xfrm>
              <a:off x="4124321" y="186576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38" name="Google Shape;1638;p90"/>
            <p:cNvCxnSpPr/>
            <p:nvPr/>
          </p:nvCxnSpPr>
          <p:spPr>
            <a:xfrm flipH="1" rot="10800000">
              <a:off x="4124325" y="1386653"/>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39" name="Google Shape;1639;p90"/>
            <p:cNvCxnSpPr/>
            <p:nvPr/>
          </p:nvCxnSpPr>
          <p:spPr>
            <a:xfrm>
              <a:off x="4124325" y="1900141"/>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40" name="Google Shape;1640;p90"/>
            <p:cNvCxnSpPr/>
            <p:nvPr/>
          </p:nvCxnSpPr>
          <p:spPr>
            <a:xfrm>
              <a:off x="4124325" y="1842630"/>
              <a:ext cx="1214700" cy="0"/>
            </a:xfrm>
            <a:prstGeom prst="straightConnector1">
              <a:avLst/>
            </a:prstGeom>
            <a:noFill/>
            <a:ln cap="flat" cmpd="sng" w="28575">
              <a:solidFill>
                <a:srgbClr val="000000"/>
              </a:solidFill>
              <a:prstDash val="solid"/>
              <a:round/>
              <a:headEnd len="med" w="med" type="none"/>
              <a:tailEnd len="med" w="med" type="none"/>
            </a:ln>
          </p:spPr>
        </p:cxnSp>
      </p:grpSp>
      <p:grpSp>
        <p:nvGrpSpPr>
          <p:cNvPr id="1641" name="Google Shape;1641;p90"/>
          <p:cNvGrpSpPr/>
          <p:nvPr/>
        </p:nvGrpSpPr>
        <p:grpSpPr>
          <a:xfrm flipH="1" rot="10800000">
            <a:off x="3613944" y="3471312"/>
            <a:ext cx="1214704" cy="605747"/>
            <a:chOff x="4124321" y="1386653"/>
            <a:chExt cx="1214704" cy="914888"/>
          </a:xfrm>
        </p:grpSpPr>
        <p:cxnSp>
          <p:nvCxnSpPr>
            <p:cNvPr id="1642" name="Google Shape;1642;p90"/>
            <p:cNvCxnSpPr/>
            <p:nvPr/>
          </p:nvCxnSpPr>
          <p:spPr>
            <a:xfrm flipH="1" rot="10800000">
              <a:off x="4124321" y="166734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43" name="Google Shape;1643;p90"/>
            <p:cNvCxnSpPr/>
            <p:nvPr/>
          </p:nvCxnSpPr>
          <p:spPr>
            <a:xfrm>
              <a:off x="4124321" y="186576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44" name="Google Shape;1644;p90"/>
            <p:cNvCxnSpPr/>
            <p:nvPr/>
          </p:nvCxnSpPr>
          <p:spPr>
            <a:xfrm flipH="1" rot="10800000">
              <a:off x="4124325" y="1386653"/>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45" name="Google Shape;1645;p90"/>
            <p:cNvCxnSpPr/>
            <p:nvPr/>
          </p:nvCxnSpPr>
          <p:spPr>
            <a:xfrm>
              <a:off x="4124325" y="1900141"/>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46" name="Google Shape;1646;p90"/>
            <p:cNvCxnSpPr/>
            <p:nvPr/>
          </p:nvCxnSpPr>
          <p:spPr>
            <a:xfrm>
              <a:off x="4124325" y="1842630"/>
              <a:ext cx="1214700" cy="0"/>
            </a:xfrm>
            <a:prstGeom prst="straightConnector1">
              <a:avLst/>
            </a:prstGeom>
            <a:noFill/>
            <a:ln cap="flat" cmpd="sng" w="28575">
              <a:solidFill>
                <a:srgbClr val="000000"/>
              </a:solidFill>
              <a:prstDash val="solid"/>
              <a:round/>
              <a:headEnd len="med" w="med" type="none"/>
              <a:tailEnd len="med" w="med" type="none"/>
            </a:ln>
          </p:spPr>
        </p:cxnSp>
      </p:grpSp>
      <p:grpSp>
        <p:nvGrpSpPr>
          <p:cNvPr id="1647" name="Google Shape;1647;p90"/>
          <p:cNvGrpSpPr/>
          <p:nvPr/>
        </p:nvGrpSpPr>
        <p:grpSpPr>
          <a:xfrm>
            <a:off x="3613944" y="2041891"/>
            <a:ext cx="1214704" cy="605747"/>
            <a:chOff x="4124321" y="1386653"/>
            <a:chExt cx="1214704" cy="914888"/>
          </a:xfrm>
        </p:grpSpPr>
        <p:cxnSp>
          <p:nvCxnSpPr>
            <p:cNvPr id="1648" name="Google Shape;1648;p90"/>
            <p:cNvCxnSpPr/>
            <p:nvPr/>
          </p:nvCxnSpPr>
          <p:spPr>
            <a:xfrm flipH="1" rot="10800000">
              <a:off x="4124321" y="166734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49" name="Google Shape;1649;p90"/>
            <p:cNvCxnSpPr/>
            <p:nvPr/>
          </p:nvCxnSpPr>
          <p:spPr>
            <a:xfrm>
              <a:off x="4124321" y="186576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50" name="Google Shape;1650;p90"/>
            <p:cNvCxnSpPr/>
            <p:nvPr/>
          </p:nvCxnSpPr>
          <p:spPr>
            <a:xfrm flipH="1" rot="10800000">
              <a:off x="4124325" y="1386653"/>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51" name="Google Shape;1651;p90"/>
            <p:cNvCxnSpPr/>
            <p:nvPr/>
          </p:nvCxnSpPr>
          <p:spPr>
            <a:xfrm>
              <a:off x="4124325" y="1900141"/>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52" name="Google Shape;1652;p90"/>
            <p:cNvCxnSpPr/>
            <p:nvPr/>
          </p:nvCxnSpPr>
          <p:spPr>
            <a:xfrm>
              <a:off x="4124325" y="1842630"/>
              <a:ext cx="1214700" cy="0"/>
            </a:xfrm>
            <a:prstGeom prst="straightConnector1">
              <a:avLst/>
            </a:prstGeom>
            <a:noFill/>
            <a:ln cap="flat" cmpd="sng" w="28575">
              <a:solidFill>
                <a:srgbClr val="000000"/>
              </a:solidFill>
              <a:prstDash val="solid"/>
              <a:round/>
              <a:headEnd len="med" w="med" type="none"/>
              <a:tailEnd len="med" w="med" type="none"/>
            </a:ln>
          </p:spPr>
        </p:cxnSp>
      </p:grpSp>
      <p:grpSp>
        <p:nvGrpSpPr>
          <p:cNvPr id="1653" name="Google Shape;1653;p90"/>
          <p:cNvGrpSpPr/>
          <p:nvPr/>
        </p:nvGrpSpPr>
        <p:grpSpPr>
          <a:xfrm>
            <a:off x="3613944" y="2786148"/>
            <a:ext cx="1214704" cy="605747"/>
            <a:chOff x="4124321" y="1386653"/>
            <a:chExt cx="1214704" cy="914888"/>
          </a:xfrm>
        </p:grpSpPr>
        <p:cxnSp>
          <p:nvCxnSpPr>
            <p:cNvPr id="1654" name="Google Shape;1654;p90"/>
            <p:cNvCxnSpPr/>
            <p:nvPr/>
          </p:nvCxnSpPr>
          <p:spPr>
            <a:xfrm flipH="1" rot="10800000">
              <a:off x="4124321" y="1667341"/>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55" name="Google Shape;1655;p90"/>
            <p:cNvCxnSpPr/>
            <p:nvPr/>
          </p:nvCxnSpPr>
          <p:spPr>
            <a:xfrm>
              <a:off x="4124321" y="1865762"/>
              <a:ext cx="1175100" cy="155100"/>
            </a:xfrm>
            <a:prstGeom prst="straightConnector1">
              <a:avLst/>
            </a:prstGeom>
            <a:noFill/>
            <a:ln cap="flat" cmpd="sng" w="28575">
              <a:solidFill>
                <a:srgbClr val="000000"/>
              </a:solidFill>
              <a:prstDash val="solid"/>
              <a:round/>
              <a:headEnd len="med" w="med" type="none"/>
              <a:tailEnd len="med" w="med" type="none"/>
            </a:ln>
          </p:spPr>
        </p:cxnSp>
        <p:cxnSp>
          <p:nvCxnSpPr>
            <p:cNvPr id="1656" name="Google Shape;1656;p90"/>
            <p:cNvCxnSpPr/>
            <p:nvPr/>
          </p:nvCxnSpPr>
          <p:spPr>
            <a:xfrm flipH="1" rot="10800000">
              <a:off x="4124325" y="1386653"/>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57" name="Google Shape;1657;p90"/>
            <p:cNvCxnSpPr/>
            <p:nvPr/>
          </p:nvCxnSpPr>
          <p:spPr>
            <a:xfrm>
              <a:off x="4124325" y="1900141"/>
              <a:ext cx="1175100" cy="401400"/>
            </a:xfrm>
            <a:prstGeom prst="straightConnector1">
              <a:avLst/>
            </a:prstGeom>
            <a:noFill/>
            <a:ln cap="flat" cmpd="sng" w="28575">
              <a:solidFill>
                <a:srgbClr val="000000"/>
              </a:solidFill>
              <a:prstDash val="solid"/>
              <a:round/>
              <a:headEnd len="med" w="med" type="none"/>
              <a:tailEnd len="med" w="med" type="none"/>
            </a:ln>
          </p:spPr>
        </p:cxnSp>
        <p:cxnSp>
          <p:nvCxnSpPr>
            <p:cNvPr id="1658" name="Google Shape;1658;p90"/>
            <p:cNvCxnSpPr/>
            <p:nvPr/>
          </p:nvCxnSpPr>
          <p:spPr>
            <a:xfrm>
              <a:off x="4124325" y="1842630"/>
              <a:ext cx="1214700" cy="0"/>
            </a:xfrm>
            <a:prstGeom prst="straightConnector1">
              <a:avLst/>
            </a:prstGeom>
            <a:noFill/>
            <a:ln cap="flat" cmpd="sng" w="28575">
              <a:solidFill>
                <a:srgbClr val="000000"/>
              </a:solidFill>
              <a:prstDash val="solid"/>
              <a:round/>
              <a:headEnd len="med" w="med" type="none"/>
              <a:tailEnd len="med" w="med" type="none"/>
            </a:ln>
          </p:spPr>
        </p:cxn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sp>
        <p:nvSpPr>
          <p:cNvPr id="1663" name="Google Shape;1663;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 (diagrams)</a:t>
            </a:r>
            <a:r>
              <a:rPr lang="en-GB" sz="1100">
                <a:latin typeface="Lexend"/>
              </a:rPr>
              <a:t/>
            </a:r>
            <a:r>
              <a:rPr lang="en-GB" sz="1100">
                <a:latin typeface="Lexend"/>
              </a:rPr>
              <a:t/>
            </a:r>
            <a:endParaRPr/>
          </a:p>
        </p:txBody>
      </p:sp>
      <p:sp>
        <p:nvSpPr>
          <p:cNvPr id="1664" name="Google Shape;1664;p91"/>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wareejiyaha 1 (spinner 1)</a:t>
            </a:r>
            <a:endParaRPr sz="1800">
              <a:solidFill>
                <a:srgbClr val="000000"/>
              </a:solidFill>
              <a:latin typeface="Lexend"/>
              <a:ea typeface="Lexend"/>
              <a:cs typeface="Lexend"/>
              <a:sym typeface="Lexend"/>
            </a:endParaRPr>
          </a:p>
        </p:txBody>
      </p:sp>
      <p:sp>
        <p:nvSpPr>
          <p:cNvPr id="1665" name="Google Shape;1665;p91"/>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wareejiyaha 2 (spinner 2)</a:t>
            </a:r>
            <a:endParaRPr sz="1800">
              <a:solidFill>
                <a:srgbClr val="000000"/>
              </a:solidFill>
              <a:latin typeface="Lexend"/>
              <a:ea typeface="Lexend"/>
              <a:cs typeface="Lexend"/>
              <a:sym typeface="Lexend"/>
            </a:endParaRPr>
          </a:p>
        </p:txBody>
      </p:sp>
      <p:grpSp>
        <p:nvGrpSpPr>
          <p:cNvPr id="1666" name="Google Shape;1666;p91"/>
          <p:cNvGrpSpPr/>
          <p:nvPr/>
        </p:nvGrpSpPr>
        <p:grpSpPr>
          <a:xfrm>
            <a:off x="137425" y="2323944"/>
            <a:ext cx="1669839" cy="1669839"/>
            <a:chOff x="2878150" y="2106061"/>
            <a:chExt cx="1377300" cy="1377300"/>
          </a:xfrm>
        </p:grpSpPr>
        <p:sp>
          <p:nvSpPr>
            <p:cNvPr id="1667" name="Google Shape;1667;p91"/>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8" name="Google Shape;1668;p91"/>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9" name="Google Shape;1669;p91"/>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0" name="Google Shape;1670;p91"/>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1" name="Google Shape;1671;p91"/>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2" name="Google Shape;1672;p91"/>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673" name="Google Shape;1673;p91"/>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674" name="Google Shape;1674;p91"/>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675" name="Google Shape;1675;p91"/>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676" name="Google Shape;1676;p91"/>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677" name="Google Shape;1677;p91"/>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678" name="Google Shape;1678;p91"/>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679" name="Google Shape;1679;p91"/>
          <p:cNvGrpSpPr/>
          <p:nvPr/>
        </p:nvGrpSpPr>
        <p:grpSpPr>
          <a:xfrm flipH="1">
            <a:off x="5501579" y="810199"/>
            <a:ext cx="3187472" cy="1362206"/>
            <a:chOff x="797575" y="5295652"/>
            <a:chExt cx="3320975" cy="1476325"/>
          </a:xfrm>
        </p:grpSpPr>
        <p:pic>
          <p:nvPicPr>
            <p:cNvPr id="1680" name="Google Shape;1680;p91"/>
            <p:cNvPicPr preferRelativeResize="0"/>
            <p:nvPr/>
          </p:nvPicPr>
          <p:blipFill rotWithShape="1">
            <a:blip r:embed="rId3">
              <a:alphaModFix/>
            </a:blip>
            <a:srcRect b="43690" l="0" r="57905" t="0"/>
            <a:stretch/>
          </p:blipFill>
          <p:spPr>
            <a:xfrm flipH="1">
              <a:off x="797575" y="5295652"/>
              <a:ext cx="3320975" cy="1476325"/>
            </a:xfrm>
            <a:prstGeom prst="rect">
              <a:avLst/>
            </a:prstGeom>
            <a:noFill/>
            <a:ln>
              <a:noFill/>
            </a:ln>
          </p:spPr>
        </p:pic>
        <p:sp>
          <p:nvSpPr>
            <p:cNvPr id="1681" name="Google Shape;1681;p91"/>
            <p:cNvSpPr txBox="1"/>
            <p:nvPr/>
          </p:nvSpPr>
          <p:spPr>
            <a:xfrm flipH="1">
              <a:off x="1048703" y="5313075"/>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Waan ogahay inay weli suurtogal tahay in la qoro natiijooyinka oo dhan iyadoo la isticmaalayo liis ama geed natiijo (outcome tree)…</a:t>
              </a:r>
              <a:endParaRPr sz="1800">
                <a:latin typeface="Lexend"/>
                <a:ea typeface="Lexend"/>
                <a:cs typeface="Lexend"/>
                <a:sym typeface="Lexend"/>
              </a:endParaRPr>
            </a:p>
          </p:txBody>
        </p:sp>
      </p:grpSp>
      <p:pic>
        <p:nvPicPr>
          <p:cNvPr id="1682" name="Google Shape;1682;p91"/>
          <p:cNvPicPr preferRelativeResize="0"/>
          <p:nvPr/>
        </p:nvPicPr>
        <p:blipFill>
          <a:blip r:embed="rId7">
            <a:alphaModFix/>
          </a:blip>
          <a:stretch>
            <a:fillRect/>
          </a:stretch>
        </p:blipFill>
        <p:spPr>
          <a:xfrm>
            <a:off x="8155584" y="1970229"/>
            <a:ext cx="664425" cy="737087"/>
          </a:xfrm>
          <a:prstGeom prst="rect">
            <a:avLst/>
          </a:prstGeom>
          <a:noFill/>
          <a:ln>
            <a:noFill/>
          </a:ln>
        </p:spPr>
      </p:pic>
      <p:sp>
        <p:nvSpPr>
          <p:cNvPr id="1683" name="Google Shape;1683;p91"/>
          <p:cNvSpPr txBox="1"/>
          <p:nvPr/>
        </p:nvSpPr>
        <p:spPr>
          <a:xfrm>
            <a:off x="8114735" y="2707322"/>
            <a:ext cx="676200" cy="277200"/>
          </a:xfrm>
          <a:prstGeom prst="rect">
            <a:avLst/>
          </a:prstGeom>
          <a:noFill/>
          <a:ln>
            <a:noFill/>
          </a:ln>
        </p:spPr>
        <p:txBody>
          <a:bodyPr anchorCtr="0" anchor="t" bIns="0" lIns="0" spcFirstLastPara="1" rIns="0" wrap="none" tIns="0">
            <a:normAutofit/>
          </a:bodyPr>
          <a:lstStyle/>
          <a:p>
            <a:pPr indent="0" lvl="0" marL="0" rtl="0" algn="ctr">
              <a:spcBef>
                <a:spcPts val="0"/>
              </a:spcBef>
              <a:spcAft>
                <a:spcPts val="0"/>
              </a:spcAft>
              <a:buClr>
                <a:srgbClr val="000000"/>
              </a:buClr>
              <a:buSzPts val="1100"/>
              <a:buFont typeface="Arial"/>
              <a:buNone/>
            </a:pPr>
            <a:r>
              <a:rPr lang="en-GB" sz="1100">
                <a:solidFill>
                  <a:srgbClr val="000000"/>
                </a:solidFill>
                <a:latin typeface="Lexend"/>
                <a:ea typeface="Lexend"/>
                <a:cs typeface="Lexend"/>
                <a:sym typeface="Lexend"/>
              </a:rPr>
              <a:t>Suad</a:t>
            </a:r>
            <a:endParaRPr sz="1800">
              <a:solidFill>
                <a:srgbClr val="000000"/>
              </a:solidFill>
              <a:latin typeface="Lexend"/>
              <a:ea typeface="Lexend"/>
              <a:cs typeface="Lexend"/>
              <a:sym typeface="Lexend"/>
            </a:endParaRPr>
          </a:p>
        </p:txBody>
      </p:sp>
      <p:grpSp>
        <p:nvGrpSpPr>
          <p:cNvPr id="1684" name="Google Shape;1684;p91"/>
          <p:cNvGrpSpPr/>
          <p:nvPr/>
        </p:nvGrpSpPr>
        <p:grpSpPr>
          <a:xfrm>
            <a:off x="177489" y="493386"/>
            <a:ext cx="1589763" cy="1589763"/>
            <a:chOff x="1090105" y="2306370"/>
            <a:chExt cx="1024200" cy="1024200"/>
          </a:xfrm>
        </p:grpSpPr>
        <p:grpSp>
          <p:nvGrpSpPr>
            <p:cNvPr id="1685" name="Google Shape;1685;p91"/>
            <p:cNvGrpSpPr/>
            <p:nvPr/>
          </p:nvGrpSpPr>
          <p:grpSpPr>
            <a:xfrm>
              <a:off x="1090105" y="2306370"/>
              <a:ext cx="1024200" cy="1024200"/>
              <a:chOff x="1090105" y="2306370"/>
              <a:chExt cx="1024200" cy="1024200"/>
            </a:xfrm>
          </p:grpSpPr>
          <p:sp>
            <p:nvSpPr>
              <p:cNvPr id="1686" name="Google Shape;1686;p91"/>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7" name="Google Shape;1687;p91"/>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688" name="Google Shape;1688;p91"/>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9" name="Google Shape;1689;p91"/>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0" name="Google Shape;1690;p91"/>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1" name="Google Shape;1691;p91"/>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2" name="Google Shape;1692;p91"/>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3" name="Google Shape;1693;p91"/>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694" name="Google Shape;1694;p91"/>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695" name="Google Shape;1695;p91"/>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696" name="Google Shape;1696;p91"/>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697" name="Google Shape;1697;p91"/>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698" name="Google Shape;1698;p91"/>
            <p:cNvGrpSpPr/>
            <p:nvPr/>
          </p:nvGrpSpPr>
          <p:grpSpPr>
            <a:xfrm>
              <a:off x="1581202" y="2466989"/>
              <a:ext cx="42000" cy="367258"/>
              <a:chOff x="1012152" y="1933239"/>
              <a:chExt cx="42000" cy="367258"/>
            </a:xfrm>
          </p:grpSpPr>
          <p:cxnSp>
            <p:nvCxnSpPr>
              <p:cNvPr id="1699" name="Google Shape;1699;p91"/>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700" name="Google Shape;1700;p91"/>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701" name="Google Shape;1701;p91"/>
          <p:cNvGrpSpPr/>
          <p:nvPr/>
        </p:nvGrpSpPr>
        <p:grpSpPr>
          <a:xfrm rot="10800000">
            <a:off x="6444973" y="3010203"/>
            <a:ext cx="2063660" cy="1096649"/>
            <a:chOff x="797574" y="5583580"/>
            <a:chExt cx="3320986" cy="1188393"/>
          </a:xfrm>
        </p:grpSpPr>
        <p:pic>
          <p:nvPicPr>
            <p:cNvPr id="1702" name="Google Shape;1702;p91"/>
            <p:cNvPicPr preferRelativeResize="0"/>
            <p:nvPr/>
          </p:nvPicPr>
          <p:blipFill rotWithShape="1">
            <a:blip r:embed="rId3">
              <a:alphaModFix/>
            </a:blip>
            <a:srcRect b="43690" l="0" r="57905" t="0"/>
            <a:stretch/>
          </p:blipFill>
          <p:spPr>
            <a:xfrm flipH="1">
              <a:off x="797574" y="5583580"/>
              <a:ext cx="3320986" cy="1188393"/>
            </a:xfrm>
            <a:prstGeom prst="rect">
              <a:avLst/>
            </a:prstGeom>
            <a:noFill/>
            <a:ln>
              <a:noFill/>
            </a:ln>
          </p:spPr>
        </p:pic>
        <p:sp>
          <p:nvSpPr>
            <p:cNvPr id="1703" name="Google Shape;1703;p91"/>
            <p:cNvSpPr txBox="1"/>
            <p:nvPr/>
          </p:nvSpPr>
          <p:spPr>
            <a:xfrm flipH="1" rot="10800000">
              <a:off x="1048703" y="5958770"/>
              <a:ext cx="3000000" cy="55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Laakiin waxaan doorbidaa inaan sawiro miis natiijo (outcome table).</a:t>
              </a:r>
              <a:r>
                <a:rPr lang="en-GB" sz="1000">
                  <a:latin typeface="Lexend"/>
                  <a:ea typeface="Lexend"/>
                  <a:cs typeface="Lexend"/>
                  <a:sym typeface="Lexend"/>
                </a:rPr>
                <a:t/>
              </a:r>
              <a:r>
                <a:rPr lang="en-GB" sz="1000">
                  <a:latin typeface="Lexend"/>
                  <a:ea typeface="Lexend"/>
                  <a:cs typeface="Lexend"/>
                  <a:sym typeface="Lexend"/>
                </a:rPr>
                <a:t/>
              </a:r>
              <a:endParaRPr sz="1800">
                <a:latin typeface="Lexend"/>
                <a:ea typeface="Lexend"/>
                <a:cs typeface="Lexend"/>
                <a:sym typeface="Lexend"/>
              </a:endParaRPr>
            </a:p>
          </p:txBody>
        </p:sp>
      </p:grpSp>
      <p:graphicFrame>
        <p:nvGraphicFramePr>
          <p:cNvPr id="1704" name="Google Shape;1704;p91"/>
          <p:cNvGraphicFramePr/>
          <p:nvPr/>
        </p:nvGraphicFramePr>
        <p:xfrm>
          <a:off x="1978025" y="2440400"/>
          <a:ext cx="3000000" cy="3000000"/>
        </p:xfrm>
        <a:graphic>
          <a:graphicData uri="http://schemas.openxmlformats.org/drawingml/2006/table">
            <a:tbl>
              <a:tblPr>
                <a:noFill/>
                <a:tableStyleId>{119AA301-71C9-4D9F-A7E1-64B13F113C20}</a:tableStyleId>
              </a:tblPr>
              <a:tblGrid>
                <a:gridCol w="607400"/>
                <a:gridCol w="607400"/>
                <a:gridCol w="607400"/>
                <a:gridCol w="607400"/>
                <a:gridCol w="607400"/>
                <a:gridCol w="607400"/>
              </a:tblGrid>
              <a:tr h="307575">
                <a:tc>
                  <a:txBody>
                    <a:bodyPr/>
                    <a:lstStyle/>
                    <a:p>
                      <a:pPr indent="0" lvl="0" marL="0" rtl="0" algn="ctr">
                        <a:spcBef>
                          <a:spcPts val="0"/>
                        </a:spcBef>
                        <a:spcAft>
                          <a:spcPts val="0"/>
                        </a:spcAft>
                        <a:buNone/>
                      </a:pPr>
                      <a:r>
                        <a:t/>
                      </a:r>
                      <a:endParaRPr sz="1800">
                        <a:latin typeface="Lexend"/>
                        <a:ea typeface="Lexend"/>
                        <a:cs typeface="Lexend"/>
                        <a:sym typeface="Lexend"/>
                      </a:endParaRPr>
                    </a:p>
                  </a:txBody>
                  <a:tcPr marT="0" marB="0" marR="0" marL="0" anchor="ctr">
                    <a:lnR cap="flat" cmpd="sng" w="9525">
                      <a:solidFill>
                        <a:srgbClr val="999999"/>
                      </a:solidFill>
                      <a:prstDash val="solid"/>
                      <a:round/>
                      <a:headEnd len="sm" w="sm" type="none"/>
                      <a:tailEnd len="sm" w="sm" type="none"/>
                    </a:lnR>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A</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B</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C</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D</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E</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r>
              <a:tr h="350000">
                <a:tc>
                  <a:txBody>
                    <a:bodyPr/>
                    <a:lstStyle/>
                    <a:p>
                      <a:pPr indent="0" lvl="0" marL="0" rtl="0" algn="ctr">
                        <a:lnSpc>
                          <a:spcPct val="115000"/>
                        </a:lnSpc>
                        <a:spcBef>
                          <a:spcPts val="0"/>
                        </a:spcBef>
                        <a:spcAft>
                          <a:spcPts val="0"/>
                        </a:spcAft>
                        <a:buNone/>
                      </a:pPr>
                      <a:r>
                        <a:rPr lang="en-GB" sz="10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latin typeface="Lexend"/>
                          <a:ea typeface="Lexend"/>
                          <a:cs typeface="Lexend"/>
                          <a:sym typeface="Lexend"/>
                        </a:rPr>
                        <a:t>A1</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B1</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C1</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D1</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E1</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0000">
                <a:tc>
                  <a:txBody>
                    <a:bodyPr/>
                    <a:lstStyle/>
                    <a:p>
                      <a:pPr indent="0" lvl="0" marL="0" rtl="0" algn="ctr">
                        <a:lnSpc>
                          <a:spcPct val="115000"/>
                        </a:lnSpc>
                        <a:spcBef>
                          <a:spcPts val="0"/>
                        </a:spcBef>
                        <a:spcAft>
                          <a:spcPts val="0"/>
                        </a:spcAft>
                        <a:buNone/>
                      </a:pPr>
                      <a:r>
                        <a:rPr lang="en-GB" sz="10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latin typeface="Lexend"/>
                          <a:ea typeface="Lexend"/>
                          <a:cs typeface="Lexend"/>
                          <a:sym typeface="Lexend"/>
                        </a:rPr>
                        <a:t>A4</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B4</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C4</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D4</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E4</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0000">
                <a:tc>
                  <a:txBody>
                    <a:bodyPr/>
                    <a:lstStyle/>
                    <a:p>
                      <a:pPr indent="0" lvl="0" marL="0" rtl="0" algn="ctr">
                        <a:lnSpc>
                          <a:spcPct val="115000"/>
                        </a:lnSpc>
                        <a:spcBef>
                          <a:spcPts val="0"/>
                        </a:spcBef>
                        <a:spcAft>
                          <a:spcPts val="0"/>
                        </a:spcAft>
                        <a:buNone/>
                      </a:pPr>
                      <a:r>
                        <a:rPr lang="en-GB" sz="10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latin typeface="Lexend"/>
                          <a:ea typeface="Lexend"/>
                          <a:cs typeface="Lexend"/>
                          <a:sym typeface="Lexend"/>
                        </a:rPr>
                        <a:t>A8</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B8</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C8</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D8</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E8</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0000">
                <a:tc>
                  <a:txBody>
                    <a:bodyPr/>
                    <a:lstStyle/>
                    <a:p>
                      <a:pPr indent="0" lvl="0" marL="0" rtl="0" algn="ctr">
                        <a:lnSpc>
                          <a:spcPct val="115000"/>
                        </a:lnSpc>
                        <a:spcBef>
                          <a:spcPts val="0"/>
                        </a:spcBef>
                        <a:spcAft>
                          <a:spcPts val="0"/>
                        </a:spcAft>
                        <a:buNone/>
                      </a:pPr>
                      <a:r>
                        <a:rPr lang="en-GB" sz="10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latin typeface="Lexend"/>
                          <a:ea typeface="Lexend"/>
                          <a:cs typeface="Lexend"/>
                          <a:sym typeface="Lexend"/>
                        </a:rPr>
                        <a:t>A9</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B9</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C9</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D9</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E9</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r h="350000">
                <a:tc>
                  <a:txBody>
                    <a:bodyPr/>
                    <a:lstStyle/>
                    <a:p>
                      <a:pPr indent="0" lvl="0" marL="0" rtl="0" algn="ctr">
                        <a:lnSpc>
                          <a:spcPct val="115000"/>
                        </a:lnSpc>
                        <a:spcBef>
                          <a:spcPts val="0"/>
                        </a:spcBef>
                        <a:spcAft>
                          <a:spcPts val="0"/>
                        </a:spcAft>
                        <a:buNone/>
                      </a:pPr>
                      <a:r>
                        <a:rPr lang="en-GB" sz="1000">
                          <a:solidFill>
                            <a:srgbClr val="FFFFFF"/>
                          </a:solidFill>
                          <a:latin typeface="Lexend"/>
                          <a:ea typeface="Lexend"/>
                          <a:cs typeface="Lexend"/>
                          <a:sym typeface="Lexend"/>
                        </a:rPr>
                        <a:t>15</a:t>
                      </a:r>
                      <a:endParaRPr sz="1800">
                        <a:solidFill>
                          <a:srgbClr val="FFFFFF"/>
                        </a:solidFill>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000">
                          <a:latin typeface="Lexend"/>
                          <a:ea typeface="Lexend"/>
                          <a:cs typeface="Lexend"/>
                          <a:sym typeface="Lexend"/>
                        </a:rPr>
                        <a:t>A15</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B15</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C15</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D15</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Lexend"/>
                          <a:ea typeface="Lexend"/>
                          <a:cs typeface="Lexend"/>
                          <a:sym typeface="Lexend"/>
                        </a:rPr>
                        <a:t>E15</a:t>
                      </a:r>
                      <a:endParaRPr sz="1800">
                        <a:latin typeface="Lexend"/>
                        <a:ea typeface="Lexend"/>
                        <a:cs typeface="Lexend"/>
                        <a:sym typeface="Lexend"/>
                      </a:endParaRPr>
                    </a:p>
                  </a:txBody>
                  <a:tcPr marT="0" marB="0" marR="0" marL="0" anchor="ctr">
                    <a:lnL cap="flat" cmpd="sng" w="9525">
                      <a:solidFill>
                        <a:srgbClr val="999999"/>
                      </a:solidFill>
                      <a:prstDash val="solid"/>
                      <a:round/>
                      <a:headEnd len="sm" w="sm" type="none"/>
                      <a:tailEnd len="sm" w="sm" type="none"/>
                    </a:lnL>
                    <a:lnR cap="flat" cmpd="sng" w="9525">
                      <a:solidFill>
                        <a:srgbClr val="999999"/>
                      </a:solidFill>
                      <a:prstDash val="solid"/>
                      <a:round/>
                      <a:headEnd len="sm" w="sm" type="none"/>
                      <a:tailEnd len="sm" w="sm" type="none"/>
                    </a:lnR>
                    <a:lnT cap="flat" cmpd="sng" w="9525">
                      <a:solidFill>
                        <a:srgbClr val="999999"/>
                      </a:solidFill>
                      <a:prstDash val="solid"/>
                      <a:round/>
                      <a:headEnd len="sm" w="sm" type="none"/>
                      <a:tailEnd len="sm" w="sm" type="none"/>
                    </a:lnT>
                    <a:lnB cap="flat" cmpd="sng" w="9525">
                      <a:solidFill>
                        <a:srgbClr val="999999"/>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8" name="Shape 1708"/>
        <p:cNvGrpSpPr/>
        <p:nvPr/>
      </p:nvGrpSpPr>
      <p:grpSpPr>
        <a:xfrm>
          <a:off x="0" y="0"/>
          <a:ext cx="0" cy="0"/>
          <a:chOff x="0" y="0"/>
          <a:chExt cx="0" cy="0"/>
        </a:xfrm>
      </p:grpSpPr>
      <p:sp>
        <p:nvSpPr>
          <p:cNvPr id="1709" name="Google Shape;170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 (diagrams)</a:t>
            </a:r>
            <a:r>
              <a:rPr lang="en-GB" sz="1100">
                <a:latin typeface="Lexend"/>
              </a:rPr>
              <a:t/>
            </a:r>
            <a:r>
              <a:rPr lang="en-GB" sz="1100">
                <a:latin typeface="Lexend"/>
              </a:rPr>
              <a:t/>
            </a:r>
            <a:endParaRPr/>
          </a:p>
        </p:txBody>
      </p:sp>
      <p:sp>
        <p:nvSpPr>
          <p:cNvPr id="1710" name="Google Shape;1710;p92"/>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wareejiyaha 1 (spinner 1)</a:t>
            </a:r>
            <a:endParaRPr sz="1800">
              <a:solidFill>
                <a:srgbClr val="000000"/>
              </a:solidFill>
              <a:latin typeface="Lexend"/>
              <a:ea typeface="Lexend"/>
              <a:cs typeface="Lexend"/>
              <a:sym typeface="Lexend"/>
            </a:endParaRPr>
          </a:p>
        </p:txBody>
      </p:sp>
      <p:sp>
        <p:nvSpPr>
          <p:cNvPr id="1711" name="Google Shape;1711;p92"/>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wareejiyaha 2 (spinner 2)</a:t>
            </a:r>
            <a:endParaRPr sz="1800">
              <a:solidFill>
                <a:srgbClr val="000000"/>
              </a:solidFill>
              <a:latin typeface="Lexend"/>
              <a:ea typeface="Lexend"/>
              <a:cs typeface="Lexend"/>
              <a:sym typeface="Lexend"/>
            </a:endParaRPr>
          </a:p>
        </p:txBody>
      </p:sp>
      <p:grpSp>
        <p:nvGrpSpPr>
          <p:cNvPr id="1712" name="Google Shape;1712;p92"/>
          <p:cNvGrpSpPr/>
          <p:nvPr/>
        </p:nvGrpSpPr>
        <p:grpSpPr>
          <a:xfrm>
            <a:off x="137425" y="2323944"/>
            <a:ext cx="1669839" cy="1669839"/>
            <a:chOff x="2878150" y="2106061"/>
            <a:chExt cx="1377300" cy="1377300"/>
          </a:xfrm>
        </p:grpSpPr>
        <p:sp>
          <p:nvSpPr>
            <p:cNvPr id="1713" name="Google Shape;1713;p92"/>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4" name="Google Shape;1714;p92"/>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5" name="Google Shape;1715;p92"/>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6" name="Google Shape;1716;p92"/>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7" name="Google Shape;1717;p92"/>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8" name="Google Shape;1718;p92"/>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719" name="Google Shape;1719;p92"/>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720" name="Google Shape;1720;p92"/>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721" name="Google Shape;1721;p92"/>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722" name="Google Shape;1722;p92"/>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723" name="Google Shape;1723;p92"/>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724" name="Google Shape;1724;p92"/>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725" name="Google Shape;1725;p92"/>
          <p:cNvGrpSpPr/>
          <p:nvPr/>
        </p:nvGrpSpPr>
        <p:grpSpPr>
          <a:xfrm>
            <a:off x="177489" y="493386"/>
            <a:ext cx="1589763" cy="1589763"/>
            <a:chOff x="1090105" y="2306370"/>
            <a:chExt cx="1024200" cy="1024200"/>
          </a:xfrm>
        </p:grpSpPr>
        <p:grpSp>
          <p:nvGrpSpPr>
            <p:cNvPr id="1726" name="Google Shape;1726;p92"/>
            <p:cNvGrpSpPr/>
            <p:nvPr/>
          </p:nvGrpSpPr>
          <p:grpSpPr>
            <a:xfrm>
              <a:off x="1090105" y="2306370"/>
              <a:ext cx="1024200" cy="1024200"/>
              <a:chOff x="1090105" y="2306370"/>
              <a:chExt cx="1024200" cy="1024200"/>
            </a:xfrm>
          </p:grpSpPr>
          <p:sp>
            <p:nvSpPr>
              <p:cNvPr id="1727" name="Google Shape;1727;p92"/>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8" name="Google Shape;1728;p92"/>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729" name="Google Shape;1729;p92"/>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0" name="Google Shape;1730;p92"/>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1" name="Google Shape;1731;p92"/>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2" name="Google Shape;1732;p92"/>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3" name="Google Shape;1733;p92"/>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4" name="Google Shape;1734;p92"/>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735" name="Google Shape;1735;p92"/>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736" name="Google Shape;1736;p92"/>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737" name="Google Shape;1737;p92"/>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738" name="Google Shape;1738;p92"/>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739" name="Google Shape;1739;p92"/>
            <p:cNvGrpSpPr/>
            <p:nvPr/>
          </p:nvGrpSpPr>
          <p:grpSpPr>
            <a:xfrm>
              <a:off x="1581202" y="2466989"/>
              <a:ext cx="42000" cy="367258"/>
              <a:chOff x="1012152" y="1933239"/>
              <a:chExt cx="42000" cy="367258"/>
            </a:xfrm>
          </p:grpSpPr>
          <p:cxnSp>
            <p:nvCxnSpPr>
              <p:cNvPr id="1740" name="Google Shape;1740;p92"/>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741" name="Google Shape;1741;p92"/>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pic>
        <p:nvPicPr>
          <p:cNvPr id="1742" name="Google Shape;1742;p92"/>
          <p:cNvPicPr preferRelativeResize="0"/>
          <p:nvPr/>
        </p:nvPicPr>
        <p:blipFill rotWithShape="1">
          <a:blip r:embed="rId3">
            <a:alphaModFix/>
          </a:blip>
          <a:srcRect b="43690" l="0" r="57905" t="0"/>
          <a:stretch/>
        </p:blipFill>
        <p:spPr>
          <a:xfrm>
            <a:off x="5462425" y="733795"/>
            <a:ext cx="2639841" cy="1405107"/>
          </a:xfrm>
          <a:prstGeom prst="rect">
            <a:avLst/>
          </a:prstGeom>
          <a:noFill/>
          <a:ln>
            <a:noFill/>
          </a:ln>
        </p:spPr>
      </p:pic>
      <p:sp>
        <p:nvSpPr>
          <p:cNvPr id="1743" name="Google Shape;1743;p92"/>
          <p:cNvSpPr txBox="1"/>
          <p:nvPr/>
        </p:nvSpPr>
        <p:spPr>
          <a:xfrm>
            <a:off x="5530697" y="759485"/>
            <a:ext cx="2384700" cy="1130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Jaantusyada Venn (Venn diagrams) waa kuwa aan ugu jeclahay…</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p:txBody>
      </p:sp>
      <p:grpSp>
        <p:nvGrpSpPr>
          <p:cNvPr id="1744" name="Google Shape;1744;p92"/>
          <p:cNvGrpSpPr/>
          <p:nvPr/>
        </p:nvGrpSpPr>
        <p:grpSpPr>
          <a:xfrm>
            <a:off x="5021700" y="679838"/>
            <a:ext cx="3187500" cy="1514100"/>
            <a:chOff x="5021700" y="3022950"/>
            <a:chExt cx="3187500" cy="1514100"/>
          </a:xfrm>
        </p:grpSpPr>
        <p:sp>
          <p:nvSpPr>
            <p:cNvPr id="1745" name="Google Shape;1745;p92"/>
            <p:cNvSpPr/>
            <p:nvPr/>
          </p:nvSpPr>
          <p:spPr>
            <a:xfrm>
              <a:off x="5021700" y="3022950"/>
              <a:ext cx="3187500" cy="15141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pic>
          <p:nvPicPr>
            <p:cNvPr id="1746" name="Google Shape;1746;p92"/>
            <p:cNvPicPr preferRelativeResize="0"/>
            <p:nvPr/>
          </p:nvPicPr>
          <p:blipFill rotWithShape="1">
            <a:blip r:embed="rId3">
              <a:alphaModFix/>
            </a:blip>
            <a:srcRect b="43690" l="0" r="57905" t="0"/>
            <a:stretch/>
          </p:blipFill>
          <p:spPr>
            <a:xfrm>
              <a:off x="5462425" y="3077445"/>
              <a:ext cx="2639841" cy="1405107"/>
            </a:xfrm>
            <a:prstGeom prst="rect">
              <a:avLst/>
            </a:prstGeom>
            <a:noFill/>
            <a:ln>
              <a:noFill/>
            </a:ln>
          </p:spPr>
        </p:pic>
        <p:sp>
          <p:nvSpPr>
            <p:cNvPr id="1747" name="Google Shape;1747;p92"/>
            <p:cNvSpPr txBox="1"/>
            <p:nvPr/>
          </p:nvSpPr>
          <p:spPr>
            <a:xfrm>
              <a:off x="5530697" y="3103135"/>
              <a:ext cx="2384700" cy="1130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sz="1000">
                  <a:solidFill>
                    <a:schemeClr val="dk1"/>
                  </a:solidFill>
                  <a:latin typeface="Lexend"/>
                  <a:ea typeface="Lexend"/>
                  <a:cs typeface="Lexend"/>
                  <a:sym typeface="Lexend"/>
                </a:rPr>
                <a:t>… Hmm, laakiin ma suurtogal baa in la sawiro mid labadan wareejiye (spinner)?</a:t>
              </a:r>
              <a:endParaRPr sz="1800">
                <a:latin typeface="Lexend"/>
                <a:ea typeface="Lexend"/>
                <a:cs typeface="Lexend"/>
                <a:sym typeface="Lexend"/>
              </a:endParaRPr>
            </a:p>
          </p:txBody>
        </p:sp>
      </p:grpSp>
      <p:pic>
        <p:nvPicPr>
          <p:cNvPr id="1748" name="Google Shape;1748;p92"/>
          <p:cNvPicPr preferRelativeResize="0"/>
          <p:nvPr/>
        </p:nvPicPr>
        <p:blipFill>
          <a:blip r:embed="rId8">
            <a:alphaModFix/>
          </a:blip>
          <a:stretch>
            <a:fillRect/>
          </a:stretch>
        </p:blipFill>
        <p:spPr>
          <a:xfrm>
            <a:off x="8071957" y="1590672"/>
            <a:ext cx="610800" cy="704382"/>
          </a:xfrm>
          <a:prstGeom prst="rect">
            <a:avLst/>
          </a:prstGeom>
          <a:noFill/>
          <a:ln>
            <a:noFill/>
          </a:ln>
        </p:spPr>
      </p:pic>
      <p:sp>
        <p:nvSpPr>
          <p:cNvPr id="1749" name="Google Shape;1749;p92"/>
          <p:cNvSpPr txBox="1"/>
          <p:nvPr/>
        </p:nvSpPr>
        <p:spPr>
          <a:xfrm>
            <a:off x="7934708" y="2274275"/>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Axmed</a:t>
            </a:r>
            <a:endParaRPr sz="1800">
              <a:latin typeface="Lexend"/>
              <a:ea typeface="Lexend"/>
              <a:cs typeface="Lexend"/>
              <a:sym typeface="Lexend"/>
            </a:endParaRPr>
          </a:p>
        </p:txBody>
      </p:sp>
      <p:grpSp>
        <p:nvGrpSpPr>
          <p:cNvPr id="1750" name="Google Shape;1750;p92"/>
          <p:cNvGrpSpPr/>
          <p:nvPr/>
        </p:nvGrpSpPr>
        <p:grpSpPr>
          <a:xfrm>
            <a:off x="5479165" y="2644883"/>
            <a:ext cx="3181831" cy="1779274"/>
            <a:chOff x="5479165" y="2644883"/>
            <a:chExt cx="3181831" cy="1779274"/>
          </a:xfrm>
        </p:grpSpPr>
        <p:grpSp>
          <p:nvGrpSpPr>
            <p:cNvPr id="1751" name="Google Shape;1751;p92"/>
            <p:cNvGrpSpPr/>
            <p:nvPr/>
          </p:nvGrpSpPr>
          <p:grpSpPr>
            <a:xfrm>
              <a:off x="5479165" y="2644883"/>
              <a:ext cx="2639843" cy="1405105"/>
              <a:chOff x="4950696" y="682200"/>
              <a:chExt cx="3320975" cy="1767651"/>
            </a:xfrm>
          </p:grpSpPr>
          <p:pic>
            <p:nvPicPr>
              <p:cNvPr id="1752" name="Google Shape;1752;p92"/>
              <p:cNvPicPr preferRelativeResize="0"/>
              <p:nvPr/>
            </p:nvPicPr>
            <p:blipFill rotWithShape="1">
              <a:blip r:embed="rId3">
                <a:alphaModFix/>
              </a:blip>
              <a:srcRect b="43690" l="0" r="57905" t="0"/>
              <a:stretch/>
            </p:blipFill>
            <p:spPr>
              <a:xfrm>
                <a:off x="4950696" y="682200"/>
                <a:ext cx="3320975" cy="1767651"/>
              </a:xfrm>
              <a:prstGeom prst="rect">
                <a:avLst/>
              </a:prstGeom>
              <a:noFill/>
              <a:ln>
                <a:noFill/>
              </a:ln>
            </p:spPr>
          </p:pic>
          <p:sp>
            <p:nvSpPr>
              <p:cNvPr id="1753" name="Google Shape;1753;p92"/>
              <p:cNvSpPr txBox="1"/>
              <p:nvPr/>
            </p:nvSpPr>
            <p:spPr>
              <a:xfrm>
                <a:off x="5036584" y="714518"/>
                <a:ext cx="3000000" cy="1422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rgbClr val="000000"/>
                  </a:buClr>
                  <a:buSzPts val="1100"/>
                  <a:buFont typeface="Arial"/>
                  <a:buNone/>
                </a:pPr>
                <a:r>
                  <a:rPr lang="en-GB" sz="1000">
                    <a:latin typeface="Lexend"/>
                    <a:ea typeface="Lexend"/>
                    <a:cs typeface="Lexend"/>
                    <a:sym typeface="Lexend"/>
                  </a:rPr>
                  <a:t>Waxaan u malaynayaa inaad jaantuska Venn (Venn diagram) u isticmaali karto oo keliya noocyada su'aalaha gaarka ah.</a:t>
                </a:r>
                <a:endParaRPr sz="1800">
                  <a:solidFill>
                    <a:srgbClr val="000000"/>
                  </a:solidFill>
                  <a:latin typeface="Lexend"/>
                  <a:ea typeface="Lexend"/>
                  <a:cs typeface="Lexend"/>
                  <a:sym typeface="Lexend"/>
                </a:endParaRPr>
              </a:p>
            </p:txBody>
          </p:sp>
        </p:grpSp>
        <p:grpSp>
          <p:nvGrpSpPr>
            <p:cNvPr id="1754" name="Google Shape;1754;p92"/>
            <p:cNvGrpSpPr/>
            <p:nvPr/>
          </p:nvGrpSpPr>
          <p:grpSpPr>
            <a:xfrm>
              <a:off x="7984796" y="3383632"/>
              <a:ext cx="676200" cy="1040525"/>
              <a:chOff x="8137196" y="1935832"/>
              <a:chExt cx="676200" cy="1040525"/>
            </a:xfrm>
          </p:grpSpPr>
          <p:pic>
            <p:nvPicPr>
              <p:cNvPr id="1755" name="Google Shape;1755;p92"/>
              <p:cNvPicPr preferRelativeResize="0"/>
              <p:nvPr/>
            </p:nvPicPr>
            <p:blipFill>
              <a:blip r:embed="rId8">
                <a:alphaModFix/>
              </a:blip>
              <a:stretch>
                <a:fillRect/>
              </a:stretch>
            </p:blipFill>
            <p:spPr>
              <a:xfrm flipH="1">
                <a:off x="8209791" y="1935832"/>
                <a:ext cx="598139" cy="747975"/>
              </a:xfrm>
              <a:prstGeom prst="rect">
                <a:avLst/>
              </a:prstGeom>
              <a:noFill/>
              <a:ln>
                <a:noFill/>
              </a:ln>
            </p:spPr>
          </p:pic>
          <p:sp>
            <p:nvSpPr>
              <p:cNvPr id="1756" name="Google Shape;1756;p92"/>
              <p:cNvSpPr txBox="1"/>
              <p:nvPr/>
            </p:nvSpPr>
            <p:spPr>
              <a:xfrm>
                <a:off x="8137196" y="2699157"/>
                <a:ext cx="676200" cy="2772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Clr>
                    <a:srgbClr val="000000"/>
                  </a:buClr>
                  <a:buSzPts val="1100"/>
                  <a:buFont typeface="Arial"/>
                  <a:buNone/>
                </a:pPr>
                <a:r>
                  <a:rPr lang="en-GB" sz="1000">
                    <a:solidFill>
                      <a:srgbClr val="000000"/>
                    </a:solidFill>
                    <a:latin typeface="Lexend"/>
                    <a:ea typeface="Lexend"/>
                    <a:cs typeface="Lexend"/>
                    <a:sym typeface="Lexend"/>
                  </a:rPr>
                  <a:t>Nuur</a:t>
                </a:r>
                <a:endParaRPr sz="1800">
                  <a:solidFill>
                    <a:srgbClr val="000000"/>
                  </a:solidFill>
                  <a:latin typeface="Lexend"/>
                  <a:ea typeface="Lexend"/>
                  <a:cs typeface="Lexend"/>
                  <a:sym typeface="Lexend"/>
                </a:endParaRPr>
              </a:p>
            </p:txBody>
          </p:sp>
        </p:grpSp>
      </p:grpSp>
      <p:sp>
        <p:nvSpPr>
          <p:cNvPr id="1757" name="Google Shape;1757;p92"/>
          <p:cNvSpPr/>
          <p:nvPr/>
        </p:nvSpPr>
        <p:spPr>
          <a:xfrm>
            <a:off x="1974636" y="1479925"/>
            <a:ext cx="30768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8" name="Google Shape;1758;p92"/>
          <p:cNvSpPr/>
          <p:nvPr/>
        </p:nvSpPr>
        <p:spPr>
          <a:xfrm>
            <a:off x="2256183" y="1783353"/>
            <a:ext cx="16818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9" name="Google Shape;1759;p92"/>
          <p:cNvSpPr/>
          <p:nvPr/>
        </p:nvSpPr>
        <p:spPr>
          <a:xfrm>
            <a:off x="3088119" y="1783353"/>
            <a:ext cx="16818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60" name="Google Shape;1760;p92"/>
          <p:cNvSpPr txBox="1"/>
          <p:nvPr/>
        </p:nvSpPr>
        <p:spPr>
          <a:xfrm>
            <a:off x="1974613" y="1481400"/>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4" name="Shape 1764"/>
        <p:cNvGrpSpPr/>
        <p:nvPr/>
      </p:nvGrpSpPr>
      <p:grpSpPr>
        <a:xfrm>
          <a:off x="0" y="0"/>
          <a:ext cx="0" cy="0"/>
          <a:chOff x="0" y="0"/>
          <a:chExt cx="0" cy="0"/>
        </a:xfrm>
      </p:grpSpPr>
      <p:sp>
        <p:nvSpPr>
          <p:cNvPr id="1765" name="Google Shape;1765;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 (diagrams)</a:t>
            </a:r>
            <a:r>
              <a:rPr lang="en-GB" sz="1100">
                <a:latin typeface="Lexend"/>
              </a:rPr>
              <a:t/>
            </a:r>
            <a:r>
              <a:rPr lang="en-GB" sz="1100">
                <a:latin typeface="Lexend"/>
              </a:rPr>
              <a:t/>
            </a:r>
            <a:endParaRPr/>
          </a:p>
        </p:txBody>
      </p:sp>
      <p:sp>
        <p:nvSpPr>
          <p:cNvPr id="1766" name="Google Shape;1766;p93"/>
          <p:cNvSpPr txBox="1"/>
          <p:nvPr/>
        </p:nvSpPr>
        <p:spPr>
          <a:xfrm>
            <a:off x="1953850" y="642025"/>
            <a:ext cx="68661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Jaantusyada Venn (Venn diagrams) aad bay u waxtar u leeyihiin kala-saarista natiijooyinka tijaabada (trial) dhacdooyinka (events).</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solidFill>
                <a:schemeClr val="dk1"/>
              </a:solidFill>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solidFill>
                  <a:schemeClr val="dk1"/>
                </a:solidFill>
                <a:latin typeface="Lexend"/>
                <a:ea typeface="Lexend"/>
                <a:cs typeface="Lexend"/>
                <a:sym typeface="Lexend"/>
              </a:rPr>
              <a:t>Tusaale ahaan, wareejiyaha 2 (spinner 2) ayaa la wareejin doonaa hal mar. Waa maxay natiijooyinka dhacdooyinka (events) ah in wareejiyuhu ku soo degto lambar siman (even) ama labajibbaaran (square)?</a:t>
            </a:r>
            <a:endParaRPr sz="1800">
              <a:solidFill>
                <a:schemeClr val="dk1"/>
              </a:solidFill>
              <a:latin typeface="Lexend"/>
              <a:ea typeface="Lexend"/>
              <a:cs typeface="Lexend"/>
              <a:sym typeface="Lexend"/>
            </a:endParaRPr>
          </a:p>
        </p:txBody>
      </p:sp>
      <p:sp>
        <p:nvSpPr>
          <p:cNvPr id="1767" name="Google Shape;1767;p93"/>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wareejiyaha 1 (spinner 1)</a:t>
            </a:r>
            <a:endParaRPr sz="1800">
              <a:solidFill>
                <a:srgbClr val="000000"/>
              </a:solidFill>
              <a:latin typeface="Lexend"/>
              <a:ea typeface="Lexend"/>
              <a:cs typeface="Lexend"/>
              <a:sym typeface="Lexend"/>
            </a:endParaRPr>
          </a:p>
        </p:txBody>
      </p:sp>
      <p:sp>
        <p:nvSpPr>
          <p:cNvPr id="1768" name="Google Shape;1768;p93"/>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wareejiyaha 2 (spinner 2)</a:t>
            </a:r>
            <a:endParaRPr sz="1800">
              <a:solidFill>
                <a:srgbClr val="000000"/>
              </a:solidFill>
              <a:latin typeface="Lexend"/>
              <a:ea typeface="Lexend"/>
              <a:cs typeface="Lexend"/>
              <a:sym typeface="Lexend"/>
            </a:endParaRPr>
          </a:p>
        </p:txBody>
      </p:sp>
      <p:grpSp>
        <p:nvGrpSpPr>
          <p:cNvPr id="1769" name="Google Shape;1769;p93"/>
          <p:cNvGrpSpPr/>
          <p:nvPr/>
        </p:nvGrpSpPr>
        <p:grpSpPr>
          <a:xfrm>
            <a:off x="137425" y="2323944"/>
            <a:ext cx="1669839" cy="1669839"/>
            <a:chOff x="2878150" y="2106061"/>
            <a:chExt cx="1377300" cy="1377300"/>
          </a:xfrm>
        </p:grpSpPr>
        <p:sp>
          <p:nvSpPr>
            <p:cNvPr id="1770" name="Google Shape;1770;p93"/>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1" name="Google Shape;1771;p93"/>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2" name="Google Shape;1772;p93"/>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3" name="Google Shape;1773;p93"/>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4" name="Google Shape;1774;p93"/>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5" name="Google Shape;1775;p93"/>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776" name="Google Shape;1776;p93"/>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777" name="Google Shape;1777;p93"/>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778" name="Google Shape;1778;p93"/>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779" name="Google Shape;1779;p93"/>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0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780" name="Google Shape;1780;p93"/>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781" name="Google Shape;1781;p93"/>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782" name="Google Shape;1782;p93"/>
          <p:cNvGrpSpPr/>
          <p:nvPr/>
        </p:nvGrpSpPr>
        <p:grpSpPr>
          <a:xfrm>
            <a:off x="177489" y="493386"/>
            <a:ext cx="1589763" cy="1589763"/>
            <a:chOff x="1090105" y="2306370"/>
            <a:chExt cx="1024200" cy="1024200"/>
          </a:xfrm>
        </p:grpSpPr>
        <p:grpSp>
          <p:nvGrpSpPr>
            <p:cNvPr id="1783" name="Google Shape;1783;p93"/>
            <p:cNvGrpSpPr/>
            <p:nvPr/>
          </p:nvGrpSpPr>
          <p:grpSpPr>
            <a:xfrm>
              <a:off x="1090105" y="2306370"/>
              <a:ext cx="1024200" cy="1024200"/>
              <a:chOff x="1090105" y="2306370"/>
              <a:chExt cx="1024200" cy="1024200"/>
            </a:xfrm>
          </p:grpSpPr>
          <p:sp>
            <p:nvSpPr>
              <p:cNvPr id="1784" name="Google Shape;1784;p93"/>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5" name="Google Shape;1785;p93"/>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786" name="Google Shape;1786;p93"/>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7" name="Google Shape;1787;p93"/>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8" name="Google Shape;1788;p93"/>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9" name="Google Shape;1789;p93"/>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0" name="Google Shape;1790;p93"/>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1" name="Google Shape;1791;p93"/>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792" name="Google Shape;1792;p93"/>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793" name="Google Shape;1793;p93"/>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794" name="Google Shape;1794;p93"/>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795" name="Google Shape;1795;p93"/>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796" name="Google Shape;1796;p93"/>
            <p:cNvGrpSpPr/>
            <p:nvPr/>
          </p:nvGrpSpPr>
          <p:grpSpPr>
            <a:xfrm>
              <a:off x="1581202" y="2466989"/>
              <a:ext cx="42000" cy="367258"/>
              <a:chOff x="1012152" y="1933239"/>
              <a:chExt cx="42000" cy="367258"/>
            </a:xfrm>
          </p:grpSpPr>
          <p:cxnSp>
            <p:nvCxnSpPr>
              <p:cNvPr id="1797" name="Google Shape;1797;p93"/>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798" name="Google Shape;1798;p93"/>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799" name="Google Shape;1799;p93"/>
          <p:cNvSpPr/>
          <p:nvPr/>
        </p:nvSpPr>
        <p:spPr>
          <a:xfrm>
            <a:off x="4857037" y="2851514"/>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0" name="Google Shape;1800;p93"/>
          <p:cNvSpPr/>
          <p:nvPr/>
        </p:nvSpPr>
        <p:spPr>
          <a:xfrm>
            <a:off x="5182837" y="3154942"/>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1" name="Google Shape;1801;p93"/>
          <p:cNvSpPr/>
          <p:nvPr/>
        </p:nvSpPr>
        <p:spPr>
          <a:xfrm>
            <a:off x="6145537" y="3154942"/>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02" name="Google Shape;1802;p93"/>
          <p:cNvSpPr txBox="1"/>
          <p:nvPr/>
        </p:nvSpPr>
        <p:spPr>
          <a:xfrm>
            <a:off x="886212" y="4531735"/>
            <a:ext cx="8025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labajibbaaran (square)</a:t>
            </a:r>
            <a:endParaRPr sz="1800">
              <a:latin typeface="Lexend"/>
              <a:ea typeface="Lexend"/>
              <a:cs typeface="Lexend"/>
              <a:sym typeface="Lexend"/>
            </a:endParaRPr>
          </a:p>
        </p:txBody>
      </p:sp>
      <p:sp>
        <p:nvSpPr>
          <p:cNvPr id="1803" name="Google Shape;1803;p93"/>
          <p:cNvSpPr txBox="1"/>
          <p:nvPr/>
        </p:nvSpPr>
        <p:spPr>
          <a:xfrm>
            <a:off x="1944744" y="4531735"/>
            <a:ext cx="14496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siman (even)</a:t>
            </a:r>
            <a:endParaRPr sz="1800">
              <a:latin typeface="Lexend"/>
              <a:ea typeface="Lexend"/>
              <a:cs typeface="Lexend"/>
              <a:sym typeface="Lexend"/>
            </a:endParaRPr>
          </a:p>
        </p:txBody>
      </p:sp>
      <p:sp>
        <p:nvSpPr>
          <p:cNvPr id="1804" name="Google Shape;1804;p93"/>
          <p:cNvSpPr txBox="1"/>
          <p:nvPr/>
        </p:nvSpPr>
        <p:spPr>
          <a:xfrm>
            <a:off x="4333008" y="4531735"/>
            <a:ext cx="426600" cy="34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a:t>
            </a:r>
            <a:endParaRPr sz="2000">
              <a:solidFill>
                <a:schemeClr val="dk1"/>
              </a:solidFill>
              <a:latin typeface="Kalam"/>
              <a:ea typeface="Kalam"/>
              <a:cs typeface="Kalam"/>
              <a:sym typeface="Kalam"/>
            </a:endParaRPr>
          </a:p>
        </p:txBody>
      </p:sp>
      <p:sp>
        <p:nvSpPr>
          <p:cNvPr id="1805" name="Google Shape;1805;p93"/>
          <p:cNvSpPr txBox="1"/>
          <p:nvPr/>
        </p:nvSpPr>
        <p:spPr>
          <a:xfrm>
            <a:off x="5015640" y="4531735"/>
            <a:ext cx="426600" cy="34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a:t>
            </a:r>
            <a:endParaRPr sz="2000">
              <a:solidFill>
                <a:schemeClr val="dk1"/>
              </a:solidFill>
              <a:latin typeface="Kalam"/>
              <a:ea typeface="Kalam"/>
              <a:cs typeface="Kalam"/>
              <a:sym typeface="Kalam"/>
            </a:endParaRPr>
          </a:p>
        </p:txBody>
      </p:sp>
      <p:sp>
        <p:nvSpPr>
          <p:cNvPr id="1806" name="Google Shape;1806;p93"/>
          <p:cNvSpPr txBox="1"/>
          <p:nvPr/>
        </p:nvSpPr>
        <p:spPr>
          <a:xfrm>
            <a:off x="3650376" y="4531735"/>
            <a:ext cx="426600" cy="34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solidFill>
                <a:schemeClr val="dk1"/>
              </a:solidFill>
              <a:latin typeface="Kalam"/>
              <a:ea typeface="Kalam"/>
              <a:cs typeface="Kalam"/>
              <a:sym typeface="Kalam"/>
            </a:endParaRPr>
          </a:p>
        </p:txBody>
      </p:sp>
      <p:sp>
        <p:nvSpPr>
          <p:cNvPr id="1807" name="Google Shape;1807;p93"/>
          <p:cNvSpPr txBox="1"/>
          <p:nvPr/>
        </p:nvSpPr>
        <p:spPr>
          <a:xfrm>
            <a:off x="5698272" y="4531735"/>
            <a:ext cx="426600" cy="34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9</a:t>
            </a:r>
            <a:endParaRPr sz="2000">
              <a:solidFill>
                <a:schemeClr val="dk1"/>
              </a:solidFill>
              <a:latin typeface="Kalam"/>
              <a:ea typeface="Kalam"/>
              <a:cs typeface="Kalam"/>
              <a:sym typeface="Kalam"/>
            </a:endParaRPr>
          </a:p>
        </p:txBody>
      </p:sp>
      <p:sp>
        <p:nvSpPr>
          <p:cNvPr id="1808" name="Google Shape;1808;p93"/>
          <p:cNvSpPr txBox="1"/>
          <p:nvPr/>
        </p:nvSpPr>
        <p:spPr>
          <a:xfrm>
            <a:off x="6380904" y="4531735"/>
            <a:ext cx="426600" cy="3468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15</a:t>
            </a:r>
            <a:endParaRPr sz="2000">
              <a:solidFill>
                <a:schemeClr val="dk1"/>
              </a:solidFill>
              <a:latin typeface="Kalam"/>
              <a:ea typeface="Kalam"/>
              <a:cs typeface="Kalam"/>
              <a:sym typeface="Kalam"/>
            </a:endParaRPr>
          </a:p>
        </p:txBody>
      </p:sp>
      <p:sp>
        <p:nvSpPr>
          <p:cNvPr id="1809" name="Google Shape;1809;p93"/>
          <p:cNvSpPr txBox="1"/>
          <p:nvPr/>
        </p:nvSpPr>
        <p:spPr>
          <a:xfrm>
            <a:off x="411480" y="4531735"/>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
        <p:nvSpPr>
          <p:cNvPr id="1810" name="TextBox 1809"/>
          <p:cNvSpPr txBox="1"/>
          <p:nvPr/>
        </p:nvSpPr>
        <p:spPr>
          <a:xfrm>
            <a:off x="411480" y="4257415"/>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3" name="Shape 1813"/>
        <p:cNvGrpSpPr/>
        <p:nvPr/>
      </p:nvGrpSpPr>
      <p:grpSpPr>
        <a:xfrm>
          <a:off x="0" y="0"/>
          <a:ext cx="0" cy="0"/>
          <a:chOff x="0" y="0"/>
          <a:chExt cx="0" cy="0"/>
        </a:xfrm>
      </p:grpSpPr>
      <p:sp>
        <p:nvSpPr>
          <p:cNvPr id="1814" name="Google Shape;1814;p94"/>
          <p:cNvSpPr txBox="1"/>
          <p:nvPr/>
        </p:nvSpPr>
        <p:spPr>
          <a:xfrm>
            <a:off x="1953850" y="642025"/>
            <a:ext cx="68661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Si kastaba ha ahaatee, jaantusyada Venn ma aha kuwo waxtar u leh in si nidaamsan loo qoro dhammaan natiijooyinka tijaabo laba heer ah.</a:t>
            </a:r>
            <a:r>
              <a:rPr lang="en-GB" sz="1400">
                <a:solidFill>
                  <a:srgbClr val="0B5FA5"/>
                </a:solidFill>
                <a:latin typeface="Lexend"/>
                <a:ea typeface="Lexend"/>
                <a:cs typeface="Lexend"/>
                <a:sym typeface="Lexend"/>
              </a:rPr>
              <a:t/>
            </a:r>
            <a:r>
              <a:rPr lang="en-GB" sz="14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Tusaale ahaan, ma jiro hab nidaamsan oo lagu qoro dhammaan natiijooyinka jaantuska Venn haddii spinner 1 iyo spinner 2 la wareejiyo hal mar mid kasta.</a:t>
            </a:r>
            <a:endParaRPr sz="1800">
              <a:latin typeface="Lexend"/>
              <a:ea typeface="Lexend"/>
              <a:cs typeface="Lexend"/>
              <a:sym typeface="Lexend"/>
            </a:endParaRPr>
          </a:p>
        </p:txBody>
      </p:sp>
      <p:sp>
        <p:nvSpPr>
          <p:cNvPr id="1815" name="Google Shape;1815;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jaantusyo badan</a:t>
            </a:r>
            <a:r>
              <a:rPr lang="en-GB" sz="1400">
                <a:latin typeface="Lexend"/>
              </a:rPr>
              <a:t/>
            </a:r>
            <a:r>
              <a:rPr lang="en-GB" sz="1400">
                <a:latin typeface="Lexend"/>
              </a:rPr>
              <a:t/>
            </a:r>
            <a:endParaRPr/>
          </a:p>
        </p:txBody>
      </p:sp>
      <p:sp>
        <p:nvSpPr>
          <p:cNvPr id="1816" name="Google Shape;1816;p94"/>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spinner 1</a:t>
            </a:r>
            <a:endParaRPr sz="1800">
              <a:solidFill>
                <a:srgbClr val="000000"/>
              </a:solidFill>
              <a:latin typeface="Lexend"/>
              <a:ea typeface="Lexend"/>
              <a:cs typeface="Lexend"/>
              <a:sym typeface="Lexend"/>
            </a:endParaRPr>
          </a:p>
        </p:txBody>
      </p:sp>
      <p:sp>
        <p:nvSpPr>
          <p:cNvPr id="1817" name="Google Shape;1817;p94"/>
          <p:cNvSpPr txBox="1"/>
          <p:nvPr/>
        </p:nvSpPr>
        <p:spPr>
          <a:xfrm>
            <a:off x="393188" y="3705895"/>
            <a:ext cx="11583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spinner 2</a:t>
            </a:r>
            <a:endParaRPr sz="1800">
              <a:solidFill>
                <a:srgbClr val="000000"/>
              </a:solidFill>
              <a:latin typeface="Lexend"/>
              <a:ea typeface="Lexend"/>
              <a:cs typeface="Lexend"/>
              <a:sym typeface="Lexend"/>
            </a:endParaRPr>
          </a:p>
        </p:txBody>
      </p:sp>
      <p:grpSp>
        <p:nvGrpSpPr>
          <p:cNvPr id="1818" name="Google Shape;1818;p94"/>
          <p:cNvGrpSpPr/>
          <p:nvPr/>
        </p:nvGrpSpPr>
        <p:grpSpPr>
          <a:xfrm>
            <a:off x="137425" y="2323944"/>
            <a:ext cx="1669839" cy="1669839"/>
            <a:chOff x="2878150" y="2106061"/>
            <a:chExt cx="1377300" cy="1377300"/>
          </a:xfrm>
        </p:grpSpPr>
        <p:sp>
          <p:nvSpPr>
            <p:cNvPr id="1819" name="Google Shape;1819;p94"/>
            <p:cNvSpPr/>
            <p:nvPr/>
          </p:nvSpPr>
          <p:spPr>
            <a:xfrm flipH="1">
              <a:off x="3074060" y="2301801"/>
              <a:ext cx="985500" cy="985500"/>
            </a:xfrm>
            <a:prstGeom prst="pie">
              <a:avLst>
                <a:gd fmla="val 11876382"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0" name="Google Shape;1820;p94"/>
            <p:cNvSpPr/>
            <p:nvPr/>
          </p:nvSpPr>
          <p:spPr>
            <a:xfrm flipH="1" rot="4319377">
              <a:off x="3073909" y="2301755"/>
              <a:ext cx="985804" cy="985804"/>
            </a:xfrm>
            <a:prstGeom prst="pie">
              <a:avLst>
                <a:gd fmla="val 11876382"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1" name="Google Shape;1821;p94"/>
            <p:cNvSpPr/>
            <p:nvPr/>
          </p:nvSpPr>
          <p:spPr>
            <a:xfrm flipH="1" rot="8639896">
              <a:off x="3073783" y="2301695"/>
              <a:ext cx="986033" cy="986033"/>
            </a:xfrm>
            <a:prstGeom prst="pie">
              <a:avLst>
                <a:gd fmla="val 11876382"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2" name="Google Shape;1822;p94"/>
            <p:cNvSpPr/>
            <p:nvPr/>
          </p:nvSpPr>
          <p:spPr>
            <a:xfrm>
              <a:off x="3074062" y="2301801"/>
              <a:ext cx="985500" cy="985500"/>
            </a:xfrm>
            <a:prstGeom prst="pie">
              <a:avLst>
                <a:gd fmla="val 11876382"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3" name="Google Shape;1823;p94"/>
            <p:cNvSpPr/>
            <p:nvPr/>
          </p:nvSpPr>
          <p:spPr>
            <a:xfrm rot="-4319377">
              <a:off x="3073909" y="2301755"/>
              <a:ext cx="985804" cy="985804"/>
            </a:xfrm>
            <a:prstGeom prst="pie">
              <a:avLst>
                <a:gd fmla="val 11876382"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4" name="Google Shape;1824;p94"/>
            <p:cNvSpPr txBox="1"/>
            <p:nvPr/>
          </p:nvSpPr>
          <p:spPr>
            <a:xfrm>
              <a:off x="3250648"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700">
                  <a:latin typeface="Lexend"/>
                  <a:ea typeface="Lexend"/>
                  <a:cs typeface="Lexend"/>
                  <a:sym typeface="Lexend"/>
                </a:rPr>
                <a:t>15</a:t>
              </a:r>
              <a:endParaRPr sz="1800">
                <a:solidFill>
                  <a:srgbClr val="000000"/>
                </a:solidFill>
                <a:latin typeface="Lexend"/>
                <a:ea typeface="Lexend"/>
                <a:cs typeface="Lexend"/>
                <a:sym typeface="Lexend"/>
              </a:endParaRPr>
            </a:p>
          </p:txBody>
        </p:sp>
        <p:sp>
          <p:nvSpPr>
            <p:cNvPr id="1825" name="Google Shape;1825;p94"/>
            <p:cNvSpPr txBox="1"/>
            <p:nvPr/>
          </p:nvSpPr>
          <p:spPr>
            <a:xfrm>
              <a:off x="3139994"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700">
                  <a:solidFill>
                    <a:srgbClr val="FFFFFF"/>
                  </a:solidFill>
                  <a:latin typeface="Lexend"/>
                  <a:ea typeface="Lexend"/>
                  <a:cs typeface="Lexend"/>
                  <a:sym typeface="Lexend"/>
                </a:rPr>
                <a:t>9</a:t>
              </a:r>
              <a:endParaRPr sz="1800">
                <a:solidFill>
                  <a:srgbClr val="FFFFFF"/>
                </a:solidFill>
                <a:latin typeface="Lexend"/>
                <a:ea typeface="Lexend"/>
                <a:cs typeface="Lexend"/>
                <a:sym typeface="Lexend"/>
              </a:endParaRPr>
            </a:p>
          </p:txBody>
        </p:sp>
        <p:sp>
          <p:nvSpPr>
            <p:cNvPr id="1826" name="Google Shape;1826;p94"/>
            <p:cNvSpPr txBox="1"/>
            <p:nvPr/>
          </p:nvSpPr>
          <p:spPr>
            <a:xfrm>
              <a:off x="3427144" y="2931304"/>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700">
                  <a:solidFill>
                    <a:srgbClr val="FFFFFF"/>
                  </a:solidFill>
                  <a:latin typeface="Lexend"/>
                  <a:ea typeface="Lexend"/>
                  <a:cs typeface="Lexend"/>
                  <a:sym typeface="Lexend"/>
                </a:rPr>
                <a:t>8</a:t>
              </a:r>
              <a:endParaRPr sz="1800">
                <a:solidFill>
                  <a:srgbClr val="FFFFFF"/>
                </a:solidFill>
                <a:latin typeface="Lexend"/>
                <a:ea typeface="Lexend"/>
                <a:cs typeface="Lexend"/>
                <a:sym typeface="Lexend"/>
              </a:endParaRPr>
            </a:p>
          </p:txBody>
        </p:sp>
        <p:sp>
          <p:nvSpPr>
            <p:cNvPr id="1827" name="Google Shape;1827;p94"/>
            <p:cNvSpPr txBox="1"/>
            <p:nvPr/>
          </p:nvSpPr>
          <p:spPr>
            <a:xfrm flipH="1">
              <a:off x="3602072" y="2401900"/>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700">
                  <a:solidFill>
                    <a:srgbClr val="FFFFFF"/>
                  </a:solidFill>
                  <a:latin typeface="Lexend"/>
                  <a:ea typeface="Lexend"/>
                  <a:cs typeface="Lexend"/>
                  <a:sym typeface="Lexend"/>
                </a:rPr>
                <a:t>1</a:t>
              </a:r>
              <a:endParaRPr sz="1800">
                <a:solidFill>
                  <a:srgbClr val="FFFFFF"/>
                </a:solidFill>
                <a:latin typeface="Lexend"/>
                <a:ea typeface="Lexend"/>
                <a:cs typeface="Lexend"/>
                <a:sym typeface="Lexend"/>
              </a:endParaRPr>
            </a:p>
          </p:txBody>
        </p:sp>
        <p:sp>
          <p:nvSpPr>
            <p:cNvPr id="1828" name="Google Shape;1828;p94"/>
            <p:cNvSpPr txBox="1"/>
            <p:nvPr/>
          </p:nvSpPr>
          <p:spPr>
            <a:xfrm flipH="1">
              <a:off x="3712727" y="2733879"/>
              <a:ext cx="279300" cy="271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700">
                  <a:solidFill>
                    <a:srgbClr val="FFFFFF"/>
                  </a:solidFill>
                  <a:latin typeface="Lexend"/>
                  <a:ea typeface="Lexend"/>
                  <a:cs typeface="Lexend"/>
                  <a:sym typeface="Lexend"/>
                </a:rPr>
                <a:t>4</a:t>
              </a:r>
              <a:endParaRPr sz="1800">
                <a:solidFill>
                  <a:srgbClr val="FFFFFF"/>
                </a:solidFill>
                <a:latin typeface="Lexend"/>
                <a:ea typeface="Lexend"/>
                <a:cs typeface="Lexend"/>
                <a:sym typeface="Lexend"/>
              </a:endParaRPr>
            </a:p>
          </p:txBody>
        </p:sp>
        <p:cxnSp>
          <p:nvCxnSpPr>
            <p:cNvPr id="1829" name="Google Shape;1829;p94"/>
            <p:cNvCxnSpPr/>
            <p:nvPr/>
          </p:nvCxnSpPr>
          <p:spPr>
            <a:xfrm rot="10800000">
              <a:off x="3566860" y="2337933"/>
              <a:ext cx="0" cy="452700"/>
            </a:xfrm>
            <a:prstGeom prst="straightConnector1">
              <a:avLst/>
            </a:prstGeom>
            <a:noFill/>
            <a:ln cap="flat" cmpd="sng" w="38100">
              <a:solidFill>
                <a:srgbClr val="000000"/>
              </a:solidFill>
              <a:prstDash val="solid"/>
              <a:round/>
              <a:headEnd len="med" w="med" type="none"/>
              <a:tailEnd len="med" w="med" type="triangle"/>
            </a:ln>
          </p:spPr>
        </p:cxnSp>
        <p:sp>
          <p:nvSpPr>
            <p:cNvPr id="1830" name="Google Shape;1830;p94"/>
            <p:cNvSpPr/>
            <p:nvPr/>
          </p:nvSpPr>
          <p:spPr>
            <a:xfrm>
              <a:off x="3539180" y="2771377"/>
              <a:ext cx="55200" cy="49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831" name="Google Shape;1831;p94"/>
          <p:cNvGrpSpPr/>
          <p:nvPr/>
        </p:nvGrpSpPr>
        <p:grpSpPr>
          <a:xfrm>
            <a:off x="177489" y="493386"/>
            <a:ext cx="1589763" cy="1589763"/>
            <a:chOff x="1090105" y="2306370"/>
            <a:chExt cx="1024200" cy="1024200"/>
          </a:xfrm>
        </p:grpSpPr>
        <p:grpSp>
          <p:nvGrpSpPr>
            <p:cNvPr id="1832" name="Google Shape;1832;p94"/>
            <p:cNvGrpSpPr/>
            <p:nvPr/>
          </p:nvGrpSpPr>
          <p:grpSpPr>
            <a:xfrm>
              <a:off x="1090105" y="2306370"/>
              <a:ext cx="1024200" cy="1024200"/>
              <a:chOff x="1090105" y="2306370"/>
              <a:chExt cx="1024200" cy="1024200"/>
            </a:xfrm>
          </p:grpSpPr>
          <p:sp>
            <p:nvSpPr>
              <p:cNvPr id="1833" name="Google Shape;1833;p94"/>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4" name="Google Shape;1834;p94"/>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A</a:t>
                </a:r>
                <a:endParaRPr sz="1600">
                  <a:solidFill>
                    <a:srgbClr val="000000"/>
                  </a:solidFill>
                  <a:latin typeface="Lexend"/>
                  <a:ea typeface="Lexend"/>
                  <a:cs typeface="Lexend"/>
                  <a:sym typeface="Lexend"/>
                </a:endParaRPr>
              </a:p>
            </p:txBody>
          </p:sp>
          <p:sp>
            <p:nvSpPr>
              <p:cNvPr id="1835" name="Google Shape;1835;p94"/>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6" name="Google Shape;1836;p94"/>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7" name="Google Shape;1837;p94"/>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8" name="Google Shape;1838;p94"/>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9" name="Google Shape;1839;p94"/>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0" name="Google Shape;1840;p94"/>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841" name="Google Shape;1841;p94"/>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1842" name="Google Shape;1842;p94"/>
              <p:cNvSpPr txBox="1"/>
              <p:nvPr/>
            </p:nvSpPr>
            <p:spPr>
              <a:xfrm flipH="1">
                <a:off x="1399436"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F</a:t>
                </a:r>
                <a:endParaRPr sz="1600">
                  <a:solidFill>
                    <a:srgbClr val="000000"/>
                  </a:solidFill>
                  <a:latin typeface="Lexend"/>
                  <a:ea typeface="Lexend"/>
                  <a:cs typeface="Lexend"/>
                  <a:sym typeface="Lexend"/>
                </a:endParaRPr>
              </a:p>
            </p:txBody>
          </p:sp>
          <p:sp>
            <p:nvSpPr>
              <p:cNvPr id="1843" name="Google Shape;1843;p94"/>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E</a:t>
                </a:r>
                <a:endParaRPr sz="1600">
                  <a:solidFill>
                    <a:srgbClr val="FFFFFF"/>
                  </a:solidFill>
                  <a:latin typeface="Lexend"/>
                  <a:ea typeface="Lexend"/>
                  <a:cs typeface="Lexend"/>
                  <a:sym typeface="Lexend"/>
                </a:endParaRPr>
              </a:p>
            </p:txBody>
          </p:sp>
          <p:sp>
            <p:nvSpPr>
              <p:cNvPr id="1844" name="Google Shape;1844;p94"/>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grpSp>
        <p:grpSp>
          <p:nvGrpSpPr>
            <p:cNvPr id="1845" name="Google Shape;1845;p94"/>
            <p:cNvGrpSpPr/>
            <p:nvPr/>
          </p:nvGrpSpPr>
          <p:grpSpPr>
            <a:xfrm>
              <a:off x="1581202" y="2466989"/>
              <a:ext cx="42000" cy="367258"/>
              <a:chOff x="1012152" y="1933239"/>
              <a:chExt cx="42000" cy="367258"/>
            </a:xfrm>
          </p:grpSpPr>
          <p:cxnSp>
            <p:nvCxnSpPr>
              <p:cNvPr id="1846" name="Google Shape;1846;p94"/>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847" name="Google Shape;1847;p94"/>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sp>
        <p:nvSpPr>
          <p:cNvPr id="1848" name="Google Shape;1848;p94"/>
          <p:cNvSpPr/>
          <p:nvPr/>
        </p:nvSpPr>
        <p:spPr>
          <a:xfrm>
            <a:off x="4857037" y="2851514"/>
            <a:ext cx="3560400" cy="18918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49" name="Google Shape;1849;p94"/>
          <p:cNvSpPr/>
          <p:nvPr/>
        </p:nvSpPr>
        <p:spPr>
          <a:xfrm>
            <a:off x="5182837" y="3154942"/>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0" name="Google Shape;1850;p94"/>
          <p:cNvSpPr/>
          <p:nvPr/>
        </p:nvSpPr>
        <p:spPr>
          <a:xfrm>
            <a:off x="6145537" y="3154942"/>
            <a:ext cx="1946100" cy="12849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851" name="Google Shape;1851;p94"/>
          <p:cNvSpPr txBox="1"/>
          <p:nvPr/>
        </p:nvSpPr>
        <p:spPr>
          <a:xfrm>
            <a:off x="4857025" y="2982675"/>
            <a:ext cx="15309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spinner 1</a:t>
            </a:r>
            <a:endParaRPr sz="1800">
              <a:latin typeface="Lexend"/>
              <a:ea typeface="Lexend"/>
              <a:cs typeface="Lexend"/>
              <a:sym typeface="Lexend"/>
            </a:endParaRPr>
          </a:p>
        </p:txBody>
      </p:sp>
      <p:sp>
        <p:nvSpPr>
          <p:cNvPr id="1852" name="Google Shape;1852;p94"/>
          <p:cNvSpPr txBox="1"/>
          <p:nvPr/>
        </p:nvSpPr>
        <p:spPr>
          <a:xfrm>
            <a:off x="2192425" y="2922925"/>
            <a:ext cx="22272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Xagee ayay natiijada {A8} ku tagi doontaa jaantuskan Venn?</a:t>
            </a:r>
            <a:endParaRPr sz="1800">
              <a:latin typeface="Lexend"/>
              <a:ea typeface="Lexend"/>
              <a:cs typeface="Lexend"/>
              <a:sym typeface="Lexend"/>
            </a:endParaRPr>
          </a:p>
        </p:txBody>
      </p:sp>
      <p:sp>
        <p:nvSpPr>
          <p:cNvPr id="1853" name="Google Shape;1853;p94"/>
          <p:cNvSpPr txBox="1"/>
          <p:nvPr/>
        </p:nvSpPr>
        <p:spPr>
          <a:xfrm>
            <a:off x="6886525" y="2982675"/>
            <a:ext cx="1530900" cy="183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spinner 2</a:t>
            </a:r>
            <a:endParaRPr sz="1800">
              <a:latin typeface="Lexend"/>
              <a:ea typeface="Lexend"/>
              <a:cs typeface="Lexend"/>
              <a:sym typeface="Lexend"/>
            </a:endParaRPr>
          </a:p>
        </p:txBody>
      </p:sp>
      <p:grpSp>
        <p:nvGrpSpPr>
          <p:cNvPr id="1854" name="Google Shape;1854;p94"/>
          <p:cNvGrpSpPr/>
          <p:nvPr/>
        </p:nvGrpSpPr>
        <p:grpSpPr>
          <a:xfrm>
            <a:off x="3913482" y="3780000"/>
            <a:ext cx="610800" cy="963329"/>
            <a:chOff x="3913482" y="3780000"/>
            <a:chExt cx="610800" cy="963329"/>
          </a:xfrm>
        </p:grpSpPr>
        <p:pic>
          <p:nvPicPr>
            <p:cNvPr id="1855" name="Google Shape;1855;p94"/>
            <p:cNvPicPr preferRelativeResize="0"/>
            <p:nvPr/>
          </p:nvPicPr>
          <p:blipFill>
            <a:blip r:embed="rId4">
              <a:alphaModFix/>
            </a:blip>
            <a:stretch>
              <a:fillRect/>
            </a:stretch>
          </p:blipFill>
          <p:spPr>
            <a:xfrm flipH="1">
              <a:off x="3913482" y="4038947"/>
              <a:ext cx="610800" cy="704382"/>
            </a:xfrm>
            <a:prstGeom prst="rect">
              <a:avLst/>
            </a:prstGeom>
            <a:noFill/>
            <a:ln>
              <a:noFill/>
            </a:ln>
          </p:spPr>
        </p:pic>
        <p:sp>
          <p:nvSpPr>
            <p:cNvPr id="1856" name="Google Shape;1856;p94"/>
            <p:cNvSpPr txBox="1"/>
            <p:nvPr/>
          </p:nvSpPr>
          <p:spPr>
            <a:xfrm>
              <a:off x="4009504" y="3780000"/>
              <a:ext cx="484800" cy="277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700">
                  <a:latin typeface="Lexend"/>
                  <a:ea typeface="Lexend"/>
                  <a:cs typeface="Lexend"/>
                  <a:sym typeface="Lexend"/>
                </a:rPr>
                <a:t>???</a:t>
              </a:r>
              <a:endParaRPr sz="1800">
                <a:latin typeface="Lexend"/>
                <a:ea typeface="Lexend"/>
                <a:cs typeface="Lexend"/>
                <a:sym typeface="Lexend"/>
              </a:endParaRPr>
            </a:p>
          </p:txBody>
        </p:sp>
      </p:grpSp>
      <p:sp>
        <p:nvSpPr>
          <p:cNvPr id="1857" name="Google Shape;1857;p94"/>
          <p:cNvSpPr txBox="1"/>
          <p:nvPr/>
        </p:nvSpPr>
        <p:spPr>
          <a:xfrm>
            <a:off x="4857013" y="2851525"/>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400">
                <a:latin typeface="Lexend"/>
                <a:ea typeface="Lexend"/>
                <a:cs typeface="Lexend"/>
                <a:sym typeface="Lexend"/>
              </a:rPr>
              <a:t>ξ</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1" name="Shape 1861"/>
        <p:cNvGrpSpPr/>
        <p:nvPr/>
      </p:nvGrpSpPr>
      <p:grpSpPr>
        <a:xfrm>
          <a:off x="0" y="0"/>
          <a:ext cx="0" cy="0"/>
          <a:chOff x="0" y="0"/>
          <a:chExt cx="0" cy="0"/>
        </a:xfrm>
      </p:grpSpPr>
      <p:sp>
        <p:nvSpPr>
          <p:cNvPr id="1862" name="Google Shape;1862;p95"/>
          <p:cNvSpPr txBox="1"/>
          <p:nvPr/>
        </p:nvSpPr>
        <p:spPr>
          <a:xfrm>
            <a:off x="1815350" y="718225"/>
            <a:ext cx="59067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Yacquub wuxuu wareeji doonaa spinner-ka oo wuxuu duubi doonaa dies-kan caadiga ah ee 6 dhinac ah oo tirooyinka 1 ilaa 6 ku qoran yihiin wejigiisa.</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Kee mid ka mid ah kuwan ayaa Yacquub u isticmaali karaa si nidaamsan u qoro dhammaan natiijooyinka tijaabadan laba heer ah?</a:t>
            </a:r>
            <a:endParaRPr sz="1800">
              <a:latin typeface="Lexend"/>
              <a:ea typeface="Lexend"/>
              <a:cs typeface="Lexend"/>
              <a:sym typeface="Lexend"/>
            </a:endParaRPr>
          </a:p>
        </p:txBody>
      </p:sp>
      <p:sp>
        <p:nvSpPr>
          <p:cNvPr id="1863" name="Google Shape;1863;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a:t>
            </a:r>
            <a:r>
              <a:rPr lang="en-GB" sz="1100">
                <a:latin typeface="Lexend"/>
              </a:rPr>
              <a:t/>
            </a:r>
            <a:r>
              <a:rPr lang="en-GB" sz="1100">
                <a:latin typeface="Lexend"/>
              </a:rPr>
              <a:t/>
            </a:r>
            <a:endParaRPr/>
          </a:p>
        </p:txBody>
      </p:sp>
      <p:sp>
        <p:nvSpPr>
          <p:cNvPr id="1864" name="Google Shape;1864;p95"/>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spinner</a:t>
            </a:r>
            <a:endParaRPr sz="1800">
              <a:solidFill>
                <a:srgbClr val="000000"/>
              </a:solidFill>
              <a:latin typeface="Lexend"/>
              <a:ea typeface="Lexend"/>
              <a:cs typeface="Lexend"/>
              <a:sym typeface="Lexend"/>
            </a:endParaRPr>
          </a:p>
        </p:txBody>
      </p:sp>
      <p:grpSp>
        <p:nvGrpSpPr>
          <p:cNvPr id="1865" name="Google Shape;1865;p95"/>
          <p:cNvGrpSpPr/>
          <p:nvPr/>
        </p:nvGrpSpPr>
        <p:grpSpPr>
          <a:xfrm>
            <a:off x="177489" y="493386"/>
            <a:ext cx="1589763" cy="1589763"/>
            <a:chOff x="1090105" y="2306370"/>
            <a:chExt cx="1024200" cy="1024200"/>
          </a:xfrm>
        </p:grpSpPr>
        <p:grpSp>
          <p:nvGrpSpPr>
            <p:cNvPr id="1866" name="Google Shape;1866;p95"/>
            <p:cNvGrpSpPr/>
            <p:nvPr/>
          </p:nvGrpSpPr>
          <p:grpSpPr>
            <a:xfrm>
              <a:off x="1090105" y="2306370"/>
              <a:ext cx="1024200" cy="1024200"/>
              <a:chOff x="1090105" y="2306370"/>
              <a:chExt cx="1024200" cy="1024200"/>
            </a:xfrm>
          </p:grpSpPr>
          <p:sp>
            <p:nvSpPr>
              <p:cNvPr id="1867" name="Google Shape;1867;p95"/>
              <p:cNvSpPr/>
              <p:nvPr/>
            </p:nvSpPr>
            <p:spPr>
              <a:xfrm flipH="1">
                <a:off x="1227496" y="2443628"/>
                <a:ext cx="749400" cy="749400"/>
              </a:xfrm>
              <a:prstGeom prst="pie">
                <a:avLst>
                  <a:gd fmla="val 12606297"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8" name="Google Shape;1868;p95"/>
              <p:cNvSpPr txBox="1"/>
              <p:nvPr/>
            </p:nvSpPr>
            <p:spPr>
              <a:xfrm>
                <a:off x="1625600"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869" name="Google Shape;1869;p95"/>
              <p:cNvSpPr/>
              <p:nvPr/>
            </p:nvSpPr>
            <p:spPr>
              <a:xfrm flipH="1" rot="3599772">
                <a:off x="1227589" y="2443721"/>
                <a:ext cx="749314" cy="749314"/>
              </a:xfrm>
              <a:prstGeom prst="pie">
                <a:avLst>
                  <a:gd fmla="val 12606297"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0" name="Google Shape;1870;p95"/>
              <p:cNvSpPr/>
              <p:nvPr/>
            </p:nvSpPr>
            <p:spPr>
              <a:xfrm flipH="1" rot="10800000">
                <a:off x="1227549" y="2443623"/>
                <a:ext cx="749400" cy="749400"/>
              </a:xfrm>
              <a:prstGeom prst="pie">
                <a:avLst>
                  <a:gd fmla="val 12606297" name="adj1"/>
                  <a:gd fmla="val 1620000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1" name="Google Shape;1871;p95"/>
              <p:cNvSpPr/>
              <p:nvPr/>
            </p:nvSpPr>
            <p:spPr>
              <a:xfrm flipH="1" rot="7200228">
                <a:off x="1227549" y="2443709"/>
                <a:ext cx="749314" cy="749314"/>
              </a:xfrm>
              <a:prstGeom prst="pie">
                <a:avLst>
                  <a:gd fmla="val 12606297"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2" name="Google Shape;1872;p95"/>
              <p:cNvSpPr/>
              <p:nvPr/>
            </p:nvSpPr>
            <p:spPr>
              <a:xfrm flipH="1" rot="-3599269">
                <a:off x="1227344" y="2443608"/>
                <a:ext cx="749724" cy="749724"/>
              </a:xfrm>
              <a:prstGeom prst="pie">
                <a:avLst>
                  <a:gd fmla="val 1260629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3" name="Google Shape;1873;p95"/>
              <p:cNvSpPr/>
              <p:nvPr/>
            </p:nvSpPr>
            <p:spPr>
              <a:xfrm flipH="1" rot="-7198348">
                <a:off x="1227546" y="2443681"/>
                <a:ext cx="749424" cy="749424"/>
              </a:xfrm>
              <a:prstGeom prst="pie">
                <a:avLst>
                  <a:gd fmla="val 12606297" name="adj1"/>
                  <a:gd fmla="val 16200000"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4" name="Google Shape;1874;p95"/>
              <p:cNvSpPr txBox="1"/>
              <p:nvPr/>
            </p:nvSpPr>
            <p:spPr>
              <a:xfrm>
                <a:off x="1755875"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3</a:t>
                </a:r>
                <a:endParaRPr sz="1600">
                  <a:solidFill>
                    <a:srgbClr val="FFFFFF"/>
                  </a:solidFill>
                  <a:latin typeface="Lexend"/>
                  <a:ea typeface="Lexend"/>
                  <a:cs typeface="Lexend"/>
                  <a:sym typeface="Lexend"/>
                </a:endParaRPr>
              </a:p>
            </p:txBody>
          </p:sp>
          <p:sp>
            <p:nvSpPr>
              <p:cNvPr id="1875" name="Google Shape;1875;p95"/>
              <p:cNvSpPr txBox="1"/>
              <p:nvPr/>
            </p:nvSpPr>
            <p:spPr>
              <a:xfrm>
                <a:off x="1625600"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5</a:t>
                </a:r>
                <a:endParaRPr sz="1600">
                  <a:solidFill>
                    <a:srgbClr val="FFFFFF"/>
                  </a:solidFill>
                  <a:latin typeface="Lexend"/>
                  <a:ea typeface="Lexend"/>
                  <a:cs typeface="Lexend"/>
                  <a:sym typeface="Lexend"/>
                </a:endParaRPr>
              </a:p>
            </p:txBody>
          </p:sp>
          <p:sp>
            <p:nvSpPr>
              <p:cNvPr id="1876" name="Google Shape;1876;p95"/>
              <p:cNvSpPr txBox="1"/>
              <p:nvPr/>
            </p:nvSpPr>
            <p:spPr>
              <a:xfrm flipH="1">
                <a:off x="1382851" y="250535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10</a:t>
                </a:r>
                <a:endParaRPr sz="1600">
                  <a:solidFill>
                    <a:srgbClr val="000000"/>
                  </a:solidFill>
                  <a:latin typeface="Lexend"/>
                  <a:ea typeface="Lexend"/>
                  <a:cs typeface="Lexend"/>
                  <a:sym typeface="Lexend"/>
                </a:endParaRPr>
              </a:p>
            </p:txBody>
          </p:sp>
          <p:sp>
            <p:nvSpPr>
              <p:cNvPr id="1877" name="Google Shape;1877;p95"/>
              <p:cNvSpPr txBox="1"/>
              <p:nvPr/>
            </p:nvSpPr>
            <p:spPr>
              <a:xfrm flipH="1">
                <a:off x="1269161" y="2714975"/>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9</a:t>
                </a:r>
                <a:endParaRPr sz="1600">
                  <a:solidFill>
                    <a:srgbClr val="FFFFFF"/>
                  </a:solidFill>
                  <a:latin typeface="Lexend"/>
                  <a:ea typeface="Lexend"/>
                  <a:cs typeface="Lexend"/>
                  <a:sym typeface="Lexend"/>
                </a:endParaRPr>
              </a:p>
            </p:txBody>
          </p:sp>
          <p:sp>
            <p:nvSpPr>
              <p:cNvPr id="1878" name="Google Shape;1878;p95"/>
              <p:cNvSpPr txBox="1"/>
              <p:nvPr/>
            </p:nvSpPr>
            <p:spPr>
              <a:xfrm flipH="1">
                <a:off x="1399436" y="2924600"/>
                <a:ext cx="180900" cy="206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solidFill>
                      <a:srgbClr val="FFFFFF"/>
                    </a:solidFill>
                    <a:latin typeface="Lexend"/>
                    <a:ea typeface="Lexend"/>
                    <a:cs typeface="Lexend"/>
                    <a:sym typeface="Lexend"/>
                  </a:rPr>
                  <a:t>7</a:t>
                </a:r>
                <a:endParaRPr sz="1600">
                  <a:solidFill>
                    <a:srgbClr val="FFFFFF"/>
                  </a:solidFill>
                  <a:latin typeface="Lexend"/>
                  <a:ea typeface="Lexend"/>
                  <a:cs typeface="Lexend"/>
                  <a:sym typeface="Lexend"/>
                </a:endParaRPr>
              </a:p>
            </p:txBody>
          </p:sp>
        </p:grpSp>
        <p:grpSp>
          <p:nvGrpSpPr>
            <p:cNvPr id="1879" name="Google Shape;1879;p95"/>
            <p:cNvGrpSpPr/>
            <p:nvPr/>
          </p:nvGrpSpPr>
          <p:grpSpPr>
            <a:xfrm>
              <a:off x="1581202" y="2466989"/>
              <a:ext cx="42000" cy="367258"/>
              <a:chOff x="1012152" y="1933239"/>
              <a:chExt cx="42000" cy="367258"/>
            </a:xfrm>
          </p:grpSpPr>
          <p:cxnSp>
            <p:nvCxnSpPr>
              <p:cNvPr id="1880" name="Google Shape;1880;p95"/>
              <p:cNvCxnSpPr/>
              <p:nvPr/>
            </p:nvCxnSpPr>
            <p:spPr>
              <a:xfrm rot="10800000">
                <a:off x="1033198" y="1933239"/>
                <a:ext cx="0" cy="344100"/>
              </a:xfrm>
              <a:prstGeom prst="straightConnector1">
                <a:avLst/>
              </a:prstGeom>
              <a:noFill/>
              <a:ln cap="flat" cmpd="sng" w="38100">
                <a:solidFill>
                  <a:srgbClr val="000000"/>
                </a:solidFill>
                <a:prstDash val="solid"/>
                <a:round/>
                <a:headEnd len="med" w="med" type="none"/>
                <a:tailEnd len="med" w="med" type="triangle"/>
              </a:ln>
            </p:spPr>
          </p:cxnSp>
          <p:sp>
            <p:nvSpPr>
              <p:cNvPr id="1881" name="Google Shape;1881;p95"/>
              <p:cNvSpPr/>
              <p:nvPr/>
            </p:nvSpPr>
            <p:spPr>
              <a:xfrm>
                <a:off x="1012152" y="2262698"/>
                <a:ext cx="42000" cy="37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882" name="Google Shape;1882;p95"/>
          <p:cNvGrpSpPr/>
          <p:nvPr/>
        </p:nvGrpSpPr>
        <p:grpSpPr>
          <a:xfrm>
            <a:off x="485878" y="3078174"/>
            <a:ext cx="972942" cy="972942"/>
            <a:chOff x="6840000" y="834175"/>
            <a:chExt cx="1086600" cy="1086600"/>
          </a:xfrm>
        </p:grpSpPr>
        <p:sp>
          <p:nvSpPr>
            <p:cNvPr id="1883" name="Google Shape;1883;p95"/>
            <p:cNvSpPr/>
            <p:nvPr/>
          </p:nvSpPr>
          <p:spPr>
            <a:xfrm>
              <a:off x="6840000" y="834175"/>
              <a:ext cx="1086600" cy="1086600"/>
            </a:xfrm>
            <a:prstGeom prst="cube">
              <a:avLst>
                <a:gd fmla="val 25000" name="adj"/>
              </a:avLst>
            </a:prstGeom>
            <a:solidFill>
              <a:srgbClr val="EEEEEE"/>
            </a:solidFill>
            <a:ln cap="flat" cmpd="sng" w="952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4" name="Google Shape;1884;p95"/>
            <p:cNvSpPr/>
            <p:nvPr/>
          </p:nvSpPr>
          <p:spPr>
            <a:xfrm rot="-5400000">
              <a:off x="7671071" y="1628569"/>
              <a:ext cx="148500" cy="498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5" name="Google Shape;1885;p95"/>
            <p:cNvSpPr/>
            <p:nvPr/>
          </p:nvSpPr>
          <p:spPr>
            <a:xfrm rot="-5400000">
              <a:off x="7722111" y="1375498"/>
              <a:ext cx="148500" cy="498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6" name="Google Shape;1886;p95"/>
            <p:cNvSpPr/>
            <p:nvPr/>
          </p:nvSpPr>
          <p:spPr>
            <a:xfrm rot="-5400000">
              <a:off x="7779504" y="1127544"/>
              <a:ext cx="148500" cy="498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7" name="Google Shape;1887;p95"/>
            <p:cNvSpPr/>
            <p:nvPr/>
          </p:nvSpPr>
          <p:spPr>
            <a:xfrm rot="-5400000">
              <a:off x="6988827" y="1712277"/>
              <a:ext cx="116400" cy="1164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8" name="Google Shape;1888;p95"/>
            <p:cNvSpPr/>
            <p:nvPr/>
          </p:nvSpPr>
          <p:spPr>
            <a:xfrm rot="-5400000">
              <a:off x="7400325" y="1183573"/>
              <a:ext cx="116100" cy="1161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89" name="Google Shape;1889;p95"/>
            <p:cNvSpPr/>
            <p:nvPr/>
          </p:nvSpPr>
          <p:spPr>
            <a:xfrm rot="-5400000">
              <a:off x="6988827" y="1183373"/>
              <a:ext cx="115800" cy="1158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0" name="Google Shape;1890;p95"/>
            <p:cNvSpPr/>
            <p:nvPr/>
          </p:nvSpPr>
          <p:spPr>
            <a:xfrm rot="-5400000">
              <a:off x="7400125" y="1712277"/>
              <a:ext cx="116400" cy="1164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1" name="Google Shape;1891;p95"/>
            <p:cNvSpPr/>
            <p:nvPr/>
          </p:nvSpPr>
          <p:spPr>
            <a:xfrm rot="-5400000">
              <a:off x="6988827" y="1445475"/>
              <a:ext cx="116400" cy="1164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2" name="Google Shape;1892;p95"/>
            <p:cNvSpPr/>
            <p:nvPr/>
          </p:nvSpPr>
          <p:spPr>
            <a:xfrm rot="-5400000">
              <a:off x="7400125" y="1445475"/>
              <a:ext cx="116400" cy="1164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3" name="Google Shape;1893;p95"/>
            <p:cNvSpPr/>
            <p:nvPr/>
          </p:nvSpPr>
          <p:spPr>
            <a:xfrm rot="-5400000">
              <a:off x="7455912" y="941063"/>
              <a:ext cx="81000" cy="1194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94" name="Google Shape;1894;p95"/>
            <p:cNvSpPr/>
            <p:nvPr/>
          </p:nvSpPr>
          <p:spPr>
            <a:xfrm rot="-5400000">
              <a:off x="7161005" y="854139"/>
              <a:ext cx="78000" cy="119400"/>
            </a:xfrm>
            <a:prstGeom prst="ellipse">
              <a:avLst/>
            </a:prstGeom>
            <a:gradFill>
              <a:gsLst>
                <a:gs pos="0">
                  <a:srgbClr val="424242"/>
                </a:gs>
                <a:gs pos="100000">
                  <a:srgbClr val="01010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895" name="Google Shape;1895;p95"/>
          <p:cNvSpPr txBox="1"/>
          <p:nvPr/>
        </p:nvSpPr>
        <p:spPr>
          <a:xfrm>
            <a:off x="473739" y="41291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dice</a:t>
            </a:r>
            <a:endParaRPr sz="1800">
              <a:solidFill>
                <a:srgbClr val="000000"/>
              </a:solidFill>
              <a:latin typeface="Lexend"/>
              <a:ea typeface="Lexend"/>
              <a:cs typeface="Lexend"/>
              <a:sym typeface="Lexend"/>
            </a:endParaRPr>
          </a:p>
        </p:txBody>
      </p:sp>
      <p:pic>
        <p:nvPicPr>
          <p:cNvPr id="1896" name="Google Shape;1896;p95"/>
          <p:cNvPicPr preferRelativeResize="0"/>
          <p:nvPr/>
        </p:nvPicPr>
        <p:blipFill>
          <a:blip r:embed="rId8">
            <a:alphaModFix/>
          </a:blip>
          <a:stretch>
            <a:fillRect/>
          </a:stretch>
        </p:blipFill>
        <p:spPr>
          <a:xfrm>
            <a:off x="8098835" y="785126"/>
            <a:ext cx="618855" cy="762311"/>
          </a:xfrm>
          <a:prstGeom prst="rect">
            <a:avLst/>
          </a:prstGeom>
          <a:noFill/>
          <a:ln>
            <a:noFill/>
          </a:ln>
        </p:spPr>
      </p:pic>
      <p:sp>
        <p:nvSpPr>
          <p:cNvPr id="1897" name="Google Shape;1897;p95"/>
          <p:cNvSpPr txBox="1"/>
          <p:nvPr/>
        </p:nvSpPr>
        <p:spPr>
          <a:xfrm>
            <a:off x="8031550" y="1574277"/>
            <a:ext cx="753300" cy="2667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Yacquub</a:t>
            </a:r>
            <a:endParaRPr sz="1800">
              <a:latin typeface="Lexend"/>
              <a:ea typeface="Lexend"/>
              <a:cs typeface="Lexend"/>
              <a:sym typeface="Lexend"/>
            </a:endParaRPr>
          </a:p>
        </p:txBody>
      </p:sp>
      <p:grpSp>
        <p:nvGrpSpPr>
          <p:cNvPr id="1898" name="Google Shape;1898;p95"/>
          <p:cNvGrpSpPr/>
          <p:nvPr/>
        </p:nvGrpSpPr>
        <p:grpSpPr>
          <a:xfrm>
            <a:off x="3152988" y="2547610"/>
            <a:ext cx="433200" cy="277200"/>
            <a:chOff x="4193788" y="2215950"/>
            <a:chExt cx="433200" cy="277200"/>
          </a:xfrm>
        </p:grpSpPr>
        <p:sp>
          <p:nvSpPr>
            <p:cNvPr id="1899" name="Google Shape;1899;p95"/>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00" name="Google Shape;1900;p95"/>
            <p:cNvGrpSpPr/>
            <p:nvPr/>
          </p:nvGrpSpPr>
          <p:grpSpPr>
            <a:xfrm>
              <a:off x="4276799" y="2233177"/>
              <a:ext cx="242727" cy="242727"/>
              <a:chOff x="1020916" y="1442088"/>
              <a:chExt cx="457200" cy="457200"/>
            </a:xfrm>
          </p:grpSpPr>
          <p:pic>
            <p:nvPicPr>
              <p:cNvPr id="1901" name="Google Shape;1901;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02" name="Google Shape;1902;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sp>
        <p:nvSpPr>
          <p:cNvPr id="1903" name="Google Shape;1903;p95"/>
          <p:cNvSpPr txBox="1"/>
          <p:nvPr/>
        </p:nvSpPr>
        <p:spPr>
          <a:xfrm>
            <a:off x="3558695" y="2547600"/>
            <a:ext cx="13578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liis</a:t>
            </a:r>
            <a:endParaRPr sz="1800">
              <a:latin typeface="Lexend"/>
              <a:ea typeface="Lexend"/>
              <a:cs typeface="Lexend"/>
              <a:sym typeface="Lexend"/>
            </a:endParaRPr>
          </a:p>
        </p:txBody>
      </p:sp>
      <p:grpSp>
        <p:nvGrpSpPr>
          <p:cNvPr id="1904" name="Google Shape;1904;p95"/>
          <p:cNvGrpSpPr/>
          <p:nvPr/>
        </p:nvGrpSpPr>
        <p:grpSpPr>
          <a:xfrm>
            <a:off x="3152988" y="3028960"/>
            <a:ext cx="433200" cy="277200"/>
            <a:chOff x="4193788" y="2215950"/>
            <a:chExt cx="433200" cy="277200"/>
          </a:xfrm>
        </p:grpSpPr>
        <p:sp>
          <p:nvSpPr>
            <p:cNvPr id="1905" name="Google Shape;1905;p95"/>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06" name="Google Shape;1906;p95"/>
            <p:cNvGrpSpPr/>
            <p:nvPr/>
          </p:nvGrpSpPr>
          <p:grpSpPr>
            <a:xfrm>
              <a:off x="4276799" y="2233177"/>
              <a:ext cx="242727" cy="242727"/>
              <a:chOff x="1020916" y="1442088"/>
              <a:chExt cx="457200" cy="457200"/>
            </a:xfrm>
          </p:grpSpPr>
          <p:pic>
            <p:nvPicPr>
              <p:cNvPr id="1907" name="Google Shape;1907;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08" name="Google Shape;1908;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sp>
        <p:nvSpPr>
          <p:cNvPr id="1909" name="Google Shape;1909;p95"/>
          <p:cNvSpPr txBox="1"/>
          <p:nvPr/>
        </p:nvSpPr>
        <p:spPr>
          <a:xfrm>
            <a:off x="3558702" y="3028950"/>
            <a:ext cx="1777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jaantuska natiijada</a:t>
            </a:r>
            <a:endParaRPr sz="1800">
              <a:latin typeface="Lexend"/>
              <a:ea typeface="Lexend"/>
              <a:cs typeface="Lexend"/>
              <a:sym typeface="Lexend"/>
            </a:endParaRPr>
          </a:p>
        </p:txBody>
      </p:sp>
      <p:grpSp>
        <p:nvGrpSpPr>
          <p:cNvPr id="1910" name="Google Shape;1910;p95"/>
          <p:cNvGrpSpPr/>
          <p:nvPr/>
        </p:nvGrpSpPr>
        <p:grpSpPr>
          <a:xfrm>
            <a:off x="3152988" y="3510310"/>
            <a:ext cx="433200" cy="277200"/>
            <a:chOff x="4193788" y="2215950"/>
            <a:chExt cx="433200" cy="277200"/>
          </a:xfrm>
        </p:grpSpPr>
        <p:sp>
          <p:nvSpPr>
            <p:cNvPr id="1911" name="Google Shape;1911;p95"/>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12" name="Google Shape;1912;p95"/>
            <p:cNvGrpSpPr/>
            <p:nvPr/>
          </p:nvGrpSpPr>
          <p:grpSpPr>
            <a:xfrm>
              <a:off x="4276799" y="2233177"/>
              <a:ext cx="242727" cy="242727"/>
              <a:chOff x="1020916" y="1442088"/>
              <a:chExt cx="457200" cy="457200"/>
            </a:xfrm>
          </p:grpSpPr>
          <p:pic>
            <p:nvPicPr>
              <p:cNvPr id="1913" name="Google Shape;1913;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14" name="Google Shape;1914;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sp>
        <p:nvSpPr>
          <p:cNvPr id="1915" name="Google Shape;1915;p95"/>
          <p:cNvSpPr txBox="1"/>
          <p:nvPr/>
        </p:nvSpPr>
        <p:spPr>
          <a:xfrm>
            <a:off x="3558702" y="3510300"/>
            <a:ext cx="1777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geedka natiijada</a:t>
            </a:r>
            <a:endParaRPr sz="1800">
              <a:latin typeface="Lexend"/>
              <a:ea typeface="Lexend"/>
              <a:cs typeface="Lexend"/>
              <a:sym typeface="Lexend"/>
            </a:endParaRPr>
          </a:p>
        </p:txBody>
      </p:sp>
      <p:grpSp>
        <p:nvGrpSpPr>
          <p:cNvPr id="1916" name="Google Shape;1916;p95"/>
          <p:cNvGrpSpPr/>
          <p:nvPr/>
        </p:nvGrpSpPr>
        <p:grpSpPr>
          <a:xfrm>
            <a:off x="3152988" y="3991660"/>
            <a:ext cx="433200" cy="277200"/>
            <a:chOff x="4193788" y="2215950"/>
            <a:chExt cx="433200" cy="277200"/>
          </a:xfrm>
        </p:grpSpPr>
        <p:sp>
          <p:nvSpPr>
            <p:cNvPr id="1917" name="Google Shape;1917;p95"/>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18" name="Google Shape;1918;p95"/>
            <p:cNvGrpSpPr/>
            <p:nvPr/>
          </p:nvGrpSpPr>
          <p:grpSpPr>
            <a:xfrm>
              <a:off x="4276799" y="2233177"/>
              <a:ext cx="242727" cy="242727"/>
              <a:chOff x="1020916" y="1442088"/>
              <a:chExt cx="457200" cy="457200"/>
            </a:xfrm>
          </p:grpSpPr>
          <p:pic>
            <p:nvPicPr>
              <p:cNvPr id="1919" name="Google Shape;1919;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20" name="Google Shape;192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sp>
        <p:nvSpPr>
          <p:cNvPr id="1921" name="Google Shape;1921;p95"/>
          <p:cNvSpPr txBox="1"/>
          <p:nvPr/>
        </p:nvSpPr>
        <p:spPr>
          <a:xfrm>
            <a:off x="3558702" y="3991650"/>
            <a:ext cx="1777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jaantuska Venn</a:t>
            </a:r>
            <a:endParaRPr sz="1800">
              <a:latin typeface="Lexend"/>
              <a:ea typeface="Lexend"/>
              <a:cs typeface="Lexend"/>
              <a:sym typeface="Lexend"/>
            </a:endParaRPr>
          </a:p>
        </p:txBody>
      </p:sp>
      <p:pic>
        <p:nvPicPr>
          <p:cNvPr id="1922" name="Google Shape;1922;p95"/>
          <p:cNvPicPr preferRelativeResize="0"/>
          <p:nvPr/>
        </p:nvPicPr>
        <p:blipFill>
          <a:blip r:embed="rId5">
            <a:alphaModFix/>
          </a:blip>
          <a:stretch>
            <a:fillRect/>
          </a:stretch>
        </p:blipFill>
        <p:spPr>
          <a:xfrm>
            <a:off x="2812183" y="2476650"/>
            <a:ext cx="396000" cy="419100"/>
          </a:xfrm>
          <a:prstGeom prst="rect">
            <a:avLst/>
          </a:prstGeom>
          <a:noFill/>
          <a:ln>
            <a:noFill/>
          </a:ln>
        </p:spPr>
      </p:pic>
      <p:pic>
        <p:nvPicPr>
          <p:cNvPr id="1923" name="Google Shape;1923;p95"/>
          <p:cNvPicPr preferRelativeResize="0"/>
          <p:nvPr/>
        </p:nvPicPr>
        <p:blipFill>
          <a:blip r:embed="rId5">
            <a:alphaModFix/>
          </a:blip>
          <a:stretch>
            <a:fillRect/>
          </a:stretch>
        </p:blipFill>
        <p:spPr>
          <a:xfrm>
            <a:off x="2812183" y="2958000"/>
            <a:ext cx="396000" cy="419100"/>
          </a:xfrm>
          <a:prstGeom prst="rect">
            <a:avLst/>
          </a:prstGeom>
          <a:noFill/>
          <a:ln>
            <a:noFill/>
          </a:ln>
        </p:spPr>
      </p:pic>
      <p:pic>
        <p:nvPicPr>
          <p:cNvPr id="1924" name="Google Shape;1924;p95"/>
          <p:cNvPicPr preferRelativeResize="0"/>
          <p:nvPr/>
        </p:nvPicPr>
        <p:blipFill>
          <a:blip r:embed="rId5">
            <a:alphaModFix/>
          </a:blip>
          <a:stretch>
            <a:fillRect/>
          </a:stretch>
        </p:blipFill>
        <p:spPr>
          <a:xfrm>
            <a:off x="2812183" y="3474825"/>
            <a:ext cx="396000" cy="419100"/>
          </a:xfrm>
          <a:prstGeom prst="rect">
            <a:avLst/>
          </a:prstGeom>
          <a:noFill/>
          <a:ln>
            <a:noFill/>
          </a:ln>
        </p:spPr>
      </p:pic>
      <p:sp>
        <p:nvSpPr>
          <p:cNvPr id="1925" name="Google Shape;1925;p95"/>
          <p:cNvSpPr txBox="1"/>
          <p:nvPr/>
        </p:nvSpPr>
        <p:spPr>
          <a:xfrm>
            <a:off x="5774400" y="3028950"/>
            <a:ext cx="30105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Jaantusyada Venn ma aha kuwo waxtar u leh si nidaamsan loo qoro natiijooyinka tijaabo laba heer ah ama ka badan.</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9" name="Shape 1929"/>
        <p:cNvGrpSpPr/>
        <p:nvPr/>
      </p:nvGrpSpPr>
      <p:grpSpPr>
        <a:xfrm>
          <a:off x="0" y="0"/>
          <a:ext cx="0" cy="0"/>
          <a:chOff x="0" y="0"/>
          <a:chExt cx="0" cy="0"/>
        </a:xfrm>
      </p:grpSpPr>
      <p:sp>
        <p:nvSpPr>
          <p:cNvPr id="1930" name="Google Shape;1930;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a:t>
            </a:r>
            <a:r>
              <a:rPr lang="en-GB" sz="1100">
                <a:latin typeface="Lexend"/>
              </a:rPr>
              <a:t/>
            </a:r>
            <a:r>
              <a:rPr lang="en-GB" sz="1100">
                <a:latin typeface="Lexend"/>
              </a:rPr>
              <a:t/>
            </a:r>
            <a:endParaRPr/>
          </a:p>
        </p:txBody>
      </p:sp>
      <p:sp>
        <p:nvSpPr>
          <p:cNvPr id="1931" name="Google Shape;1931;p96"/>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spinner</a:t>
            </a:r>
            <a:endParaRPr sz="1800">
              <a:solidFill>
                <a:srgbClr val="000000"/>
              </a:solidFill>
              <a:latin typeface="Lexend"/>
              <a:ea typeface="Lexend"/>
              <a:cs typeface="Lexend"/>
              <a:sym typeface="Lexend"/>
            </a:endParaRPr>
          </a:p>
        </p:txBody>
      </p:sp>
      <p:pic>
        <p:nvPicPr>
          <p:cNvPr id="1932" name="Google Shape;1932;p96"/>
          <p:cNvPicPr preferRelativeResize="0"/>
          <p:nvPr/>
        </p:nvPicPr>
        <p:blipFill>
          <a:blip r:embed="rId8">
            <a:alphaModFix/>
          </a:blip>
          <a:stretch>
            <a:fillRect/>
          </a:stretch>
        </p:blipFill>
        <p:spPr>
          <a:xfrm>
            <a:off x="8098835" y="785126"/>
            <a:ext cx="618855" cy="762311"/>
          </a:xfrm>
          <a:prstGeom prst="rect">
            <a:avLst/>
          </a:prstGeom>
          <a:noFill/>
          <a:ln>
            <a:noFill/>
          </a:ln>
        </p:spPr>
      </p:pic>
      <p:sp>
        <p:nvSpPr>
          <p:cNvPr id="1933" name="Google Shape;1933;p96"/>
          <p:cNvSpPr txBox="1"/>
          <p:nvPr/>
        </p:nvSpPr>
        <p:spPr>
          <a:xfrm>
            <a:off x="8031550" y="1574277"/>
            <a:ext cx="753300" cy="2667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Yacquub</a:t>
            </a:r>
            <a:endParaRPr sz="1800">
              <a:latin typeface="Lexend"/>
              <a:ea typeface="Lexend"/>
              <a:cs typeface="Lexend"/>
              <a:sym typeface="Lexend"/>
            </a:endParaRPr>
          </a:p>
        </p:txBody>
      </p:sp>
      <p:grpSp>
        <p:nvGrpSpPr>
          <p:cNvPr id="1934" name="Google Shape;1934;p96"/>
          <p:cNvGrpSpPr/>
          <p:nvPr/>
        </p:nvGrpSpPr>
        <p:grpSpPr>
          <a:xfrm>
            <a:off x="3152988" y="2700010"/>
            <a:ext cx="433200" cy="277200"/>
            <a:chOff x="4193788" y="2215950"/>
            <a:chExt cx="433200" cy="277200"/>
          </a:xfrm>
        </p:grpSpPr>
        <p:sp>
          <p:nvSpPr>
            <p:cNvPr id="1935" name="Google Shape;1935;p96"/>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36" name="Google Shape;1936;p96"/>
            <p:cNvGrpSpPr/>
            <p:nvPr/>
          </p:nvGrpSpPr>
          <p:grpSpPr>
            <a:xfrm>
              <a:off x="4276799" y="2233177"/>
              <a:ext cx="242727" cy="242727"/>
              <a:chOff x="1020916" y="1442088"/>
              <a:chExt cx="457200" cy="457200"/>
            </a:xfrm>
          </p:grpSpPr>
          <p:pic>
            <p:nvPicPr>
              <p:cNvPr id="1937" name="Google Shape;1937;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38" name="Google Shape;1938;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sp>
        <p:nvSpPr>
          <p:cNvPr id="1939" name="Google Shape;1939;p96"/>
          <p:cNvSpPr txBox="1"/>
          <p:nvPr/>
        </p:nvSpPr>
        <p:spPr>
          <a:xfrm>
            <a:off x="411480" y="4488540"/>
            <a:ext cx="13578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liis</a:t>
            </a:r>
            <a:endParaRPr sz="1800">
              <a:latin typeface="Lexend"/>
              <a:ea typeface="Lexend"/>
              <a:cs typeface="Lexend"/>
              <a:sym typeface="Lexend"/>
            </a:endParaRPr>
          </a:p>
        </p:txBody>
      </p:sp>
      <p:grpSp>
        <p:nvGrpSpPr>
          <p:cNvPr id="1940" name="Google Shape;1940;p96"/>
          <p:cNvGrpSpPr/>
          <p:nvPr/>
        </p:nvGrpSpPr>
        <p:grpSpPr>
          <a:xfrm>
            <a:off x="3152988" y="3181360"/>
            <a:ext cx="433200" cy="277200"/>
            <a:chOff x="4193788" y="2215950"/>
            <a:chExt cx="433200" cy="277200"/>
          </a:xfrm>
        </p:grpSpPr>
        <p:sp>
          <p:nvSpPr>
            <p:cNvPr id="1941" name="Google Shape;1941;p96"/>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42" name="Google Shape;1942;p96"/>
            <p:cNvGrpSpPr/>
            <p:nvPr/>
          </p:nvGrpSpPr>
          <p:grpSpPr>
            <a:xfrm>
              <a:off x="4276799" y="2233177"/>
              <a:ext cx="242727" cy="242727"/>
              <a:chOff x="1020916" y="1442088"/>
              <a:chExt cx="457200" cy="457200"/>
            </a:xfrm>
          </p:grpSpPr>
          <p:pic>
            <p:nvPicPr>
              <p:cNvPr id="1943" name="Google Shape;1943;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44" name="Google Shape;1944;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sp>
        <p:nvSpPr>
          <p:cNvPr id="1945" name="Google Shape;1945;p96"/>
          <p:cNvSpPr txBox="1"/>
          <p:nvPr/>
        </p:nvSpPr>
        <p:spPr>
          <a:xfrm>
            <a:off x="3558702" y="3181350"/>
            <a:ext cx="1777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jadwalka natiijooyinka (outcome table)</a:t>
            </a:r>
            <a:endParaRPr sz="1800">
              <a:latin typeface="Lexend"/>
              <a:ea typeface="Lexend"/>
              <a:cs typeface="Lexend"/>
              <a:sym typeface="Lexend"/>
            </a:endParaRPr>
          </a:p>
        </p:txBody>
      </p:sp>
      <p:grpSp>
        <p:nvGrpSpPr>
          <p:cNvPr id="1946" name="Google Shape;1946;p96"/>
          <p:cNvGrpSpPr/>
          <p:nvPr/>
        </p:nvGrpSpPr>
        <p:grpSpPr>
          <a:xfrm>
            <a:off x="3152988" y="3662710"/>
            <a:ext cx="433200" cy="277200"/>
            <a:chOff x="4193788" y="2215950"/>
            <a:chExt cx="433200" cy="277200"/>
          </a:xfrm>
        </p:grpSpPr>
        <p:sp>
          <p:nvSpPr>
            <p:cNvPr id="1947" name="Google Shape;1947;p96"/>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48" name="Google Shape;1948;p96"/>
            <p:cNvGrpSpPr/>
            <p:nvPr/>
          </p:nvGrpSpPr>
          <p:grpSpPr>
            <a:xfrm>
              <a:off x="4276799" y="2233177"/>
              <a:ext cx="242727" cy="242727"/>
              <a:chOff x="1020916" y="1442088"/>
              <a:chExt cx="457200" cy="457200"/>
            </a:xfrm>
          </p:grpSpPr>
          <p:pic>
            <p:nvPicPr>
              <p:cNvPr id="1949" name="Google Shape;1949;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50" name="Google Shape;1950;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sp>
        <p:nvSpPr>
          <p:cNvPr id="1951" name="Google Shape;1951;p96"/>
          <p:cNvSpPr txBox="1"/>
          <p:nvPr/>
        </p:nvSpPr>
        <p:spPr>
          <a:xfrm>
            <a:off x="3558702" y="3662700"/>
            <a:ext cx="1777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geedka natiijooyinka (outcome tree)</a:t>
            </a:r>
            <a:endParaRPr sz="1800">
              <a:latin typeface="Lexend"/>
              <a:ea typeface="Lexend"/>
              <a:cs typeface="Lexend"/>
              <a:sym typeface="Lexend"/>
            </a:endParaRPr>
          </a:p>
        </p:txBody>
      </p:sp>
      <p:grpSp>
        <p:nvGrpSpPr>
          <p:cNvPr id="1952" name="Google Shape;1952;p96"/>
          <p:cNvGrpSpPr/>
          <p:nvPr/>
        </p:nvGrpSpPr>
        <p:grpSpPr>
          <a:xfrm>
            <a:off x="3152988" y="4144060"/>
            <a:ext cx="433200" cy="277200"/>
            <a:chOff x="4193788" y="2215950"/>
            <a:chExt cx="433200" cy="277200"/>
          </a:xfrm>
        </p:grpSpPr>
        <p:sp>
          <p:nvSpPr>
            <p:cNvPr id="1953" name="Google Shape;1953;p96"/>
            <p:cNvSpPr txBox="1"/>
            <p:nvPr/>
          </p:nvSpPr>
          <p:spPr>
            <a:xfrm>
              <a:off x="4193788" y="2215950"/>
              <a:ext cx="4332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Clr>
                  <a:srgbClr val="000000"/>
                </a:buClr>
                <a:buSzPts val="1100"/>
                <a:buFont typeface="Arial"/>
                <a:buNone/>
              </a:pPr>
              <a:r>
                <a:rPr lang="en-GB" sz="1800">
                  <a:latin typeface="Lexend"/>
                  <a:ea typeface="Lexend"/>
                  <a:cs typeface="Lexend"/>
                  <a:sym typeface="Lexend"/>
                </a:rPr>
                <a:t> </a:t>
              </a:r>
              <a:endParaRPr sz="1800">
                <a:latin typeface="Lexend"/>
                <a:ea typeface="Lexend"/>
                <a:cs typeface="Lexend"/>
                <a:sym typeface="Lexend"/>
              </a:endParaRPr>
            </a:p>
          </p:txBody>
        </p:sp>
        <p:grpSp>
          <p:nvGrpSpPr>
            <p:cNvPr id="1954" name="Google Shape;1954;p96"/>
            <p:cNvGrpSpPr/>
            <p:nvPr/>
          </p:nvGrpSpPr>
          <p:grpSpPr>
            <a:xfrm>
              <a:off x="4276799" y="2233177"/>
              <a:ext cx="242727" cy="242727"/>
              <a:chOff x="1020916" y="1442088"/>
              <a:chExt cx="457200" cy="457200"/>
            </a:xfrm>
          </p:grpSpPr>
          <p:pic>
            <p:nvPicPr>
              <p:cNvPr id="1955" name="Google Shape;1955;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956" name="Google Shape;1956;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sp>
        <p:nvSpPr>
          <p:cNvPr id="1957" name="Google Shape;1957;p96"/>
          <p:cNvSpPr txBox="1"/>
          <p:nvPr/>
        </p:nvSpPr>
        <p:spPr>
          <a:xfrm>
            <a:off x="2025312" y="4488540"/>
            <a:ext cx="17772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jaantuska Venn (Venn diagram)</a:t>
            </a:r>
            <a:endParaRPr sz="1800">
              <a:latin typeface="Lexend"/>
              <a:ea typeface="Lexend"/>
              <a:cs typeface="Lexend"/>
              <a:sym typeface="Lexend"/>
            </a:endParaRPr>
          </a:p>
        </p:txBody>
      </p:sp>
      <p:pic>
        <p:nvPicPr>
          <p:cNvPr id="1958" name="Google Shape;1958;p96"/>
          <p:cNvPicPr preferRelativeResize="0"/>
          <p:nvPr/>
        </p:nvPicPr>
        <p:blipFill>
          <a:blip r:embed="rId5">
            <a:alphaModFix/>
          </a:blip>
          <a:stretch>
            <a:fillRect/>
          </a:stretch>
        </p:blipFill>
        <p:spPr>
          <a:xfrm>
            <a:off x="2812183" y="2629050"/>
            <a:ext cx="396000" cy="419100"/>
          </a:xfrm>
          <a:prstGeom prst="rect">
            <a:avLst/>
          </a:prstGeom>
          <a:noFill/>
          <a:ln>
            <a:noFill/>
          </a:ln>
        </p:spPr>
      </p:pic>
      <p:pic>
        <p:nvPicPr>
          <p:cNvPr id="1959" name="Google Shape;1959;p96"/>
          <p:cNvPicPr preferRelativeResize="0"/>
          <p:nvPr/>
        </p:nvPicPr>
        <p:blipFill>
          <a:blip r:embed="rId5">
            <a:alphaModFix/>
          </a:blip>
          <a:stretch>
            <a:fillRect/>
          </a:stretch>
        </p:blipFill>
        <p:spPr>
          <a:xfrm>
            <a:off x="2812183" y="3110400"/>
            <a:ext cx="396000" cy="419100"/>
          </a:xfrm>
          <a:prstGeom prst="rect">
            <a:avLst/>
          </a:prstGeom>
          <a:noFill/>
          <a:ln>
            <a:noFill/>
          </a:ln>
        </p:spPr>
      </p:pic>
      <p:pic>
        <p:nvPicPr>
          <p:cNvPr id="1960" name="Google Shape;1960;p96"/>
          <p:cNvPicPr preferRelativeResize="0"/>
          <p:nvPr/>
        </p:nvPicPr>
        <p:blipFill>
          <a:blip r:embed="rId5">
            <a:alphaModFix/>
          </a:blip>
          <a:stretch>
            <a:fillRect/>
          </a:stretch>
        </p:blipFill>
        <p:spPr>
          <a:xfrm>
            <a:off x="2812183" y="3627225"/>
            <a:ext cx="396000" cy="419100"/>
          </a:xfrm>
          <a:prstGeom prst="rect">
            <a:avLst/>
          </a:prstGeom>
          <a:noFill/>
          <a:ln>
            <a:noFill/>
          </a:ln>
        </p:spPr>
      </p:pic>
      <p:sp>
        <p:nvSpPr>
          <p:cNvPr id="1961" name="Google Shape;1961;p96"/>
          <p:cNvSpPr txBox="1"/>
          <p:nvPr/>
        </p:nvSpPr>
        <p:spPr>
          <a:xfrm>
            <a:off x="5774400" y="3181350"/>
            <a:ext cx="3010500" cy="2772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Kuwani oo dhami waxay kaa caawiyaan kala-saarista natiijooyinka dhacdooyin kala duwan.</a:t>
            </a:r>
            <a:endParaRPr sz="2000">
              <a:latin typeface="Kalam"/>
              <a:ea typeface="Kalam"/>
              <a:cs typeface="Kalam"/>
              <a:sym typeface="Kalam"/>
            </a:endParaRPr>
          </a:p>
        </p:txBody>
      </p:sp>
      <p:grpSp>
        <p:nvGrpSpPr>
          <p:cNvPr id="1962" name="Google Shape;1962;p96"/>
          <p:cNvGrpSpPr/>
          <p:nvPr/>
        </p:nvGrpSpPr>
        <p:grpSpPr>
          <a:xfrm>
            <a:off x="149951" y="463995"/>
            <a:ext cx="1644841" cy="1644622"/>
            <a:chOff x="723989" y="3525311"/>
            <a:chExt cx="1644841" cy="1644622"/>
          </a:xfrm>
        </p:grpSpPr>
        <p:sp>
          <p:nvSpPr>
            <p:cNvPr id="1963" name="Google Shape;1963;p96"/>
            <p:cNvSpPr/>
            <p:nvPr/>
          </p:nvSpPr>
          <p:spPr>
            <a:xfrm flipH="1">
              <a:off x="964778" y="3766083"/>
              <a:ext cx="1163100" cy="11631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4" name="Google Shape;1964;p96"/>
            <p:cNvSpPr txBox="1"/>
            <p:nvPr/>
          </p:nvSpPr>
          <p:spPr>
            <a:xfrm flipH="1">
              <a:off x="1575631" y="382334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-8</a:t>
              </a:r>
              <a:endParaRPr sz="1600">
                <a:solidFill>
                  <a:srgbClr val="000000"/>
                </a:solidFill>
                <a:latin typeface="Lexend"/>
                <a:ea typeface="Lexend"/>
                <a:cs typeface="Lexend"/>
                <a:sym typeface="Lexend"/>
              </a:endParaRPr>
            </a:p>
          </p:txBody>
        </p:sp>
        <p:sp>
          <p:nvSpPr>
            <p:cNvPr id="1965" name="Google Shape;1965;p96"/>
            <p:cNvSpPr/>
            <p:nvPr/>
          </p:nvSpPr>
          <p:spPr>
            <a:xfrm flipH="1" rot="2700000">
              <a:off x="965010" y="3766179"/>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6" name="Google Shape;1966;p96"/>
            <p:cNvSpPr/>
            <p:nvPr/>
          </p:nvSpPr>
          <p:spPr>
            <a:xfrm flipH="1" rot="5400000">
              <a:off x="965130" y="3766287"/>
              <a:ext cx="1162800" cy="11628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7" name="Google Shape;1967;p96"/>
            <p:cNvSpPr/>
            <p:nvPr/>
          </p:nvSpPr>
          <p:spPr>
            <a:xfrm flipH="1" rot="8100000">
              <a:off x="965076" y="3766157"/>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8" name="Google Shape;1968;p96"/>
            <p:cNvSpPr/>
            <p:nvPr/>
          </p:nvSpPr>
          <p:spPr>
            <a:xfrm flipH="1" rot="10800000">
              <a:off x="964941" y="3766061"/>
              <a:ext cx="1163100" cy="11631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69" name="Google Shape;1969;p96"/>
            <p:cNvSpPr/>
            <p:nvPr/>
          </p:nvSpPr>
          <p:spPr>
            <a:xfrm flipH="1" rot="-8100000">
              <a:off x="964901" y="3766157"/>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0" name="Google Shape;1970;p96"/>
            <p:cNvSpPr/>
            <p:nvPr/>
          </p:nvSpPr>
          <p:spPr>
            <a:xfrm flipH="1" rot="-5400000">
              <a:off x="964889" y="3766157"/>
              <a:ext cx="1162800" cy="11628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71" name="Google Shape;1971;p96"/>
            <p:cNvSpPr/>
            <p:nvPr/>
          </p:nvSpPr>
          <p:spPr>
            <a:xfrm flipH="1" rot="-2700000">
              <a:off x="964835" y="3766179"/>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972" name="Google Shape;1972;p96"/>
            <p:cNvGrpSpPr/>
            <p:nvPr/>
          </p:nvGrpSpPr>
          <p:grpSpPr>
            <a:xfrm>
              <a:off x="1514964" y="3798835"/>
              <a:ext cx="65100" cy="576723"/>
              <a:chOff x="939769" y="2973011"/>
              <a:chExt cx="65100" cy="576723"/>
            </a:xfrm>
          </p:grpSpPr>
          <p:cxnSp>
            <p:nvCxnSpPr>
              <p:cNvPr id="1973" name="Google Shape;1973;p96"/>
              <p:cNvCxnSpPr/>
              <p:nvPr/>
            </p:nvCxnSpPr>
            <p:spPr>
              <a:xfrm rot="10800000">
                <a:off x="972365" y="2973011"/>
                <a:ext cx="0" cy="534000"/>
              </a:xfrm>
              <a:prstGeom prst="straightConnector1">
                <a:avLst/>
              </a:prstGeom>
              <a:noFill/>
              <a:ln cap="flat" cmpd="sng" w="38100">
                <a:solidFill>
                  <a:srgbClr val="000000"/>
                </a:solidFill>
                <a:prstDash val="solid"/>
                <a:round/>
                <a:headEnd len="med" w="med" type="none"/>
                <a:tailEnd len="med" w="med" type="triangle"/>
              </a:ln>
            </p:spPr>
          </p:cxnSp>
          <p:sp>
            <p:nvSpPr>
              <p:cNvPr id="1974" name="Google Shape;1974;p96"/>
              <p:cNvSpPr/>
              <p:nvPr/>
            </p:nvSpPr>
            <p:spPr>
              <a:xfrm>
                <a:off x="939769" y="3490935"/>
                <a:ext cx="65100" cy="58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975" name="Google Shape;1975;p96"/>
            <p:cNvSpPr txBox="1"/>
            <p:nvPr/>
          </p:nvSpPr>
          <p:spPr>
            <a:xfrm flipH="1">
              <a:off x="1746398" y="402727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-4</a:t>
              </a:r>
              <a:endParaRPr sz="1600">
                <a:solidFill>
                  <a:srgbClr val="000000"/>
                </a:solidFill>
                <a:latin typeface="Lexend"/>
                <a:ea typeface="Lexend"/>
                <a:cs typeface="Lexend"/>
                <a:sym typeface="Lexend"/>
              </a:endParaRPr>
            </a:p>
          </p:txBody>
        </p:sp>
        <p:sp>
          <p:nvSpPr>
            <p:cNvPr id="1976" name="Google Shape;1976;p96"/>
            <p:cNvSpPr txBox="1"/>
            <p:nvPr/>
          </p:nvSpPr>
          <p:spPr>
            <a:xfrm flipH="1">
              <a:off x="1746398" y="4322316"/>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977" name="Google Shape;1977;p96"/>
            <p:cNvSpPr txBox="1"/>
            <p:nvPr/>
          </p:nvSpPr>
          <p:spPr>
            <a:xfrm flipH="1">
              <a:off x="1543185" y="4544100"/>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1978" name="Google Shape;1978;p96"/>
            <p:cNvSpPr txBox="1"/>
            <p:nvPr/>
          </p:nvSpPr>
          <p:spPr>
            <a:xfrm>
              <a:off x="1229405" y="382334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9</a:t>
              </a:r>
              <a:endParaRPr sz="1600">
                <a:solidFill>
                  <a:srgbClr val="000000"/>
                </a:solidFill>
                <a:latin typeface="Lexend"/>
                <a:ea typeface="Lexend"/>
                <a:cs typeface="Lexend"/>
                <a:sym typeface="Lexend"/>
              </a:endParaRPr>
            </a:p>
          </p:txBody>
        </p:sp>
        <p:sp>
          <p:nvSpPr>
            <p:cNvPr id="1979" name="Google Shape;1979;p96"/>
            <p:cNvSpPr txBox="1"/>
            <p:nvPr/>
          </p:nvSpPr>
          <p:spPr>
            <a:xfrm>
              <a:off x="1058638" y="402727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8</a:t>
              </a:r>
              <a:endParaRPr sz="1600">
                <a:solidFill>
                  <a:srgbClr val="000000"/>
                </a:solidFill>
                <a:latin typeface="Lexend"/>
                <a:ea typeface="Lexend"/>
                <a:cs typeface="Lexend"/>
                <a:sym typeface="Lexend"/>
              </a:endParaRPr>
            </a:p>
          </p:txBody>
        </p:sp>
        <p:sp>
          <p:nvSpPr>
            <p:cNvPr id="1980" name="Google Shape;1980;p96"/>
            <p:cNvSpPr txBox="1"/>
            <p:nvPr/>
          </p:nvSpPr>
          <p:spPr>
            <a:xfrm>
              <a:off x="1058638" y="4322316"/>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4</a:t>
              </a:r>
              <a:endParaRPr sz="1600">
                <a:solidFill>
                  <a:srgbClr val="000000"/>
                </a:solidFill>
                <a:latin typeface="Lexend"/>
                <a:ea typeface="Lexend"/>
                <a:cs typeface="Lexend"/>
                <a:sym typeface="Lexend"/>
              </a:endParaRPr>
            </a:p>
          </p:txBody>
        </p:sp>
        <p:sp>
          <p:nvSpPr>
            <p:cNvPr id="1981" name="Google Shape;1981;p96"/>
            <p:cNvSpPr txBox="1"/>
            <p:nvPr/>
          </p:nvSpPr>
          <p:spPr>
            <a:xfrm>
              <a:off x="1261850" y="4544100"/>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2</a:t>
              </a:r>
              <a:endParaRPr sz="1600">
                <a:solidFill>
                  <a:srgbClr val="000000"/>
                </a:solidFill>
                <a:latin typeface="Lexend"/>
                <a:ea typeface="Lexend"/>
                <a:cs typeface="Lexend"/>
                <a:sym typeface="Lexend"/>
              </a:endParaRPr>
            </a:p>
          </p:txBody>
        </p:sp>
      </p:grpSp>
      <p:sp>
        <p:nvSpPr>
          <p:cNvPr id="1982" name="Google Shape;1982;p96"/>
          <p:cNvSpPr txBox="1"/>
          <p:nvPr/>
        </p:nvSpPr>
        <p:spPr>
          <a:xfrm>
            <a:off x="1815350" y="718225"/>
            <a:ext cx="59067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Yacquub wuu wareejiyaa wareejiyahan (spinner) wuxuuna tixgelinayaa dhacdooyinka ah in wareejiyuhu ku soo degto tiro taban (negative number) iyo tiro kisi (odd number).</a:t>
            </a:r>
            <a:r>
              <a:rPr lang="en-GB" sz="1100">
                <a:solidFill>
                  <a:srgbClr val="0B5FA5"/>
                </a:solidFill>
                <a:latin typeface="Lexend"/>
                <a:ea typeface="Lexend"/>
                <a:cs typeface="Lexend"/>
                <a:sym typeface="Lexend"/>
              </a:rPr>
              <a:t/>
            </a:r>
            <a:r>
              <a:rPr lang="en-GB" sz="1100">
                <a:latin typeface="Lexend"/>
                <a:ea typeface="Lexend"/>
                <a:cs typeface="Lexend"/>
                <a:sym typeface="Lexend"/>
              </a:rPr>
              <a:t/>
            </a:r>
            <a:r>
              <a:rPr lang="en-GB" sz="1100">
                <a:solidFill>
                  <a:schemeClr val="accent5"/>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Midkee ka mid ah kuwani ayuu Yacquub u isticmaali karaa si uu si nidaamsan ugu qoro dhammaan natiijooyinka labadan dhacdo?</a:t>
            </a:r>
            <a:endParaRPr sz="1800">
              <a:latin typeface="Lexend"/>
              <a:ea typeface="Lexend"/>
              <a:cs typeface="Lexend"/>
              <a:sym typeface="Lexend"/>
            </a:endParaRPr>
          </a:p>
        </p:txBody>
      </p:sp>
      <p:pic>
        <p:nvPicPr>
          <p:cNvPr id="1983" name="Google Shape;1983;p96"/>
          <p:cNvPicPr preferRelativeResize="0"/>
          <p:nvPr/>
        </p:nvPicPr>
        <p:blipFill>
          <a:blip r:embed="rId5">
            <a:alphaModFix/>
          </a:blip>
          <a:stretch>
            <a:fillRect/>
          </a:stretch>
        </p:blipFill>
        <p:spPr>
          <a:xfrm>
            <a:off x="2812183" y="4073100"/>
            <a:ext cx="396000" cy="419100"/>
          </a:xfrm>
          <a:prstGeom prst="rect">
            <a:avLst/>
          </a:prstGeom>
          <a:noFill/>
          <a:ln>
            <a:noFill/>
          </a:ln>
        </p:spPr>
      </p:pic>
      <p:sp>
        <p:nvSpPr>
          <p:cNvPr id="1984" name="TextBox 1983"/>
          <p:cNvSpPr txBox="1"/>
          <p:nvPr/>
        </p:nvSpPr>
        <p:spPr>
          <a:xfrm>
            <a:off x="411480" y="421422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7" name="Shape 1987"/>
        <p:cNvGrpSpPr/>
        <p:nvPr/>
      </p:nvGrpSpPr>
      <p:grpSpPr>
        <a:xfrm>
          <a:off x="0" y="0"/>
          <a:ext cx="0" cy="0"/>
          <a:chOff x="0" y="0"/>
          <a:chExt cx="0" cy="0"/>
        </a:xfrm>
      </p:grpSpPr>
      <p:sp>
        <p:nvSpPr>
          <p:cNvPr id="1988" name="Google Shape;1988;p97"/>
          <p:cNvSpPr txBox="1"/>
          <p:nvPr/>
        </p:nvSpPr>
        <p:spPr>
          <a:xfrm>
            <a:off x="1888400" y="642025"/>
            <a:ext cx="69315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Yacquub wuu wareejiyaa wareejiyahan (spinner) wuxuuna tixgelinayaa dhacdooyinka ah in wareejiyuhu ku soo degto tiro taban (negative number) iyo tiro kisi (odd number).</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5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 Buuxi jaantus kasta oo labadan dhacdo ah.</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 Qor jumlad sharraxaysa jaantuska aad doorbidayso.</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1989" name="Google Shape;1989;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 (multiple diagrams)</a:t>
            </a:r>
            <a:r>
              <a:rPr lang="en-GB" sz="1100">
                <a:latin typeface="Lexend"/>
              </a:rPr>
              <a:t/>
            </a:r>
            <a:r>
              <a:rPr lang="en-GB" sz="1100">
                <a:latin typeface="Lexend"/>
              </a:rPr>
              <a:t/>
            </a:r>
            <a:endParaRPr/>
          </a:p>
        </p:txBody>
      </p:sp>
      <p:sp>
        <p:nvSpPr>
          <p:cNvPr id="1990" name="Google Shape;1990;p97"/>
          <p:cNvSpPr/>
          <p:nvPr/>
        </p:nvSpPr>
        <p:spPr>
          <a:xfrm>
            <a:off x="6028800" y="2277825"/>
            <a:ext cx="2745000" cy="20847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1" name="Google Shape;1991;p97"/>
          <p:cNvSpPr/>
          <p:nvPr/>
        </p:nvSpPr>
        <p:spPr>
          <a:xfrm>
            <a:off x="6279967" y="2539051"/>
            <a:ext cx="1500300" cy="1474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2" name="Google Shape;1992;p97"/>
          <p:cNvSpPr/>
          <p:nvPr/>
        </p:nvSpPr>
        <p:spPr>
          <a:xfrm>
            <a:off x="7022151" y="2539051"/>
            <a:ext cx="1500300" cy="1474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93" name="Google Shape;1993;p97"/>
          <p:cNvSpPr txBox="1"/>
          <p:nvPr/>
        </p:nvSpPr>
        <p:spPr>
          <a:xfrm>
            <a:off x="886212" y="4944849"/>
            <a:ext cx="1180200" cy="210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taban (negative)</a:t>
            </a:r>
            <a:endParaRPr sz="1800">
              <a:latin typeface="Lexend"/>
              <a:ea typeface="Lexend"/>
              <a:cs typeface="Lexend"/>
              <a:sym typeface="Lexend"/>
            </a:endParaRPr>
          </a:p>
        </p:txBody>
      </p:sp>
      <p:sp>
        <p:nvSpPr>
          <p:cNvPr id="1994" name="Google Shape;1994;p97"/>
          <p:cNvSpPr txBox="1"/>
          <p:nvPr/>
        </p:nvSpPr>
        <p:spPr>
          <a:xfrm>
            <a:off x="2322444" y="4944849"/>
            <a:ext cx="1180200" cy="210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kisi (odd)</a:t>
            </a:r>
            <a:endParaRPr sz="1800">
              <a:latin typeface="Lexend"/>
              <a:ea typeface="Lexend"/>
              <a:cs typeface="Lexend"/>
              <a:sym typeface="Lexend"/>
            </a:endParaRPr>
          </a:p>
        </p:txBody>
      </p:sp>
      <p:graphicFrame>
        <p:nvGraphicFramePr>
          <p:cNvPr id="1995" name="Google Shape;1995;p97"/>
          <p:cNvGraphicFramePr/>
          <p:nvPr/>
        </p:nvGraphicFramePr>
        <p:xfrm>
          <a:off x="324003" y="2430313"/>
          <a:ext cx="3000000" cy="3000000"/>
        </p:xfrm>
        <a:graphic>
          <a:graphicData uri="http://schemas.openxmlformats.org/drawingml/2006/table">
            <a:tbl>
              <a:tblPr>
                <a:noFill/>
                <a:tableStyleId>{CB14D709-67CF-4AEA-B8F9-FF3D39F066EA}</a:tableStyleId>
              </a:tblPr>
              <a:tblGrid>
                <a:gridCol w="470450"/>
                <a:gridCol w="889275"/>
                <a:gridCol w="889275"/>
              </a:tblGrid>
              <a:tr h="461825">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taban (negative)</a:t>
                      </a:r>
                      <a:endParaRPr sz="16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togan (positive)</a:t>
                      </a:r>
                      <a:endParaRPr sz="1600">
                        <a:solidFill>
                          <a:schemeClr val="lt1"/>
                        </a:solidFill>
                        <a:latin typeface="Lexend"/>
                        <a:ea typeface="Lexend"/>
                        <a:cs typeface="Lexend"/>
                        <a:sym typeface="Lexend"/>
                      </a:endParaRPr>
                    </a:p>
                  </a:txBody>
                  <a:tcPr marT="0" marB="0" marR="0" marL="0" anchor="ctr">
                    <a:solidFill>
                      <a:schemeClr val="accent5"/>
                    </a:solidFill>
                  </a:tcPr>
                </a:tc>
              </a:tr>
              <a:tr h="461825">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kisi (odd)</a:t>
                      </a:r>
                      <a:endParaRPr sz="16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 </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 </a:t>
                      </a:r>
                      <a:endParaRPr sz="1600">
                        <a:latin typeface="Lexend"/>
                        <a:ea typeface="Lexend"/>
                        <a:cs typeface="Lexend"/>
                        <a:sym typeface="Lexend"/>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xigsi (even)</a:t>
                      </a:r>
                      <a:endParaRPr sz="16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5"/>
                    </a:solidFill>
                  </a:tcPr>
                </a:tc>
                <a:tc>
                  <a:txBody>
                    <a:bodyPr/>
                    <a:lstStyle/>
                    <a:p>
                      <a:pPr indent="0" lvl="0" marL="0" rtl="0" algn="ctr">
                        <a:spcBef>
                          <a:spcPts val="0"/>
                        </a:spcBef>
                        <a:spcAft>
                          <a:spcPts val="0"/>
                        </a:spcAft>
                        <a:buNone/>
                      </a:pPr>
                      <a:r>
                        <a:rPr lang="en-GB" sz="1600">
                          <a:latin typeface="Lexend"/>
                          <a:ea typeface="Lexend"/>
                          <a:cs typeface="Lexend"/>
                          <a:sym typeface="Lexend"/>
                        </a:rPr>
                        <a:t> </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latin typeface="Lexend"/>
                          <a:ea typeface="Lexend"/>
                          <a:cs typeface="Lexend"/>
                          <a:sym typeface="Lexend"/>
                        </a:rPr>
                        <a:t> </a:t>
                      </a:r>
                      <a:endParaRPr sz="1600">
                        <a:latin typeface="Lexend"/>
                        <a:ea typeface="Lexend"/>
                        <a:cs typeface="Lexend"/>
                        <a:sym typeface="Lexend"/>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cxnSp>
        <p:nvCxnSpPr>
          <p:cNvPr id="1996" name="Google Shape;1996;p97"/>
          <p:cNvCxnSpPr/>
          <p:nvPr/>
        </p:nvCxnSpPr>
        <p:spPr>
          <a:xfrm flipH="1" rot="10800000">
            <a:off x="2702107" y="3130794"/>
            <a:ext cx="349800" cy="486600"/>
          </a:xfrm>
          <a:prstGeom prst="straightConnector1">
            <a:avLst/>
          </a:prstGeom>
          <a:noFill/>
          <a:ln cap="flat" cmpd="sng" w="28575">
            <a:solidFill>
              <a:srgbClr val="000000"/>
            </a:solidFill>
            <a:prstDash val="solid"/>
            <a:round/>
            <a:headEnd len="med" w="med" type="none"/>
            <a:tailEnd len="med" w="med" type="none"/>
          </a:ln>
        </p:spPr>
      </p:cxnSp>
      <p:cxnSp>
        <p:nvCxnSpPr>
          <p:cNvPr id="1997" name="Google Shape;1997;p97"/>
          <p:cNvCxnSpPr/>
          <p:nvPr/>
        </p:nvCxnSpPr>
        <p:spPr>
          <a:xfrm>
            <a:off x="2702107" y="3753249"/>
            <a:ext cx="349800" cy="486600"/>
          </a:xfrm>
          <a:prstGeom prst="straightConnector1">
            <a:avLst/>
          </a:prstGeom>
          <a:noFill/>
          <a:ln cap="flat" cmpd="sng" w="28575">
            <a:solidFill>
              <a:srgbClr val="000000"/>
            </a:solidFill>
            <a:prstDash val="solid"/>
            <a:round/>
            <a:headEnd len="med" w="med" type="none"/>
            <a:tailEnd len="med" w="med" type="none"/>
          </a:ln>
        </p:spPr>
      </p:cxnSp>
      <p:sp>
        <p:nvSpPr>
          <p:cNvPr id="1998" name="Google Shape;1998;p97"/>
          <p:cNvSpPr txBox="1"/>
          <p:nvPr/>
        </p:nvSpPr>
        <p:spPr>
          <a:xfrm>
            <a:off x="3067956" y="3003046"/>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taban (negative)</a:t>
            </a:r>
            <a:endParaRPr sz="1800">
              <a:solidFill>
                <a:srgbClr val="000000"/>
              </a:solidFill>
              <a:latin typeface="Lexend"/>
              <a:ea typeface="Lexend"/>
              <a:cs typeface="Lexend"/>
              <a:sym typeface="Lexend"/>
            </a:endParaRPr>
          </a:p>
        </p:txBody>
      </p:sp>
      <p:cxnSp>
        <p:nvCxnSpPr>
          <p:cNvPr id="1999" name="Google Shape;1999;p97"/>
          <p:cNvCxnSpPr/>
          <p:nvPr/>
        </p:nvCxnSpPr>
        <p:spPr>
          <a:xfrm flipH="1" rot="10800000">
            <a:off x="4061950" y="2878421"/>
            <a:ext cx="310800" cy="226500"/>
          </a:xfrm>
          <a:prstGeom prst="straightConnector1">
            <a:avLst/>
          </a:prstGeom>
          <a:noFill/>
          <a:ln cap="flat" cmpd="sng" w="28575">
            <a:solidFill>
              <a:srgbClr val="000000"/>
            </a:solidFill>
            <a:prstDash val="solid"/>
            <a:round/>
            <a:headEnd len="med" w="med" type="none"/>
            <a:tailEnd len="med" w="med" type="none"/>
          </a:ln>
        </p:spPr>
      </p:cxnSp>
      <p:cxnSp>
        <p:nvCxnSpPr>
          <p:cNvPr id="2000" name="Google Shape;2000;p97"/>
          <p:cNvCxnSpPr/>
          <p:nvPr/>
        </p:nvCxnSpPr>
        <p:spPr>
          <a:xfrm>
            <a:off x="4061950" y="3168185"/>
            <a:ext cx="310800" cy="226500"/>
          </a:xfrm>
          <a:prstGeom prst="straightConnector1">
            <a:avLst/>
          </a:prstGeom>
          <a:noFill/>
          <a:ln cap="flat" cmpd="sng" w="28575">
            <a:solidFill>
              <a:srgbClr val="000000"/>
            </a:solidFill>
            <a:prstDash val="solid"/>
            <a:round/>
            <a:headEnd len="med" w="med" type="none"/>
            <a:tailEnd len="med" w="med" type="none"/>
          </a:ln>
        </p:spPr>
      </p:cxnSp>
      <p:sp>
        <p:nvSpPr>
          <p:cNvPr id="2001" name="Google Shape;2001;p97"/>
          <p:cNvSpPr txBox="1"/>
          <p:nvPr/>
        </p:nvSpPr>
        <p:spPr>
          <a:xfrm>
            <a:off x="3758676" y="4944849"/>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kisi (odd)</a:t>
            </a:r>
            <a:endParaRPr sz="1800">
              <a:latin typeface="Lexend"/>
              <a:ea typeface="Lexend"/>
              <a:cs typeface="Lexend"/>
              <a:sym typeface="Lexend"/>
            </a:endParaRPr>
          </a:p>
        </p:txBody>
      </p:sp>
      <p:sp>
        <p:nvSpPr>
          <p:cNvPr id="2002" name="Google Shape;2002;p97"/>
          <p:cNvSpPr txBox="1"/>
          <p:nvPr/>
        </p:nvSpPr>
        <p:spPr>
          <a:xfrm>
            <a:off x="4606308" y="4944849"/>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xigsi (even)</a:t>
            </a:r>
            <a:endParaRPr sz="1800">
              <a:latin typeface="Lexend"/>
              <a:ea typeface="Lexend"/>
              <a:cs typeface="Lexend"/>
              <a:sym typeface="Lexend"/>
            </a:endParaRPr>
          </a:p>
        </p:txBody>
      </p:sp>
      <p:cxnSp>
        <p:nvCxnSpPr>
          <p:cNvPr id="2003" name="Google Shape;2003;p97"/>
          <p:cNvCxnSpPr/>
          <p:nvPr/>
        </p:nvCxnSpPr>
        <p:spPr>
          <a:xfrm flipH="1" rot="10800000">
            <a:off x="4061774" y="3999483"/>
            <a:ext cx="310800" cy="226500"/>
          </a:xfrm>
          <a:prstGeom prst="straightConnector1">
            <a:avLst/>
          </a:prstGeom>
          <a:noFill/>
          <a:ln cap="flat" cmpd="sng" w="28575">
            <a:solidFill>
              <a:srgbClr val="000000"/>
            </a:solidFill>
            <a:prstDash val="solid"/>
            <a:round/>
            <a:headEnd len="med" w="med" type="none"/>
            <a:tailEnd len="med" w="med" type="none"/>
          </a:ln>
        </p:spPr>
      </p:cxnSp>
      <p:cxnSp>
        <p:nvCxnSpPr>
          <p:cNvPr id="2004" name="Google Shape;2004;p97"/>
          <p:cNvCxnSpPr/>
          <p:nvPr/>
        </p:nvCxnSpPr>
        <p:spPr>
          <a:xfrm>
            <a:off x="4061774" y="4289247"/>
            <a:ext cx="310800" cy="226500"/>
          </a:xfrm>
          <a:prstGeom prst="straightConnector1">
            <a:avLst/>
          </a:prstGeom>
          <a:noFill/>
          <a:ln cap="flat" cmpd="sng" w="28575">
            <a:solidFill>
              <a:srgbClr val="000000"/>
            </a:solidFill>
            <a:prstDash val="solid"/>
            <a:round/>
            <a:headEnd len="med" w="med" type="none"/>
            <a:tailEnd len="med" w="med" type="none"/>
          </a:ln>
        </p:spPr>
      </p:cxnSp>
      <p:sp>
        <p:nvSpPr>
          <p:cNvPr id="2005" name="Google Shape;2005;p97"/>
          <p:cNvSpPr txBox="1"/>
          <p:nvPr/>
        </p:nvSpPr>
        <p:spPr>
          <a:xfrm>
            <a:off x="5453940" y="4944849"/>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kisi (odd)</a:t>
            </a:r>
            <a:endParaRPr sz="1800">
              <a:latin typeface="Lexend"/>
              <a:ea typeface="Lexend"/>
              <a:cs typeface="Lexend"/>
              <a:sym typeface="Lexend"/>
            </a:endParaRPr>
          </a:p>
        </p:txBody>
      </p:sp>
      <p:sp>
        <p:nvSpPr>
          <p:cNvPr id="2006" name="Google Shape;2006;p97"/>
          <p:cNvSpPr txBox="1"/>
          <p:nvPr/>
        </p:nvSpPr>
        <p:spPr>
          <a:xfrm>
            <a:off x="6301572" y="4944849"/>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xigsi (even)</a:t>
            </a:r>
            <a:endParaRPr sz="1800">
              <a:latin typeface="Lexend"/>
              <a:ea typeface="Lexend"/>
              <a:cs typeface="Lexend"/>
              <a:sym typeface="Lexend"/>
            </a:endParaRPr>
          </a:p>
        </p:txBody>
      </p:sp>
      <p:sp>
        <p:nvSpPr>
          <p:cNvPr id="2007" name="Google Shape;2007;p97"/>
          <p:cNvSpPr/>
          <p:nvPr/>
        </p:nvSpPr>
        <p:spPr>
          <a:xfrm>
            <a:off x="4928924" y="2707046"/>
            <a:ext cx="8457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08" name="Google Shape;2008;p97"/>
          <p:cNvSpPr/>
          <p:nvPr/>
        </p:nvSpPr>
        <p:spPr>
          <a:xfrm>
            <a:off x="5000199" y="3201896"/>
            <a:ext cx="8460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09" name="Google Shape;2009;p97"/>
          <p:cNvSpPr/>
          <p:nvPr/>
        </p:nvSpPr>
        <p:spPr>
          <a:xfrm>
            <a:off x="5000199" y="4327571"/>
            <a:ext cx="8460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10" name="Google Shape;2010;p97"/>
          <p:cNvSpPr/>
          <p:nvPr/>
        </p:nvSpPr>
        <p:spPr>
          <a:xfrm>
            <a:off x="4928924" y="3832721"/>
            <a:ext cx="8457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11" name="Google Shape;2011;p97"/>
          <p:cNvSpPr txBox="1"/>
          <p:nvPr/>
        </p:nvSpPr>
        <p:spPr>
          <a:xfrm>
            <a:off x="3067956" y="41190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togan</a:t>
            </a:r>
            <a:endParaRPr sz="1800">
              <a:solidFill>
                <a:srgbClr val="000000"/>
              </a:solidFill>
              <a:latin typeface="Lexend"/>
              <a:ea typeface="Lexend"/>
              <a:cs typeface="Lexend"/>
              <a:sym typeface="Lexend"/>
            </a:endParaRPr>
          </a:p>
        </p:txBody>
      </p:sp>
      <p:sp>
        <p:nvSpPr>
          <p:cNvPr id="2012" name="Google Shape;2012;p97"/>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wareeg (spinner)</a:t>
            </a:r>
            <a:endParaRPr sz="1800">
              <a:solidFill>
                <a:srgbClr val="000000"/>
              </a:solidFill>
              <a:latin typeface="Lexend"/>
              <a:ea typeface="Lexend"/>
              <a:cs typeface="Lexend"/>
              <a:sym typeface="Lexend"/>
            </a:endParaRPr>
          </a:p>
        </p:txBody>
      </p:sp>
      <p:grpSp>
        <p:nvGrpSpPr>
          <p:cNvPr id="2013" name="Google Shape;2013;p97"/>
          <p:cNvGrpSpPr/>
          <p:nvPr/>
        </p:nvGrpSpPr>
        <p:grpSpPr>
          <a:xfrm>
            <a:off x="149951" y="463995"/>
            <a:ext cx="1644841" cy="1644622"/>
            <a:chOff x="723989" y="3525311"/>
            <a:chExt cx="1644841" cy="1644622"/>
          </a:xfrm>
        </p:grpSpPr>
        <p:sp>
          <p:nvSpPr>
            <p:cNvPr id="2014" name="Google Shape;2014;p97"/>
            <p:cNvSpPr/>
            <p:nvPr/>
          </p:nvSpPr>
          <p:spPr>
            <a:xfrm flipH="1">
              <a:off x="964778" y="3766083"/>
              <a:ext cx="1163100" cy="11631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5" name="Google Shape;2015;p97"/>
            <p:cNvSpPr txBox="1"/>
            <p:nvPr/>
          </p:nvSpPr>
          <p:spPr>
            <a:xfrm flipH="1">
              <a:off x="1575631" y="382334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-8</a:t>
              </a:r>
              <a:endParaRPr sz="1600">
                <a:solidFill>
                  <a:srgbClr val="000000"/>
                </a:solidFill>
                <a:latin typeface="Lexend"/>
                <a:ea typeface="Lexend"/>
                <a:cs typeface="Lexend"/>
                <a:sym typeface="Lexend"/>
              </a:endParaRPr>
            </a:p>
          </p:txBody>
        </p:sp>
        <p:sp>
          <p:nvSpPr>
            <p:cNvPr id="2016" name="Google Shape;2016;p97"/>
            <p:cNvSpPr/>
            <p:nvPr/>
          </p:nvSpPr>
          <p:spPr>
            <a:xfrm flipH="1" rot="2700000">
              <a:off x="965010" y="3766179"/>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7" name="Google Shape;2017;p97"/>
            <p:cNvSpPr/>
            <p:nvPr/>
          </p:nvSpPr>
          <p:spPr>
            <a:xfrm flipH="1" rot="5400000">
              <a:off x="965130" y="3766287"/>
              <a:ext cx="1162800" cy="11628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8" name="Google Shape;2018;p97"/>
            <p:cNvSpPr/>
            <p:nvPr/>
          </p:nvSpPr>
          <p:spPr>
            <a:xfrm flipH="1" rot="8100000">
              <a:off x="965076" y="3766157"/>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19" name="Google Shape;2019;p97"/>
            <p:cNvSpPr/>
            <p:nvPr/>
          </p:nvSpPr>
          <p:spPr>
            <a:xfrm flipH="1" rot="10800000">
              <a:off x="964941" y="3766061"/>
              <a:ext cx="1163100" cy="11631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0" name="Google Shape;2020;p97"/>
            <p:cNvSpPr/>
            <p:nvPr/>
          </p:nvSpPr>
          <p:spPr>
            <a:xfrm flipH="1" rot="-8100000">
              <a:off x="964901" y="3766157"/>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1" name="Google Shape;2021;p97"/>
            <p:cNvSpPr/>
            <p:nvPr/>
          </p:nvSpPr>
          <p:spPr>
            <a:xfrm flipH="1" rot="-5400000">
              <a:off x="964889" y="3766157"/>
              <a:ext cx="1162800" cy="11628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22" name="Google Shape;2022;p97"/>
            <p:cNvSpPr/>
            <p:nvPr/>
          </p:nvSpPr>
          <p:spPr>
            <a:xfrm flipH="1" rot="-2700000">
              <a:off x="964835" y="3766179"/>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023" name="Google Shape;2023;p97"/>
            <p:cNvGrpSpPr/>
            <p:nvPr/>
          </p:nvGrpSpPr>
          <p:grpSpPr>
            <a:xfrm>
              <a:off x="1514964" y="3798835"/>
              <a:ext cx="65100" cy="576723"/>
              <a:chOff x="939769" y="2973011"/>
              <a:chExt cx="65100" cy="576723"/>
            </a:xfrm>
          </p:grpSpPr>
          <p:cxnSp>
            <p:nvCxnSpPr>
              <p:cNvPr id="2024" name="Google Shape;2024;p97"/>
              <p:cNvCxnSpPr/>
              <p:nvPr/>
            </p:nvCxnSpPr>
            <p:spPr>
              <a:xfrm rot="10800000">
                <a:off x="972365" y="2973011"/>
                <a:ext cx="0" cy="534000"/>
              </a:xfrm>
              <a:prstGeom prst="straightConnector1">
                <a:avLst/>
              </a:prstGeom>
              <a:noFill/>
              <a:ln cap="flat" cmpd="sng" w="38100">
                <a:solidFill>
                  <a:srgbClr val="000000"/>
                </a:solidFill>
                <a:prstDash val="solid"/>
                <a:round/>
                <a:headEnd len="med" w="med" type="none"/>
                <a:tailEnd len="med" w="med" type="triangle"/>
              </a:ln>
            </p:spPr>
          </p:cxnSp>
          <p:sp>
            <p:nvSpPr>
              <p:cNvPr id="2025" name="Google Shape;2025;p97"/>
              <p:cNvSpPr/>
              <p:nvPr/>
            </p:nvSpPr>
            <p:spPr>
              <a:xfrm>
                <a:off x="939769" y="3490935"/>
                <a:ext cx="65100" cy="58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026" name="Google Shape;2026;p97"/>
            <p:cNvSpPr txBox="1"/>
            <p:nvPr/>
          </p:nvSpPr>
          <p:spPr>
            <a:xfrm flipH="1">
              <a:off x="1746398" y="402727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-4</a:t>
              </a:r>
              <a:endParaRPr sz="1600">
                <a:solidFill>
                  <a:srgbClr val="000000"/>
                </a:solidFill>
                <a:latin typeface="Lexend"/>
                <a:ea typeface="Lexend"/>
                <a:cs typeface="Lexend"/>
                <a:sym typeface="Lexend"/>
              </a:endParaRPr>
            </a:p>
          </p:txBody>
        </p:sp>
        <p:sp>
          <p:nvSpPr>
            <p:cNvPr id="2027" name="Google Shape;2027;p97"/>
            <p:cNvSpPr txBox="1"/>
            <p:nvPr/>
          </p:nvSpPr>
          <p:spPr>
            <a:xfrm flipH="1">
              <a:off x="1746398" y="4322316"/>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2028" name="Google Shape;2028;p97"/>
            <p:cNvSpPr txBox="1"/>
            <p:nvPr/>
          </p:nvSpPr>
          <p:spPr>
            <a:xfrm flipH="1">
              <a:off x="1543185" y="4544100"/>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2029" name="Google Shape;2029;p97"/>
            <p:cNvSpPr txBox="1"/>
            <p:nvPr/>
          </p:nvSpPr>
          <p:spPr>
            <a:xfrm>
              <a:off x="1229405" y="382334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9</a:t>
              </a:r>
              <a:endParaRPr sz="1600">
                <a:solidFill>
                  <a:srgbClr val="000000"/>
                </a:solidFill>
                <a:latin typeface="Lexend"/>
                <a:ea typeface="Lexend"/>
                <a:cs typeface="Lexend"/>
                <a:sym typeface="Lexend"/>
              </a:endParaRPr>
            </a:p>
          </p:txBody>
        </p:sp>
        <p:sp>
          <p:nvSpPr>
            <p:cNvPr id="2030" name="Google Shape;2030;p97"/>
            <p:cNvSpPr txBox="1"/>
            <p:nvPr/>
          </p:nvSpPr>
          <p:spPr>
            <a:xfrm>
              <a:off x="1058638" y="402727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8</a:t>
              </a:r>
              <a:endParaRPr sz="1600">
                <a:solidFill>
                  <a:srgbClr val="000000"/>
                </a:solidFill>
                <a:latin typeface="Lexend"/>
                <a:ea typeface="Lexend"/>
                <a:cs typeface="Lexend"/>
                <a:sym typeface="Lexend"/>
              </a:endParaRPr>
            </a:p>
          </p:txBody>
        </p:sp>
        <p:sp>
          <p:nvSpPr>
            <p:cNvPr id="2031" name="Google Shape;2031;p97"/>
            <p:cNvSpPr txBox="1"/>
            <p:nvPr/>
          </p:nvSpPr>
          <p:spPr>
            <a:xfrm>
              <a:off x="1058638" y="4322316"/>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4</a:t>
              </a:r>
              <a:endParaRPr sz="1600">
                <a:solidFill>
                  <a:srgbClr val="000000"/>
                </a:solidFill>
                <a:latin typeface="Lexend"/>
                <a:ea typeface="Lexend"/>
                <a:cs typeface="Lexend"/>
                <a:sym typeface="Lexend"/>
              </a:endParaRPr>
            </a:p>
          </p:txBody>
        </p:sp>
        <p:sp>
          <p:nvSpPr>
            <p:cNvPr id="2032" name="Google Shape;2032;p97"/>
            <p:cNvSpPr txBox="1"/>
            <p:nvPr/>
          </p:nvSpPr>
          <p:spPr>
            <a:xfrm>
              <a:off x="1261850" y="4544100"/>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2</a:t>
              </a:r>
              <a:endParaRPr sz="1600">
                <a:solidFill>
                  <a:srgbClr val="000000"/>
                </a:solidFill>
                <a:latin typeface="Lexend"/>
                <a:ea typeface="Lexend"/>
                <a:cs typeface="Lexend"/>
                <a:sym typeface="Lexend"/>
              </a:endParaRPr>
            </a:p>
          </p:txBody>
        </p:sp>
      </p:grpSp>
      <p:sp>
        <p:nvSpPr>
          <p:cNvPr id="2033" name="Google Shape;2033;p97"/>
          <p:cNvSpPr txBox="1"/>
          <p:nvPr/>
        </p:nvSpPr>
        <p:spPr>
          <a:xfrm>
            <a:off x="411480" y="4944849"/>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
        <p:nvSpPr>
          <p:cNvPr id="2034" name="TextBox 2033"/>
          <p:cNvSpPr txBox="1"/>
          <p:nvPr/>
        </p:nvSpPr>
        <p:spPr>
          <a:xfrm>
            <a:off x="411480" y="4670529"/>
            <a:ext cx="2194560" cy="256032"/>
          </a:xfrm>
          <a:prstGeom prst="rect">
            <a:avLst/>
          </a:prstGeom>
          <a:noFill/>
        </p:spPr>
        <p:txBody>
          <a:bodyPr wrap="none">
            <a:spAutoFit/>
          </a:bodyPr>
          <a:lstStyle/>
          <a:p>
            <a:r>
              <a:rPr sz="1100" b="1">
                <a:latin typeface="Lexend"/>
              </a:rPr>
              <a:t>Jawaabaha:</a:t>
            </a: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7" name="Shape 2037"/>
        <p:cNvGrpSpPr/>
        <p:nvPr/>
      </p:nvGrpSpPr>
      <p:grpSpPr>
        <a:xfrm>
          <a:off x="0" y="0"/>
          <a:ext cx="0" cy="0"/>
          <a:chOff x="0" y="0"/>
          <a:chExt cx="0" cy="0"/>
        </a:xfrm>
      </p:grpSpPr>
      <p:sp>
        <p:nvSpPr>
          <p:cNvPr id="2038" name="Google Shape;2038;p98"/>
          <p:cNvSpPr txBox="1"/>
          <p:nvPr/>
        </p:nvSpPr>
        <p:spPr>
          <a:xfrm>
            <a:off x="324000" y="642025"/>
            <a:ext cx="59328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2) Suad waxay dooran doontaa cunto bilow ah iyo cunto weyn.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a) Adigoo dooranaya laba matalaad oo kala duwan, qor natiijooyinka suurtagalka ah ee cuntada Suad.</a:t>
            </a:r>
            <a:endParaRPr sz="1800">
              <a:latin typeface="Lexend"/>
              <a:ea typeface="Lexend"/>
              <a:cs typeface="Lexend"/>
              <a:sym typeface="Lexend"/>
            </a:endParaRPr>
          </a:p>
        </p:txBody>
      </p:sp>
      <p:sp>
        <p:nvSpPr>
          <p:cNvPr id="2039" name="Google Shape;2039;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jaantusyo badan</a:t>
            </a:r>
            <a:r>
              <a:rPr lang="en-GB" sz="1400">
                <a:latin typeface="Lexend"/>
              </a:rPr>
              <a:t/>
            </a:r>
            <a:r>
              <a:rPr lang="en-GB" sz="1400">
                <a:latin typeface="Lexend"/>
              </a:rPr>
              <a:t/>
            </a:r>
            <a:endParaRPr/>
          </a:p>
        </p:txBody>
      </p:sp>
      <p:sp>
        <p:nvSpPr>
          <p:cNvPr id="2040" name="Google Shape;2040;p98"/>
          <p:cNvSpPr txBox="1"/>
          <p:nvPr/>
        </p:nvSpPr>
        <p:spPr>
          <a:xfrm>
            <a:off x="324000" y="1924050"/>
            <a:ext cx="41139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b) Qor jumlad sharraxaysa sababta aad u dooratay labadaas matalaad.</a:t>
            </a:r>
            <a:endParaRPr sz="1800">
              <a:latin typeface="Lexend"/>
              <a:ea typeface="Lexend"/>
              <a:cs typeface="Lexend"/>
              <a:sym typeface="Lexend"/>
            </a:endParaRPr>
          </a:p>
        </p:txBody>
      </p:sp>
      <p:sp>
        <p:nvSpPr>
          <p:cNvPr id="2041" name="Google Shape;2041;p98"/>
          <p:cNvSpPr txBox="1"/>
          <p:nvPr/>
        </p:nvSpPr>
        <p:spPr>
          <a:xfrm>
            <a:off x="6774150" y="858000"/>
            <a:ext cx="1851600" cy="2439000"/>
          </a:xfrm>
          <a:prstGeom prst="rect">
            <a:avLst/>
          </a:prstGeom>
          <a:solidFill>
            <a:srgbClr val="EBEDFE"/>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bilowga</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Leek</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Prawn</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weyn</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Lasagne Hilibka Lo'da</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Bastada Adhiga (Shepherd's Pie)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Burger Digaag</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Curry Yaanyo</a:t>
            </a:r>
            <a:endParaRPr sz="1700">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sp>
        <p:nvSpPr>
          <p:cNvPr id="2046" name="Google Shape;2046;p99"/>
          <p:cNvSpPr txBox="1"/>
          <p:nvPr/>
        </p:nvSpPr>
        <p:spPr>
          <a:xfrm>
            <a:off x="1888400" y="642025"/>
            <a:ext cx="69315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1) Yacquub wuxuu wareejin doonaa wareeggan (spinner) wuxuuna tixgelin doonaa dhacdooyinka in wareeggu ku soo degayo tiro taban iyo tiro khayaali ah.</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5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a) Buuxi jaantus kasta oo loogu talagalay labadan dhacdo.</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b) Qor jumlad sharraxaysa jaantuska aad doorbidayso.</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p:txBody>
      </p:sp>
      <p:sp>
        <p:nvSpPr>
          <p:cNvPr id="2047" name="Google Shape;2047;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jaantusyo badan</a:t>
            </a:r>
            <a:r>
              <a:rPr lang="en-GB" sz="1100">
                <a:latin typeface="Lexend"/>
              </a:rPr>
              <a:t/>
            </a:r>
            <a:r>
              <a:rPr lang="en-GB" sz="1100">
                <a:latin typeface="Lexend"/>
              </a:rPr>
              <a:t/>
            </a:r>
            <a:endParaRPr/>
          </a:p>
        </p:txBody>
      </p:sp>
      <p:cxnSp>
        <p:nvCxnSpPr>
          <p:cNvPr id="2048" name="Google Shape;2048;p99"/>
          <p:cNvCxnSpPr/>
          <p:nvPr/>
        </p:nvCxnSpPr>
        <p:spPr>
          <a:xfrm flipH="1" rot="10800000">
            <a:off x="2702107" y="3130794"/>
            <a:ext cx="349800" cy="486600"/>
          </a:xfrm>
          <a:prstGeom prst="straightConnector1">
            <a:avLst/>
          </a:prstGeom>
          <a:noFill/>
          <a:ln cap="flat" cmpd="sng" w="28575">
            <a:solidFill>
              <a:srgbClr val="000000"/>
            </a:solidFill>
            <a:prstDash val="solid"/>
            <a:round/>
            <a:headEnd len="med" w="med" type="none"/>
            <a:tailEnd len="med" w="med" type="none"/>
          </a:ln>
        </p:spPr>
      </p:cxnSp>
      <p:graphicFrame>
        <p:nvGraphicFramePr>
          <p:cNvPr id="2049" name="Google Shape;2049;p99"/>
          <p:cNvGraphicFramePr/>
          <p:nvPr/>
        </p:nvGraphicFramePr>
        <p:xfrm>
          <a:off x="324003" y="2430313"/>
          <a:ext cx="3000000" cy="3000000"/>
        </p:xfrm>
        <a:graphic>
          <a:graphicData uri="http://schemas.openxmlformats.org/drawingml/2006/table">
            <a:tbl>
              <a:tblPr>
                <a:noFill/>
                <a:tableStyleId>{CB14D709-67CF-4AEA-B8F9-FF3D39F066EA}</a:tableStyleId>
              </a:tblPr>
              <a:tblGrid>
                <a:gridCol w="470450"/>
                <a:gridCol w="889275"/>
                <a:gridCol w="889275"/>
              </a:tblGrid>
              <a:tr h="461825">
                <a:tc>
                  <a:txBody>
                    <a:bodyPr/>
                    <a:lstStyle/>
                    <a:p>
                      <a:pPr indent="0" lvl="0" marL="0" rtl="0" algn="ctr">
                        <a:spcBef>
                          <a:spcPts val="0"/>
                        </a:spcBef>
                        <a:spcAft>
                          <a:spcPts val="0"/>
                        </a:spcAft>
                        <a:buNone/>
                      </a:pPr>
                      <a:r>
                        <a:t/>
                      </a:r>
                      <a:endParaRPr sz="1600">
                        <a:latin typeface="Lexend"/>
                        <a:ea typeface="Lexend"/>
                        <a:cs typeface="Lexend"/>
                        <a:sym typeface="Lexend"/>
                      </a:endParaRPr>
                    </a:p>
                  </a:txBody>
                  <a:tcPr marT="0" marB="0" marR="0" marL="0" anchor="ctr">
                    <a:lnL cap="flat" cmpd="sng" w="9525">
                      <a:solidFill>
                        <a:srgbClr val="9E9E9E">
                          <a:alpha val="0"/>
                        </a:srgbClr>
                      </a:solidFill>
                      <a:prstDash val="solid"/>
                      <a:round/>
                      <a:headEnd len="sm" w="sm" type="none"/>
                      <a:tailEnd len="sm" w="sm" type="none"/>
                    </a:lnL>
                    <a:lnT cap="flat" cmpd="sng" w="9525">
                      <a:solidFill>
                        <a:srgbClr val="9E9E9E">
                          <a:alpha val="0"/>
                        </a:srgbClr>
                      </a:solidFill>
                      <a:prstDash val="solid"/>
                      <a:round/>
                      <a:headEnd len="sm" w="sm" type="none"/>
                      <a:tailEnd len="sm" w="sm" type="none"/>
                    </a:lnT>
                  </a:tcPr>
                </a:tc>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taban</a:t>
                      </a:r>
                      <a:endParaRPr sz="16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togan</a:t>
                      </a:r>
                      <a:endParaRPr sz="1600">
                        <a:solidFill>
                          <a:schemeClr val="lt1"/>
                        </a:solidFill>
                        <a:latin typeface="Lexend"/>
                        <a:ea typeface="Lexend"/>
                        <a:cs typeface="Lexend"/>
                        <a:sym typeface="Lexend"/>
                      </a:endParaRPr>
                    </a:p>
                  </a:txBody>
                  <a:tcPr marT="0" marB="0" marR="0" marL="0" anchor="ctr">
                    <a:solidFill>
                      <a:schemeClr val="accent5"/>
                    </a:solidFill>
                  </a:tcPr>
                </a:tc>
              </a:tr>
              <a:tr h="461825">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khayaali (odd)</a:t>
                      </a:r>
                      <a:endParaRPr sz="1600">
                        <a:solidFill>
                          <a:schemeClr val="lt1"/>
                        </a:solidFill>
                        <a:latin typeface="Lexend"/>
                        <a:ea typeface="Lexend"/>
                        <a:cs typeface="Lexend"/>
                        <a:sym typeface="Lexend"/>
                      </a:endParaRPr>
                    </a:p>
                  </a:txBody>
                  <a:tcPr marT="0" marB="0" marR="0" marL="0" anchor="ctr">
                    <a:solidFill>
                      <a:schemeClr val="accent5"/>
                    </a:solidFill>
                  </a:tcPr>
                </a:tc>
                <a:tc>
                  <a:txBody>
                    <a:bodyPr/>
                    <a:lstStyle/>
                    <a:p>
                      <a:pPr indent="0" lvl="0" marL="0" rtl="0" algn="ctr">
                        <a:spcBef>
                          <a:spcPts val="0"/>
                        </a:spcBef>
                        <a:spcAft>
                          <a:spcPts val="0"/>
                        </a:spcAft>
                        <a:buNone/>
                      </a:pPr>
                      <a:r>
                        <a:rPr lang="en-GB" sz="1000">
                          <a:latin typeface="Kalam"/>
                          <a:ea typeface="Kalam"/>
                          <a:cs typeface="Kalam"/>
                          <a:sym typeface="Kalam"/>
                        </a:rPr>
                        <a:t>-1</a:t>
                      </a:r>
                      <a:endParaRPr sz="18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1, 9 </a:t>
                      </a:r>
                      <a:endParaRPr sz="1800">
                        <a:latin typeface="Kalam"/>
                        <a:ea typeface="Kalam"/>
                        <a:cs typeface="Kalam"/>
                        <a:sym typeface="Kalam"/>
                      </a:endParaRPr>
                    </a:p>
                  </a:txBody>
                  <a:tcPr marT="0" marB="0" marR="0" marL="0" anchor="ctr">
                    <a:lnB cap="flat" cmpd="sng" w="9525">
                      <a:solidFill>
                        <a:srgbClr val="9E9E9E"/>
                      </a:solidFill>
                      <a:prstDash val="solid"/>
                      <a:round/>
                      <a:headEnd len="sm" w="sm" type="none"/>
                      <a:tailEnd len="sm" w="sm" type="none"/>
                    </a:lnB>
                  </a:tcPr>
                </a:tc>
              </a:tr>
              <a:tr h="461825">
                <a:tc>
                  <a:txBody>
                    <a:bodyPr/>
                    <a:lstStyle/>
                    <a:p>
                      <a:pPr indent="0" lvl="0" marL="0" rtl="0" algn="ctr">
                        <a:spcBef>
                          <a:spcPts val="0"/>
                        </a:spcBef>
                        <a:spcAft>
                          <a:spcPts val="0"/>
                        </a:spcAft>
                        <a:buNone/>
                      </a:pPr>
                      <a:r>
                        <a:rPr lang="en-GB" sz="1600">
                          <a:solidFill>
                            <a:schemeClr val="lt1"/>
                          </a:solidFill>
                          <a:latin typeface="Lexend"/>
                          <a:ea typeface="Lexend"/>
                          <a:cs typeface="Lexend"/>
                          <a:sym typeface="Lexend"/>
                        </a:rPr>
                        <a:t>xigsi (even)</a:t>
                      </a:r>
                      <a:endParaRPr sz="1600">
                        <a:solidFill>
                          <a:schemeClr val="lt1"/>
                        </a:solidFill>
                        <a:latin typeface="Lexend"/>
                        <a:ea typeface="Lexend"/>
                        <a:cs typeface="Lexend"/>
                        <a:sym typeface="Lexend"/>
                      </a:endParaRPr>
                    </a:p>
                  </a:txBody>
                  <a:tcPr marT="0" marB="0" marR="0" marL="0" anchor="ctr">
                    <a:lnR cap="flat" cmpd="sng" w="9525">
                      <a:solidFill>
                        <a:srgbClr val="9E9E9E"/>
                      </a:solidFill>
                      <a:prstDash val="solid"/>
                      <a:round/>
                      <a:headEnd len="sm" w="sm" type="none"/>
                      <a:tailEnd len="sm" w="sm" type="none"/>
                    </a:lnR>
                    <a:solidFill>
                      <a:schemeClr val="accent5"/>
                    </a:solidFill>
                  </a:tcPr>
                </a:tc>
                <a:tc>
                  <a:txBody>
                    <a:bodyPr/>
                    <a:lstStyle/>
                    <a:p>
                      <a:pPr indent="0" lvl="0" marL="0" rtl="0" algn="ctr">
                        <a:spcBef>
                          <a:spcPts val="0"/>
                        </a:spcBef>
                        <a:spcAft>
                          <a:spcPts val="0"/>
                        </a:spcAft>
                        <a:buNone/>
                      </a:pPr>
                      <a:r>
                        <a:rPr lang="en-GB" sz="1000">
                          <a:latin typeface="Kalam"/>
                          <a:ea typeface="Kalam"/>
                          <a:cs typeface="Kalam"/>
                          <a:sym typeface="Kalam"/>
                        </a:rPr>
                        <a:t>-4, -8</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000">
                          <a:latin typeface="Kalam"/>
                          <a:ea typeface="Kalam"/>
                          <a:cs typeface="Kalam"/>
                          <a:sym typeface="Kalam"/>
                        </a:rPr>
                        <a:t>2, 4, 8</a:t>
                      </a:r>
                      <a:endParaRPr sz="18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cxnSp>
        <p:nvCxnSpPr>
          <p:cNvPr id="2050" name="Google Shape;2050;p99"/>
          <p:cNvCxnSpPr/>
          <p:nvPr/>
        </p:nvCxnSpPr>
        <p:spPr>
          <a:xfrm>
            <a:off x="2702107" y="3753249"/>
            <a:ext cx="349800" cy="486600"/>
          </a:xfrm>
          <a:prstGeom prst="straightConnector1">
            <a:avLst/>
          </a:prstGeom>
          <a:noFill/>
          <a:ln cap="flat" cmpd="sng" w="28575">
            <a:solidFill>
              <a:srgbClr val="000000"/>
            </a:solidFill>
            <a:prstDash val="solid"/>
            <a:round/>
            <a:headEnd len="med" w="med" type="none"/>
            <a:tailEnd len="med" w="med" type="none"/>
          </a:ln>
        </p:spPr>
      </p:cxnSp>
      <p:sp>
        <p:nvSpPr>
          <p:cNvPr id="2051" name="Google Shape;2051;p99"/>
          <p:cNvSpPr txBox="1"/>
          <p:nvPr/>
        </p:nvSpPr>
        <p:spPr>
          <a:xfrm>
            <a:off x="3067956" y="3003046"/>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taban (negative)</a:t>
            </a:r>
            <a:endParaRPr sz="1800">
              <a:solidFill>
                <a:srgbClr val="000000"/>
              </a:solidFill>
              <a:latin typeface="Lexend"/>
              <a:ea typeface="Lexend"/>
              <a:cs typeface="Lexend"/>
              <a:sym typeface="Lexend"/>
            </a:endParaRPr>
          </a:p>
        </p:txBody>
      </p:sp>
      <p:cxnSp>
        <p:nvCxnSpPr>
          <p:cNvPr id="2052" name="Google Shape;2052;p99"/>
          <p:cNvCxnSpPr/>
          <p:nvPr/>
        </p:nvCxnSpPr>
        <p:spPr>
          <a:xfrm flipH="1" rot="10800000">
            <a:off x="4061950" y="2878421"/>
            <a:ext cx="310800" cy="226500"/>
          </a:xfrm>
          <a:prstGeom prst="straightConnector1">
            <a:avLst/>
          </a:prstGeom>
          <a:noFill/>
          <a:ln cap="flat" cmpd="sng" w="28575">
            <a:solidFill>
              <a:srgbClr val="000000"/>
            </a:solidFill>
            <a:prstDash val="solid"/>
            <a:round/>
            <a:headEnd len="med" w="med" type="none"/>
            <a:tailEnd len="med" w="med" type="none"/>
          </a:ln>
        </p:spPr>
      </p:cxnSp>
      <p:cxnSp>
        <p:nvCxnSpPr>
          <p:cNvPr id="2053" name="Google Shape;2053;p99"/>
          <p:cNvCxnSpPr/>
          <p:nvPr/>
        </p:nvCxnSpPr>
        <p:spPr>
          <a:xfrm>
            <a:off x="4061950" y="3168185"/>
            <a:ext cx="310800" cy="226500"/>
          </a:xfrm>
          <a:prstGeom prst="straightConnector1">
            <a:avLst/>
          </a:prstGeom>
          <a:noFill/>
          <a:ln cap="flat" cmpd="sng" w="28575">
            <a:solidFill>
              <a:srgbClr val="000000"/>
            </a:solidFill>
            <a:prstDash val="solid"/>
            <a:round/>
            <a:headEnd len="med" w="med" type="none"/>
            <a:tailEnd len="med" w="med" type="none"/>
          </a:ln>
        </p:spPr>
      </p:cxnSp>
      <p:sp>
        <p:nvSpPr>
          <p:cNvPr id="2054" name="Google Shape;2054;p99"/>
          <p:cNvSpPr txBox="1"/>
          <p:nvPr/>
        </p:nvSpPr>
        <p:spPr>
          <a:xfrm>
            <a:off x="4408499" y="2773046"/>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kisi (odd)</a:t>
            </a:r>
            <a:endParaRPr sz="1800">
              <a:latin typeface="Lexend"/>
              <a:ea typeface="Lexend"/>
              <a:cs typeface="Lexend"/>
              <a:sym typeface="Lexend"/>
            </a:endParaRPr>
          </a:p>
        </p:txBody>
      </p:sp>
      <p:sp>
        <p:nvSpPr>
          <p:cNvPr id="2055" name="Google Shape;2055;p99"/>
          <p:cNvSpPr txBox="1"/>
          <p:nvPr/>
        </p:nvSpPr>
        <p:spPr>
          <a:xfrm>
            <a:off x="4408500" y="3297868"/>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xigsi (even)</a:t>
            </a:r>
            <a:endParaRPr sz="1800">
              <a:latin typeface="Lexend"/>
              <a:ea typeface="Lexend"/>
              <a:cs typeface="Lexend"/>
              <a:sym typeface="Lexend"/>
            </a:endParaRPr>
          </a:p>
        </p:txBody>
      </p:sp>
      <p:cxnSp>
        <p:nvCxnSpPr>
          <p:cNvPr id="2056" name="Google Shape;2056;p99"/>
          <p:cNvCxnSpPr/>
          <p:nvPr/>
        </p:nvCxnSpPr>
        <p:spPr>
          <a:xfrm flipH="1" rot="10800000">
            <a:off x="4061774" y="3999483"/>
            <a:ext cx="310800" cy="226500"/>
          </a:xfrm>
          <a:prstGeom prst="straightConnector1">
            <a:avLst/>
          </a:prstGeom>
          <a:noFill/>
          <a:ln cap="flat" cmpd="sng" w="28575">
            <a:solidFill>
              <a:srgbClr val="000000"/>
            </a:solidFill>
            <a:prstDash val="solid"/>
            <a:round/>
            <a:headEnd len="med" w="med" type="none"/>
            <a:tailEnd len="med" w="med" type="none"/>
          </a:ln>
        </p:spPr>
      </p:cxnSp>
      <p:cxnSp>
        <p:nvCxnSpPr>
          <p:cNvPr id="2057" name="Google Shape;2057;p99"/>
          <p:cNvCxnSpPr/>
          <p:nvPr/>
        </p:nvCxnSpPr>
        <p:spPr>
          <a:xfrm>
            <a:off x="4061774" y="4289247"/>
            <a:ext cx="310800" cy="226500"/>
          </a:xfrm>
          <a:prstGeom prst="straightConnector1">
            <a:avLst/>
          </a:prstGeom>
          <a:noFill/>
          <a:ln cap="flat" cmpd="sng" w="28575">
            <a:solidFill>
              <a:srgbClr val="000000"/>
            </a:solidFill>
            <a:prstDash val="solid"/>
            <a:round/>
            <a:headEnd len="med" w="med" type="none"/>
            <a:tailEnd len="med" w="med" type="none"/>
          </a:ln>
        </p:spPr>
      </p:cxnSp>
      <p:sp>
        <p:nvSpPr>
          <p:cNvPr id="2058" name="Google Shape;2058;p99"/>
          <p:cNvSpPr txBox="1"/>
          <p:nvPr/>
        </p:nvSpPr>
        <p:spPr>
          <a:xfrm>
            <a:off x="4408499" y="3894101"/>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kisi (odd)</a:t>
            </a:r>
            <a:endParaRPr sz="1800">
              <a:latin typeface="Lexend"/>
              <a:ea typeface="Lexend"/>
              <a:cs typeface="Lexend"/>
              <a:sym typeface="Lexend"/>
            </a:endParaRPr>
          </a:p>
        </p:txBody>
      </p:sp>
      <p:sp>
        <p:nvSpPr>
          <p:cNvPr id="2059" name="Google Shape;2059;p99"/>
          <p:cNvSpPr txBox="1"/>
          <p:nvPr/>
        </p:nvSpPr>
        <p:spPr>
          <a:xfrm>
            <a:off x="4408500" y="4418923"/>
            <a:ext cx="591600" cy="212400"/>
          </a:xfrm>
          <a:prstGeom prst="rect">
            <a:avLst/>
          </a:prstGeom>
          <a:noFill/>
          <a:ln>
            <a:noFill/>
          </a:ln>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xigsi (even)</a:t>
            </a:r>
            <a:endParaRPr sz="1800">
              <a:latin typeface="Lexend"/>
              <a:ea typeface="Lexend"/>
              <a:cs typeface="Lexend"/>
              <a:sym typeface="Lexend"/>
            </a:endParaRPr>
          </a:p>
        </p:txBody>
      </p:sp>
      <p:sp>
        <p:nvSpPr>
          <p:cNvPr id="2060" name="Google Shape;2060;p99"/>
          <p:cNvSpPr/>
          <p:nvPr/>
        </p:nvSpPr>
        <p:spPr>
          <a:xfrm>
            <a:off x="4928924" y="2707046"/>
            <a:ext cx="8457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61" name="Google Shape;2061;p99"/>
          <p:cNvSpPr/>
          <p:nvPr/>
        </p:nvSpPr>
        <p:spPr>
          <a:xfrm>
            <a:off x="5000199" y="3201896"/>
            <a:ext cx="8460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62" name="Google Shape;2062;p99"/>
          <p:cNvSpPr/>
          <p:nvPr/>
        </p:nvSpPr>
        <p:spPr>
          <a:xfrm>
            <a:off x="5000199" y="4327571"/>
            <a:ext cx="8460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63" name="Google Shape;2063;p99"/>
          <p:cNvSpPr/>
          <p:nvPr/>
        </p:nvSpPr>
        <p:spPr>
          <a:xfrm>
            <a:off x="4928924" y="3832721"/>
            <a:ext cx="845700" cy="344400"/>
          </a:xfrm>
          <a:prstGeom prst="roundRect">
            <a:avLst>
              <a:gd fmla="val 5961" name="adj"/>
            </a:avLst>
          </a:prstGeom>
          <a:noFill/>
          <a:ln cap="flat" cmpd="sng" w="38100">
            <a:solidFill>
              <a:schemeClr val="accent5"/>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 </a:t>
            </a:r>
            <a:endParaRPr sz="1800">
              <a:latin typeface="Lexend"/>
              <a:ea typeface="Lexend"/>
              <a:cs typeface="Lexend"/>
              <a:sym typeface="Lexend"/>
            </a:endParaRPr>
          </a:p>
        </p:txBody>
      </p:sp>
      <p:sp>
        <p:nvSpPr>
          <p:cNvPr id="2064" name="Google Shape;2064;p99"/>
          <p:cNvSpPr txBox="1"/>
          <p:nvPr/>
        </p:nvSpPr>
        <p:spPr>
          <a:xfrm>
            <a:off x="3067956" y="41190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toon (positive)</a:t>
            </a:r>
            <a:endParaRPr sz="1800">
              <a:solidFill>
                <a:srgbClr val="000000"/>
              </a:solidFill>
              <a:latin typeface="Lexend"/>
              <a:ea typeface="Lexend"/>
              <a:cs typeface="Lexend"/>
              <a:sym typeface="Lexend"/>
            </a:endParaRPr>
          </a:p>
        </p:txBody>
      </p:sp>
      <p:sp>
        <p:nvSpPr>
          <p:cNvPr id="2065" name="Google Shape;2065;p99"/>
          <p:cNvSpPr/>
          <p:nvPr/>
        </p:nvSpPr>
        <p:spPr>
          <a:xfrm>
            <a:off x="6028800" y="2277825"/>
            <a:ext cx="2745000" cy="2084700"/>
          </a:xfrm>
          <a:prstGeom prst="rect">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6" name="Google Shape;2066;p99"/>
          <p:cNvSpPr/>
          <p:nvPr/>
        </p:nvSpPr>
        <p:spPr>
          <a:xfrm>
            <a:off x="6279967" y="2539051"/>
            <a:ext cx="1500300" cy="1474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7" name="Google Shape;2067;p99"/>
          <p:cNvSpPr/>
          <p:nvPr/>
        </p:nvSpPr>
        <p:spPr>
          <a:xfrm>
            <a:off x="7022151" y="2539051"/>
            <a:ext cx="1500300" cy="14748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2068" name="Google Shape;2068;p99"/>
          <p:cNvSpPr txBox="1"/>
          <p:nvPr/>
        </p:nvSpPr>
        <p:spPr>
          <a:xfrm>
            <a:off x="7593409" y="2341308"/>
            <a:ext cx="1180200" cy="210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kisi (odd)</a:t>
            </a:r>
            <a:endParaRPr sz="1800">
              <a:latin typeface="Lexend"/>
              <a:ea typeface="Lexend"/>
              <a:cs typeface="Lexend"/>
              <a:sym typeface="Lexend"/>
            </a:endParaRPr>
          </a:p>
        </p:txBody>
      </p:sp>
      <p:sp>
        <p:nvSpPr>
          <p:cNvPr id="2069" name="Google Shape;2069;p99"/>
          <p:cNvSpPr txBox="1"/>
          <p:nvPr/>
        </p:nvSpPr>
        <p:spPr>
          <a:xfrm>
            <a:off x="7226388" y="3051450"/>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solidFill>
                <a:srgbClr val="000000"/>
              </a:solidFill>
              <a:latin typeface="Kalam"/>
              <a:ea typeface="Kalam"/>
              <a:cs typeface="Kalam"/>
              <a:sym typeface="Kalam"/>
            </a:endParaRPr>
          </a:p>
        </p:txBody>
      </p:sp>
      <p:sp>
        <p:nvSpPr>
          <p:cNvPr id="2070" name="Google Shape;2070;p99"/>
          <p:cNvSpPr txBox="1"/>
          <p:nvPr/>
        </p:nvSpPr>
        <p:spPr>
          <a:xfrm>
            <a:off x="7836238" y="2725350"/>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solidFill>
                <a:srgbClr val="000000"/>
              </a:solidFill>
              <a:latin typeface="Kalam"/>
              <a:ea typeface="Kalam"/>
              <a:cs typeface="Kalam"/>
              <a:sym typeface="Kalam"/>
            </a:endParaRPr>
          </a:p>
        </p:txBody>
      </p:sp>
      <p:sp>
        <p:nvSpPr>
          <p:cNvPr id="2071" name="Google Shape;2071;p99"/>
          <p:cNvSpPr txBox="1"/>
          <p:nvPr/>
        </p:nvSpPr>
        <p:spPr>
          <a:xfrm>
            <a:off x="7924413" y="3394675"/>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9</a:t>
            </a:r>
            <a:endParaRPr sz="2000">
              <a:solidFill>
                <a:srgbClr val="000000"/>
              </a:solidFill>
              <a:latin typeface="Kalam"/>
              <a:ea typeface="Kalam"/>
              <a:cs typeface="Kalam"/>
              <a:sym typeface="Kalam"/>
            </a:endParaRPr>
          </a:p>
        </p:txBody>
      </p:sp>
      <p:sp>
        <p:nvSpPr>
          <p:cNvPr id="2072" name="Google Shape;2072;p99"/>
          <p:cNvSpPr txBox="1"/>
          <p:nvPr/>
        </p:nvSpPr>
        <p:spPr>
          <a:xfrm>
            <a:off x="6572413" y="2878425"/>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a:t>
            </a:r>
            <a:endParaRPr sz="2000">
              <a:solidFill>
                <a:srgbClr val="000000"/>
              </a:solidFill>
              <a:latin typeface="Kalam"/>
              <a:ea typeface="Kalam"/>
              <a:cs typeface="Kalam"/>
              <a:sym typeface="Kalam"/>
            </a:endParaRPr>
          </a:p>
        </p:txBody>
      </p:sp>
      <p:sp>
        <p:nvSpPr>
          <p:cNvPr id="2073" name="Google Shape;2073;p99"/>
          <p:cNvSpPr txBox="1"/>
          <p:nvPr/>
        </p:nvSpPr>
        <p:spPr>
          <a:xfrm>
            <a:off x="6623838" y="3513350"/>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a:t>
            </a:r>
            <a:endParaRPr sz="2000">
              <a:solidFill>
                <a:srgbClr val="000000"/>
              </a:solidFill>
              <a:latin typeface="Kalam"/>
              <a:ea typeface="Kalam"/>
              <a:cs typeface="Kalam"/>
              <a:sym typeface="Kalam"/>
            </a:endParaRPr>
          </a:p>
        </p:txBody>
      </p:sp>
      <p:sp>
        <p:nvSpPr>
          <p:cNvPr id="2074" name="Google Shape;2074;p99"/>
          <p:cNvSpPr txBox="1"/>
          <p:nvPr/>
        </p:nvSpPr>
        <p:spPr>
          <a:xfrm>
            <a:off x="6719363" y="4013850"/>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a:t>
            </a:r>
            <a:endParaRPr sz="2000">
              <a:solidFill>
                <a:srgbClr val="000000"/>
              </a:solidFill>
              <a:latin typeface="Kalam"/>
              <a:ea typeface="Kalam"/>
              <a:cs typeface="Kalam"/>
              <a:sym typeface="Kalam"/>
            </a:endParaRPr>
          </a:p>
        </p:txBody>
      </p:sp>
      <p:sp>
        <p:nvSpPr>
          <p:cNvPr id="2075" name="Google Shape;2075;p99"/>
          <p:cNvSpPr txBox="1"/>
          <p:nvPr/>
        </p:nvSpPr>
        <p:spPr>
          <a:xfrm>
            <a:off x="473739" y="1832409"/>
            <a:ext cx="997200" cy="2772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wareejiye (spinner)</a:t>
            </a:r>
            <a:endParaRPr sz="1800">
              <a:solidFill>
                <a:srgbClr val="000000"/>
              </a:solidFill>
              <a:latin typeface="Lexend"/>
              <a:ea typeface="Lexend"/>
              <a:cs typeface="Lexend"/>
              <a:sym typeface="Lexend"/>
            </a:endParaRPr>
          </a:p>
        </p:txBody>
      </p:sp>
      <p:grpSp>
        <p:nvGrpSpPr>
          <p:cNvPr id="2076" name="Google Shape;2076;p99"/>
          <p:cNvGrpSpPr/>
          <p:nvPr/>
        </p:nvGrpSpPr>
        <p:grpSpPr>
          <a:xfrm>
            <a:off x="149951" y="463995"/>
            <a:ext cx="1644841" cy="1644622"/>
            <a:chOff x="723989" y="3525311"/>
            <a:chExt cx="1644841" cy="1644622"/>
          </a:xfrm>
        </p:grpSpPr>
        <p:sp>
          <p:nvSpPr>
            <p:cNvPr id="2077" name="Google Shape;2077;p99"/>
            <p:cNvSpPr/>
            <p:nvPr/>
          </p:nvSpPr>
          <p:spPr>
            <a:xfrm flipH="1">
              <a:off x="964778" y="3766083"/>
              <a:ext cx="1163100" cy="11631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8" name="Google Shape;2078;p99"/>
            <p:cNvSpPr txBox="1"/>
            <p:nvPr/>
          </p:nvSpPr>
          <p:spPr>
            <a:xfrm flipH="1">
              <a:off x="1575631" y="382334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-8</a:t>
              </a:r>
              <a:endParaRPr sz="1600">
                <a:solidFill>
                  <a:srgbClr val="000000"/>
                </a:solidFill>
                <a:latin typeface="Lexend"/>
                <a:ea typeface="Lexend"/>
                <a:cs typeface="Lexend"/>
                <a:sym typeface="Lexend"/>
              </a:endParaRPr>
            </a:p>
          </p:txBody>
        </p:sp>
        <p:sp>
          <p:nvSpPr>
            <p:cNvPr id="2079" name="Google Shape;2079;p99"/>
            <p:cNvSpPr/>
            <p:nvPr/>
          </p:nvSpPr>
          <p:spPr>
            <a:xfrm flipH="1" rot="2700000">
              <a:off x="965010" y="3766179"/>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0" name="Google Shape;2080;p99"/>
            <p:cNvSpPr/>
            <p:nvPr/>
          </p:nvSpPr>
          <p:spPr>
            <a:xfrm flipH="1" rot="5400000">
              <a:off x="965130" y="3766287"/>
              <a:ext cx="1162800" cy="11628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1" name="Google Shape;2081;p99"/>
            <p:cNvSpPr/>
            <p:nvPr/>
          </p:nvSpPr>
          <p:spPr>
            <a:xfrm flipH="1" rot="8100000">
              <a:off x="965076" y="3766157"/>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2" name="Google Shape;2082;p99"/>
            <p:cNvSpPr/>
            <p:nvPr/>
          </p:nvSpPr>
          <p:spPr>
            <a:xfrm flipH="1" rot="10800000">
              <a:off x="964941" y="3766061"/>
              <a:ext cx="1163100" cy="11631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3" name="Google Shape;2083;p99"/>
            <p:cNvSpPr/>
            <p:nvPr/>
          </p:nvSpPr>
          <p:spPr>
            <a:xfrm flipH="1" rot="-8100000">
              <a:off x="964901" y="3766157"/>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4" name="Google Shape;2084;p99"/>
            <p:cNvSpPr/>
            <p:nvPr/>
          </p:nvSpPr>
          <p:spPr>
            <a:xfrm flipH="1" rot="-5400000">
              <a:off x="964889" y="3766157"/>
              <a:ext cx="1162800" cy="1162800"/>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5" name="Google Shape;2085;p99"/>
            <p:cNvSpPr/>
            <p:nvPr/>
          </p:nvSpPr>
          <p:spPr>
            <a:xfrm flipH="1" rot="-2700000">
              <a:off x="964835" y="3766179"/>
              <a:ext cx="1162908" cy="1162908"/>
            </a:xfrm>
            <a:prstGeom prst="pie">
              <a:avLst>
                <a:gd fmla="val 13499686" name="adj1"/>
                <a:gd fmla="val 16200000" name="adj2"/>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086" name="Google Shape;2086;p99"/>
            <p:cNvGrpSpPr/>
            <p:nvPr/>
          </p:nvGrpSpPr>
          <p:grpSpPr>
            <a:xfrm>
              <a:off x="1514964" y="3798835"/>
              <a:ext cx="65100" cy="576723"/>
              <a:chOff x="939769" y="2973011"/>
              <a:chExt cx="65100" cy="576723"/>
            </a:xfrm>
          </p:grpSpPr>
          <p:cxnSp>
            <p:nvCxnSpPr>
              <p:cNvPr id="2087" name="Google Shape;2087;p99"/>
              <p:cNvCxnSpPr/>
              <p:nvPr/>
            </p:nvCxnSpPr>
            <p:spPr>
              <a:xfrm rot="10800000">
                <a:off x="972365" y="2973011"/>
                <a:ext cx="0" cy="534000"/>
              </a:xfrm>
              <a:prstGeom prst="straightConnector1">
                <a:avLst/>
              </a:prstGeom>
              <a:noFill/>
              <a:ln cap="flat" cmpd="sng" w="38100">
                <a:solidFill>
                  <a:srgbClr val="000000"/>
                </a:solidFill>
                <a:prstDash val="solid"/>
                <a:round/>
                <a:headEnd len="med" w="med" type="none"/>
                <a:tailEnd len="med" w="med" type="triangle"/>
              </a:ln>
            </p:spPr>
          </p:cxnSp>
          <p:sp>
            <p:nvSpPr>
              <p:cNvPr id="2088" name="Google Shape;2088;p99"/>
              <p:cNvSpPr/>
              <p:nvPr/>
            </p:nvSpPr>
            <p:spPr>
              <a:xfrm>
                <a:off x="939769" y="3490935"/>
                <a:ext cx="65100" cy="588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089" name="Google Shape;2089;p99"/>
            <p:cNvSpPr txBox="1"/>
            <p:nvPr/>
          </p:nvSpPr>
          <p:spPr>
            <a:xfrm flipH="1">
              <a:off x="1746398" y="402727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-4</a:t>
              </a:r>
              <a:endParaRPr sz="1600">
                <a:solidFill>
                  <a:srgbClr val="000000"/>
                </a:solidFill>
                <a:latin typeface="Lexend"/>
                <a:ea typeface="Lexend"/>
                <a:cs typeface="Lexend"/>
                <a:sym typeface="Lexend"/>
              </a:endParaRPr>
            </a:p>
          </p:txBody>
        </p:sp>
        <p:sp>
          <p:nvSpPr>
            <p:cNvPr id="2090" name="Google Shape;2090;p99"/>
            <p:cNvSpPr txBox="1"/>
            <p:nvPr/>
          </p:nvSpPr>
          <p:spPr>
            <a:xfrm flipH="1">
              <a:off x="1746398" y="4322316"/>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2091" name="Google Shape;2091;p99"/>
            <p:cNvSpPr txBox="1"/>
            <p:nvPr/>
          </p:nvSpPr>
          <p:spPr>
            <a:xfrm flipH="1">
              <a:off x="1543185" y="4544100"/>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1</a:t>
              </a:r>
              <a:endParaRPr sz="1600">
                <a:solidFill>
                  <a:srgbClr val="000000"/>
                </a:solidFill>
                <a:latin typeface="Lexend"/>
                <a:ea typeface="Lexend"/>
                <a:cs typeface="Lexend"/>
                <a:sym typeface="Lexend"/>
              </a:endParaRPr>
            </a:p>
          </p:txBody>
        </p:sp>
        <p:sp>
          <p:nvSpPr>
            <p:cNvPr id="2092" name="Google Shape;2092;p99"/>
            <p:cNvSpPr txBox="1"/>
            <p:nvPr/>
          </p:nvSpPr>
          <p:spPr>
            <a:xfrm>
              <a:off x="1229405" y="382334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9</a:t>
              </a:r>
              <a:endParaRPr sz="1600">
                <a:solidFill>
                  <a:srgbClr val="000000"/>
                </a:solidFill>
                <a:latin typeface="Lexend"/>
                <a:ea typeface="Lexend"/>
                <a:cs typeface="Lexend"/>
                <a:sym typeface="Lexend"/>
              </a:endParaRPr>
            </a:p>
          </p:txBody>
        </p:sp>
        <p:sp>
          <p:nvSpPr>
            <p:cNvPr id="2093" name="Google Shape;2093;p99"/>
            <p:cNvSpPr txBox="1"/>
            <p:nvPr/>
          </p:nvSpPr>
          <p:spPr>
            <a:xfrm>
              <a:off x="1058638" y="4027273"/>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8</a:t>
              </a:r>
              <a:endParaRPr sz="1600">
                <a:solidFill>
                  <a:srgbClr val="000000"/>
                </a:solidFill>
                <a:latin typeface="Lexend"/>
                <a:ea typeface="Lexend"/>
                <a:cs typeface="Lexend"/>
                <a:sym typeface="Lexend"/>
              </a:endParaRPr>
            </a:p>
          </p:txBody>
        </p:sp>
        <p:sp>
          <p:nvSpPr>
            <p:cNvPr id="2094" name="Google Shape;2094;p99"/>
            <p:cNvSpPr txBox="1"/>
            <p:nvPr/>
          </p:nvSpPr>
          <p:spPr>
            <a:xfrm>
              <a:off x="1058638" y="4322316"/>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4</a:t>
              </a:r>
              <a:endParaRPr sz="1600">
                <a:solidFill>
                  <a:srgbClr val="000000"/>
                </a:solidFill>
                <a:latin typeface="Lexend"/>
                <a:ea typeface="Lexend"/>
                <a:cs typeface="Lexend"/>
                <a:sym typeface="Lexend"/>
              </a:endParaRPr>
            </a:p>
          </p:txBody>
        </p:sp>
        <p:sp>
          <p:nvSpPr>
            <p:cNvPr id="2095" name="Google Shape;2095;p99"/>
            <p:cNvSpPr txBox="1"/>
            <p:nvPr/>
          </p:nvSpPr>
          <p:spPr>
            <a:xfrm>
              <a:off x="1261850" y="4544100"/>
              <a:ext cx="280800" cy="3207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1600">
                  <a:latin typeface="Lexend"/>
                  <a:ea typeface="Lexend"/>
                  <a:cs typeface="Lexend"/>
                  <a:sym typeface="Lexend"/>
                </a:rPr>
                <a:t>2</a:t>
              </a:r>
              <a:endParaRPr sz="1600">
                <a:solidFill>
                  <a:srgbClr val="000000"/>
                </a:solidFill>
                <a:latin typeface="Lexend"/>
                <a:ea typeface="Lexend"/>
                <a:cs typeface="Lexend"/>
                <a:sym typeface="Lexend"/>
              </a:endParaRPr>
            </a:p>
          </p:txBody>
        </p:sp>
      </p:grpSp>
      <p:sp>
        <p:nvSpPr>
          <p:cNvPr id="2096" name="Google Shape;2096;p99"/>
          <p:cNvSpPr txBox="1"/>
          <p:nvPr/>
        </p:nvSpPr>
        <p:spPr>
          <a:xfrm>
            <a:off x="7430463" y="4013850"/>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a:t>
            </a:r>
            <a:endParaRPr sz="2000">
              <a:solidFill>
                <a:srgbClr val="000000"/>
              </a:solidFill>
              <a:latin typeface="Kalam"/>
              <a:ea typeface="Kalam"/>
              <a:cs typeface="Kalam"/>
              <a:sym typeface="Kalam"/>
            </a:endParaRPr>
          </a:p>
        </p:txBody>
      </p:sp>
      <p:sp>
        <p:nvSpPr>
          <p:cNvPr id="2097" name="Google Shape;2097;p99"/>
          <p:cNvSpPr txBox="1"/>
          <p:nvPr/>
        </p:nvSpPr>
        <p:spPr>
          <a:xfrm>
            <a:off x="8186038" y="4013850"/>
            <a:ext cx="3498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8</a:t>
            </a:r>
            <a:endParaRPr sz="2000">
              <a:solidFill>
                <a:srgbClr val="000000"/>
              </a:solidFill>
              <a:latin typeface="Kalam"/>
              <a:ea typeface="Kalam"/>
              <a:cs typeface="Kalam"/>
              <a:sym typeface="Kalam"/>
            </a:endParaRPr>
          </a:p>
        </p:txBody>
      </p:sp>
      <p:sp>
        <p:nvSpPr>
          <p:cNvPr id="2098" name="Google Shape;2098;p99"/>
          <p:cNvSpPr txBox="1"/>
          <p:nvPr/>
        </p:nvSpPr>
        <p:spPr>
          <a:xfrm>
            <a:off x="4933915" y="2725350"/>
            <a:ext cx="8406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a:t>
            </a:r>
            <a:endParaRPr sz="2000">
              <a:solidFill>
                <a:srgbClr val="000000"/>
              </a:solidFill>
              <a:latin typeface="Kalam"/>
              <a:ea typeface="Kalam"/>
              <a:cs typeface="Kalam"/>
              <a:sym typeface="Kalam"/>
            </a:endParaRPr>
          </a:p>
        </p:txBody>
      </p:sp>
      <p:sp>
        <p:nvSpPr>
          <p:cNvPr id="2099" name="Google Shape;2099;p99"/>
          <p:cNvSpPr txBox="1"/>
          <p:nvPr/>
        </p:nvSpPr>
        <p:spPr>
          <a:xfrm>
            <a:off x="4933915" y="3851025"/>
            <a:ext cx="8406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1, 9</a:t>
            </a:r>
            <a:endParaRPr sz="2000">
              <a:solidFill>
                <a:srgbClr val="000000"/>
              </a:solidFill>
              <a:latin typeface="Kalam"/>
              <a:ea typeface="Kalam"/>
              <a:cs typeface="Kalam"/>
              <a:sym typeface="Kalam"/>
            </a:endParaRPr>
          </a:p>
        </p:txBody>
      </p:sp>
      <p:sp>
        <p:nvSpPr>
          <p:cNvPr id="2100" name="Google Shape;2100;p99"/>
          <p:cNvSpPr txBox="1"/>
          <p:nvPr/>
        </p:nvSpPr>
        <p:spPr>
          <a:xfrm>
            <a:off x="5002890" y="3220200"/>
            <a:ext cx="8406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-4, -8</a:t>
            </a:r>
            <a:endParaRPr sz="2000">
              <a:solidFill>
                <a:srgbClr val="000000"/>
              </a:solidFill>
              <a:latin typeface="Kalam"/>
              <a:ea typeface="Kalam"/>
              <a:cs typeface="Kalam"/>
              <a:sym typeface="Kalam"/>
            </a:endParaRPr>
          </a:p>
        </p:txBody>
      </p:sp>
      <p:sp>
        <p:nvSpPr>
          <p:cNvPr id="2101" name="Google Shape;2101;p99"/>
          <p:cNvSpPr txBox="1"/>
          <p:nvPr/>
        </p:nvSpPr>
        <p:spPr>
          <a:xfrm>
            <a:off x="5002890" y="4345875"/>
            <a:ext cx="840600" cy="307800"/>
          </a:xfrm>
          <a:prstGeom prst="rect">
            <a:avLst/>
          </a:prstGeom>
          <a:noFill/>
          <a:ln>
            <a:noFill/>
          </a:ln>
        </p:spPr>
        <p:txBody>
          <a:bodyPr anchorCtr="0" anchor="t"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Kalam"/>
                <a:ea typeface="Kalam"/>
                <a:cs typeface="Kalam"/>
                <a:sym typeface="Kalam"/>
              </a:rPr>
              <a:t>2, 4, 8</a:t>
            </a:r>
            <a:endParaRPr sz="2000">
              <a:solidFill>
                <a:srgbClr val="000000"/>
              </a:solidFill>
              <a:latin typeface="Kalam"/>
              <a:ea typeface="Kalam"/>
              <a:cs typeface="Kalam"/>
              <a:sym typeface="Kalam"/>
            </a:endParaRPr>
          </a:p>
        </p:txBody>
      </p:sp>
      <p:sp>
        <p:nvSpPr>
          <p:cNvPr id="2102" name="Google Shape;2102;p99"/>
          <p:cNvSpPr txBox="1"/>
          <p:nvPr/>
        </p:nvSpPr>
        <p:spPr>
          <a:xfrm>
            <a:off x="6257385" y="2341308"/>
            <a:ext cx="1180200" cy="2100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taban (negative)</a:t>
            </a:r>
            <a:endParaRPr sz="1800">
              <a:latin typeface="Lexend"/>
              <a:ea typeface="Lexend"/>
              <a:cs typeface="Lexend"/>
              <a:sym typeface="Lexend"/>
            </a:endParaRPr>
          </a:p>
        </p:txBody>
      </p:sp>
      <p:sp>
        <p:nvSpPr>
          <p:cNvPr id="2103" name="Google Shape;2103;p99"/>
          <p:cNvSpPr txBox="1"/>
          <p:nvPr/>
        </p:nvSpPr>
        <p:spPr>
          <a:xfrm>
            <a:off x="6028788" y="2277825"/>
            <a:ext cx="218700" cy="277200"/>
          </a:xfrm>
          <a:prstGeom prst="rect">
            <a:avLst/>
          </a:prstGeom>
          <a:noFill/>
          <a:ln>
            <a:noFill/>
          </a:ln>
        </p:spPr>
        <p:txBody>
          <a:bodyPr anchorCtr="0" anchor="b" bIns="0" lIns="0" spcFirstLastPara="1" rIns="0" wrap="square" tIns="0">
            <a:normAutofit/>
          </a:bodyPr>
          <a:lstStyle/>
          <a:p>
            <a:pPr indent="0" lvl="0" marL="0" rtl="0" algn="ctr">
              <a:spcBef>
                <a:spcPts val="0"/>
              </a:spcBef>
              <a:spcAft>
                <a:spcPts val="0"/>
              </a:spcAft>
              <a:buClr>
                <a:srgbClr val="000000"/>
              </a:buClr>
              <a:buSzPts val="1100"/>
              <a:buFont typeface="Arial"/>
              <a:buNone/>
            </a:pPr>
            <a:r>
              <a:rPr lang="en-GB" sz="1100">
                <a:latin typeface="Lexend"/>
                <a:ea typeface="Lexend"/>
                <a:cs typeface="Lexend"/>
                <a:sym typeface="Lexend"/>
              </a:rPr>
              <a:t>ξ</a:t>
            </a:r>
            <a:endParaRPr sz="1800">
              <a:latin typeface="Lexend"/>
              <a:ea typeface="Lexend"/>
              <a:cs typeface="Lexend"/>
              <a:sym typeface="Lexe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7" name="Shape 2107"/>
        <p:cNvGrpSpPr/>
        <p:nvPr/>
      </p:nvGrpSpPr>
      <p:grpSpPr>
        <a:xfrm>
          <a:off x="0" y="0"/>
          <a:ext cx="0" cy="0"/>
          <a:chOff x="0" y="0"/>
          <a:chExt cx="0" cy="0"/>
        </a:xfrm>
      </p:grpSpPr>
      <p:sp>
        <p:nvSpPr>
          <p:cNvPr id="2108" name="Google Shape;2108;p100"/>
          <p:cNvSpPr txBox="1"/>
          <p:nvPr/>
        </p:nvSpPr>
        <p:spPr>
          <a:xfrm>
            <a:off x="324000" y="642025"/>
            <a:ext cx="20685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2) Suad waxay dooran doontaa cunto bilow ah iyo cunto weyn.</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a:latin typeface="Lexend"/>
              </a:rPr>
              <a:t/>
            </a:r>
            <a:endParaRPr sz="1800">
              <a:latin typeface="Lexend"/>
              <a:ea typeface="Lexend"/>
              <a:cs typeface="Lexend"/>
              <a:sym typeface="Lexend"/>
            </a:endParaRPr>
          </a:p>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a) Adoo dooranaya laba matalaad oo kala duwan, qor natiijooyinka suurtagalka ah ee cuntada Suad.</a:t>
            </a:r>
            <a:endParaRPr sz="1800">
              <a:latin typeface="Lexend"/>
              <a:ea typeface="Lexend"/>
              <a:cs typeface="Lexend"/>
              <a:sym typeface="Lexend"/>
            </a:endParaRPr>
          </a:p>
        </p:txBody>
      </p:sp>
      <p:sp>
        <p:nvSpPr>
          <p:cNvPr id="2109" name="Google Shape;2109;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jaantusyo badan (multiple diagrams)</a:t>
            </a:r>
            <a:r>
              <a:rPr lang="en-GB">
                <a:latin typeface="Lexend"/>
              </a:rPr>
              <a:t/>
            </a:r>
            <a:r>
              <a:rPr lang="en-GB">
                <a:latin typeface="Lexend"/>
              </a:rPr>
              <a:t/>
            </a:r>
            <a:endParaRPr/>
          </a:p>
        </p:txBody>
      </p:sp>
      <p:sp>
        <p:nvSpPr>
          <p:cNvPr id="2110" name="Google Shape;2110;p100"/>
          <p:cNvSpPr txBox="1"/>
          <p:nvPr/>
        </p:nvSpPr>
        <p:spPr>
          <a:xfrm>
            <a:off x="324000" y="4008600"/>
            <a:ext cx="41139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800">
                <a:latin typeface="Lexend"/>
                <a:ea typeface="Lexend"/>
                <a:cs typeface="Lexend"/>
                <a:sym typeface="Lexend"/>
              </a:rPr>
              <a:t>b) Qor jumlad sharraxaysa sababta aad u dooratay labadaas matalaad.</a:t>
            </a:r>
            <a:endParaRPr sz="1800">
              <a:latin typeface="Lexend"/>
              <a:ea typeface="Lexend"/>
              <a:cs typeface="Lexend"/>
              <a:sym typeface="Lexend"/>
            </a:endParaRPr>
          </a:p>
        </p:txBody>
      </p:sp>
      <p:sp>
        <p:nvSpPr>
          <p:cNvPr id="2111" name="Google Shape;2111;p100"/>
          <p:cNvSpPr txBox="1"/>
          <p:nvPr/>
        </p:nvSpPr>
        <p:spPr>
          <a:xfrm>
            <a:off x="4632000" y="642025"/>
            <a:ext cx="4188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Matalaadahan ayaa laga yaabaa in la doorto:</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liis (listing), shax natiijo (outcome table), iyo</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geed natiijo (outcome tree)</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a:latin typeface="Lexend"/>
              </a:rPr>
              <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Halkan waxaa ah tusaale shax natiijo (outcome table) oo matalaysa tijaabadan laba-tallaabo ah.</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p:txBody>
      </p:sp>
      <p:sp>
        <p:nvSpPr>
          <p:cNvPr id="2112" name="Google Shape;2112;p100"/>
          <p:cNvSpPr txBox="1"/>
          <p:nvPr/>
        </p:nvSpPr>
        <p:spPr>
          <a:xfrm>
            <a:off x="2586450" y="858000"/>
            <a:ext cx="1851600" cy="2439000"/>
          </a:xfrm>
          <a:prstGeom prst="rect">
            <a:avLst/>
          </a:prstGeom>
          <a:solidFill>
            <a:schemeClr val="lt1"/>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bilowga (Starters)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Leek (Leek Soup)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Prawn (Prawn Toast)</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weyn (Mains)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Lasagne Hilib (Beef Lasagne)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Bastada Adhiga (Shepherd's Pie)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Burger Digaag (Chicken Burger)</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Curry Yaanyo (Tomato Curry)</a:t>
            </a:r>
            <a:endParaRPr sz="1700">
              <a:latin typeface="Lexend"/>
              <a:ea typeface="Lexend"/>
              <a:cs typeface="Lexend"/>
              <a:sym typeface="Lexend"/>
            </a:endParaRPr>
          </a:p>
        </p:txBody>
      </p:sp>
      <p:graphicFrame>
        <p:nvGraphicFramePr>
          <p:cNvPr id="2113" name="Google Shape;2113;p100"/>
          <p:cNvGraphicFramePr/>
          <p:nvPr/>
        </p:nvGraphicFramePr>
        <p:xfrm>
          <a:off x="5223653" y="2881038"/>
          <a:ext cx="3000000" cy="3000000"/>
        </p:xfrm>
        <a:graphic>
          <a:graphicData uri="http://schemas.openxmlformats.org/drawingml/2006/table">
            <a:tbl>
              <a:tblPr>
                <a:noFill/>
                <a:tableStyleId>{CB14D709-67CF-4AEA-B8F9-FF3D39F066EA}</a:tableStyleId>
              </a:tblPr>
              <a:tblGrid>
                <a:gridCol w="673550"/>
                <a:gridCol w="673550"/>
                <a:gridCol w="673550"/>
                <a:gridCol w="673550"/>
                <a:gridCol w="673550"/>
              </a:tblGrid>
              <a:tr h="391900">
                <a:tc>
                  <a:txBody>
                    <a:bodyPr/>
                    <a:lstStyle/>
                    <a:p>
                      <a:pPr indent="0" lvl="0" marL="0" rtl="0" algn="ctr">
                        <a:spcBef>
                          <a:spcPts val="0"/>
                        </a:spcBef>
                        <a:spcAft>
                          <a:spcPts val="0"/>
                        </a:spcAft>
                        <a:buNone/>
                      </a:pPr>
                      <a:r>
                        <a:t/>
                      </a:r>
                      <a:endParaRPr sz="2000">
                        <a:latin typeface="Kalam"/>
                        <a:ea typeface="Kalam"/>
                        <a:cs typeface="Kalam"/>
                        <a:sym typeface="Kalam"/>
                      </a:endParaRPr>
                    </a:p>
                  </a:txBody>
                  <a:tcPr marT="0" marB="0" marR="0" marL="0" anchor="ctr">
                    <a:lnL cap="flat" cmpd="sng" w="9525">
                      <a:solidFill>
                        <a:srgbClr val="9E9E9E">
                          <a:alpha val="0"/>
                        </a:srgbClr>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FFFFFF"/>
                          </a:solidFill>
                          <a:latin typeface="Kalam"/>
                          <a:ea typeface="Kalam"/>
                          <a:cs typeface="Kalam"/>
                          <a:sym typeface="Kalam"/>
                        </a:rPr>
                        <a:t>B</a:t>
                      </a:r>
                      <a:endParaRPr sz="2000">
                        <a:solidFill>
                          <a:srgbClr val="FFFFFF"/>
                        </a:solidFill>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600">
                          <a:solidFill>
                            <a:srgbClr val="FFFFFF"/>
                          </a:solidFill>
                          <a:latin typeface="Kalam"/>
                          <a:ea typeface="Kalam"/>
                          <a:cs typeface="Kalam"/>
                          <a:sym typeface="Kalam"/>
                        </a:rPr>
                        <a:t>S</a:t>
                      </a:r>
                      <a:endParaRPr sz="2000">
                        <a:solidFill>
                          <a:srgbClr val="FFFFFF"/>
                        </a:solidFill>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600">
                          <a:solidFill>
                            <a:srgbClr val="FFFFFF"/>
                          </a:solidFill>
                          <a:latin typeface="Kalam"/>
                          <a:ea typeface="Kalam"/>
                          <a:cs typeface="Kalam"/>
                          <a:sym typeface="Kalam"/>
                        </a:rPr>
                        <a:t>C</a:t>
                      </a:r>
                      <a:endParaRPr sz="2000">
                        <a:solidFill>
                          <a:srgbClr val="FFFFFF"/>
                        </a:solidFill>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600">
                          <a:solidFill>
                            <a:srgbClr val="FFFFFF"/>
                          </a:solidFill>
                          <a:latin typeface="Kalam"/>
                          <a:ea typeface="Kalam"/>
                          <a:cs typeface="Kalam"/>
                          <a:sym typeface="Kalam"/>
                        </a:rPr>
                        <a:t>T</a:t>
                      </a:r>
                      <a:endParaRPr sz="2000">
                        <a:solidFill>
                          <a:srgbClr val="FFFFFF"/>
                        </a:solidFill>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FA5"/>
                    </a:solidFill>
                  </a:tcPr>
                </a:tc>
              </a:tr>
              <a:tr h="391900">
                <a:tc>
                  <a:txBody>
                    <a:bodyPr/>
                    <a:lstStyle/>
                    <a:p>
                      <a:pPr indent="0" lvl="0" marL="0" rtl="0" algn="ctr">
                        <a:spcBef>
                          <a:spcPts val="0"/>
                        </a:spcBef>
                        <a:spcAft>
                          <a:spcPts val="0"/>
                        </a:spcAft>
                        <a:buNone/>
                      </a:pPr>
                      <a:r>
                        <a:rPr lang="en-GB" sz="1600">
                          <a:solidFill>
                            <a:srgbClr val="FFFFFF"/>
                          </a:solidFill>
                          <a:latin typeface="Kalam"/>
                          <a:ea typeface="Kalam"/>
                          <a:cs typeface="Kalam"/>
                          <a:sym typeface="Kalam"/>
                        </a:rPr>
                        <a:t>L</a:t>
                      </a:r>
                      <a:endParaRPr sz="2000">
                        <a:solidFill>
                          <a:srgbClr val="FFFFFF"/>
                        </a:solidFill>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600">
                          <a:latin typeface="Kalam"/>
                          <a:ea typeface="Kalam"/>
                          <a:cs typeface="Kalam"/>
                          <a:sym typeface="Kalam"/>
                        </a:rPr>
                        <a:t>LB</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000000"/>
                          </a:solidFill>
                          <a:latin typeface="Kalam"/>
                          <a:ea typeface="Kalam"/>
                          <a:cs typeface="Kalam"/>
                          <a:sym typeface="Kalam"/>
                        </a:rPr>
                        <a:t>LS</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000000"/>
                          </a:solidFill>
                          <a:latin typeface="Kalam"/>
                          <a:ea typeface="Kalam"/>
                          <a:cs typeface="Kalam"/>
                          <a:sym typeface="Kalam"/>
                        </a:rPr>
                        <a:t>LC</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000000"/>
                          </a:solidFill>
                          <a:latin typeface="Kalam"/>
                          <a:ea typeface="Kalam"/>
                          <a:cs typeface="Kalam"/>
                          <a:sym typeface="Kalam"/>
                        </a:rPr>
                        <a:t>LT</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91900">
                <a:tc>
                  <a:txBody>
                    <a:bodyPr/>
                    <a:lstStyle/>
                    <a:p>
                      <a:pPr indent="0" lvl="0" marL="0" rtl="0" algn="ctr">
                        <a:spcBef>
                          <a:spcPts val="0"/>
                        </a:spcBef>
                        <a:spcAft>
                          <a:spcPts val="0"/>
                        </a:spcAft>
                        <a:buNone/>
                      </a:pPr>
                      <a:r>
                        <a:rPr lang="en-GB" sz="1600">
                          <a:solidFill>
                            <a:srgbClr val="FFFFFF"/>
                          </a:solidFill>
                          <a:latin typeface="Kalam"/>
                          <a:ea typeface="Kalam"/>
                          <a:cs typeface="Kalam"/>
                          <a:sym typeface="Kalam"/>
                        </a:rPr>
                        <a:t>P</a:t>
                      </a:r>
                      <a:endParaRPr sz="2000">
                        <a:solidFill>
                          <a:srgbClr val="FFFFFF"/>
                        </a:solidFill>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0B5FA5"/>
                    </a:solidFill>
                  </a:tcPr>
                </a:tc>
                <a:tc>
                  <a:txBody>
                    <a:bodyPr/>
                    <a:lstStyle/>
                    <a:p>
                      <a:pPr indent="0" lvl="0" marL="0" rtl="0" algn="ctr">
                        <a:spcBef>
                          <a:spcPts val="0"/>
                        </a:spcBef>
                        <a:spcAft>
                          <a:spcPts val="0"/>
                        </a:spcAft>
                        <a:buNone/>
                      </a:pPr>
                      <a:r>
                        <a:rPr lang="en-GB" sz="1600">
                          <a:latin typeface="Kalam"/>
                          <a:ea typeface="Kalam"/>
                          <a:cs typeface="Kalam"/>
                          <a:sym typeface="Kalam"/>
                        </a:rPr>
                        <a:t>PB</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000000"/>
                          </a:solidFill>
                          <a:latin typeface="Kalam"/>
                          <a:ea typeface="Kalam"/>
                          <a:cs typeface="Kalam"/>
                          <a:sym typeface="Kalam"/>
                        </a:rPr>
                        <a:t>PS</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000000"/>
                          </a:solidFill>
                          <a:latin typeface="Kalam"/>
                          <a:ea typeface="Kalam"/>
                          <a:cs typeface="Kalam"/>
                          <a:sym typeface="Kalam"/>
                        </a:rPr>
                        <a:t>PC</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600">
                          <a:solidFill>
                            <a:srgbClr val="000000"/>
                          </a:solidFill>
                          <a:latin typeface="Kalam"/>
                          <a:ea typeface="Kalam"/>
                          <a:cs typeface="Kalam"/>
                          <a:sym typeface="Kalam"/>
                        </a:rPr>
                        <a:t>PT</a:t>
                      </a:r>
                      <a:endParaRPr sz="2000">
                        <a:latin typeface="Kalam"/>
                        <a:ea typeface="Kalam"/>
                        <a:cs typeface="Kalam"/>
                        <a:sym typeface="Kalam"/>
                      </a:endParaRPr>
                    </a:p>
                  </a:txBody>
                  <a:tcPr marT="0" marB="0" marR="0" marL="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7" name="Shape 2117"/>
        <p:cNvGrpSpPr/>
        <p:nvPr/>
      </p:nvGrpSpPr>
      <p:grpSpPr>
        <a:xfrm>
          <a:off x="0" y="0"/>
          <a:ext cx="0" cy="0"/>
          <a:chOff x="0" y="0"/>
          <a:chExt cx="0" cy="0"/>
        </a:xfrm>
      </p:grpSpPr>
      <p:sp>
        <p:nvSpPr>
          <p:cNvPr id="2118" name="Google Shape;2118;p101"/>
          <p:cNvSpPr txBox="1"/>
          <p:nvPr/>
        </p:nvSpPr>
        <p:spPr>
          <a:xfrm>
            <a:off x="324000" y="642025"/>
            <a:ext cx="66375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2) Suad waxay dooran doontaa cunto bilow ah iyo cunto weyn.</a:t>
            </a:r>
            <a:endParaRPr sz="1800">
              <a:latin typeface="Lexend"/>
              <a:ea typeface="Lexend"/>
              <a:cs typeface="Lexend"/>
              <a:sym typeface="Lexend"/>
            </a:endParaRPr>
          </a:p>
        </p:txBody>
      </p:sp>
      <p:sp>
        <p:nvSpPr>
          <p:cNvPr id="2119" name="Google Shape;2119;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 jaantusyo badan (multiple diagrams)</a:t>
            </a:r>
            <a:endParaRPr/>
          </a:p>
        </p:txBody>
      </p:sp>
      <p:sp>
        <p:nvSpPr>
          <p:cNvPr id="2120" name="Google Shape;2120;p101"/>
          <p:cNvSpPr txBox="1"/>
          <p:nvPr/>
        </p:nvSpPr>
        <p:spPr>
          <a:xfrm>
            <a:off x="324000" y="1085850"/>
            <a:ext cx="84960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400">
                <a:latin typeface="Lexend"/>
                <a:ea typeface="Lexend"/>
                <a:cs typeface="Lexend"/>
                <a:sym typeface="Lexend"/>
              </a:rPr>
              <a:t>b) Qor jumlad sharraxaysa sababta aad u dooratay labada matalaad (representations).</a:t>
            </a:r>
            <a:endParaRPr sz="1800">
              <a:latin typeface="Lexend"/>
              <a:ea typeface="Lexend"/>
              <a:cs typeface="Lexend"/>
              <a:sym typeface="Lexend"/>
            </a:endParaRPr>
          </a:p>
        </p:txBody>
      </p:sp>
      <p:sp>
        <p:nvSpPr>
          <p:cNvPr id="2121" name="Google Shape;2121;p101"/>
          <p:cNvSpPr txBox="1"/>
          <p:nvPr/>
        </p:nvSpPr>
        <p:spPr>
          <a:xfrm>
            <a:off x="324000" y="1722300"/>
            <a:ext cx="1851600" cy="2439000"/>
          </a:xfrm>
          <a:prstGeom prst="rect">
            <a:avLst/>
          </a:prstGeom>
          <a:solidFill>
            <a:schemeClr val="lt1"/>
          </a:solidFill>
          <a:ln cap="flat" cmpd="sng" w="28575">
            <a:solidFill>
              <a:srgbClr val="000000"/>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Bilowga (Starters)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Maraq Lees (Leek Soup)</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Rooti Prawn (Prawn Toast)</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a:latin typeface="Lexend"/>
              </a:rPr>
              <a:t/>
            </a:r>
            <a:endParaRPr sz="4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b="1" lang="en-GB" sz="1100">
                <a:latin typeface="Lexend"/>
                <a:ea typeface="Lexend"/>
                <a:cs typeface="Lexend"/>
                <a:sym typeface="Lexend"/>
              </a:rPr>
              <a:t>Cuntooyinka Waaweyn (Mains)</a:t>
            </a:r>
            <a:endParaRPr b="1"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Lasagne Hilib (Beef Lasagne)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Bastada Adhiga (Shepherd's Pie)</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Burger Digaag (Chicken Burger)</a:t>
            </a:r>
            <a:endParaRPr sz="1700">
              <a:latin typeface="Lexend"/>
              <a:ea typeface="Lexend"/>
              <a:cs typeface="Lexend"/>
              <a:sym typeface="Lexend"/>
            </a:endParaRPr>
          </a:p>
          <a:p>
            <a:pPr indent="0" lvl="0" marL="0" rtl="0" algn="ctr">
              <a:lnSpc>
                <a:spcPct val="115000"/>
              </a:lnSpc>
              <a:spcBef>
                <a:spcPts val="0"/>
              </a:spcBef>
              <a:spcAft>
                <a:spcPts val="0"/>
              </a:spcAft>
              <a:buClr>
                <a:srgbClr val="000000"/>
              </a:buClr>
              <a:buSzPts val="1100"/>
              <a:buFont typeface="Arial"/>
              <a:buNone/>
            </a:pPr>
            <a:r>
              <a:rPr lang="en-GB" sz="1100">
                <a:latin typeface="Lexend"/>
                <a:ea typeface="Lexend"/>
                <a:cs typeface="Lexend"/>
                <a:sym typeface="Lexend"/>
              </a:rPr>
              <a:t>Curry Yaanyo (Tomato Curry)</a:t>
            </a:r>
            <a:endParaRPr sz="1700">
              <a:latin typeface="Lexend"/>
              <a:ea typeface="Lexend"/>
              <a:cs typeface="Lexend"/>
              <a:sym typeface="Lexend"/>
            </a:endParaRPr>
          </a:p>
        </p:txBody>
      </p:sp>
      <p:sp>
        <p:nvSpPr>
          <p:cNvPr id="2122" name="Google Shape;2122;p101"/>
          <p:cNvSpPr txBox="1"/>
          <p:nvPr/>
        </p:nvSpPr>
        <p:spPr>
          <a:xfrm>
            <a:off x="2899476" y="2013625"/>
            <a:ext cx="5079900" cy="471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Liiska (List) - tirada isku-dhafka suurtogalka ah waa yar tahay, liisaskuna way fudud yihiin in la qoro.</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a:latin typeface="Lexend"/>
              </a:rPr>
              <a:t/>
            </a:r>
            <a:endParaRPr sz="2000">
              <a:latin typeface="Kalam"/>
              <a:ea typeface="Kalam"/>
              <a:cs typeface="Kalam"/>
              <a:sym typeface="Kalam"/>
            </a:endParaRPr>
          </a:p>
          <a:p>
            <a:pPr indent="0" lvl="0" marL="0" rtl="0" algn="l">
              <a:spcBef>
                <a:spcPts val="0"/>
              </a:spcBef>
              <a:spcAft>
                <a:spcPts val="0"/>
              </a:spcAft>
              <a:buClr>
                <a:srgbClr val="000000"/>
              </a:buClr>
              <a:buSzPts val="1100"/>
              <a:buFont typeface="Arial"/>
              <a:buNone/>
            </a:pPr>
            <a:r>
              <a:rPr lang="en-GB" sz="1100">
                <a:latin typeface="Kalam"/>
                <a:ea typeface="Kalam"/>
                <a:cs typeface="Kalam"/>
                <a:sym typeface="Kalam"/>
              </a:rPr>
              <a:t>Shaxda natiijada/geedka (Natiijada table/tree) - waxay fududeysaa in la arko inaan helay dhammaan isku-dhafka suurtogalka ah.</a:t>
            </a:r>
            <a:endParaRPr sz="2000">
              <a:latin typeface="Kalam"/>
              <a:ea typeface="Kalam"/>
              <a:cs typeface="Kalam"/>
              <a:sym typeface="Kala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6" name="Shape 2126"/>
        <p:cNvGrpSpPr/>
        <p:nvPr/>
      </p:nvGrpSpPr>
      <p:grpSpPr>
        <a:xfrm>
          <a:off x="0" y="0"/>
          <a:ext cx="0" cy="0"/>
          <a:chOff x="0" y="0"/>
          <a:chExt cx="0" cy="0"/>
        </a:xfrm>
      </p:grpSpPr>
      <p:sp>
        <p:nvSpPr>
          <p:cNvPr id="2127" name="Google Shape;2127;p102"/>
          <p:cNvSpPr txBox="1"/>
          <p:nvPr>
            <p:ph type="title"/>
          </p:nvPr>
        </p:nvSpPr>
        <p:spPr>
          <a:xfrm>
            <a:off x="1684800" y="438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Isbarbardhigga matalaadaha natiijooyinka laba dhacdo (events)</a:t>
            </a:r>
            <a:endParaRPr/>
          </a:p>
        </p:txBody>
      </p:sp>
      <p:sp>
        <p:nvSpPr>
          <p:cNvPr id="2128" name="Google Shape;2128;p102"/>
          <p:cNvSpPr txBox="1"/>
          <p:nvPr/>
        </p:nvSpPr>
        <p:spPr>
          <a:xfrm>
            <a:off x="324750" y="943275"/>
            <a:ext cx="8495400" cy="3450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Clr>
                <a:srgbClr val="000000"/>
              </a:buClr>
              <a:buSzPts val="1100"/>
              <a:buFont typeface="Arial"/>
              <a:buNone/>
            </a:pPr>
            <a:r>
              <a:rPr lang="en-GB" sz="1100">
                <a:latin typeface="Lexend"/>
                <a:ea typeface="Lexend"/>
                <a:cs typeface="Lexend"/>
                <a:sym typeface="Lexend"/>
              </a:rPr>
              <a:t>Waa suurtogal in macluumaadka laga wareejiyo jaantus liisaya natiijooyinka tijaabo ama laba dhacdo jaantus kale.</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br>
              <a:rPr lang="en-GB" sz="1800">
                <a:latin typeface="Lexend"/>
                <a:ea typeface="Lexend"/>
                <a:cs typeface="Lexend"/>
                <a:sym typeface="Lexend"/>
              </a:rPr>
            </a:br>
            <a:r>
              <a:rPr lang="en-GB" sz="1100">
                <a:latin typeface="Lexend"/>
                <a:ea typeface="Lexend"/>
                <a:cs typeface="Lexend"/>
                <a:sym typeface="Lexend"/>
              </a:rPr>
              <a:t>Liisaska (Lists), shaxda natiijada, iyo geedka natiijada (outcome trees) dhammaantood waxaa loo isticmaali karaa si nidaamsan in liis la sameeyo dhammaan natiijooyinka suurtogalka ah ee tijaabo laba-tallaabo ah (two-stage trial).</a:t>
            </a:r>
            <a:r>
              <a:rPr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0"/>
              </a:spcAft>
              <a:buClr>
                <a:srgbClr val="000000"/>
              </a:buClr>
              <a:buSzPts val="1100"/>
              <a:buFont typeface="Arial"/>
              <a:buNone/>
            </a:pP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Inkasta oo jaantusyadani dhammaantood loo isticmaali karo tijaabo kasta oo laba-tallaabo ah, jaantus mid ah ayaa laga yaabaa in laga doorbido mid kale iyadoo ku xiran duruufaha.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spcBef>
                <a:spcPts val="1000"/>
              </a:spcBef>
              <a:spcAft>
                <a:spcPts val="1000"/>
              </a:spcAft>
              <a:buClr>
                <a:schemeClr val="dk1"/>
              </a:buClr>
              <a:buSzPts val="1100"/>
              <a:buFont typeface="Arial"/>
              <a:buNone/>
            </a:pPr>
            <a:br>
              <a:rPr lang="en-GB" sz="1800">
                <a:solidFill>
                  <a:schemeClr val="dk1"/>
                </a:solidFill>
                <a:latin typeface="Lexend"/>
                <a:ea typeface="Lexend"/>
                <a:cs typeface="Lexend"/>
                <a:sym typeface="Lexend"/>
              </a:rPr>
            </a:br>
            <a:r>
              <a:rPr lang="en-GB" sz="1100">
                <a:solidFill>
                  <a:schemeClr val="dk1"/>
                </a:solidFill>
                <a:latin typeface="Lexend"/>
                <a:ea typeface="Lexend"/>
                <a:cs typeface="Lexend"/>
                <a:sym typeface="Lexend"/>
              </a:rPr>
              <a:t>Liisaska (Lists), shaxda natiijada, geedka natiijada (outcome trees), iyo jaantusyada Venn (Venn diagrams) dhammaantood waxaa loo isticmaali karaa in natiijooyinka tijaabo loo kala saaro dhacdooyin (events).</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