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1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3" name="Shape 863"/>
        <p:cNvGrpSpPr/>
        <p:nvPr/>
      </p:nvGrpSpPr>
      <p:grpSpPr>
        <a:xfrm>
          <a:off x="0" y="0"/>
          <a:ext cx="0" cy="0"/>
          <a:chOff x="0" y="0"/>
          <a:chExt cx="0" cy="0"/>
        </a:xfrm>
      </p:grpSpPr>
      <p:sp>
        <p:nvSpPr>
          <p:cNvPr id="864" name="Google Shape;864;g2da12bb84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5" name="Google Shape;865;g2da12bb84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1" name="Google Shape;871;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4" name="Shape 874"/>
        <p:cNvGrpSpPr/>
        <p:nvPr/>
      </p:nvGrpSpPr>
      <p:grpSpPr>
        <a:xfrm>
          <a:off x="0" y="0"/>
          <a:ext cx="0" cy="0"/>
          <a:chOff x="0" y="0"/>
          <a:chExt cx="0" cy="0"/>
        </a:xfrm>
      </p:grpSpPr>
      <p:sp>
        <p:nvSpPr>
          <p:cNvPr id="875" name="Google Shape;875;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6" name="Google Shape;876;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2da12bb849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2da12bb849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1" name="Shape 891"/>
        <p:cNvGrpSpPr/>
        <p:nvPr/>
      </p:nvGrpSpPr>
      <p:grpSpPr>
        <a:xfrm>
          <a:off x="0" y="0"/>
          <a:ext cx="0" cy="0"/>
          <a:chOff x="0" y="0"/>
          <a:chExt cx="0" cy="0"/>
        </a:xfrm>
      </p:grpSpPr>
      <p:sp>
        <p:nvSpPr>
          <p:cNvPr id="892" name="Google Shape;892;g2da12bb8490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3" name="Google Shape;893;g2da12bb8490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g2da12bb849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02" name="Google Shape;902;g2da12bb849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7" name="Shape 927"/>
        <p:cNvGrpSpPr/>
        <p:nvPr/>
      </p:nvGrpSpPr>
      <p:grpSpPr>
        <a:xfrm>
          <a:off x="0" y="0"/>
          <a:ext cx="0" cy="0"/>
          <a:chOff x="0" y="0"/>
          <a:chExt cx="0" cy="0"/>
        </a:xfrm>
      </p:grpSpPr>
      <p:sp>
        <p:nvSpPr>
          <p:cNvPr id="928" name="Google Shape;928;g2da8e61e06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9" name="Google Shape;929;g2da8e61e06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2" name="Shape 962"/>
        <p:cNvGrpSpPr/>
        <p:nvPr/>
      </p:nvGrpSpPr>
      <p:grpSpPr>
        <a:xfrm>
          <a:off x="0" y="0"/>
          <a:ext cx="0" cy="0"/>
          <a:chOff x="0" y="0"/>
          <a:chExt cx="0" cy="0"/>
        </a:xfrm>
      </p:grpSpPr>
      <p:sp>
        <p:nvSpPr>
          <p:cNvPr id="963" name="Google Shape;963;g2dadf860e01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4" name="Google Shape;964;g2dadf860e01_0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2" name="Shape 972"/>
        <p:cNvGrpSpPr/>
        <p:nvPr/>
      </p:nvGrpSpPr>
      <p:grpSpPr>
        <a:xfrm>
          <a:off x="0" y="0"/>
          <a:ext cx="0" cy="0"/>
          <a:chOff x="0" y="0"/>
          <a:chExt cx="0" cy="0"/>
        </a:xfrm>
      </p:grpSpPr>
      <p:sp>
        <p:nvSpPr>
          <p:cNvPr id="973" name="Google Shape;973;g2dadf860e01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4" name="Google Shape;974;g2dadf860e01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1" name="Shape 1001"/>
        <p:cNvGrpSpPr/>
        <p:nvPr/>
      </p:nvGrpSpPr>
      <p:grpSpPr>
        <a:xfrm>
          <a:off x="0" y="0"/>
          <a:ext cx="0" cy="0"/>
          <a:chOff x="0" y="0"/>
          <a:chExt cx="0" cy="0"/>
        </a:xfrm>
      </p:grpSpPr>
      <p:sp>
        <p:nvSpPr>
          <p:cNvPr id="1002" name="Google Shape;1002;g2dadf860e01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3" name="Google Shape;1003;g2dadf860e01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g2da12bb8490_0_1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g2da12bb8490_0_1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7" name="Shape 1037"/>
        <p:cNvGrpSpPr/>
        <p:nvPr/>
      </p:nvGrpSpPr>
      <p:grpSpPr>
        <a:xfrm>
          <a:off x="0" y="0"/>
          <a:ext cx="0" cy="0"/>
          <a:chOff x="0" y="0"/>
          <a:chExt cx="0" cy="0"/>
        </a:xfrm>
      </p:grpSpPr>
      <p:sp>
        <p:nvSpPr>
          <p:cNvPr id="1038" name="Google Shape;1038;g2dadf860e01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9" name="Google Shape;1039;g2dadf860e0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g2dddd5d76b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5" name="Google Shape;1075;g2dddd5d76b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3" name="Shape 1103"/>
        <p:cNvGrpSpPr/>
        <p:nvPr/>
      </p:nvGrpSpPr>
      <p:grpSpPr>
        <a:xfrm>
          <a:off x="0" y="0"/>
          <a:ext cx="0" cy="0"/>
          <a:chOff x="0" y="0"/>
          <a:chExt cx="0" cy="0"/>
        </a:xfrm>
      </p:grpSpPr>
      <p:sp>
        <p:nvSpPr>
          <p:cNvPr id="1104" name="Google Shape;1104;g2dadf860e01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5" name="Google Shape;1105;g2dadf860e01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5" name="Shape 1115"/>
        <p:cNvGrpSpPr/>
        <p:nvPr/>
      </p:nvGrpSpPr>
      <p:grpSpPr>
        <a:xfrm>
          <a:off x="0" y="0"/>
          <a:ext cx="0" cy="0"/>
          <a:chOff x="0" y="0"/>
          <a:chExt cx="0" cy="0"/>
        </a:xfrm>
      </p:grpSpPr>
      <p:sp>
        <p:nvSpPr>
          <p:cNvPr id="1116" name="Google Shape;1116;g2da12bb8490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7" name="Google Shape;1117;g2da12bb8490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1" name="Shape 1121"/>
        <p:cNvGrpSpPr/>
        <p:nvPr/>
      </p:nvGrpSpPr>
      <p:grpSpPr>
        <a:xfrm>
          <a:off x="0" y="0"/>
          <a:ext cx="0" cy="0"/>
          <a:chOff x="0" y="0"/>
          <a:chExt cx="0" cy="0"/>
        </a:xfrm>
      </p:grpSpPr>
      <p:sp>
        <p:nvSpPr>
          <p:cNvPr id="1122" name="Google Shape;1122;g2da12bb8490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3" name="Google Shape;1123;g2da12bb8490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7" name="Shape 1127"/>
        <p:cNvGrpSpPr/>
        <p:nvPr/>
      </p:nvGrpSpPr>
      <p:grpSpPr>
        <a:xfrm>
          <a:off x="0" y="0"/>
          <a:ext cx="0" cy="0"/>
          <a:chOff x="0" y="0"/>
          <a:chExt cx="0" cy="0"/>
        </a:xfrm>
      </p:grpSpPr>
      <p:sp>
        <p:nvSpPr>
          <p:cNvPr id="1128" name="Google Shape;1128;g2da12bb849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29" name="Google Shape;1129;g2da12bb849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6" name="Shape 1136"/>
        <p:cNvGrpSpPr/>
        <p:nvPr/>
      </p:nvGrpSpPr>
      <p:grpSpPr>
        <a:xfrm>
          <a:off x="0" y="0"/>
          <a:ext cx="0" cy="0"/>
          <a:chOff x="0" y="0"/>
          <a:chExt cx="0" cy="0"/>
        </a:xfrm>
      </p:grpSpPr>
      <p:sp>
        <p:nvSpPr>
          <p:cNvPr id="1137" name="Google Shape;1137;g2da12bb8490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8" name="Google Shape;1138;g2da12bb8490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g2dadf860e01_0_3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g2dadf860e01_0_3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g2dadf860e01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76" name="Google Shape;1176;g2dadf860e01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2" name="Shape 1202"/>
        <p:cNvGrpSpPr/>
        <p:nvPr/>
      </p:nvGrpSpPr>
      <p:grpSpPr>
        <a:xfrm>
          <a:off x="0" y="0"/>
          <a:ext cx="0" cy="0"/>
          <a:chOff x="0" y="0"/>
          <a:chExt cx="0" cy="0"/>
        </a:xfrm>
      </p:grpSpPr>
      <p:sp>
        <p:nvSpPr>
          <p:cNvPr id="1203" name="Google Shape;1203;g2dadf860e01_0_3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4" name="Google Shape;1204;g2dadf860e01_0_3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1" name="Shape 1231"/>
        <p:cNvGrpSpPr/>
        <p:nvPr/>
      </p:nvGrpSpPr>
      <p:grpSpPr>
        <a:xfrm>
          <a:off x="0" y="0"/>
          <a:ext cx="0" cy="0"/>
          <a:chOff x="0" y="0"/>
          <a:chExt cx="0" cy="0"/>
        </a:xfrm>
      </p:grpSpPr>
      <p:sp>
        <p:nvSpPr>
          <p:cNvPr id="1232" name="Google Shape;1232;g2dadf860e01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33" name="Google Shape;1233;g2dadf860e01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g2dadf860e01_0_6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3" name="Google Shape;1263;g2dadf860e01_0_6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g2dadf860e01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5" name="Google Shape;1275;g2dadf860e01_0_4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2" name="Shape 1312"/>
        <p:cNvGrpSpPr/>
        <p:nvPr/>
      </p:nvGrpSpPr>
      <p:grpSpPr>
        <a:xfrm>
          <a:off x="0" y="0"/>
          <a:ext cx="0" cy="0"/>
          <a:chOff x="0" y="0"/>
          <a:chExt cx="0" cy="0"/>
        </a:xfrm>
      </p:grpSpPr>
      <p:sp>
        <p:nvSpPr>
          <p:cNvPr id="1313" name="Google Shape;1313;g2dadf860e01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14" name="Google Shape;1314;g2dadf860e01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7" name="Shape 1347"/>
        <p:cNvGrpSpPr/>
        <p:nvPr/>
      </p:nvGrpSpPr>
      <p:grpSpPr>
        <a:xfrm>
          <a:off x="0" y="0"/>
          <a:ext cx="0" cy="0"/>
          <a:chOff x="0" y="0"/>
          <a:chExt cx="0" cy="0"/>
        </a:xfrm>
      </p:grpSpPr>
      <p:sp>
        <p:nvSpPr>
          <p:cNvPr id="1348" name="Google Shape;1348;g2dadf860e01_0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9" name="Google Shape;1349;g2dadf860e01_0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8" name="Shape 1378"/>
        <p:cNvGrpSpPr/>
        <p:nvPr/>
      </p:nvGrpSpPr>
      <p:grpSpPr>
        <a:xfrm>
          <a:off x="0" y="0"/>
          <a:ext cx="0" cy="0"/>
          <a:chOff x="0" y="0"/>
          <a:chExt cx="0" cy="0"/>
        </a:xfrm>
      </p:grpSpPr>
      <p:sp>
        <p:nvSpPr>
          <p:cNvPr id="1379" name="Google Shape;1379;g2dadf860e01_0_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80" name="Google Shape;1380;g2dadf860e01_0_6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0" name="Shape 1390"/>
        <p:cNvGrpSpPr/>
        <p:nvPr/>
      </p:nvGrpSpPr>
      <p:grpSpPr>
        <a:xfrm>
          <a:off x="0" y="0"/>
          <a:ext cx="0" cy="0"/>
          <a:chOff x="0" y="0"/>
          <a:chExt cx="0" cy="0"/>
        </a:xfrm>
      </p:grpSpPr>
      <p:sp>
        <p:nvSpPr>
          <p:cNvPr id="1391" name="Google Shape;1391;g2dadf860e01_0_49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92" name="Google Shape;1392;g2dadf860e01_0_49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dadf860e01_0_6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dadf860e01_0_6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9" name="Shape 1439"/>
        <p:cNvGrpSpPr/>
        <p:nvPr/>
      </p:nvGrpSpPr>
      <p:grpSpPr>
        <a:xfrm>
          <a:off x="0" y="0"/>
          <a:ext cx="0" cy="0"/>
          <a:chOff x="0" y="0"/>
          <a:chExt cx="0" cy="0"/>
        </a:xfrm>
      </p:grpSpPr>
      <p:sp>
        <p:nvSpPr>
          <p:cNvPr id="1440" name="Google Shape;1440;g2dbafaae4eb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1" name="Google Shape;1441;g2dbafaae4eb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2" name="Shape 1482"/>
        <p:cNvGrpSpPr/>
        <p:nvPr/>
      </p:nvGrpSpPr>
      <p:grpSpPr>
        <a:xfrm>
          <a:off x="0" y="0"/>
          <a:ext cx="0" cy="0"/>
          <a:chOff x="0" y="0"/>
          <a:chExt cx="0" cy="0"/>
        </a:xfrm>
      </p:grpSpPr>
      <p:sp>
        <p:nvSpPr>
          <p:cNvPr id="1483" name="Google Shape;1483;g2dbafaae4eb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4" name="Google Shape;1484;g2dbafaae4eb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5" name="Shape 1525"/>
        <p:cNvGrpSpPr/>
        <p:nvPr/>
      </p:nvGrpSpPr>
      <p:grpSpPr>
        <a:xfrm>
          <a:off x="0" y="0"/>
          <a:ext cx="0" cy="0"/>
          <a:chOff x="0" y="0"/>
          <a:chExt cx="0" cy="0"/>
        </a:xfrm>
      </p:grpSpPr>
      <p:sp>
        <p:nvSpPr>
          <p:cNvPr id="1526" name="Google Shape;1526;g2dbafaae4eb_0_1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7" name="Google Shape;1527;g2dbafaae4eb_0_1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0" name="Shape 1570"/>
        <p:cNvGrpSpPr/>
        <p:nvPr/>
      </p:nvGrpSpPr>
      <p:grpSpPr>
        <a:xfrm>
          <a:off x="0" y="0"/>
          <a:ext cx="0" cy="0"/>
          <a:chOff x="0" y="0"/>
          <a:chExt cx="0" cy="0"/>
        </a:xfrm>
      </p:grpSpPr>
      <p:sp>
        <p:nvSpPr>
          <p:cNvPr id="1571" name="Google Shape;1571;g2dbafaae4eb_0_1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72" name="Google Shape;1572;g2dbafaae4eb_0_1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1" name="Shape 1581"/>
        <p:cNvGrpSpPr/>
        <p:nvPr/>
      </p:nvGrpSpPr>
      <p:grpSpPr>
        <a:xfrm>
          <a:off x="0" y="0"/>
          <a:ext cx="0" cy="0"/>
          <a:chOff x="0" y="0"/>
          <a:chExt cx="0" cy="0"/>
        </a:xfrm>
      </p:grpSpPr>
      <p:sp>
        <p:nvSpPr>
          <p:cNvPr id="1582" name="Google Shape;1582;g2da12bb8490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3" name="Google Shape;1583;g2da12bb8490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9" name="Shape 1589"/>
        <p:cNvGrpSpPr/>
        <p:nvPr/>
      </p:nvGrpSpPr>
      <p:grpSpPr>
        <a:xfrm>
          <a:off x="0" y="0"/>
          <a:ext cx="0" cy="0"/>
          <a:chOff x="0" y="0"/>
          <a:chExt cx="0" cy="0"/>
        </a:xfrm>
      </p:grpSpPr>
      <p:sp>
        <p:nvSpPr>
          <p:cNvPr id="1590" name="Google Shape;1590;g2da12bb8490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1" name="Google Shape;1591;g2da12bb8490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1" name="Shape 1601"/>
        <p:cNvGrpSpPr/>
        <p:nvPr/>
      </p:nvGrpSpPr>
      <p:grpSpPr>
        <a:xfrm>
          <a:off x="0" y="0"/>
          <a:ext cx="0" cy="0"/>
          <a:chOff x="0" y="0"/>
          <a:chExt cx="0" cy="0"/>
        </a:xfrm>
      </p:grpSpPr>
      <p:sp>
        <p:nvSpPr>
          <p:cNvPr id="1602" name="Google Shape;1602;g2da12bb8490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3" name="Google Shape;1603;g2da12bb8490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0" name="Shape 1610"/>
        <p:cNvGrpSpPr/>
        <p:nvPr/>
      </p:nvGrpSpPr>
      <p:grpSpPr>
        <a:xfrm>
          <a:off x="0" y="0"/>
          <a:ext cx="0" cy="0"/>
          <a:chOff x="0" y="0"/>
          <a:chExt cx="0" cy="0"/>
        </a:xfrm>
      </p:grpSpPr>
      <p:sp>
        <p:nvSpPr>
          <p:cNvPr id="1611" name="Google Shape;1611;g2da12bb8490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2" name="Google Shape;1612;g2da12bb8490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0" name="Shape 1620"/>
        <p:cNvGrpSpPr/>
        <p:nvPr/>
      </p:nvGrpSpPr>
      <p:grpSpPr>
        <a:xfrm>
          <a:off x="0" y="0"/>
          <a:ext cx="0" cy="0"/>
          <a:chOff x="0" y="0"/>
          <a:chExt cx="0" cy="0"/>
        </a:xfrm>
      </p:grpSpPr>
      <p:sp>
        <p:nvSpPr>
          <p:cNvPr id="1621" name="Google Shape;1621;g2dadf860e01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2" name="Google Shape;1622;g2dadf860e01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4" name="Shape 1644"/>
        <p:cNvGrpSpPr/>
        <p:nvPr/>
      </p:nvGrpSpPr>
      <p:grpSpPr>
        <a:xfrm>
          <a:off x="0" y="0"/>
          <a:ext cx="0" cy="0"/>
          <a:chOff x="0" y="0"/>
          <a:chExt cx="0" cy="0"/>
        </a:xfrm>
      </p:grpSpPr>
      <p:sp>
        <p:nvSpPr>
          <p:cNvPr id="1645" name="Google Shape;1645;g2dadf860e01_0_1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6" name="Google Shape;1646;g2dadf860e01_0_1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8" name="Shape 1668"/>
        <p:cNvGrpSpPr/>
        <p:nvPr/>
      </p:nvGrpSpPr>
      <p:grpSpPr>
        <a:xfrm>
          <a:off x="0" y="0"/>
          <a:ext cx="0" cy="0"/>
          <a:chOff x="0" y="0"/>
          <a:chExt cx="0" cy="0"/>
        </a:xfrm>
      </p:grpSpPr>
      <p:sp>
        <p:nvSpPr>
          <p:cNvPr id="1669" name="Google Shape;1669;g2dadf860e01_0_7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0" name="Google Shape;1670;g2dadf860e01_0_7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9" name="Shape 1679"/>
        <p:cNvGrpSpPr/>
        <p:nvPr/>
      </p:nvGrpSpPr>
      <p:grpSpPr>
        <a:xfrm>
          <a:off x="0" y="0"/>
          <a:ext cx="0" cy="0"/>
          <a:chOff x="0" y="0"/>
          <a:chExt cx="0" cy="0"/>
        </a:xfrm>
      </p:grpSpPr>
      <p:sp>
        <p:nvSpPr>
          <p:cNvPr id="1680" name="Google Shape;1680;g2da12bb8490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1" name="Google Shape;1681;g2da12bb8490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3" name="Shape 1693"/>
        <p:cNvGrpSpPr/>
        <p:nvPr/>
      </p:nvGrpSpPr>
      <p:grpSpPr>
        <a:xfrm>
          <a:off x="0" y="0"/>
          <a:ext cx="0" cy="0"/>
          <a:chOff x="0" y="0"/>
          <a:chExt cx="0" cy="0"/>
        </a:xfrm>
      </p:grpSpPr>
      <p:sp>
        <p:nvSpPr>
          <p:cNvPr id="1694" name="Google Shape;1694;g2da12bb8490_0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95" name="Google Shape;1695;g2da12bb8490_0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2" name="Google Shape;1702;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8.png"/><Relationship Id="rId4" Type="http://schemas.openxmlformats.org/officeDocument/2006/relationships/image" Target="../media/image6.png"/><Relationship Id="rId5"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7.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12.png"/><Relationship Id="rId4" Type="http://schemas.openxmlformats.org/officeDocument/2006/relationships/image" Target="../media/image9.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1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5.png"/><Relationship Id="rId5"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 Id="rId3" Type="http://schemas.openxmlformats.org/officeDocument/2006/relationships/image" Target="../media/image9.png"/><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2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20.png"/><Relationship Id="rId5" Type="http://schemas.openxmlformats.org/officeDocument/2006/relationships/image" Target="../media/image19.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2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22.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image" Target="../media/image25.png"/><Relationship Id="rId5" Type="http://schemas.openxmlformats.org/officeDocument/2006/relationships/image" Target="../media/image26.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8.png"/><Relationship Id="rId5" Type="http://schemas.openxmlformats.org/officeDocument/2006/relationships/image" Target="../media/image2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8.png"/><Relationship Id="rId3" Type="http://schemas.openxmlformats.org/officeDocument/2006/relationships/image" Target="../media/image30.png"/><Relationship Id="rId4" Type="http://schemas.openxmlformats.org/officeDocument/2006/relationships/image" Target="../media/image31.png"/><Relationship Id="rId5" Type="http://schemas.openxmlformats.org/officeDocument/2006/relationships/image" Target="../media/image33.png"/><Relationship Id="rId6" Type="http://schemas.openxmlformats.org/officeDocument/2006/relationships/image" Target="../media/image34.png"/><Relationship Id="rId7" Type="http://schemas.openxmlformats.org/officeDocument/2006/relationships/image" Target="../media/image3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37.png"/><Relationship Id="rId4" Type="http://schemas.openxmlformats.org/officeDocument/2006/relationships/image" Target="../media/image80.png"/><Relationship Id="rId5" Type="http://schemas.openxmlformats.org/officeDocument/2006/relationships/image" Target="../media/image38.png"/><Relationship Id="rId6" Type="http://schemas.openxmlformats.org/officeDocument/2006/relationships/image" Target="../media/image40.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80.png"/><Relationship Id="rId4" Type="http://schemas.openxmlformats.org/officeDocument/2006/relationships/image" Target="../media/image36.png"/><Relationship Id="rId5" Type="http://schemas.openxmlformats.org/officeDocument/2006/relationships/image" Target="../media/image37.png"/><Relationship Id="rId6" Type="http://schemas.openxmlformats.org/officeDocument/2006/relationships/image" Target="../media/image42.png"/><Relationship Id="rId7" Type="http://schemas.openxmlformats.org/officeDocument/2006/relationships/image" Target="../media/image38.png"/><Relationship Id="rId8" Type="http://schemas.openxmlformats.org/officeDocument/2006/relationships/image" Target="../media/image40.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png"/><Relationship Id="rId3" Type="http://schemas.openxmlformats.org/officeDocument/2006/relationships/image" Target="../media/image80.png"/><Relationship Id="rId4" Type="http://schemas.openxmlformats.org/officeDocument/2006/relationships/image" Target="../media/image44.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42.png"/><Relationship Id="rId8" Type="http://schemas.openxmlformats.org/officeDocument/2006/relationships/image" Target="../media/image38.png"/><Relationship Id="rId9" Type="http://schemas.openxmlformats.org/officeDocument/2006/relationships/image" Target="../media/image40.png"/><Relationship Id="rId10" Type="http://schemas.openxmlformats.org/officeDocument/2006/relationships/image" Target="../media/image50.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5.png"/><Relationship Id="rId3" Type="http://schemas.openxmlformats.org/officeDocument/2006/relationships/image" Target="../media/image47.png"/><Relationship Id="rId4" Type="http://schemas.openxmlformats.org/officeDocument/2006/relationships/image" Target="../media/image53.png"/><Relationship Id="rId5"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 Id="rId5" Type="http://schemas.openxmlformats.org/officeDocument/2006/relationships/image" Target="../media/image55.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6.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3.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3.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3.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3.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7.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7.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7.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7.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7.png"/><Relationship Id="rId3" Type="http://schemas.openxmlformats.org/officeDocument/2006/relationships/image" Target="../media/image5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1.png"/><Relationship Id="rId3" Type="http://schemas.openxmlformats.org/officeDocument/2006/relationships/image" Target="../media/image5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 name="Google Shape;11;p2"/>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 name="Google Shape;13;p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 name="Google Shape;14;p2"/>
          <p:cNvGrpSpPr/>
          <p:nvPr/>
        </p:nvGrpSpPr>
        <p:grpSpPr>
          <a:xfrm>
            <a:off x="6156975" y="0"/>
            <a:ext cx="2987025" cy="3854074"/>
            <a:chOff x="6156975" y="0"/>
            <a:chExt cx="2987025" cy="3854074"/>
          </a:xfrm>
        </p:grpSpPr>
        <p:pic>
          <p:nvPicPr>
            <p:cNvPr id="15" name="Google Shape;15;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 name="Google Shape;16;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 name="Google Shape;17;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8" name="Google Shape;18;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9" name="Google Shape;19;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5" name="Google Shape;25;p3"/>
          <p:cNvSpPr txBox="1"/>
          <p:nvPr>
            <p:ph idx="1" type="subTitle"/>
          </p:nvPr>
        </p:nvSpPr>
        <p:spPr>
          <a:xfrm>
            <a:off x="890225" y="4327975"/>
            <a:ext cx="5775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7" name="Google Shape;27;p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sp>
        <p:nvSpPr>
          <p:cNvPr id="32" name="Google Shape;32;p4"/>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34" name="Google Shape;34;p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35" name="Google Shape;35;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sp>
        <p:nvSpPr>
          <p:cNvPr id="40" name="Google Shape;40;p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42" name="Google Shape;42;p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43" name="Google Shape;43;p5"/>
          <p:cNvGrpSpPr/>
          <p:nvPr/>
        </p:nvGrpSpPr>
        <p:grpSpPr>
          <a:xfrm>
            <a:off x="6156975" y="0"/>
            <a:ext cx="2987025" cy="3854074"/>
            <a:chOff x="6156975" y="0"/>
            <a:chExt cx="2987025" cy="3854074"/>
          </a:xfrm>
        </p:grpSpPr>
        <p:pic>
          <p:nvPicPr>
            <p:cNvPr id="44" name="Google Shape;44;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5" name="Google Shape;45;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6" name="Google Shape;46;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sp>
        <p:nvSpPr>
          <p:cNvPr id="51" name="Google Shape;51;p6"/>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53" name="Google Shape;53;p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54" name="Google Shape;54;p6"/>
          <p:cNvGrpSpPr/>
          <p:nvPr/>
        </p:nvGrpSpPr>
        <p:grpSpPr>
          <a:xfrm>
            <a:off x="6156975" y="0"/>
            <a:ext cx="2987025" cy="3854074"/>
            <a:chOff x="6156975" y="0"/>
            <a:chExt cx="2987025" cy="3854074"/>
          </a:xfrm>
        </p:grpSpPr>
        <p:pic>
          <p:nvPicPr>
            <p:cNvPr id="55" name="Google Shape;55;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6" name="Google Shape;56;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7" name="Google Shape;57;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sp>
        <p:nvSpPr>
          <p:cNvPr id="62" name="Google Shape;62;p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64" name="Google Shape;64;p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65" name="Google Shape;65;p7"/>
          <p:cNvGrpSpPr/>
          <p:nvPr/>
        </p:nvGrpSpPr>
        <p:grpSpPr>
          <a:xfrm>
            <a:off x="6156975" y="0"/>
            <a:ext cx="2987025" cy="3854074"/>
            <a:chOff x="6156975" y="0"/>
            <a:chExt cx="2987025" cy="3854074"/>
          </a:xfrm>
        </p:grpSpPr>
        <p:pic>
          <p:nvPicPr>
            <p:cNvPr id="66" name="Google Shape;66;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7" name="Google Shape;67;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8" name="Google Shape;68;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3" name="Google Shape;73;p8"/>
          <p:cNvSpPr txBox="1"/>
          <p:nvPr>
            <p:ph idx="1" type="subTitle"/>
          </p:nvPr>
        </p:nvSpPr>
        <p:spPr>
          <a:xfrm>
            <a:off x="890225" y="4327975"/>
            <a:ext cx="59862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75" name="Google Shape;75;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6" name="Google Shape;76;p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sp>
        <p:nvSpPr>
          <p:cNvPr id="81" name="Google Shape;81;p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83" name="Google Shape;83;p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84" name="Google Shape;84;p9"/>
          <p:cNvGrpSpPr/>
          <p:nvPr/>
        </p:nvGrpSpPr>
        <p:grpSpPr>
          <a:xfrm>
            <a:off x="6156975" y="0"/>
            <a:ext cx="2987025" cy="3854074"/>
            <a:chOff x="6156975" y="0"/>
            <a:chExt cx="2987025" cy="3854074"/>
          </a:xfrm>
        </p:grpSpPr>
        <p:pic>
          <p:nvPicPr>
            <p:cNvPr id="85" name="Google Shape;85;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6" name="Google Shape;86;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7" name="Google Shape;87;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3" name="Google Shape;93;p10"/>
          <p:cNvSpPr txBox="1"/>
          <p:nvPr>
            <p:ph idx="1" type="subTitle"/>
          </p:nvPr>
        </p:nvSpPr>
        <p:spPr>
          <a:xfrm>
            <a:off x="890225" y="4327975"/>
            <a:ext cx="59976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5" name="Google Shape;95;p10"/>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sp>
        <p:nvSpPr>
          <p:cNvPr id="100" name="Google Shape;100;p1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02" name="Google Shape;102;p1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03" name="Google Shape;103;p11"/>
          <p:cNvGrpSpPr/>
          <p:nvPr/>
        </p:nvGrpSpPr>
        <p:grpSpPr>
          <a:xfrm>
            <a:off x="6156975" y="0"/>
            <a:ext cx="2987025" cy="3854074"/>
            <a:chOff x="6156975" y="0"/>
            <a:chExt cx="2987025" cy="3854074"/>
          </a:xfrm>
        </p:grpSpPr>
        <p:pic>
          <p:nvPicPr>
            <p:cNvPr id="104" name="Google Shape;104;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5" name="Google Shape;105;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6" name="Google Shape;106;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sp>
        <p:nvSpPr>
          <p:cNvPr id="111" name="Google Shape;111;p12"/>
          <p:cNvSpPr txBox="1"/>
          <p:nvPr>
            <p:ph idx="1" type="subTitle"/>
          </p:nvPr>
        </p:nvSpPr>
        <p:spPr>
          <a:xfrm>
            <a:off x="890225" y="4327975"/>
            <a:ext cx="5804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13" name="Google Shape;113;p12"/>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14" name="Google Shape;114;p12"/>
          <p:cNvGrpSpPr/>
          <p:nvPr/>
        </p:nvGrpSpPr>
        <p:grpSpPr>
          <a:xfrm>
            <a:off x="6156975" y="0"/>
            <a:ext cx="2987025" cy="3854074"/>
            <a:chOff x="6156975" y="0"/>
            <a:chExt cx="2987025" cy="3854074"/>
          </a:xfrm>
        </p:grpSpPr>
        <p:pic>
          <p:nvPicPr>
            <p:cNvPr id="115" name="Google Shape;115;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6" name="Google Shape;116;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7" name="Google Shape;117;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sp>
        <p:nvSpPr>
          <p:cNvPr id="122" name="Google Shape;122;p13"/>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24" name="Google Shape;124;p13"/>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25" name="Google Shape;125;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sp>
        <p:nvSpPr>
          <p:cNvPr id="130" name="Google Shape;130;p14"/>
          <p:cNvSpPr txBox="1"/>
          <p:nvPr>
            <p:ph idx="1" type="subTitle"/>
          </p:nvPr>
        </p:nvSpPr>
        <p:spPr>
          <a:xfrm>
            <a:off x="890225" y="4327975"/>
            <a:ext cx="57870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32" name="Google Shape;132;p14"/>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33" name="Google Shape;133;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sp>
        <p:nvSpPr>
          <p:cNvPr id="138" name="Google Shape;138;p15"/>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40" name="Google Shape;140;p15"/>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41" name="Google Shape;141;p15"/>
          <p:cNvGrpSpPr/>
          <p:nvPr/>
        </p:nvGrpSpPr>
        <p:grpSpPr>
          <a:xfrm>
            <a:off x="6156975" y="0"/>
            <a:ext cx="2987025" cy="3854074"/>
            <a:chOff x="6156975" y="0"/>
            <a:chExt cx="2987025" cy="3854074"/>
          </a:xfrm>
        </p:grpSpPr>
        <p:pic>
          <p:nvPicPr>
            <p:cNvPr id="142" name="Google Shape;142;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3" name="Google Shape;143;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44" name="Google Shape;144;p15"/>
          <p:cNvPicPr preferRelativeResize="0"/>
          <p:nvPr/>
        </p:nvPicPr>
        <p:blipFill>
          <a:blip r:embed="rId5">
            <a:alphaModFix/>
          </a:blip>
          <a:stretch>
            <a:fillRect/>
          </a:stretch>
        </p:blipFill>
        <p:spPr>
          <a:xfrm rot="-359976">
            <a:off x="6935172" y="1377298"/>
            <a:ext cx="1845860" cy="130295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sp>
        <p:nvSpPr>
          <p:cNvPr id="149" name="Google Shape;149;p16"/>
          <p:cNvSpPr txBox="1"/>
          <p:nvPr>
            <p:ph idx="1" type="subTitle"/>
          </p:nvPr>
        </p:nvSpPr>
        <p:spPr>
          <a:xfrm>
            <a:off x="890225" y="4327975"/>
            <a:ext cx="57585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51" name="Google Shape;151;p16"/>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52" name="Google Shape;152;p16"/>
          <p:cNvGrpSpPr/>
          <p:nvPr/>
        </p:nvGrpSpPr>
        <p:grpSpPr>
          <a:xfrm>
            <a:off x="6156975" y="0"/>
            <a:ext cx="2987025" cy="3854074"/>
            <a:chOff x="6156975" y="0"/>
            <a:chExt cx="2987025" cy="3854074"/>
          </a:xfrm>
        </p:grpSpPr>
        <p:pic>
          <p:nvPicPr>
            <p:cNvPr id="153" name="Google Shape;153;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4" name="Google Shape;154;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5" name="Google Shape;155;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pic>
        <p:nvPicPr>
          <p:cNvPr id="157" name="Google Shape;157;p17"/>
          <p:cNvPicPr preferRelativeResize="0"/>
          <p:nvPr/>
        </p:nvPicPr>
        <p:blipFill rotWithShape="1">
          <a:blip r:embed="rId2">
            <a:alphaModFix/>
          </a:blip>
          <a:srcRect b="0" l="6209" r="6209" t="0"/>
          <a:stretch/>
        </p:blipFill>
        <p:spPr>
          <a:xfrm>
            <a:off x="324000" y="4008600"/>
            <a:ext cx="4112000" cy="128000"/>
          </a:xfrm>
          <a:prstGeom prst="rect">
            <a:avLst/>
          </a:prstGeom>
          <a:noFill/>
          <a:ln>
            <a:noFill/>
          </a:ln>
        </p:spPr>
      </p:pic>
      <p:sp>
        <p:nvSpPr>
          <p:cNvPr id="158" name="Google Shape;158;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59" name="Google Shape;159;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and health education</a:t>
            </a:r>
            <a:endParaRPr b="1" sz="1700">
              <a:latin typeface="Lexend"/>
              <a:ea typeface="Lexend"/>
              <a:cs typeface="Lexend"/>
              <a:sym typeface="Lexend"/>
            </a:endParaRPr>
          </a:p>
        </p:txBody>
      </p:sp>
      <p:sp>
        <p:nvSpPr>
          <p:cNvPr id="160" name="Google Shape;160;p17"/>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62" name="Google Shape;162;p17"/>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63" name="Google Shape;163;p17"/>
          <p:cNvGrpSpPr/>
          <p:nvPr/>
        </p:nvGrpSpPr>
        <p:grpSpPr>
          <a:xfrm>
            <a:off x="6156975" y="0"/>
            <a:ext cx="2987025" cy="3854074"/>
            <a:chOff x="6156975" y="0"/>
            <a:chExt cx="2987025" cy="3854074"/>
          </a:xfrm>
        </p:grpSpPr>
        <p:pic>
          <p:nvPicPr>
            <p:cNvPr id="164" name="Google Shape;164;p1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65" name="Google Shape;165;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6" name="Google Shape;166;p17"/>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pic>
        <p:nvPicPr>
          <p:cNvPr id="168" name="Google Shape;168;p18"/>
          <p:cNvPicPr preferRelativeResize="0"/>
          <p:nvPr/>
        </p:nvPicPr>
        <p:blipFill rotWithShape="1">
          <a:blip r:embed="rId2">
            <a:alphaModFix/>
          </a:blip>
          <a:srcRect b="0" l="6209" r="6209" t="0"/>
          <a:stretch/>
        </p:blipFill>
        <p:spPr>
          <a:xfrm>
            <a:off x="324000" y="4008600"/>
            <a:ext cx="4639725" cy="128000"/>
          </a:xfrm>
          <a:prstGeom prst="rect">
            <a:avLst/>
          </a:prstGeom>
          <a:noFill/>
          <a:ln>
            <a:noFill/>
          </a:ln>
        </p:spPr>
      </p:pic>
      <p:sp>
        <p:nvSpPr>
          <p:cNvPr id="169" name="Google Shape;169;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70" name="Google Shape;170;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Relationships, sex and health education</a:t>
            </a:r>
            <a:endParaRPr b="1" sz="1700">
              <a:latin typeface="Lexend"/>
              <a:ea typeface="Lexend"/>
              <a:cs typeface="Lexend"/>
              <a:sym typeface="Lexend"/>
            </a:endParaRPr>
          </a:p>
        </p:txBody>
      </p:sp>
      <p:sp>
        <p:nvSpPr>
          <p:cNvPr id="171" name="Google Shape;171;p18"/>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73" name="Google Shape;173;p18"/>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74" name="Google Shape;174;p18"/>
          <p:cNvGrpSpPr/>
          <p:nvPr/>
        </p:nvGrpSpPr>
        <p:grpSpPr>
          <a:xfrm>
            <a:off x="6156975" y="0"/>
            <a:ext cx="2987025" cy="3854074"/>
            <a:chOff x="6156975" y="0"/>
            <a:chExt cx="2987025" cy="3854074"/>
          </a:xfrm>
        </p:grpSpPr>
        <p:pic>
          <p:nvPicPr>
            <p:cNvPr id="175" name="Google Shape;175;p18"/>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76" name="Google Shape;176;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7" name="Google Shape;177;p18"/>
          <p:cNvPicPr preferRelativeResize="0"/>
          <p:nvPr/>
        </p:nvPicPr>
        <p:blipFill>
          <a:blip r:embed="rId5">
            <a:alphaModFix/>
          </a:blip>
          <a:stretch>
            <a:fillRect/>
          </a:stretch>
        </p:blipFill>
        <p:spPr>
          <a:xfrm rot="-360033">
            <a:off x="6814806" y="1250542"/>
            <a:ext cx="1965462" cy="13936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sp>
        <p:nvSpPr>
          <p:cNvPr id="182" name="Google Shape;182;p19"/>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184" name="Google Shape;184;p19"/>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185" name="Google Shape;185;p19"/>
          <p:cNvGrpSpPr/>
          <p:nvPr/>
        </p:nvGrpSpPr>
        <p:grpSpPr>
          <a:xfrm>
            <a:off x="6156975" y="0"/>
            <a:ext cx="2987025" cy="3854074"/>
            <a:chOff x="6156975" y="0"/>
            <a:chExt cx="2987025" cy="3854074"/>
          </a:xfrm>
        </p:grpSpPr>
        <p:pic>
          <p:nvPicPr>
            <p:cNvPr id="186" name="Google Shape;186;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7" name="Google Shape;187;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8" name="Google Shape;188;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sp>
        <p:nvSpPr>
          <p:cNvPr id="192" name="Google Shape;192;p20"/>
          <p:cNvSpPr txBox="1"/>
          <p:nvPr>
            <p:ph idx="1" type="subTitle"/>
          </p:nvPr>
        </p:nvSpPr>
        <p:spPr>
          <a:xfrm>
            <a:off x="890225" y="4327975"/>
            <a:ext cx="57927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194" name="Google Shape;194;p20"/>
          <p:cNvSpPr txBox="1"/>
          <p:nvPr/>
        </p:nvSpPr>
        <p:spPr>
          <a:xfrm>
            <a:off x="323850" y="4321250"/>
            <a:ext cx="7722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pic>
        <p:nvPicPr>
          <p:cNvPr id="195" name="Google Shape;195;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6" name="Google Shape;196;p20"/>
          <p:cNvGrpSpPr/>
          <p:nvPr/>
        </p:nvGrpSpPr>
        <p:grpSpPr>
          <a:xfrm>
            <a:off x="6156975" y="0"/>
            <a:ext cx="2987025" cy="3854074"/>
            <a:chOff x="6156975" y="0"/>
            <a:chExt cx="2987025" cy="3854074"/>
          </a:xfrm>
        </p:grpSpPr>
        <p:pic>
          <p:nvPicPr>
            <p:cNvPr id="197" name="Google Shape;197;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8" name="Google Shape;198;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9" name="Google Shape;199;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sp>
        <p:nvSpPr>
          <p:cNvPr id="204" name="Google Shape;204;p21"/>
          <p:cNvSpPr txBox="1"/>
          <p:nvPr>
            <p:ph idx="1" type="subTitle"/>
          </p:nvPr>
        </p:nvSpPr>
        <p:spPr>
          <a:xfrm>
            <a:off x="890225" y="4327975"/>
            <a:ext cx="58551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206" name="Google Shape;206;p21"/>
          <p:cNvSpPr txBox="1"/>
          <p:nvPr/>
        </p:nvSpPr>
        <p:spPr>
          <a:xfrm>
            <a:off x="323850" y="4321250"/>
            <a:ext cx="528300" cy="461700"/>
          </a:xfrm>
          <a:prstGeom prst="rect">
            <a:avLst/>
          </a:prstGeom>
          <a:noFill/>
          <a:ln>
            <a:noFill/>
          </a:ln>
        </p:spPr>
        <p:txBody>
          <a:bodyPr anchorCtr="0" anchor="t" bIns="0" lIns="0" spcFirstLastPara="1" rIns="0" wrap="none" tIns="0">
            <a:noAutofit/>
          </a:bodyPr>
          <a:lstStyle/>
          <a:p>
            <a:pPr indent="0" lvl="0" marL="0" rtl="0" algn="l">
              <a:spcBef>
                <a:spcPts val="0"/>
              </a:spcBef>
              <a:spcAft>
                <a:spcPts val="0"/>
              </a:spcAft>
              <a:buNone/>
            </a:pPr>
            <a:r>
              <a:rPr lang="en-GB" sz="1400">
                <a:latin typeface="Lexend Light"/>
                <a:ea typeface="Lexend Light"/>
                <a:cs typeface="Lexend Light"/>
                <a:sym typeface="Lexend Light"/>
              </a:rPr>
              <a:t>Cutub:</a:t>
            </a:r>
            <a:endParaRPr sz="1400">
              <a:latin typeface="Lexend Light"/>
              <a:ea typeface="Lexend Light"/>
              <a:cs typeface="Lexend Light"/>
              <a:sym typeface="Lexend Light"/>
            </a:endParaRPr>
          </a:p>
        </p:txBody>
      </p:sp>
      <p:grpSp>
        <p:nvGrpSpPr>
          <p:cNvPr id="207" name="Google Shape;207;p21"/>
          <p:cNvGrpSpPr/>
          <p:nvPr/>
        </p:nvGrpSpPr>
        <p:grpSpPr>
          <a:xfrm>
            <a:off x="6156975" y="0"/>
            <a:ext cx="2987025" cy="3854074"/>
            <a:chOff x="6156975" y="0"/>
            <a:chExt cx="2987025" cy="3854074"/>
          </a:xfrm>
        </p:grpSpPr>
        <p:pic>
          <p:nvPicPr>
            <p:cNvPr id="208" name="Google Shape;208;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9" name="Google Shape;209;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10" name="Google Shape;210;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a:pPr>
              <a:defRPr/>
            </a:pPr>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 justif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17805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17805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13" name="Google Shape;413;p39"/>
          <p:cNvSpPr txBox="1"/>
          <p:nvPr>
            <p:ph idx="1"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4" name="Google Shape;414;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5" name="Google Shape;415;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6" name="Google Shape;416;p39"/>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17" name="Google Shape;417;p39"/>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8" name="Google Shape;418;p39"/>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9" name="Google Shape;419;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20" name="Google Shape;420;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1" name="Google Shape;421;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422" name="Google Shape;422;p39"/>
          <p:cNvGrpSpPr/>
          <p:nvPr/>
        </p:nvGrpSpPr>
        <p:grpSpPr>
          <a:xfrm>
            <a:off x="324128" y="3139463"/>
            <a:ext cx="457200" cy="457200"/>
            <a:chOff x="1020916" y="1442088"/>
            <a:chExt cx="457200" cy="457200"/>
          </a:xfrm>
        </p:grpSpPr>
        <p:pic>
          <p:nvPicPr>
            <p:cNvPr id="423" name="Google Shape;423;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4" name="Google Shape;424;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25" name="Google Shape;425;p39"/>
          <p:cNvGrpSpPr/>
          <p:nvPr/>
        </p:nvGrpSpPr>
        <p:grpSpPr>
          <a:xfrm>
            <a:off x="324128" y="3987825"/>
            <a:ext cx="457200" cy="457200"/>
            <a:chOff x="1020916" y="1442088"/>
            <a:chExt cx="457200" cy="457200"/>
          </a:xfrm>
        </p:grpSpPr>
        <p:pic>
          <p:nvPicPr>
            <p:cNvPr id="426" name="Google Shape;426;p39"/>
            <p:cNvPicPr preferRelativeResize="0"/>
            <p:nvPr/>
          </p:nvPicPr>
          <p:blipFill>
            <a:blip r:embed="rId5">
              <a:alphaModFix/>
            </a:blip>
            <a:stretch>
              <a:fillRect/>
            </a:stretch>
          </p:blipFill>
          <p:spPr>
            <a:xfrm>
              <a:off x="1020916" y="1442088"/>
              <a:ext cx="457200" cy="457200"/>
            </a:xfrm>
            <a:prstGeom prst="rect">
              <a:avLst/>
            </a:prstGeom>
            <a:noFill/>
            <a:ln>
              <a:noFill/>
            </a:ln>
          </p:spPr>
        </p:pic>
        <p:sp>
          <p:nvSpPr>
            <p:cNvPr id="427" name="Google Shape;427;p3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 justify - jade">
  <p:cSld name="TITLE_AND_TWO_COLUMNS_1_1_9_1_3_1_1_1">
    <p:bg>
      <p:bgPr>
        <a:solidFill>
          <a:srgbClr val="EBEDFE"/>
        </a:solidFill>
      </p:bgPr>
    </p:bg>
    <p:spTree>
      <p:nvGrpSpPr>
        <p:cNvPr id="428" name="Shape 428"/>
        <p:cNvGrpSpPr/>
        <p:nvPr/>
      </p:nvGrpSpPr>
      <p:grpSpPr>
        <a:xfrm>
          <a:off x="0" y="0"/>
          <a:ext cx="0" cy="0"/>
          <a:chOff x="0" y="0"/>
          <a:chExt cx="0" cy="0"/>
        </a:xfrm>
      </p:grpSpPr>
      <p:pic>
        <p:nvPicPr>
          <p:cNvPr id="429" name="Google Shape;429;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0" name="Google Shape;430;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40"/>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32" name="Google Shape;432;p40"/>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3" name="Google Shape;433;p40"/>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34" name="Google Shape;434;p40"/>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5" name="Google Shape;435;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36" name="Google Shape;436;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7" name="Google Shape;437;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38" name="Google Shape;438;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39" name="Google Shape;439;p40"/>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0" name="Google Shape;440;p40"/>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41" name="Google Shape;441;p40"/>
          <p:cNvGrpSpPr/>
          <p:nvPr/>
        </p:nvGrpSpPr>
        <p:grpSpPr>
          <a:xfrm>
            <a:off x="324128" y="3139463"/>
            <a:ext cx="457200" cy="457200"/>
            <a:chOff x="1020916" y="1442088"/>
            <a:chExt cx="457200" cy="457200"/>
          </a:xfrm>
        </p:grpSpPr>
        <p:pic>
          <p:nvPicPr>
            <p:cNvPr id="442" name="Google Shape;442;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3" name="Google Shape;443;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44" name="Google Shape;444;p40"/>
          <p:cNvGrpSpPr/>
          <p:nvPr/>
        </p:nvGrpSpPr>
        <p:grpSpPr>
          <a:xfrm>
            <a:off x="324128" y="3987825"/>
            <a:ext cx="457200" cy="457200"/>
            <a:chOff x="1020916" y="1442088"/>
            <a:chExt cx="457200" cy="457200"/>
          </a:xfrm>
        </p:grpSpPr>
        <p:pic>
          <p:nvPicPr>
            <p:cNvPr id="445" name="Google Shape;445;p4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46" name="Google Shape;446;p4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47" name="Google Shape;447;p40"/>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48" name="Google Shape;448;p40"/>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49" name="Google Shape;449;p40"/>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50" name="Google Shape;450;p40"/>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 justify - blue">
  <p:cSld name="TITLE_AND_TWO_COLUMNS_1_1_9_1_3_2">
    <p:bg>
      <p:bgPr>
        <a:solidFill>
          <a:srgbClr val="EBEDFE"/>
        </a:solidFill>
      </p:bgPr>
    </p:bg>
    <p:spTree>
      <p:nvGrpSpPr>
        <p:cNvPr id="451" name="Shape 451"/>
        <p:cNvGrpSpPr/>
        <p:nvPr/>
      </p:nvGrpSpPr>
      <p:grpSpPr>
        <a:xfrm>
          <a:off x="0" y="0"/>
          <a:ext cx="0" cy="0"/>
          <a:chOff x="0" y="0"/>
          <a:chExt cx="0" cy="0"/>
        </a:xfrm>
      </p:grpSpPr>
      <p:pic>
        <p:nvPicPr>
          <p:cNvPr id="452" name="Google Shape;452;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3" name="Google Shape;453;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41"/>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5" name="Google Shape;455;p41"/>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56" name="Google Shape;456;p41"/>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57" name="Google Shape;457;p41"/>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58" name="Google Shape;458;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59" name="Google Shape;459;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60" name="Google Shape;460;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61" name="Google Shape;461;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462" name="Google Shape;462;p41"/>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3" name="Google Shape;463;p41"/>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64" name="Google Shape;464;p41"/>
          <p:cNvGrpSpPr/>
          <p:nvPr/>
        </p:nvGrpSpPr>
        <p:grpSpPr>
          <a:xfrm>
            <a:off x="324128" y="3139463"/>
            <a:ext cx="457200" cy="457200"/>
            <a:chOff x="1020916" y="1442088"/>
            <a:chExt cx="457200" cy="457200"/>
          </a:xfrm>
        </p:grpSpPr>
        <p:pic>
          <p:nvPicPr>
            <p:cNvPr id="465" name="Google Shape;465;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6" name="Google Shape;466;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67" name="Google Shape;467;p41"/>
          <p:cNvGrpSpPr/>
          <p:nvPr/>
        </p:nvGrpSpPr>
        <p:grpSpPr>
          <a:xfrm>
            <a:off x="324128" y="3987825"/>
            <a:ext cx="457200" cy="457200"/>
            <a:chOff x="1020916" y="1442088"/>
            <a:chExt cx="457200" cy="457200"/>
          </a:xfrm>
        </p:grpSpPr>
        <p:pic>
          <p:nvPicPr>
            <p:cNvPr id="468" name="Google Shape;468;p4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69" name="Google Shape;469;p4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70" name="Google Shape;470;p41"/>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71" name="Google Shape;471;p41"/>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72" name="Google Shape;472;p41"/>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73" name="Google Shape;473;p41"/>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 justify - pink">
  <p:cSld name="TITLE_AND_TWO_COLUMNS_1_1_9_1_3_1_1_1_1">
    <p:bg>
      <p:bgPr>
        <a:solidFill>
          <a:srgbClr val="EBEDFE"/>
        </a:solidFill>
      </p:bgPr>
    </p:bg>
    <p:spTree>
      <p:nvGrpSpPr>
        <p:cNvPr id="474" name="Shape 474"/>
        <p:cNvGrpSpPr/>
        <p:nvPr/>
      </p:nvGrpSpPr>
      <p:grpSpPr>
        <a:xfrm>
          <a:off x="0" y="0"/>
          <a:ext cx="0" cy="0"/>
          <a:chOff x="0" y="0"/>
          <a:chExt cx="0" cy="0"/>
        </a:xfrm>
      </p:grpSpPr>
      <p:pic>
        <p:nvPicPr>
          <p:cNvPr id="475" name="Google Shape;475;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76" name="Google Shape;476;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42"/>
          <p:cNvSpPr txBox="1"/>
          <p:nvPr/>
        </p:nvSpPr>
        <p:spPr>
          <a:xfrm>
            <a:off x="3025325" y="18398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78" name="Google Shape;478;p42"/>
          <p:cNvSpPr txBox="1"/>
          <p:nvPr/>
        </p:nvSpPr>
        <p:spPr>
          <a:xfrm>
            <a:off x="5431100" y="18171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79" name="Google Shape;479;p42"/>
          <p:cNvSpPr txBox="1"/>
          <p:nvPr/>
        </p:nvSpPr>
        <p:spPr>
          <a:xfrm>
            <a:off x="324000" y="2623800"/>
            <a:ext cx="39684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Sabab u sheeg jawaabtaada</a:t>
            </a:r>
            <a:endParaRPr b="1" sz="1400">
              <a:solidFill>
                <a:schemeClr val="dk1"/>
              </a:solidFill>
              <a:latin typeface="Lexend"/>
              <a:ea typeface="Lexend"/>
              <a:cs typeface="Lexend"/>
              <a:sym typeface="Lexend"/>
            </a:endParaRPr>
          </a:p>
        </p:txBody>
      </p:sp>
      <p:sp>
        <p:nvSpPr>
          <p:cNvPr id="480" name="Google Shape;480;p42"/>
          <p:cNvSpPr txBox="1"/>
          <p:nvPr>
            <p:ph idx="1"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1" name="Google Shape;481;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pic>
        <p:nvPicPr>
          <p:cNvPr id="482" name="Google Shape;482;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3" name="Google Shape;483;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84" name="Google Shape;484;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85" name="Google Shape;485;p42"/>
          <p:cNvSpPr txBox="1"/>
          <p:nvPr>
            <p:ph idx="2" type="subTitle"/>
          </p:nvPr>
        </p:nvSpPr>
        <p:spPr>
          <a:xfrm>
            <a:off x="980575" y="3196113"/>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86" name="Google Shape;486;p42"/>
          <p:cNvSpPr txBox="1"/>
          <p:nvPr>
            <p:ph idx="3" type="subTitle"/>
          </p:nvPr>
        </p:nvSpPr>
        <p:spPr>
          <a:xfrm>
            <a:off x="980575" y="4040345"/>
            <a:ext cx="74526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87" name="Google Shape;487;p42"/>
          <p:cNvGrpSpPr/>
          <p:nvPr/>
        </p:nvGrpSpPr>
        <p:grpSpPr>
          <a:xfrm>
            <a:off x="324128" y="3139463"/>
            <a:ext cx="457200" cy="457200"/>
            <a:chOff x="1020916" y="1442088"/>
            <a:chExt cx="457200" cy="457200"/>
          </a:xfrm>
        </p:grpSpPr>
        <p:pic>
          <p:nvPicPr>
            <p:cNvPr id="488" name="Google Shape;488;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9" name="Google Shape;489;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0" name="Google Shape;490;p42"/>
          <p:cNvGrpSpPr/>
          <p:nvPr/>
        </p:nvGrpSpPr>
        <p:grpSpPr>
          <a:xfrm>
            <a:off x="324128" y="3987825"/>
            <a:ext cx="457200" cy="457200"/>
            <a:chOff x="1020916" y="1442088"/>
            <a:chExt cx="457200" cy="457200"/>
          </a:xfrm>
        </p:grpSpPr>
        <p:pic>
          <p:nvPicPr>
            <p:cNvPr id="491" name="Google Shape;491;p4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2" name="Google Shape;492;p4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pic>
        <p:nvPicPr>
          <p:cNvPr id="493" name="Google Shape;493;p42"/>
          <p:cNvPicPr preferRelativeResize="0"/>
          <p:nvPr/>
        </p:nvPicPr>
        <p:blipFill>
          <a:blip r:embed="rId5">
            <a:alphaModFix/>
          </a:blip>
          <a:stretch>
            <a:fillRect/>
          </a:stretch>
        </p:blipFill>
        <p:spPr>
          <a:xfrm>
            <a:off x="2429763" y="1780516"/>
            <a:ext cx="457425" cy="457425"/>
          </a:xfrm>
          <a:prstGeom prst="rect">
            <a:avLst/>
          </a:prstGeom>
          <a:noFill/>
          <a:ln>
            <a:noFill/>
          </a:ln>
        </p:spPr>
      </p:pic>
      <p:pic>
        <p:nvPicPr>
          <p:cNvPr id="494" name="Google Shape;494;p42"/>
          <p:cNvPicPr preferRelativeResize="0"/>
          <p:nvPr/>
        </p:nvPicPr>
        <p:blipFill>
          <a:blip r:embed="rId5">
            <a:alphaModFix/>
          </a:blip>
          <a:stretch>
            <a:fillRect/>
          </a:stretch>
        </p:blipFill>
        <p:spPr>
          <a:xfrm>
            <a:off x="4823988" y="1780516"/>
            <a:ext cx="457425" cy="457425"/>
          </a:xfrm>
          <a:prstGeom prst="rect">
            <a:avLst/>
          </a:prstGeom>
          <a:noFill/>
          <a:ln>
            <a:noFill/>
          </a:ln>
        </p:spPr>
      </p:pic>
      <p:sp>
        <p:nvSpPr>
          <p:cNvPr id="495" name="Google Shape;495;p42"/>
          <p:cNvSpPr txBox="1"/>
          <p:nvPr/>
        </p:nvSpPr>
        <p:spPr>
          <a:xfrm>
            <a:off x="2454488"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96" name="Google Shape;496;p42"/>
          <p:cNvSpPr txBox="1"/>
          <p:nvPr/>
        </p:nvSpPr>
        <p:spPr>
          <a:xfrm>
            <a:off x="4848713" y="18706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97" name="Shape 497"/>
        <p:cNvGrpSpPr/>
        <p:nvPr/>
      </p:nvGrpSpPr>
      <p:grpSpPr>
        <a:xfrm>
          <a:off x="0" y="0"/>
          <a:ext cx="0" cy="0"/>
          <a:chOff x="0" y="0"/>
          <a:chExt cx="0" cy="0"/>
        </a:xfrm>
      </p:grpSpPr>
      <p:pic>
        <p:nvPicPr>
          <p:cNvPr id="498" name="Google Shape;498;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99" name="Google Shape;499;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01" name="Google Shape;501;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2" name="Google Shape;502;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3" name="Google Shape;503;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04" name="Google Shape;504;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5" name="Google Shape;505;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06" name="Google Shape;506;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07" name="Google Shape;507;p43"/>
          <p:cNvGrpSpPr/>
          <p:nvPr/>
        </p:nvGrpSpPr>
        <p:grpSpPr>
          <a:xfrm>
            <a:off x="323653" y="1804438"/>
            <a:ext cx="457200" cy="457200"/>
            <a:chOff x="1020916" y="1442088"/>
            <a:chExt cx="457200" cy="457200"/>
          </a:xfrm>
        </p:grpSpPr>
        <p:pic>
          <p:nvPicPr>
            <p:cNvPr id="508" name="Google Shape;508;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9" name="Google Shape;509;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0" name="Google Shape;510;p43"/>
          <p:cNvGrpSpPr/>
          <p:nvPr/>
        </p:nvGrpSpPr>
        <p:grpSpPr>
          <a:xfrm>
            <a:off x="323653" y="2766575"/>
            <a:ext cx="457200" cy="457200"/>
            <a:chOff x="1020916" y="1442088"/>
            <a:chExt cx="457200" cy="457200"/>
          </a:xfrm>
        </p:grpSpPr>
        <p:pic>
          <p:nvPicPr>
            <p:cNvPr id="511" name="Google Shape;511;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2" name="Google Shape;512;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3" name="Google Shape;513;p43"/>
          <p:cNvGrpSpPr/>
          <p:nvPr/>
        </p:nvGrpSpPr>
        <p:grpSpPr>
          <a:xfrm>
            <a:off x="323641" y="3729038"/>
            <a:ext cx="457200" cy="457200"/>
            <a:chOff x="1020916" y="1442088"/>
            <a:chExt cx="457200" cy="457200"/>
          </a:xfrm>
        </p:grpSpPr>
        <p:pic>
          <p:nvPicPr>
            <p:cNvPr id="514" name="Google Shape;514;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516" name="Shape 516"/>
        <p:cNvGrpSpPr/>
        <p:nvPr/>
      </p:nvGrpSpPr>
      <p:grpSpPr>
        <a:xfrm>
          <a:off x="0" y="0"/>
          <a:ext cx="0" cy="0"/>
          <a:chOff x="0" y="0"/>
          <a:chExt cx="0" cy="0"/>
        </a:xfrm>
      </p:grpSpPr>
      <p:pic>
        <p:nvPicPr>
          <p:cNvPr id="517" name="Google Shape;517;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18" name="Google Shape;518;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0" name="Google Shape;520;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1" name="Google Shape;521;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2" name="Google Shape;522;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3" name="Google Shape;523;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4" name="Google Shape;524;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25" name="Google Shape;525;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26" name="Google Shape;526;p44"/>
          <p:cNvGrpSpPr/>
          <p:nvPr/>
        </p:nvGrpSpPr>
        <p:grpSpPr>
          <a:xfrm>
            <a:off x="323653" y="1804438"/>
            <a:ext cx="457200" cy="457200"/>
            <a:chOff x="1020916" y="1442088"/>
            <a:chExt cx="457200" cy="457200"/>
          </a:xfrm>
        </p:grpSpPr>
        <p:pic>
          <p:nvPicPr>
            <p:cNvPr id="527" name="Google Shape;527;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8" name="Google Shape;528;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29" name="Google Shape;529;p44"/>
          <p:cNvGrpSpPr/>
          <p:nvPr/>
        </p:nvGrpSpPr>
        <p:grpSpPr>
          <a:xfrm>
            <a:off x="323653" y="2766575"/>
            <a:ext cx="457200" cy="457200"/>
            <a:chOff x="1020916" y="1442088"/>
            <a:chExt cx="457200" cy="457200"/>
          </a:xfrm>
        </p:grpSpPr>
        <p:pic>
          <p:nvPicPr>
            <p:cNvPr id="530" name="Google Shape;530;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1" name="Google Shape;531;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2" name="Google Shape;532;p44"/>
          <p:cNvGrpSpPr/>
          <p:nvPr/>
        </p:nvGrpSpPr>
        <p:grpSpPr>
          <a:xfrm>
            <a:off x="323641" y="3729038"/>
            <a:ext cx="457200" cy="457200"/>
            <a:chOff x="1020916" y="1442088"/>
            <a:chExt cx="457200" cy="457200"/>
          </a:xfrm>
        </p:grpSpPr>
        <p:pic>
          <p:nvPicPr>
            <p:cNvPr id="533" name="Google Shape;533;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35" name="Shape 535"/>
        <p:cNvGrpSpPr/>
        <p:nvPr/>
      </p:nvGrpSpPr>
      <p:grpSpPr>
        <a:xfrm>
          <a:off x="0" y="0"/>
          <a:ext cx="0" cy="0"/>
          <a:chOff x="0" y="0"/>
          <a:chExt cx="0" cy="0"/>
        </a:xfrm>
      </p:grpSpPr>
      <p:pic>
        <p:nvPicPr>
          <p:cNvPr id="536" name="Google Shape;536;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37" name="Google Shape;537;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39" name="Google Shape;539;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0" name="Google Shape;540;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1" name="Google Shape;541;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2" name="Google Shape;542;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3" name="Google Shape;543;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4" name="Google Shape;544;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45" name="Google Shape;545;p45"/>
          <p:cNvGrpSpPr/>
          <p:nvPr/>
        </p:nvGrpSpPr>
        <p:grpSpPr>
          <a:xfrm>
            <a:off x="323653" y="1804438"/>
            <a:ext cx="457200" cy="457200"/>
            <a:chOff x="1020916" y="1442088"/>
            <a:chExt cx="457200" cy="457200"/>
          </a:xfrm>
        </p:grpSpPr>
        <p:pic>
          <p:nvPicPr>
            <p:cNvPr id="546" name="Google Shape;546;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7" name="Google Shape;547;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48" name="Google Shape;548;p45"/>
          <p:cNvGrpSpPr/>
          <p:nvPr/>
        </p:nvGrpSpPr>
        <p:grpSpPr>
          <a:xfrm>
            <a:off x="323653" y="2766575"/>
            <a:ext cx="457200" cy="457200"/>
            <a:chOff x="1020916" y="1442088"/>
            <a:chExt cx="457200" cy="457200"/>
          </a:xfrm>
        </p:grpSpPr>
        <p:pic>
          <p:nvPicPr>
            <p:cNvPr id="549" name="Google Shape;549;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0" name="Google Shape;550;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1" name="Google Shape;551;p45"/>
          <p:cNvGrpSpPr/>
          <p:nvPr/>
        </p:nvGrpSpPr>
        <p:grpSpPr>
          <a:xfrm>
            <a:off x="323641" y="3729038"/>
            <a:ext cx="457200" cy="457200"/>
            <a:chOff x="1020916" y="1442088"/>
            <a:chExt cx="457200" cy="457200"/>
          </a:xfrm>
        </p:grpSpPr>
        <p:pic>
          <p:nvPicPr>
            <p:cNvPr id="552" name="Google Shape;552;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3" name="Google Shape;553;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54" name="Shape 554"/>
        <p:cNvGrpSpPr/>
        <p:nvPr/>
      </p:nvGrpSpPr>
      <p:grpSpPr>
        <a:xfrm>
          <a:off x="0" y="0"/>
          <a:ext cx="0" cy="0"/>
          <a:chOff x="0" y="0"/>
          <a:chExt cx="0" cy="0"/>
        </a:xfrm>
      </p:grpSpPr>
      <p:pic>
        <p:nvPicPr>
          <p:cNvPr id="555" name="Google Shape;555;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56" name="Google Shape;556;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58" name="Google Shape;558;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59" name="Google Shape;559;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60" name="Google Shape;560;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61" name="Google Shape;561;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2" name="Google Shape;562;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63" name="Google Shape;563;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64" name="Google Shape;564;p46"/>
          <p:cNvGrpSpPr/>
          <p:nvPr/>
        </p:nvGrpSpPr>
        <p:grpSpPr>
          <a:xfrm>
            <a:off x="323653" y="1804438"/>
            <a:ext cx="457200" cy="457200"/>
            <a:chOff x="1020916" y="1442088"/>
            <a:chExt cx="457200" cy="457200"/>
          </a:xfrm>
        </p:grpSpPr>
        <p:pic>
          <p:nvPicPr>
            <p:cNvPr id="565" name="Google Shape;565;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6" name="Google Shape;566;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67" name="Google Shape;567;p46"/>
          <p:cNvGrpSpPr/>
          <p:nvPr/>
        </p:nvGrpSpPr>
        <p:grpSpPr>
          <a:xfrm>
            <a:off x="323653" y="2766575"/>
            <a:ext cx="457200" cy="457200"/>
            <a:chOff x="1020916" y="1442088"/>
            <a:chExt cx="457200" cy="457200"/>
          </a:xfrm>
        </p:grpSpPr>
        <p:pic>
          <p:nvPicPr>
            <p:cNvPr id="568" name="Google Shape;568;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9" name="Google Shape;569;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70" name="Google Shape;570;p46"/>
          <p:cNvGrpSpPr/>
          <p:nvPr/>
        </p:nvGrpSpPr>
        <p:grpSpPr>
          <a:xfrm>
            <a:off x="323641" y="3729038"/>
            <a:ext cx="457200" cy="457200"/>
            <a:chOff x="1020916" y="1442088"/>
            <a:chExt cx="457200" cy="457200"/>
          </a:xfrm>
        </p:grpSpPr>
        <p:pic>
          <p:nvPicPr>
            <p:cNvPr id="571" name="Google Shape;571;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2" name="Google Shape;572;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73" name="Shape 573"/>
        <p:cNvGrpSpPr/>
        <p:nvPr/>
      </p:nvGrpSpPr>
      <p:grpSpPr>
        <a:xfrm>
          <a:off x="0" y="0"/>
          <a:ext cx="0" cy="0"/>
          <a:chOff x="0" y="0"/>
          <a:chExt cx="0" cy="0"/>
        </a:xfrm>
      </p:grpSpPr>
      <p:pic>
        <p:nvPicPr>
          <p:cNvPr id="574" name="Google Shape;574;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75" name="Google Shape;575;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577" name="Google Shape;577;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78" name="Google Shape;578;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9" name="Google Shape;579;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580" name="Google Shape;580;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1" name="Google Shape;581;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2" name="Google Shape;582;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583" name="Google Shape;583;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584" name="Google Shape;584;p47"/>
          <p:cNvGrpSpPr/>
          <p:nvPr/>
        </p:nvGrpSpPr>
        <p:grpSpPr>
          <a:xfrm>
            <a:off x="323653" y="1652038"/>
            <a:ext cx="457200" cy="457200"/>
            <a:chOff x="1020916" y="1442088"/>
            <a:chExt cx="457200" cy="457200"/>
          </a:xfrm>
        </p:grpSpPr>
        <p:pic>
          <p:nvPicPr>
            <p:cNvPr id="585" name="Google Shape;585;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87" name="Google Shape;587;p47"/>
          <p:cNvGrpSpPr/>
          <p:nvPr/>
        </p:nvGrpSpPr>
        <p:grpSpPr>
          <a:xfrm>
            <a:off x="323653" y="2461775"/>
            <a:ext cx="457200" cy="457200"/>
            <a:chOff x="1020916" y="1442088"/>
            <a:chExt cx="457200" cy="457200"/>
          </a:xfrm>
        </p:grpSpPr>
        <p:pic>
          <p:nvPicPr>
            <p:cNvPr id="588" name="Google Shape;588;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9" name="Google Shape;589;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90" name="Google Shape;590;p47"/>
          <p:cNvGrpSpPr/>
          <p:nvPr/>
        </p:nvGrpSpPr>
        <p:grpSpPr>
          <a:xfrm>
            <a:off x="323641" y="3271838"/>
            <a:ext cx="457200" cy="457200"/>
            <a:chOff x="1020916" y="1442088"/>
            <a:chExt cx="457200" cy="457200"/>
          </a:xfrm>
        </p:grpSpPr>
        <p:pic>
          <p:nvPicPr>
            <p:cNvPr id="591" name="Google Shape;591;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2" name="Google Shape;592;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93" name="Google Shape;593;p47"/>
          <p:cNvGrpSpPr/>
          <p:nvPr/>
        </p:nvGrpSpPr>
        <p:grpSpPr>
          <a:xfrm>
            <a:off x="323641" y="4081763"/>
            <a:ext cx="457200" cy="457200"/>
            <a:chOff x="1020916" y="1442088"/>
            <a:chExt cx="457200" cy="457200"/>
          </a:xfrm>
        </p:grpSpPr>
        <p:pic>
          <p:nvPicPr>
            <p:cNvPr id="594" name="Google Shape;594;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95" name="Google Shape;595;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96" name="Shape 596"/>
        <p:cNvGrpSpPr/>
        <p:nvPr/>
      </p:nvGrpSpPr>
      <p:grpSpPr>
        <a:xfrm>
          <a:off x="0" y="0"/>
          <a:ext cx="0" cy="0"/>
          <a:chOff x="0" y="0"/>
          <a:chExt cx="0" cy="0"/>
        </a:xfrm>
      </p:grpSpPr>
      <p:pic>
        <p:nvPicPr>
          <p:cNvPr id="597" name="Google Shape;597;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98" name="Google Shape;598;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600" name="Google Shape;600;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01" name="Google Shape;601;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02" name="Google Shape;602;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603" name="Google Shape;603;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4" name="Google Shape;604;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5" name="Google Shape;605;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606" name="Google Shape;606;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grpSp>
        <p:nvGrpSpPr>
          <p:cNvPr id="607" name="Google Shape;607;p48"/>
          <p:cNvGrpSpPr/>
          <p:nvPr/>
        </p:nvGrpSpPr>
        <p:grpSpPr>
          <a:xfrm>
            <a:off x="323653" y="1652038"/>
            <a:ext cx="457200" cy="457200"/>
            <a:chOff x="1020916" y="1442088"/>
            <a:chExt cx="457200" cy="457200"/>
          </a:xfrm>
        </p:grpSpPr>
        <p:pic>
          <p:nvPicPr>
            <p:cNvPr id="608" name="Google Shape;608;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10" name="Google Shape;610;p48"/>
          <p:cNvGrpSpPr/>
          <p:nvPr/>
        </p:nvGrpSpPr>
        <p:grpSpPr>
          <a:xfrm>
            <a:off x="323653" y="2461775"/>
            <a:ext cx="457200" cy="457200"/>
            <a:chOff x="1020916" y="1442088"/>
            <a:chExt cx="457200" cy="457200"/>
          </a:xfrm>
        </p:grpSpPr>
        <p:pic>
          <p:nvPicPr>
            <p:cNvPr id="611" name="Google Shape;611;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2" name="Google Shape;612;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13" name="Google Shape;613;p48"/>
          <p:cNvGrpSpPr/>
          <p:nvPr/>
        </p:nvGrpSpPr>
        <p:grpSpPr>
          <a:xfrm>
            <a:off x="323641" y="3271838"/>
            <a:ext cx="457200" cy="457200"/>
            <a:chOff x="1020916" y="1442088"/>
            <a:chExt cx="457200" cy="457200"/>
          </a:xfrm>
        </p:grpSpPr>
        <p:pic>
          <p:nvPicPr>
            <p:cNvPr id="614" name="Google Shape;614;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5" name="Google Shape;615;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16" name="Google Shape;616;p48"/>
          <p:cNvGrpSpPr/>
          <p:nvPr/>
        </p:nvGrpSpPr>
        <p:grpSpPr>
          <a:xfrm>
            <a:off x="323641" y="4081763"/>
            <a:ext cx="457200" cy="457200"/>
            <a:chOff x="1020916" y="1442088"/>
            <a:chExt cx="457200" cy="457200"/>
          </a:xfrm>
        </p:grpSpPr>
        <p:pic>
          <p:nvPicPr>
            <p:cNvPr id="617" name="Google Shape;617;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18" name="Google Shape;618;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619" name="Shape 619"/>
        <p:cNvGrpSpPr/>
        <p:nvPr/>
      </p:nvGrpSpPr>
      <p:grpSpPr>
        <a:xfrm>
          <a:off x="0" y="0"/>
          <a:ext cx="0" cy="0"/>
          <a:chOff x="0" y="0"/>
          <a:chExt cx="0" cy="0"/>
        </a:xfrm>
      </p:grpSpPr>
      <p:pic>
        <p:nvPicPr>
          <p:cNvPr id="620" name="Google Shape;620;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21" name="Google Shape;621;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23" name="Google Shape;623;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24" name="Google Shape;624;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25" name="Google Shape;625;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26" name="Google Shape;626;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7" name="Google Shape;627;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8" name="Google Shape;628;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9" name="Google Shape;629;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30" name="Google Shape;630;p49"/>
          <p:cNvGrpSpPr/>
          <p:nvPr/>
        </p:nvGrpSpPr>
        <p:grpSpPr>
          <a:xfrm>
            <a:off x="323653" y="1652038"/>
            <a:ext cx="457200" cy="457200"/>
            <a:chOff x="1020916" y="1442088"/>
            <a:chExt cx="457200" cy="457200"/>
          </a:xfrm>
        </p:grpSpPr>
        <p:pic>
          <p:nvPicPr>
            <p:cNvPr id="631" name="Google Shape;631;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33" name="Google Shape;633;p49"/>
          <p:cNvGrpSpPr/>
          <p:nvPr/>
        </p:nvGrpSpPr>
        <p:grpSpPr>
          <a:xfrm>
            <a:off x="323653" y="2461775"/>
            <a:ext cx="457200" cy="457200"/>
            <a:chOff x="1020916" y="1442088"/>
            <a:chExt cx="457200" cy="457200"/>
          </a:xfrm>
        </p:grpSpPr>
        <p:pic>
          <p:nvPicPr>
            <p:cNvPr id="634" name="Google Shape;634;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5" name="Google Shape;635;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36" name="Google Shape;636;p49"/>
          <p:cNvGrpSpPr/>
          <p:nvPr/>
        </p:nvGrpSpPr>
        <p:grpSpPr>
          <a:xfrm>
            <a:off x="323641" y="3271838"/>
            <a:ext cx="457200" cy="457200"/>
            <a:chOff x="1020916" y="1442088"/>
            <a:chExt cx="457200" cy="457200"/>
          </a:xfrm>
        </p:grpSpPr>
        <p:pic>
          <p:nvPicPr>
            <p:cNvPr id="637" name="Google Shape;637;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8" name="Google Shape;638;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9" name="Google Shape;639;p49"/>
          <p:cNvGrpSpPr/>
          <p:nvPr/>
        </p:nvGrpSpPr>
        <p:grpSpPr>
          <a:xfrm>
            <a:off x="323641" y="4081763"/>
            <a:ext cx="457200" cy="457200"/>
            <a:chOff x="1020916" y="1442088"/>
            <a:chExt cx="457200" cy="457200"/>
          </a:xfrm>
        </p:grpSpPr>
        <p:pic>
          <p:nvPicPr>
            <p:cNvPr id="640" name="Google Shape;640;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1" name="Google Shape;641;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42" name="Shape 642"/>
        <p:cNvGrpSpPr/>
        <p:nvPr/>
      </p:nvGrpSpPr>
      <p:grpSpPr>
        <a:xfrm>
          <a:off x="0" y="0"/>
          <a:ext cx="0" cy="0"/>
          <a:chOff x="0" y="0"/>
          <a:chExt cx="0" cy="0"/>
        </a:xfrm>
      </p:grpSpPr>
      <p:pic>
        <p:nvPicPr>
          <p:cNvPr id="643" name="Google Shape;643;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44" name="Google Shape;644;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46" name="Google Shape;646;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47" name="Google Shape;647;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48" name="Google Shape;648;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9" name="Google Shape;649;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0" name="Google Shape;650;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1" name="Google Shape;651;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52" name="Google Shape;652;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53" name="Google Shape;653;p50"/>
          <p:cNvGrpSpPr/>
          <p:nvPr/>
        </p:nvGrpSpPr>
        <p:grpSpPr>
          <a:xfrm>
            <a:off x="323653" y="1652038"/>
            <a:ext cx="457200" cy="457200"/>
            <a:chOff x="1020916" y="1442088"/>
            <a:chExt cx="457200" cy="457200"/>
          </a:xfrm>
        </p:grpSpPr>
        <p:pic>
          <p:nvPicPr>
            <p:cNvPr id="654" name="Google Shape;654;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5" name="Google Shape;655;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56" name="Google Shape;656;p50"/>
          <p:cNvGrpSpPr/>
          <p:nvPr/>
        </p:nvGrpSpPr>
        <p:grpSpPr>
          <a:xfrm>
            <a:off x="323653" y="2461775"/>
            <a:ext cx="457200" cy="457200"/>
            <a:chOff x="1020916" y="1442088"/>
            <a:chExt cx="457200" cy="457200"/>
          </a:xfrm>
        </p:grpSpPr>
        <p:pic>
          <p:nvPicPr>
            <p:cNvPr id="657" name="Google Shape;657;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8" name="Google Shape;658;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59" name="Google Shape;659;p50"/>
          <p:cNvGrpSpPr/>
          <p:nvPr/>
        </p:nvGrpSpPr>
        <p:grpSpPr>
          <a:xfrm>
            <a:off x="323641" y="3271838"/>
            <a:ext cx="457200" cy="457200"/>
            <a:chOff x="1020916" y="1442088"/>
            <a:chExt cx="457200" cy="457200"/>
          </a:xfrm>
        </p:grpSpPr>
        <p:pic>
          <p:nvPicPr>
            <p:cNvPr id="660" name="Google Shape;660;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1" name="Google Shape;661;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62" name="Google Shape;662;p50"/>
          <p:cNvGrpSpPr/>
          <p:nvPr/>
        </p:nvGrpSpPr>
        <p:grpSpPr>
          <a:xfrm>
            <a:off x="323641" y="4081763"/>
            <a:ext cx="457200" cy="457200"/>
            <a:chOff x="1020916" y="1442088"/>
            <a:chExt cx="457200" cy="457200"/>
          </a:xfrm>
        </p:grpSpPr>
        <p:pic>
          <p:nvPicPr>
            <p:cNvPr id="663" name="Google Shape;663;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65" name="Shape 665"/>
        <p:cNvGrpSpPr/>
        <p:nvPr/>
      </p:nvGrpSpPr>
      <p:grpSpPr>
        <a:xfrm>
          <a:off x="0" y="0"/>
          <a:ext cx="0" cy="0"/>
          <a:chOff x="0" y="0"/>
          <a:chExt cx="0" cy="0"/>
        </a:xfrm>
      </p:grpSpPr>
      <p:pic>
        <p:nvPicPr>
          <p:cNvPr id="666" name="Google Shape;666;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67" name="Google Shape;667;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69" name="Google Shape;669;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0" name="Google Shape;670;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1" name="Google Shape;671;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2" name="Google Shape;672;p51"/>
          <p:cNvSpPr/>
          <p:nvPr>
            <p:ph idx="3" type="pic"/>
          </p:nvPr>
        </p:nvSpPr>
        <p:spPr>
          <a:xfrm>
            <a:off x="324000" y="1893950"/>
            <a:ext cx="2555400" cy="1939500"/>
          </a:xfrm>
          <a:prstGeom prst="rect">
            <a:avLst/>
          </a:prstGeom>
          <a:noFill/>
          <a:ln>
            <a:noFill/>
          </a:ln>
        </p:spPr>
        <p:txBody>
          <a:bodyPr/>
          <a:p/>
        </p:txBody>
      </p:sp>
      <p:sp>
        <p:nvSpPr>
          <p:cNvPr id="673" name="Google Shape;673;p51"/>
          <p:cNvSpPr/>
          <p:nvPr>
            <p:ph idx="4" type="pic"/>
          </p:nvPr>
        </p:nvSpPr>
        <p:spPr>
          <a:xfrm>
            <a:off x="6256800" y="1893950"/>
            <a:ext cx="2555400" cy="1939500"/>
          </a:xfrm>
          <a:prstGeom prst="rect">
            <a:avLst/>
          </a:prstGeom>
          <a:noFill/>
          <a:ln>
            <a:noFill/>
          </a:ln>
        </p:spPr>
        <p:txBody>
          <a:bodyPr/>
          <a:p/>
        </p:txBody>
      </p:sp>
      <p:sp>
        <p:nvSpPr>
          <p:cNvPr id="674" name="Google Shape;674;p51"/>
          <p:cNvSpPr/>
          <p:nvPr>
            <p:ph idx="5" type="pic"/>
          </p:nvPr>
        </p:nvSpPr>
        <p:spPr>
          <a:xfrm>
            <a:off x="3294300" y="1893950"/>
            <a:ext cx="2555400" cy="1939500"/>
          </a:xfrm>
          <a:prstGeom prst="rect">
            <a:avLst/>
          </a:prstGeom>
          <a:noFill/>
          <a:ln>
            <a:noFill/>
          </a:ln>
        </p:spPr>
        <p:txBody>
          <a:bodyPr/>
          <a:p/>
        </p:txBody>
      </p:sp>
      <p:grpSp>
        <p:nvGrpSpPr>
          <p:cNvPr id="675" name="Google Shape;675;p51"/>
          <p:cNvGrpSpPr/>
          <p:nvPr/>
        </p:nvGrpSpPr>
        <p:grpSpPr>
          <a:xfrm>
            <a:off x="1381028" y="4148538"/>
            <a:ext cx="457200" cy="457200"/>
            <a:chOff x="1020916" y="1442088"/>
            <a:chExt cx="457200" cy="457200"/>
          </a:xfrm>
        </p:grpSpPr>
        <p:pic>
          <p:nvPicPr>
            <p:cNvPr id="676" name="Google Shape;676;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7" name="Google Shape;677;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78" name="Google Shape;678;p51"/>
          <p:cNvGrpSpPr/>
          <p:nvPr/>
        </p:nvGrpSpPr>
        <p:grpSpPr>
          <a:xfrm>
            <a:off x="4331066" y="4148550"/>
            <a:ext cx="457200" cy="457200"/>
            <a:chOff x="1020916" y="1442088"/>
            <a:chExt cx="457200" cy="457200"/>
          </a:xfrm>
        </p:grpSpPr>
        <p:pic>
          <p:nvPicPr>
            <p:cNvPr id="679" name="Google Shape;679;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0" name="Google Shape;680;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1" name="Google Shape;681;p51"/>
          <p:cNvGrpSpPr/>
          <p:nvPr/>
        </p:nvGrpSpPr>
        <p:grpSpPr>
          <a:xfrm>
            <a:off x="7305791" y="4148538"/>
            <a:ext cx="457200" cy="457200"/>
            <a:chOff x="1020916" y="1442088"/>
            <a:chExt cx="457200" cy="457200"/>
          </a:xfrm>
        </p:grpSpPr>
        <p:pic>
          <p:nvPicPr>
            <p:cNvPr id="682" name="Google Shape;682;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84" name="Shape 684"/>
        <p:cNvGrpSpPr/>
        <p:nvPr/>
      </p:nvGrpSpPr>
      <p:grpSpPr>
        <a:xfrm>
          <a:off x="0" y="0"/>
          <a:ext cx="0" cy="0"/>
          <a:chOff x="0" y="0"/>
          <a:chExt cx="0" cy="0"/>
        </a:xfrm>
      </p:grpSpPr>
      <p:pic>
        <p:nvPicPr>
          <p:cNvPr id="685" name="Google Shape;685;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86" name="Google Shape;686;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88" name="Google Shape;688;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89" name="Google Shape;689;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0" name="Google Shape;690;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1" name="Google Shape;691;p52"/>
          <p:cNvSpPr/>
          <p:nvPr>
            <p:ph idx="3" type="pic"/>
          </p:nvPr>
        </p:nvSpPr>
        <p:spPr>
          <a:xfrm>
            <a:off x="324000" y="1893950"/>
            <a:ext cx="2555400" cy="1939500"/>
          </a:xfrm>
          <a:prstGeom prst="rect">
            <a:avLst/>
          </a:prstGeom>
          <a:noFill/>
          <a:ln>
            <a:noFill/>
          </a:ln>
        </p:spPr>
        <p:txBody>
          <a:bodyPr/>
          <a:p/>
        </p:txBody>
      </p:sp>
      <p:sp>
        <p:nvSpPr>
          <p:cNvPr id="692" name="Google Shape;692;p52"/>
          <p:cNvSpPr/>
          <p:nvPr>
            <p:ph idx="4" type="pic"/>
          </p:nvPr>
        </p:nvSpPr>
        <p:spPr>
          <a:xfrm>
            <a:off x="6256800" y="1893950"/>
            <a:ext cx="2555400" cy="1939500"/>
          </a:xfrm>
          <a:prstGeom prst="rect">
            <a:avLst/>
          </a:prstGeom>
          <a:noFill/>
          <a:ln>
            <a:noFill/>
          </a:ln>
        </p:spPr>
        <p:txBody>
          <a:bodyPr/>
          <a:p/>
        </p:txBody>
      </p:sp>
      <p:sp>
        <p:nvSpPr>
          <p:cNvPr id="693" name="Google Shape;693;p52"/>
          <p:cNvSpPr/>
          <p:nvPr>
            <p:ph idx="5" type="pic"/>
          </p:nvPr>
        </p:nvSpPr>
        <p:spPr>
          <a:xfrm>
            <a:off x="3294300" y="1893950"/>
            <a:ext cx="2555400" cy="1939500"/>
          </a:xfrm>
          <a:prstGeom prst="rect">
            <a:avLst/>
          </a:prstGeom>
          <a:noFill/>
          <a:ln>
            <a:noFill/>
          </a:ln>
        </p:spPr>
        <p:txBody>
          <a:bodyPr/>
          <a:p/>
        </p:txBody>
      </p:sp>
      <p:grpSp>
        <p:nvGrpSpPr>
          <p:cNvPr id="694" name="Google Shape;694;p52"/>
          <p:cNvGrpSpPr/>
          <p:nvPr/>
        </p:nvGrpSpPr>
        <p:grpSpPr>
          <a:xfrm>
            <a:off x="1381028" y="4148538"/>
            <a:ext cx="457200" cy="457200"/>
            <a:chOff x="1020916" y="1442088"/>
            <a:chExt cx="457200" cy="457200"/>
          </a:xfrm>
        </p:grpSpPr>
        <p:pic>
          <p:nvPicPr>
            <p:cNvPr id="695" name="Google Shape;695;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6" name="Google Shape;696;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97" name="Google Shape;697;p52"/>
          <p:cNvGrpSpPr/>
          <p:nvPr/>
        </p:nvGrpSpPr>
        <p:grpSpPr>
          <a:xfrm>
            <a:off x="4331066" y="4148550"/>
            <a:ext cx="457200" cy="457200"/>
            <a:chOff x="1020916" y="1442088"/>
            <a:chExt cx="457200" cy="457200"/>
          </a:xfrm>
        </p:grpSpPr>
        <p:pic>
          <p:nvPicPr>
            <p:cNvPr id="698" name="Google Shape;698;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99" name="Google Shape;699;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0" name="Google Shape;700;p52"/>
          <p:cNvGrpSpPr/>
          <p:nvPr/>
        </p:nvGrpSpPr>
        <p:grpSpPr>
          <a:xfrm>
            <a:off x="7305791" y="4148538"/>
            <a:ext cx="457200" cy="457200"/>
            <a:chOff x="1020916" y="1442088"/>
            <a:chExt cx="457200" cy="457200"/>
          </a:xfrm>
        </p:grpSpPr>
        <p:pic>
          <p:nvPicPr>
            <p:cNvPr id="701" name="Google Shape;701;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703" name="Shape 703"/>
        <p:cNvGrpSpPr/>
        <p:nvPr/>
      </p:nvGrpSpPr>
      <p:grpSpPr>
        <a:xfrm>
          <a:off x="0" y="0"/>
          <a:ext cx="0" cy="0"/>
          <a:chOff x="0" y="0"/>
          <a:chExt cx="0" cy="0"/>
        </a:xfrm>
      </p:grpSpPr>
      <p:pic>
        <p:nvPicPr>
          <p:cNvPr id="704" name="Google Shape;704;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05" name="Google Shape;705;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07" name="Google Shape;707;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08" name="Google Shape;708;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09" name="Google Shape;709;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10" name="Google Shape;710;p53"/>
          <p:cNvSpPr/>
          <p:nvPr>
            <p:ph idx="3" type="pic"/>
          </p:nvPr>
        </p:nvSpPr>
        <p:spPr>
          <a:xfrm>
            <a:off x="324000" y="1893950"/>
            <a:ext cx="2555400" cy="1939500"/>
          </a:xfrm>
          <a:prstGeom prst="rect">
            <a:avLst/>
          </a:prstGeom>
          <a:noFill/>
          <a:ln>
            <a:noFill/>
          </a:ln>
        </p:spPr>
        <p:txBody>
          <a:bodyPr/>
          <a:p/>
        </p:txBody>
      </p:sp>
      <p:sp>
        <p:nvSpPr>
          <p:cNvPr id="711" name="Google Shape;711;p53"/>
          <p:cNvSpPr/>
          <p:nvPr>
            <p:ph idx="4" type="pic"/>
          </p:nvPr>
        </p:nvSpPr>
        <p:spPr>
          <a:xfrm>
            <a:off x="6256800" y="1893950"/>
            <a:ext cx="2555400" cy="1939500"/>
          </a:xfrm>
          <a:prstGeom prst="rect">
            <a:avLst/>
          </a:prstGeom>
          <a:noFill/>
          <a:ln>
            <a:noFill/>
          </a:ln>
        </p:spPr>
        <p:txBody>
          <a:bodyPr/>
          <a:p/>
        </p:txBody>
      </p:sp>
      <p:sp>
        <p:nvSpPr>
          <p:cNvPr id="712" name="Google Shape;712;p53"/>
          <p:cNvSpPr/>
          <p:nvPr>
            <p:ph idx="5" type="pic"/>
          </p:nvPr>
        </p:nvSpPr>
        <p:spPr>
          <a:xfrm>
            <a:off x="3294300" y="1893950"/>
            <a:ext cx="2555400" cy="1939500"/>
          </a:xfrm>
          <a:prstGeom prst="rect">
            <a:avLst/>
          </a:prstGeom>
          <a:noFill/>
          <a:ln>
            <a:noFill/>
          </a:ln>
        </p:spPr>
        <p:txBody>
          <a:bodyPr/>
          <a:p/>
        </p:txBody>
      </p:sp>
      <p:grpSp>
        <p:nvGrpSpPr>
          <p:cNvPr id="713" name="Google Shape;713;p53"/>
          <p:cNvGrpSpPr/>
          <p:nvPr/>
        </p:nvGrpSpPr>
        <p:grpSpPr>
          <a:xfrm>
            <a:off x="1381028" y="4148538"/>
            <a:ext cx="457200" cy="457200"/>
            <a:chOff x="1020916" y="1442088"/>
            <a:chExt cx="457200" cy="457200"/>
          </a:xfrm>
        </p:grpSpPr>
        <p:pic>
          <p:nvPicPr>
            <p:cNvPr id="714" name="Google Shape;714;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5" name="Google Shape;715;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16" name="Google Shape;716;p53"/>
          <p:cNvGrpSpPr/>
          <p:nvPr/>
        </p:nvGrpSpPr>
        <p:grpSpPr>
          <a:xfrm>
            <a:off x="4331066" y="4148550"/>
            <a:ext cx="457200" cy="457200"/>
            <a:chOff x="1020916" y="1442088"/>
            <a:chExt cx="457200" cy="457200"/>
          </a:xfrm>
        </p:grpSpPr>
        <p:pic>
          <p:nvPicPr>
            <p:cNvPr id="717" name="Google Shape;717;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18" name="Google Shape;718;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19" name="Google Shape;719;p53"/>
          <p:cNvGrpSpPr/>
          <p:nvPr/>
        </p:nvGrpSpPr>
        <p:grpSpPr>
          <a:xfrm>
            <a:off x="7305791" y="4148538"/>
            <a:ext cx="457200" cy="457200"/>
            <a:chOff x="1020916" y="1442088"/>
            <a:chExt cx="457200" cy="457200"/>
          </a:xfrm>
        </p:grpSpPr>
        <p:pic>
          <p:nvPicPr>
            <p:cNvPr id="720" name="Google Shape;720;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21" name="Google Shape;721;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722" name="Shape 722"/>
        <p:cNvGrpSpPr/>
        <p:nvPr/>
      </p:nvGrpSpPr>
      <p:grpSpPr>
        <a:xfrm>
          <a:off x="0" y="0"/>
          <a:ext cx="0" cy="0"/>
          <a:chOff x="0" y="0"/>
          <a:chExt cx="0" cy="0"/>
        </a:xfrm>
      </p:grpSpPr>
      <p:pic>
        <p:nvPicPr>
          <p:cNvPr id="723" name="Google Shape;723;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4" name="Google Shape;724;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26" name="Google Shape;726;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7" name="Google Shape;727;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8" name="Google Shape;728;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29" name="Google Shape;729;p54"/>
          <p:cNvSpPr/>
          <p:nvPr>
            <p:ph idx="3" type="pic"/>
          </p:nvPr>
        </p:nvSpPr>
        <p:spPr>
          <a:xfrm>
            <a:off x="324000" y="1893950"/>
            <a:ext cx="2555400" cy="1939500"/>
          </a:xfrm>
          <a:prstGeom prst="rect">
            <a:avLst/>
          </a:prstGeom>
          <a:noFill/>
          <a:ln>
            <a:noFill/>
          </a:ln>
        </p:spPr>
        <p:txBody>
          <a:bodyPr/>
          <a:p/>
        </p:txBody>
      </p:sp>
      <p:sp>
        <p:nvSpPr>
          <p:cNvPr id="730" name="Google Shape;730;p54"/>
          <p:cNvSpPr/>
          <p:nvPr>
            <p:ph idx="4" type="pic"/>
          </p:nvPr>
        </p:nvSpPr>
        <p:spPr>
          <a:xfrm>
            <a:off x="6256800" y="1893950"/>
            <a:ext cx="2555400" cy="1939500"/>
          </a:xfrm>
          <a:prstGeom prst="rect">
            <a:avLst/>
          </a:prstGeom>
          <a:noFill/>
          <a:ln>
            <a:noFill/>
          </a:ln>
        </p:spPr>
        <p:txBody>
          <a:bodyPr/>
          <a:p/>
        </p:txBody>
      </p:sp>
      <p:sp>
        <p:nvSpPr>
          <p:cNvPr id="731" name="Google Shape;731;p54"/>
          <p:cNvSpPr/>
          <p:nvPr>
            <p:ph idx="5" type="pic"/>
          </p:nvPr>
        </p:nvSpPr>
        <p:spPr>
          <a:xfrm>
            <a:off x="3294300" y="1893950"/>
            <a:ext cx="2555400" cy="1939500"/>
          </a:xfrm>
          <a:prstGeom prst="rect">
            <a:avLst/>
          </a:prstGeom>
          <a:noFill/>
          <a:ln>
            <a:noFill/>
          </a:ln>
        </p:spPr>
        <p:txBody>
          <a:bodyPr/>
          <a:p/>
        </p:txBody>
      </p:sp>
      <p:grpSp>
        <p:nvGrpSpPr>
          <p:cNvPr id="732" name="Google Shape;732;p54"/>
          <p:cNvGrpSpPr/>
          <p:nvPr/>
        </p:nvGrpSpPr>
        <p:grpSpPr>
          <a:xfrm>
            <a:off x="1381028" y="4148538"/>
            <a:ext cx="457200" cy="457200"/>
            <a:chOff x="1020916" y="1442088"/>
            <a:chExt cx="457200" cy="457200"/>
          </a:xfrm>
        </p:grpSpPr>
        <p:pic>
          <p:nvPicPr>
            <p:cNvPr id="733" name="Google Shape;733;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4" name="Google Shape;734;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35" name="Google Shape;735;p54"/>
          <p:cNvGrpSpPr/>
          <p:nvPr/>
        </p:nvGrpSpPr>
        <p:grpSpPr>
          <a:xfrm>
            <a:off x="4331066" y="4148550"/>
            <a:ext cx="457200" cy="457200"/>
            <a:chOff x="1020916" y="1442088"/>
            <a:chExt cx="457200" cy="457200"/>
          </a:xfrm>
        </p:grpSpPr>
        <p:pic>
          <p:nvPicPr>
            <p:cNvPr id="736" name="Google Shape;736;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37" name="Google Shape;737;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38" name="Google Shape;738;p54"/>
          <p:cNvGrpSpPr/>
          <p:nvPr/>
        </p:nvGrpSpPr>
        <p:grpSpPr>
          <a:xfrm>
            <a:off x="7305791" y="4148538"/>
            <a:ext cx="457200" cy="457200"/>
            <a:chOff x="1020916" y="1442088"/>
            <a:chExt cx="457200" cy="457200"/>
          </a:xfrm>
        </p:grpSpPr>
        <p:pic>
          <p:nvPicPr>
            <p:cNvPr id="739" name="Google Shape;739;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40" name="Google Shape;740;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41" name="Shape 741"/>
        <p:cNvGrpSpPr/>
        <p:nvPr/>
      </p:nvGrpSpPr>
      <p:grpSpPr>
        <a:xfrm>
          <a:off x="0" y="0"/>
          <a:ext cx="0" cy="0"/>
          <a:chOff x="0" y="0"/>
          <a:chExt cx="0" cy="0"/>
        </a:xfrm>
      </p:grpSpPr>
      <p:pic>
        <p:nvPicPr>
          <p:cNvPr id="742" name="Google Shape;742;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43" name="Google Shape;743;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5" name="Google Shape;745;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46" name="Google Shape;746;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47" name="Google Shape;747;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48" name="Shape 748"/>
        <p:cNvGrpSpPr/>
        <p:nvPr/>
      </p:nvGrpSpPr>
      <p:grpSpPr>
        <a:xfrm>
          <a:off x="0" y="0"/>
          <a:ext cx="0" cy="0"/>
          <a:chOff x="0" y="0"/>
          <a:chExt cx="0" cy="0"/>
        </a:xfrm>
      </p:grpSpPr>
      <p:pic>
        <p:nvPicPr>
          <p:cNvPr id="749" name="Google Shape;749;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0" name="Google Shape;750;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2" name="Google Shape;752;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53" name="Google Shape;753;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54" name="Google Shape;754;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55" name="Shape 755"/>
        <p:cNvGrpSpPr/>
        <p:nvPr/>
      </p:nvGrpSpPr>
      <p:grpSpPr>
        <a:xfrm>
          <a:off x="0" y="0"/>
          <a:ext cx="0" cy="0"/>
          <a:chOff x="0" y="0"/>
          <a:chExt cx="0" cy="0"/>
        </a:xfrm>
      </p:grpSpPr>
      <p:pic>
        <p:nvPicPr>
          <p:cNvPr id="756" name="Google Shape;756;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7" name="Google Shape;757;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59" name="Google Shape;759;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0" name="Google Shape;760;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1" name="Google Shape;761;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62" name="Shape 762"/>
        <p:cNvGrpSpPr/>
        <p:nvPr/>
      </p:nvGrpSpPr>
      <p:grpSpPr>
        <a:xfrm>
          <a:off x="0" y="0"/>
          <a:ext cx="0" cy="0"/>
          <a:chOff x="0" y="0"/>
          <a:chExt cx="0" cy="0"/>
        </a:xfrm>
      </p:grpSpPr>
      <p:pic>
        <p:nvPicPr>
          <p:cNvPr id="763" name="Google Shape;763;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4" name="Google Shape;764;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66" name="Google Shape;766;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67" name="Google Shape;767;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68" name="Google Shape;768;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69" name="Shape 769"/>
        <p:cNvGrpSpPr/>
        <p:nvPr/>
      </p:nvGrpSpPr>
      <p:grpSpPr>
        <a:xfrm>
          <a:off x="0" y="0"/>
          <a:ext cx="0" cy="0"/>
          <a:chOff x="0" y="0"/>
          <a:chExt cx="0" cy="0"/>
        </a:xfrm>
      </p:grpSpPr>
      <p:pic>
        <p:nvPicPr>
          <p:cNvPr id="770" name="Google Shape;770;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73" name="Google Shape;773;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74" name="Google Shape;774;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75" name="Google Shape;775;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77" name="Shape 777"/>
        <p:cNvGrpSpPr/>
        <p:nvPr/>
      </p:nvGrpSpPr>
      <p:grpSpPr>
        <a:xfrm>
          <a:off x="0" y="0"/>
          <a:ext cx="0" cy="0"/>
          <a:chOff x="0" y="0"/>
          <a:chExt cx="0" cy="0"/>
        </a:xfrm>
      </p:grpSpPr>
      <p:pic>
        <p:nvPicPr>
          <p:cNvPr id="778" name="Google Shape;778;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82" name="Google Shape;782;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83" name="Google Shape;783;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85" name="Shape 785"/>
        <p:cNvGrpSpPr/>
        <p:nvPr/>
      </p:nvGrpSpPr>
      <p:grpSpPr>
        <a:xfrm>
          <a:off x="0" y="0"/>
          <a:ext cx="0" cy="0"/>
          <a:chOff x="0" y="0"/>
          <a:chExt cx="0" cy="0"/>
        </a:xfrm>
      </p:grpSpPr>
      <p:pic>
        <p:nvPicPr>
          <p:cNvPr id="786" name="Google Shape;786;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0" name="Google Shape;790;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1" name="Google Shape;791;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92" name="Google Shape;792;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93" name="Shape 793"/>
        <p:cNvGrpSpPr/>
        <p:nvPr/>
      </p:nvGrpSpPr>
      <p:grpSpPr>
        <a:xfrm>
          <a:off x="0" y="0"/>
          <a:ext cx="0" cy="0"/>
          <a:chOff x="0" y="0"/>
          <a:chExt cx="0" cy="0"/>
        </a:xfrm>
      </p:grpSpPr>
      <p:pic>
        <p:nvPicPr>
          <p:cNvPr id="794" name="Google Shape;794;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5" name="Google Shape;795;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7" name="Google Shape;797;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98" name="Google Shape;798;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99" name="Google Shape;799;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800" name="Google Shape;800;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801" name="Shape 801"/>
        <p:cNvGrpSpPr/>
        <p:nvPr/>
      </p:nvGrpSpPr>
      <p:grpSpPr>
        <a:xfrm>
          <a:off x="0" y="0"/>
          <a:ext cx="0" cy="0"/>
          <a:chOff x="0" y="0"/>
          <a:chExt cx="0" cy="0"/>
        </a:xfrm>
      </p:grpSpPr>
      <p:pic>
        <p:nvPicPr>
          <p:cNvPr id="802" name="Google Shape;802;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803" name="Google Shape;803;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805" name="Google Shape;805;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6" name="Google Shape;806;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807" name="Google Shape;807;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08" name="Google Shape;808;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809" name="Shape 809"/>
        <p:cNvGrpSpPr/>
        <p:nvPr/>
      </p:nvGrpSpPr>
      <p:grpSpPr>
        <a:xfrm>
          <a:off x="0" y="0"/>
          <a:ext cx="0" cy="0"/>
          <a:chOff x="0" y="0"/>
          <a:chExt cx="0" cy="0"/>
        </a:xfrm>
      </p:grpSpPr>
      <p:pic>
        <p:nvPicPr>
          <p:cNvPr id="810" name="Google Shape;810;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1" name="Google Shape;811;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3" name="Google Shape;813;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14" name="Google Shape;814;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15" name="Google Shape;815;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16" name="Google Shape;816;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817" name="Shape 817"/>
        <p:cNvGrpSpPr/>
        <p:nvPr/>
      </p:nvGrpSpPr>
      <p:grpSpPr>
        <a:xfrm>
          <a:off x="0" y="0"/>
          <a:ext cx="0" cy="0"/>
          <a:chOff x="0" y="0"/>
          <a:chExt cx="0" cy="0"/>
        </a:xfrm>
      </p:grpSpPr>
      <p:pic>
        <p:nvPicPr>
          <p:cNvPr id="818" name="Google Shape;818;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19" name="Google Shape;819;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1" name="Google Shape;821;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22" name="Google Shape;822;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23" name="Google Shape;823;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824" name="Google Shape;824;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825" name="Shape 825"/>
        <p:cNvGrpSpPr/>
        <p:nvPr/>
      </p:nvGrpSpPr>
      <p:grpSpPr>
        <a:xfrm>
          <a:off x="0" y="0"/>
          <a:ext cx="0" cy="0"/>
          <a:chOff x="0" y="0"/>
          <a:chExt cx="0" cy="0"/>
        </a:xfrm>
      </p:grpSpPr>
      <p:pic>
        <p:nvPicPr>
          <p:cNvPr id="826" name="Google Shape;826;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827" name="Google Shape;827;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29" name="Google Shape;829;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830" name="Google Shape;830;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31" name="Google Shape;831;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32" name="Google Shape;832;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33" name="Shape 833"/>
        <p:cNvGrpSpPr/>
        <p:nvPr/>
      </p:nvGrpSpPr>
      <p:grpSpPr>
        <a:xfrm>
          <a:off x="0" y="0"/>
          <a:ext cx="0" cy="0"/>
          <a:chOff x="0" y="0"/>
          <a:chExt cx="0" cy="0"/>
        </a:xfrm>
      </p:grpSpPr>
      <p:sp>
        <p:nvSpPr>
          <p:cNvPr id="834" name="Google Shape;834;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5" name="Google Shape;835;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36" name="Google Shape;836;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37" name="Google Shape;837;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38" name="Google Shape;838;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39" name="Shape 839"/>
        <p:cNvGrpSpPr/>
        <p:nvPr/>
      </p:nvGrpSpPr>
      <p:grpSpPr>
        <a:xfrm>
          <a:off x="0" y="0"/>
          <a:ext cx="0" cy="0"/>
          <a:chOff x="0" y="0"/>
          <a:chExt cx="0" cy="0"/>
        </a:xfrm>
      </p:grpSpPr>
      <p:sp>
        <p:nvSpPr>
          <p:cNvPr id="840" name="Google Shape;840;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1" name="Google Shape;841;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42" name="Google Shape;842;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43" name="Google Shape;843;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44" name="Google Shape;844;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45" name="Shape 845"/>
        <p:cNvGrpSpPr/>
        <p:nvPr/>
      </p:nvGrpSpPr>
      <p:grpSpPr>
        <a:xfrm>
          <a:off x="0" y="0"/>
          <a:ext cx="0" cy="0"/>
          <a:chOff x="0" y="0"/>
          <a:chExt cx="0" cy="0"/>
        </a:xfrm>
      </p:grpSpPr>
      <p:sp>
        <p:nvSpPr>
          <p:cNvPr id="847" name="Google Shape;847;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48" name="Shape 848"/>
        <p:cNvGrpSpPr/>
        <p:nvPr/>
      </p:nvGrpSpPr>
      <p:grpSpPr>
        <a:xfrm>
          <a:off x="0" y="0"/>
          <a:ext cx="0" cy="0"/>
          <a:chOff x="0" y="0"/>
          <a:chExt cx="0" cy="0"/>
        </a:xfrm>
      </p:grpSpPr>
      <p:sp>
        <p:nvSpPr>
          <p:cNvPr id="849" name="Google Shape;849;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50" name="Google Shape;850;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51" name="Google Shape;851;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52" name="Google Shape;852;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53" name="Google Shape;853;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54" name="Google Shape;854;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55" name="Google Shape;855;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56" name="Google Shape;856;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57" name="Google Shape;857;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58" name="Shape 858"/>
        <p:cNvGrpSpPr/>
        <p:nvPr/>
      </p:nvGrpSpPr>
      <p:grpSpPr>
        <a:xfrm>
          <a:off x="0" y="0"/>
          <a:ext cx="0" cy="0"/>
          <a:chOff x="0" y="0"/>
          <a:chExt cx="0" cy="0"/>
        </a:xfrm>
      </p:grpSpPr>
      <p:pic>
        <p:nvPicPr>
          <p:cNvPr id="859" name="Google Shape;859;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60" name="Google Shape;860;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61" name="Shape 861"/>
        <p:cNvGrpSpPr/>
        <p:nvPr/>
      </p:nvGrpSpPr>
      <p:grpSpPr>
        <a:xfrm>
          <a:off x="0" y="0"/>
          <a:ext cx="0" cy="0"/>
          <a:chOff x="0" y="0"/>
          <a:chExt cx="0" cy="0"/>
        </a:xfrm>
      </p:grpSpPr>
      <p:sp>
        <p:nvSpPr>
          <p:cNvPr id="862" name="Google Shape;862;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5.xml"/><Relationship Id="rId3" Type="http://schemas.openxmlformats.org/officeDocument/2006/relationships/image" Target="../media/image6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2.xml"/><Relationship Id="rId2" Type="http://schemas.openxmlformats.org/officeDocument/2006/relationships/notesSlide" Target="../notesSlides/notesSlide8.xml"/><Relationship Id="rId3"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0.xml"/><Relationship Id="rId3" Type="http://schemas.openxmlformats.org/officeDocument/2006/relationships/image" Target="../media/image6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4.xml"/><Relationship Id="rId3" Type="http://schemas.openxmlformats.org/officeDocument/2006/relationships/image" Target="../media/image71.png"/><Relationship Id="rId4" Type="http://schemas.openxmlformats.org/officeDocument/2006/relationships/image" Target="../media/image6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17.xml"/><Relationship Id="rId3" Type="http://schemas.openxmlformats.org/officeDocument/2006/relationships/image" Target="../media/image6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3.xml"/><Relationship Id="rId3" Type="http://schemas.openxmlformats.org/officeDocument/2006/relationships/image" Target="../media/image68.png"/><Relationship Id="rId4" Type="http://schemas.openxmlformats.org/officeDocument/2006/relationships/image" Target="../media/image6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27.xml"/><Relationship Id="rId3" Type="http://schemas.openxmlformats.org/officeDocument/2006/relationships/image" Target="../media/image62.png"/><Relationship Id="rId4" Type="http://schemas.openxmlformats.org/officeDocument/2006/relationships/image" Target="../media/image6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9.xml"/><Relationship Id="rId2" Type="http://schemas.openxmlformats.org/officeDocument/2006/relationships/notesSlide" Target="../notesSlides/notesSlide29.xml"/><Relationship Id="rId3" Type="http://schemas.openxmlformats.org/officeDocument/2006/relationships/image" Target="../media/image67.png"/><Relationship Id="rId4" Type="http://schemas.openxmlformats.org/officeDocument/2006/relationships/image" Target="../media/image6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33.xml"/><Relationship Id="rId3" Type="http://schemas.openxmlformats.org/officeDocument/2006/relationships/image" Target="../media/image6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34.xml"/><Relationship Id="rId3" Type="http://schemas.openxmlformats.org/officeDocument/2006/relationships/image" Target="../media/image65.png"/><Relationship Id="rId4" Type="http://schemas.openxmlformats.org/officeDocument/2006/relationships/image" Target="../media/image6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35.xml"/><Relationship Id="rId3" Type="http://schemas.openxmlformats.org/officeDocument/2006/relationships/image" Target="../media/image65.png"/><Relationship Id="rId4" Type="http://schemas.openxmlformats.org/officeDocument/2006/relationships/image" Target="../media/image6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notesSlide" Target="../notesSlides/notesSlide36.xml"/><Relationship Id="rId3" Type="http://schemas.openxmlformats.org/officeDocument/2006/relationships/image" Target="../media/image60.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7.xml"/><Relationship Id="rId3" Type="http://schemas.openxmlformats.org/officeDocument/2006/relationships/image" Target="../media/image70.png"/><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8.xml"/><Relationship Id="rId3" Type="http://schemas.openxmlformats.org/officeDocument/2006/relationships/image" Target="../media/image70.png"/><Relationship Id="rId4" Type="http://schemas.openxmlformats.org/officeDocument/2006/relationships/image" Target="../media/image6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9.xml"/><Relationship Id="rId3" Type="http://schemas.openxmlformats.org/officeDocument/2006/relationships/image" Target="../media/image73.png"/><Relationship Id="rId4" Type="http://schemas.openxmlformats.org/officeDocument/2006/relationships/image" Target="../media/image7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0.xml"/><Relationship Id="rId3" Type="http://schemas.openxmlformats.org/officeDocument/2006/relationships/image" Target="../media/image72.png"/><Relationship Id="rId4" Type="http://schemas.openxmlformats.org/officeDocument/2006/relationships/image" Target="../media/image6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0.xml"/><Relationship Id="rId2" Type="http://schemas.openxmlformats.org/officeDocument/2006/relationships/notesSlide" Target="../notesSlides/notesSlide41.xml"/><Relationship Id="rId3" Type="http://schemas.openxmlformats.org/officeDocument/2006/relationships/image" Target="../media/image78.png"/><Relationship Id="rId4" Type="http://schemas.openxmlformats.org/officeDocument/2006/relationships/image" Target="../media/image76.png"/><Relationship Id="rId5" Type="http://schemas.openxmlformats.org/officeDocument/2006/relationships/image" Target="../media/image74.png"/><Relationship Id="rId6" Type="http://schemas.openxmlformats.org/officeDocument/2006/relationships/image" Target="../media/image77.png"/><Relationship Id="rId7" Type="http://schemas.openxmlformats.org/officeDocument/2006/relationships/image" Target="../media/image4.png"/><Relationship Id="rId8" Type="http://schemas.openxmlformats.org/officeDocument/2006/relationships/image" Target="../media/image5.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4.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6" name="Shape 866"/>
        <p:cNvGrpSpPr/>
        <p:nvPr/>
      </p:nvGrpSpPr>
      <p:grpSpPr>
        <a:xfrm>
          <a:off x="0" y="0"/>
          <a:ext cx="0" cy="0"/>
          <a:chOff x="0" y="0"/>
          <a:chExt cx="0" cy="0"/>
        </a:xfrm>
      </p:grpSpPr>
      <p:sp>
        <p:nvSpPr>
          <p:cNvPr id="867" name="Google Shape;867;p73"/>
          <p:cNvSpPr txBox="1"/>
          <p:nvPr>
            <p:ph type="ctrTitle"/>
          </p:nvPr>
        </p:nvSpPr>
        <p:spPr>
          <a:xfrm>
            <a:off x="324000" y="78855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Isbarbardhigga wareegyada taxan iyo kuwa barbar socda</a:t>
            </a:r>
            <a:endParaRPr/>
          </a:p>
        </p:txBody>
      </p:sp>
      <p:sp>
        <p:nvSpPr>
          <p:cNvPr id="868" name="Google Shape;868;p73"/>
          <p:cNvSpPr txBox="1"/>
          <p:nvPr>
            <p:ph idx="1" type="subTitle"/>
          </p:nvPr>
        </p:nvSpPr>
        <p:spPr>
          <a:xfrm>
            <a:off x="890225" y="4327975"/>
            <a:ext cx="57927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Iska caabinta (Resistance) iyo wareegyada barbar socda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2" name="Shape 872"/>
        <p:cNvGrpSpPr/>
        <p:nvPr/>
      </p:nvGrpSpPr>
      <p:grpSpPr>
        <a:xfrm>
          <a:off x="0" y="0"/>
          <a:ext cx="0" cy="0"/>
          <a:chOff x="0" y="0"/>
          <a:chExt cx="0" cy="0"/>
        </a:xfrm>
      </p:grpSpPr>
      <p:sp>
        <p:nvSpPr>
          <p:cNvPr id="873" name="Google Shape;873;p74"/>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waxbarasho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7" name="Shape 877"/>
        <p:cNvGrpSpPr/>
        <p:nvPr/>
      </p:nvGrpSpPr>
      <p:grpSpPr>
        <a:xfrm>
          <a:off x="0" y="0"/>
          <a:ext cx="0" cy="0"/>
          <a:chOff x="0" y="0"/>
          <a:chExt cx="0" cy="0"/>
        </a:xfrm>
      </p:grpSpPr>
      <p:sp>
        <p:nvSpPr>
          <p:cNvPr id="878" name="Google Shape;878;p75"/>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a:latin typeface="Lexend"/>
              </a:rPr>
              <a:t>Waxaan isbarbardhigi karaa sifooyinka wareegyada taxan iyo kuwa barbar socda ee leh qaybo isku mid ah.</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76"/>
          <p:cNvSpPr txBox="1"/>
          <p:nvPr>
            <p:ph idx="1" type="subTitle"/>
          </p:nvPr>
        </p:nvSpPr>
        <p:spPr>
          <a:xfrm>
            <a:off x="324000" y="8100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 taxan (series circuit)</a:t>
            </a:r>
            <a:endParaRPr/>
          </a:p>
        </p:txBody>
      </p:sp>
      <p:sp>
        <p:nvSpPr>
          <p:cNvPr id="884" name="Google Shape;884;p76"/>
          <p:cNvSpPr txBox="1"/>
          <p:nvPr>
            <p:ph idx="2" type="subTitle"/>
          </p:nvPr>
        </p:nvSpPr>
        <p:spPr>
          <a:xfrm>
            <a:off x="2699325" y="810000"/>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 leh hal loop</a:t>
            </a:r>
            <a:endParaRPr/>
          </a:p>
        </p:txBody>
      </p:sp>
      <p:sp>
        <p:nvSpPr>
          <p:cNvPr id="885" name="Google Shape;885;p76"/>
          <p:cNvSpPr txBox="1"/>
          <p:nvPr>
            <p:ph idx="3" type="subTitle"/>
          </p:nvPr>
        </p:nvSpPr>
        <p:spPr>
          <a:xfrm>
            <a:off x="324000" y="24864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danab (voltage)</a:t>
            </a:r>
            <a:endParaRPr/>
          </a:p>
        </p:txBody>
      </p:sp>
      <p:sp>
        <p:nvSpPr>
          <p:cNvPr id="886" name="Google Shape;886;p76"/>
          <p:cNvSpPr txBox="1"/>
          <p:nvPr>
            <p:ph idx="4" type="subTitle"/>
          </p:nvPr>
        </p:nvSpPr>
        <p:spPr>
          <a:xfrm>
            <a:off x="2699325" y="2486400"/>
            <a:ext cx="5664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cabirka 'riixista' ee unugga korantadu siinayo charges-ka</a:t>
            </a:r>
            <a:endParaRPr/>
          </a:p>
        </p:txBody>
      </p:sp>
      <p:sp>
        <p:nvSpPr>
          <p:cNvPr id="887" name="Google Shape;887;p76"/>
          <p:cNvSpPr txBox="1"/>
          <p:nvPr>
            <p:ph idx="7" type="subTitle"/>
          </p:nvPr>
        </p:nvSpPr>
        <p:spPr>
          <a:xfrm>
            <a:off x="324000" y="16482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current</a:t>
            </a:r>
            <a:endParaRPr/>
          </a:p>
        </p:txBody>
      </p:sp>
      <p:sp>
        <p:nvSpPr>
          <p:cNvPr id="888" name="Google Shape;888;p76"/>
          <p:cNvSpPr txBox="1"/>
          <p:nvPr>
            <p:ph idx="8" type="subTitle"/>
          </p:nvPr>
        </p:nvSpPr>
        <p:spPr>
          <a:xfrm>
            <a:off x="2699325" y="1648200"/>
            <a:ext cx="4047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heerka socodka charge-ka ee wareegga</a:t>
            </a:r>
            <a:endParaRPr/>
          </a:p>
        </p:txBody>
      </p:sp>
      <p:sp>
        <p:nvSpPr>
          <p:cNvPr id="889" name="Google Shape;889;p76"/>
          <p:cNvSpPr txBox="1"/>
          <p:nvPr>
            <p:ph idx="9" type="subTitle"/>
          </p:nvPr>
        </p:nvSpPr>
        <p:spPr>
          <a:xfrm>
            <a:off x="324000" y="3324600"/>
            <a:ext cx="22035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 barbar socda (parallel circuit)</a:t>
            </a:r>
            <a:endParaRPr/>
          </a:p>
        </p:txBody>
      </p:sp>
      <p:sp>
        <p:nvSpPr>
          <p:cNvPr id="890" name="Google Shape;890;p76"/>
          <p:cNvSpPr txBox="1"/>
          <p:nvPr>
            <p:ph idx="13" type="subTitle"/>
          </p:nvPr>
        </p:nvSpPr>
        <p:spPr>
          <a:xfrm>
            <a:off x="2699325" y="3324600"/>
            <a:ext cx="5793900" cy="48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 leh isgoysyada u horseeda loops kala duwan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4" name="Shape 894"/>
        <p:cNvGrpSpPr/>
        <p:nvPr/>
      </p:nvGrpSpPr>
      <p:grpSpPr>
        <a:xfrm>
          <a:off x="0" y="0"/>
          <a:ext cx="0" cy="0"/>
          <a:chOff x="0" y="0"/>
          <a:chExt cx="0" cy="0"/>
        </a:xfrm>
      </p:grpSpPr>
      <p:sp>
        <p:nvSpPr>
          <p:cNvPr id="895" name="Google Shape;895;p77"/>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Current iyo danab (voltage) ee wareeg taxan</a:t>
            </a:r>
            <a:endParaRPr/>
          </a:p>
        </p:txBody>
      </p:sp>
      <p:sp>
        <p:nvSpPr>
          <p:cNvPr id="896" name="Google Shape;896;p77"/>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darista qaybo laamaha</a:t>
            </a:r>
            <a:endParaRPr/>
          </a:p>
        </p:txBody>
      </p:sp>
      <p:sp>
        <p:nvSpPr>
          <p:cNvPr id="897" name="Google Shape;897;p77"/>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darista laamo wareeg barbar socda</a:t>
            </a:r>
            <a:endParaRPr/>
          </a:p>
        </p:txBody>
      </p:sp>
      <p:sp>
        <p:nvSpPr>
          <p:cNvPr id="898" name="Google Shape;898;p77"/>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Isbarbardhigga wareegyada taxan iyo kuwa barbar socda</a:t>
            </a:r>
            <a:endParaRPr/>
          </a:p>
        </p:txBody>
      </p:sp>
      <p:pic>
        <p:nvPicPr>
          <p:cNvPr id="899" name="Google Shape;899;p77"/>
          <p:cNvPicPr preferRelativeResize="0"/>
          <p:nvPr/>
        </p:nvPicPr>
        <p:blipFill>
          <a:blip r:embed="rId3">
            <a:alphaModFix/>
          </a:blip>
          <a:stretch>
            <a:fillRect/>
          </a:stretch>
        </p:blipFill>
        <p:spPr>
          <a:xfrm>
            <a:off x="403050" y="17410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9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78"/>
          <p:cNvSpPr txBox="1"/>
          <p:nvPr>
            <p:ph idx="1" type="body"/>
          </p:nvPr>
        </p:nvSpPr>
        <p:spPr>
          <a:xfrm>
            <a:off x="324000" y="759300"/>
            <a:ext cx="70032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Kani waa wareeg taxan.</a:t>
            </a:r>
            <a:r>
              <a:rPr b="1" lang="en-GB">
                <a:latin typeface="Lexend"/>
              </a:rPr>
              <a:t/>
            </a:r>
            <a:r>
              <a:rPr lang="en-GB">
                <a:latin typeface="Lexend"/>
              </a:rPr>
              <a:t/>
            </a:r>
            <a:endParaRPr/>
          </a:p>
        </p:txBody>
      </p:sp>
      <p:sp>
        <p:nvSpPr>
          <p:cNvPr id="905" name="Google Shape;905;p7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Current iyo danab (voltage) ee wareeg taxan</a:t>
            </a:r>
            <a:endParaRPr/>
          </a:p>
        </p:txBody>
      </p:sp>
      <p:cxnSp>
        <p:nvCxnSpPr>
          <p:cNvPr id="906" name="Google Shape;906;p78"/>
          <p:cNvCxnSpPr/>
          <p:nvPr/>
        </p:nvCxnSpPr>
        <p:spPr>
          <a:xfrm>
            <a:off x="2855400" y="27294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907" name="Google Shape;907;p78"/>
          <p:cNvCxnSpPr/>
          <p:nvPr/>
        </p:nvCxnSpPr>
        <p:spPr>
          <a:xfrm>
            <a:off x="2855625" y="2714975"/>
            <a:ext cx="1200" cy="1129800"/>
          </a:xfrm>
          <a:prstGeom prst="straightConnector1">
            <a:avLst/>
          </a:prstGeom>
          <a:noFill/>
          <a:ln cap="flat" cmpd="sng" w="28575">
            <a:solidFill>
              <a:schemeClr val="dk1"/>
            </a:solidFill>
            <a:prstDash val="solid"/>
            <a:round/>
            <a:headEnd len="med" w="med" type="none"/>
            <a:tailEnd len="med" w="med" type="none"/>
          </a:ln>
        </p:spPr>
      </p:cxnSp>
      <p:grpSp>
        <p:nvGrpSpPr>
          <p:cNvPr id="908" name="Google Shape;908;p78"/>
          <p:cNvGrpSpPr/>
          <p:nvPr/>
        </p:nvGrpSpPr>
        <p:grpSpPr>
          <a:xfrm>
            <a:off x="4356950" y="2423843"/>
            <a:ext cx="134400" cy="613497"/>
            <a:chOff x="3296475" y="1554150"/>
            <a:chExt cx="134400" cy="768600"/>
          </a:xfrm>
        </p:grpSpPr>
        <p:sp>
          <p:nvSpPr>
            <p:cNvPr id="909" name="Google Shape;909;p78"/>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10" name="Google Shape;910;p78"/>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911" name="Google Shape;911;p78"/>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912" name="Google Shape;912;p78"/>
          <p:cNvCxnSpPr/>
          <p:nvPr/>
        </p:nvCxnSpPr>
        <p:spPr>
          <a:xfrm>
            <a:off x="2855400" y="383202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913" name="Google Shape;913;p78"/>
          <p:cNvGrpSpPr/>
          <p:nvPr/>
        </p:nvGrpSpPr>
        <p:grpSpPr>
          <a:xfrm>
            <a:off x="4205475" y="3653225"/>
            <a:ext cx="360000" cy="360000"/>
            <a:chOff x="5653425" y="3677400"/>
            <a:chExt cx="360000" cy="360000"/>
          </a:xfrm>
        </p:grpSpPr>
        <p:sp>
          <p:nvSpPr>
            <p:cNvPr id="914" name="Google Shape;914;p78"/>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915" name="Google Shape;915;p78"/>
            <p:cNvCxnSpPr>
              <a:stCxn id="914" idx="1"/>
              <a:endCxn id="91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916" name="Google Shape;916;p78"/>
            <p:cNvCxnSpPr>
              <a:stCxn id="914" idx="7"/>
              <a:endCxn id="91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917" name="Google Shape;917;p78"/>
          <p:cNvCxnSpPr/>
          <p:nvPr/>
        </p:nvCxnSpPr>
        <p:spPr>
          <a:xfrm flipH="1">
            <a:off x="6064800" y="2717600"/>
            <a:ext cx="1200" cy="1127400"/>
          </a:xfrm>
          <a:prstGeom prst="straightConnector1">
            <a:avLst/>
          </a:prstGeom>
          <a:noFill/>
          <a:ln cap="flat" cmpd="sng" w="28575">
            <a:solidFill>
              <a:schemeClr val="dk1"/>
            </a:solidFill>
            <a:prstDash val="solid"/>
            <a:round/>
            <a:headEnd len="med" w="med" type="none"/>
            <a:tailEnd len="med" w="med" type="none"/>
          </a:ln>
        </p:spPr>
      </p:cxnSp>
      <p:cxnSp>
        <p:nvCxnSpPr>
          <p:cNvPr id="918" name="Google Shape;918;p78"/>
          <p:cNvCxnSpPr/>
          <p:nvPr/>
        </p:nvCxnSpPr>
        <p:spPr>
          <a:xfrm flipH="1" rot="10800000">
            <a:off x="3303563" y="3653225"/>
            <a:ext cx="505200" cy="1200"/>
          </a:xfrm>
          <a:prstGeom prst="straightConnector1">
            <a:avLst/>
          </a:prstGeom>
          <a:noFill/>
          <a:ln cap="flat" cmpd="sng" w="38100">
            <a:solidFill>
              <a:schemeClr val="accent4"/>
            </a:solidFill>
            <a:prstDash val="solid"/>
            <a:round/>
            <a:headEnd len="med" w="med" type="none"/>
            <a:tailEnd len="med" w="med" type="triangle"/>
          </a:ln>
        </p:spPr>
      </p:cxnSp>
      <p:sp>
        <p:nvSpPr>
          <p:cNvPr id="919" name="Google Shape;919;p78"/>
          <p:cNvSpPr/>
          <p:nvPr/>
        </p:nvSpPr>
        <p:spPr>
          <a:xfrm>
            <a:off x="2866125" y="2737925"/>
            <a:ext cx="3196500" cy="1080000"/>
          </a:xfrm>
          <a:prstGeom prst="rect">
            <a:avLst/>
          </a:prstGeom>
          <a:noFill/>
          <a:ln cap="flat" cmpd="sng" w="762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0" name="Google Shape;920;p78"/>
          <p:cNvSpPr txBox="1"/>
          <p:nvPr>
            <p:ph idx="1" type="body"/>
          </p:nvPr>
        </p:nvSpPr>
        <p:spPr>
          <a:xfrm>
            <a:off x="324000" y="1216500"/>
            <a:ext cx="70032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Waxaa jira hal loop.</a:t>
            </a:r>
            <a:endParaRPr/>
          </a:p>
        </p:txBody>
      </p:sp>
      <p:sp>
        <p:nvSpPr>
          <p:cNvPr id="921" name="Google Shape;921;p78"/>
          <p:cNvSpPr txBox="1"/>
          <p:nvPr>
            <p:ph idx="1" type="body"/>
          </p:nvPr>
        </p:nvSpPr>
        <p:spPr>
          <a:xfrm>
            <a:off x="324000" y="1639650"/>
            <a:ext cx="70032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Current-ku waa isku mid meel kasta oo loop-ka ah.</a:t>
            </a:r>
            <a:r>
              <a:rPr b="1" lang="en-GB">
                <a:latin typeface="Lexend"/>
              </a:rPr>
              <a:t/>
            </a:r>
            <a:r>
              <a:rPr lang="en-GB">
                <a:latin typeface="Lexend"/>
              </a:rPr>
              <a:t/>
            </a:r>
            <a:endParaRPr/>
          </a:p>
        </p:txBody>
      </p:sp>
      <p:cxnSp>
        <p:nvCxnSpPr>
          <p:cNvPr id="922" name="Google Shape;922;p78"/>
          <p:cNvCxnSpPr/>
          <p:nvPr/>
        </p:nvCxnSpPr>
        <p:spPr>
          <a:xfrm flipH="1" rot="10800000">
            <a:off x="5056163" y="3653225"/>
            <a:ext cx="5052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23" name="Google Shape;923;p78"/>
          <p:cNvCxnSpPr/>
          <p:nvPr/>
        </p:nvCxnSpPr>
        <p:spPr>
          <a:xfrm flipH="1" rot="-5400000">
            <a:off x="2763338" y="3281313"/>
            <a:ext cx="5052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24" name="Google Shape;924;p78"/>
          <p:cNvCxnSpPr/>
          <p:nvPr/>
        </p:nvCxnSpPr>
        <p:spPr>
          <a:xfrm flipH="1" rot="5400000">
            <a:off x="5659488" y="3281300"/>
            <a:ext cx="5052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25" name="Google Shape;925;p78"/>
          <p:cNvCxnSpPr/>
          <p:nvPr/>
        </p:nvCxnSpPr>
        <p:spPr>
          <a:xfrm rot="10800000">
            <a:off x="3303563" y="2586425"/>
            <a:ext cx="5052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26" name="Google Shape;926;p78"/>
          <p:cNvCxnSpPr/>
          <p:nvPr/>
        </p:nvCxnSpPr>
        <p:spPr>
          <a:xfrm rot="10800000">
            <a:off x="4979963" y="2586425"/>
            <a:ext cx="505200" cy="1200"/>
          </a:xfrm>
          <a:prstGeom prst="straightConnector1">
            <a:avLst/>
          </a:prstGeom>
          <a:noFill/>
          <a:ln cap="flat" cmpd="sng" w="38100">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1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0" name="Shape 930"/>
        <p:cNvGrpSpPr/>
        <p:nvPr/>
      </p:nvGrpSpPr>
      <p:grpSpPr>
        <a:xfrm>
          <a:off x="0" y="0"/>
          <a:ext cx="0" cy="0"/>
          <a:chOff x="0" y="0"/>
          <a:chExt cx="0" cy="0"/>
        </a:xfrm>
      </p:grpSpPr>
      <p:sp>
        <p:nvSpPr>
          <p:cNvPr id="931" name="Google Shape;931;p79"/>
          <p:cNvSpPr txBox="1"/>
          <p:nvPr>
            <p:ph idx="1" type="body"/>
          </p:nvPr>
        </p:nvSpPr>
        <p:spPr>
          <a:xfrm>
            <a:off x="324000" y="759300"/>
            <a:ext cx="84294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Ku darista qaybo meel kasta oo wareegga ah waxay kordhin doontaa iska caabinta (resistance) waxayna sababi doontaa in current-ka ku yaraado.</a:t>
            </a:r>
            <a:endParaRPr/>
          </a:p>
        </p:txBody>
      </p:sp>
      <p:sp>
        <p:nvSpPr>
          <p:cNvPr id="932" name="Google Shape;932;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Current iyo danab (voltage) ee wareeg taxan</a:t>
            </a:r>
            <a:endParaRPr/>
          </a:p>
        </p:txBody>
      </p:sp>
      <p:cxnSp>
        <p:nvCxnSpPr>
          <p:cNvPr id="933" name="Google Shape;933;p79"/>
          <p:cNvCxnSpPr/>
          <p:nvPr/>
        </p:nvCxnSpPr>
        <p:spPr>
          <a:xfrm>
            <a:off x="2855400" y="27294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934" name="Google Shape;934;p79"/>
          <p:cNvCxnSpPr/>
          <p:nvPr/>
        </p:nvCxnSpPr>
        <p:spPr>
          <a:xfrm>
            <a:off x="2855625" y="2714975"/>
            <a:ext cx="1200" cy="1129800"/>
          </a:xfrm>
          <a:prstGeom prst="straightConnector1">
            <a:avLst/>
          </a:prstGeom>
          <a:noFill/>
          <a:ln cap="flat" cmpd="sng" w="28575">
            <a:solidFill>
              <a:schemeClr val="dk1"/>
            </a:solidFill>
            <a:prstDash val="solid"/>
            <a:round/>
            <a:headEnd len="med" w="med" type="none"/>
            <a:tailEnd len="med" w="med" type="none"/>
          </a:ln>
        </p:spPr>
      </p:cxnSp>
      <p:grpSp>
        <p:nvGrpSpPr>
          <p:cNvPr id="935" name="Google Shape;935;p79"/>
          <p:cNvGrpSpPr/>
          <p:nvPr/>
        </p:nvGrpSpPr>
        <p:grpSpPr>
          <a:xfrm>
            <a:off x="4356950" y="2423843"/>
            <a:ext cx="134400" cy="613497"/>
            <a:chOff x="3296475" y="1554150"/>
            <a:chExt cx="134400" cy="768600"/>
          </a:xfrm>
        </p:grpSpPr>
        <p:sp>
          <p:nvSpPr>
            <p:cNvPr id="936" name="Google Shape;936;p79"/>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37" name="Google Shape;937;p79"/>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938" name="Google Shape;938;p79"/>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939" name="Google Shape;939;p79"/>
          <p:cNvCxnSpPr/>
          <p:nvPr/>
        </p:nvCxnSpPr>
        <p:spPr>
          <a:xfrm>
            <a:off x="2855400" y="383202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940" name="Google Shape;940;p79"/>
          <p:cNvGrpSpPr/>
          <p:nvPr/>
        </p:nvGrpSpPr>
        <p:grpSpPr>
          <a:xfrm>
            <a:off x="4205475" y="3653225"/>
            <a:ext cx="360000" cy="360000"/>
            <a:chOff x="5653425" y="3677400"/>
            <a:chExt cx="360000" cy="360000"/>
          </a:xfrm>
        </p:grpSpPr>
        <p:sp>
          <p:nvSpPr>
            <p:cNvPr id="941" name="Google Shape;941;p79"/>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942" name="Google Shape;942;p79"/>
            <p:cNvCxnSpPr>
              <a:stCxn id="941" idx="1"/>
              <a:endCxn id="94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943" name="Google Shape;943;p79"/>
            <p:cNvCxnSpPr>
              <a:stCxn id="941" idx="7"/>
              <a:endCxn id="94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944" name="Google Shape;944;p79"/>
          <p:cNvCxnSpPr/>
          <p:nvPr/>
        </p:nvCxnSpPr>
        <p:spPr>
          <a:xfrm flipH="1">
            <a:off x="6064800" y="2717600"/>
            <a:ext cx="1200" cy="1127400"/>
          </a:xfrm>
          <a:prstGeom prst="straightConnector1">
            <a:avLst/>
          </a:prstGeom>
          <a:noFill/>
          <a:ln cap="flat" cmpd="sng" w="28575">
            <a:solidFill>
              <a:schemeClr val="dk1"/>
            </a:solidFill>
            <a:prstDash val="solid"/>
            <a:round/>
            <a:headEnd len="med" w="med" type="none"/>
            <a:tailEnd len="med" w="med" type="none"/>
          </a:ln>
        </p:spPr>
      </p:cxnSp>
      <p:sp>
        <p:nvSpPr>
          <p:cNvPr id="945" name="Google Shape;945;p79"/>
          <p:cNvSpPr/>
          <p:nvPr/>
        </p:nvSpPr>
        <p:spPr>
          <a:xfrm>
            <a:off x="3292175" y="2623338"/>
            <a:ext cx="629400" cy="2145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946" name="Google Shape;946;p79"/>
          <p:cNvGrpSpPr/>
          <p:nvPr/>
        </p:nvGrpSpPr>
        <p:grpSpPr>
          <a:xfrm>
            <a:off x="5289025" y="2519988"/>
            <a:ext cx="360000" cy="360000"/>
            <a:chOff x="5653425" y="3677400"/>
            <a:chExt cx="360000" cy="360000"/>
          </a:xfrm>
        </p:grpSpPr>
        <p:sp>
          <p:nvSpPr>
            <p:cNvPr id="947" name="Google Shape;947;p79"/>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948" name="Google Shape;948;p79"/>
            <p:cNvCxnSpPr>
              <a:stCxn id="947" idx="1"/>
              <a:endCxn id="94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949" name="Google Shape;949;p79"/>
            <p:cNvCxnSpPr>
              <a:stCxn id="947" idx="7"/>
              <a:endCxn id="94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950" name="Google Shape;950;p79"/>
          <p:cNvGrpSpPr/>
          <p:nvPr/>
        </p:nvGrpSpPr>
        <p:grpSpPr>
          <a:xfrm>
            <a:off x="2676225" y="3139163"/>
            <a:ext cx="360000" cy="360000"/>
            <a:chOff x="5653425" y="3677400"/>
            <a:chExt cx="360000" cy="360000"/>
          </a:xfrm>
        </p:grpSpPr>
        <p:sp>
          <p:nvSpPr>
            <p:cNvPr id="951" name="Google Shape;951;p79"/>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952" name="Google Shape;952;p79"/>
            <p:cNvCxnSpPr>
              <a:stCxn id="951" idx="1"/>
              <a:endCxn id="95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953" name="Google Shape;953;p79"/>
            <p:cNvCxnSpPr>
              <a:stCxn id="951" idx="7"/>
              <a:endCxn id="95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954" name="Google Shape;954;p79"/>
          <p:cNvSpPr/>
          <p:nvPr/>
        </p:nvSpPr>
        <p:spPr>
          <a:xfrm>
            <a:off x="5019625" y="3729288"/>
            <a:ext cx="629400" cy="2145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5" name="Google Shape;955;p79"/>
          <p:cNvSpPr txBox="1"/>
          <p:nvPr>
            <p:ph idx="1" type="body"/>
          </p:nvPr>
        </p:nvSpPr>
        <p:spPr>
          <a:xfrm>
            <a:off x="324000" y="1875675"/>
            <a:ext cx="84960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Mar labaad, korontada (current) hoos u dhacday waxay isku mid ku tahay meel kasta oo wareegga (circuit) ah.</a:t>
            </a:r>
            <a:r>
              <a:rPr lang="en-GB" sz="1100">
                <a:latin typeface="Lexend"/>
              </a:rPr>
              <a:t/>
            </a:r>
            <a:endParaRPr/>
          </a:p>
        </p:txBody>
      </p:sp>
      <p:cxnSp>
        <p:nvCxnSpPr>
          <p:cNvPr id="956" name="Google Shape;956;p79"/>
          <p:cNvCxnSpPr/>
          <p:nvPr/>
        </p:nvCxnSpPr>
        <p:spPr>
          <a:xfrm flipH="1" rot="10800000">
            <a:off x="5190313" y="3589025"/>
            <a:ext cx="324000" cy="1200"/>
          </a:xfrm>
          <a:prstGeom prst="straightConnector1">
            <a:avLst/>
          </a:prstGeom>
          <a:noFill/>
          <a:ln cap="flat" cmpd="sng" w="28575">
            <a:solidFill>
              <a:schemeClr val="accent4"/>
            </a:solidFill>
            <a:prstDash val="solid"/>
            <a:round/>
            <a:headEnd len="med" w="med" type="none"/>
            <a:tailEnd len="med" w="med" type="triangle"/>
          </a:ln>
        </p:spPr>
      </p:cxnSp>
      <p:cxnSp>
        <p:nvCxnSpPr>
          <p:cNvPr id="957" name="Google Shape;957;p79"/>
          <p:cNvCxnSpPr/>
          <p:nvPr/>
        </p:nvCxnSpPr>
        <p:spPr>
          <a:xfrm flipH="1" rot="-5400000">
            <a:off x="2993113" y="3281313"/>
            <a:ext cx="324000" cy="1200"/>
          </a:xfrm>
          <a:prstGeom prst="straightConnector1">
            <a:avLst/>
          </a:prstGeom>
          <a:noFill/>
          <a:ln cap="flat" cmpd="sng" w="28575">
            <a:solidFill>
              <a:schemeClr val="accent4"/>
            </a:solidFill>
            <a:prstDash val="solid"/>
            <a:round/>
            <a:headEnd len="med" w="med" type="none"/>
            <a:tailEnd len="med" w="med" type="triangle"/>
          </a:ln>
        </p:spPr>
      </p:cxnSp>
      <p:cxnSp>
        <p:nvCxnSpPr>
          <p:cNvPr id="958" name="Google Shape;958;p79"/>
          <p:cNvCxnSpPr/>
          <p:nvPr/>
        </p:nvCxnSpPr>
        <p:spPr>
          <a:xfrm flipH="1" rot="5400000">
            <a:off x="5771463" y="3231525"/>
            <a:ext cx="324000" cy="1200"/>
          </a:xfrm>
          <a:prstGeom prst="straightConnector1">
            <a:avLst/>
          </a:prstGeom>
          <a:noFill/>
          <a:ln cap="flat" cmpd="sng" w="28575">
            <a:solidFill>
              <a:schemeClr val="accent4"/>
            </a:solidFill>
            <a:prstDash val="solid"/>
            <a:round/>
            <a:headEnd len="med" w="med" type="none"/>
            <a:tailEnd len="med" w="med" type="triangle"/>
          </a:ln>
        </p:spPr>
      </p:cxnSp>
      <p:cxnSp>
        <p:nvCxnSpPr>
          <p:cNvPr id="959" name="Google Shape;959;p79"/>
          <p:cNvCxnSpPr/>
          <p:nvPr/>
        </p:nvCxnSpPr>
        <p:spPr>
          <a:xfrm rot="10800000">
            <a:off x="3444875" y="2992038"/>
            <a:ext cx="324000" cy="3600"/>
          </a:xfrm>
          <a:prstGeom prst="straightConnector1">
            <a:avLst/>
          </a:prstGeom>
          <a:noFill/>
          <a:ln cap="flat" cmpd="sng" w="28575">
            <a:solidFill>
              <a:schemeClr val="accent4"/>
            </a:solidFill>
            <a:prstDash val="solid"/>
            <a:round/>
            <a:headEnd len="med" w="med" type="none"/>
            <a:tailEnd len="med" w="med" type="triangle"/>
          </a:ln>
        </p:spPr>
      </p:cxnSp>
      <p:cxnSp>
        <p:nvCxnSpPr>
          <p:cNvPr id="960" name="Google Shape;960;p79"/>
          <p:cNvCxnSpPr/>
          <p:nvPr/>
        </p:nvCxnSpPr>
        <p:spPr>
          <a:xfrm rot="10800000">
            <a:off x="4744688" y="2989438"/>
            <a:ext cx="324000" cy="1200"/>
          </a:xfrm>
          <a:prstGeom prst="straightConnector1">
            <a:avLst/>
          </a:prstGeom>
          <a:noFill/>
          <a:ln cap="flat" cmpd="sng" w="28575">
            <a:solidFill>
              <a:schemeClr val="accent4"/>
            </a:solidFill>
            <a:prstDash val="solid"/>
            <a:round/>
            <a:headEnd len="med" w="med" type="none"/>
            <a:tailEnd len="med" w="med" type="triangle"/>
          </a:ln>
        </p:spPr>
      </p:cxnSp>
      <p:cxnSp>
        <p:nvCxnSpPr>
          <p:cNvPr id="961" name="Google Shape;961;p79"/>
          <p:cNvCxnSpPr/>
          <p:nvPr/>
        </p:nvCxnSpPr>
        <p:spPr>
          <a:xfrm flipH="1" rot="10800000">
            <a:off x="3444863" y="3653250"/>
            <a:ext cx="324000" cy="1200"/>
          </a:xfrm>
          <a:prstGeom prst="straightConnector1">
            <a:avLst/>
          </a:prstGeom>
          <a:noFill/>
          <a:ln cap="flat" cmpd="sng" w="28575">
            <a:solidFill>
              <a:schemeClr val="accent4"/>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5" name="Shape 965"/>
        <p:cNvGrpSpPr/>
        <p:nvPr/>
      </p:nvGrpSpPr>
      <p:grpSpPr>
        <a:xfrm>
          <a:off x="0" y="0"/>
          <a:ext cx="0" cy="0"/>
          <a:chOff x="0" y="0"/>
          <a:chExt cx="0" cy="0"/>
        </a:xfrm>
      </p:grpSpPr>
      <p:sp>
        <p:nvSpPr>
          <p:cNvPr id="966" name="Google Shape;966;p80"/>
          <p:cNvSpPr txBox="1"/>
          <p:nvPr>
            <p:ph type="title"/>
          </p:nvPr>
        </p:nvSpPr>
        <p:spPr>
          <a:xfrm>
            <a:off x="324000" y="748775"/>
            <a:ext cx="70608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Maxay samaynaysaa ku darista qaybaha (components) wareegga taxanaha (series circuit) ah?</a:t>
            </a:r>
            <a:r>
              <a:rPr lang="en-GB" sz="1100">
                <a:latin typeface="Lexend"/>
              </a:rPr>
              <a:t/>
            </a:r>
            <a:r>
              <a:rPr lang="en-GB" sz="1100">
                <a:latin typeface="Lexend"/>
              </a:rPr>
              <a:t/>
            </a:r>
            <a:endParaRPr/>
          </a:p>
        </p:txBody>
      </p:sp>
      <p:sp>
        <p:nvSpPr>
          <p:cNvPr id="967" name="Google Shape;967;p80"/>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Korontada (Current) iyo danabka (Voltage) ee wareegga taxanaha (series circuit)</a:t>
            </a:r>
            <a:endParaRPr/>
          </a:p>
        </p:txBody>
      </p:sp>
      <p:sp>
        <p:nvSpPr>
          <p:cNvPr id="968" name="Google Shape;968;p80"/>
          <p:cNvSpPr txBox="1"/>
          <p:nvPr>
            <p:ph idx="1" type="subTitle"/>
          </p:nvPr>
        </p:nvSpPr>
        <p:spPr>
          <a:xfrm>
            <a:off x="1034425" y="1837775"/>
            <a:ext cx="35979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kordhisaa korontada (current)</a:t>
            </a:r>
            <a:endParaRPr/>
          </a:p>
        </p:txBody>
      </p:sp>
      <p:sp>
        <p:nvSpPr>
          <p:cNvPr id="969" name="Google Shape;969;p80"/>
          <p:cNvSpPr txBox="1"/>
          <p:nvPr>
            <p:ph idx="3" type="subTitle"/>
          </p:nvPr>
        </p:nvSpPr>
        <p:spPr>
          <a:xfrm>
            <a:off x="1034425" y="2794251"/>
            <a:ext cx="35979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kordhisaa danabka (voltage)</a:t>
            </a:r>
            <a:endParaRPr/>
          </a:p>
        </p:txBody>
      </p:sp>
      <p:sp>
        <p:nvSpPr>
          <p:cNvPr id="970" name="Google Shape;970;p80"/>
          <p:cNvSpPr txBox="1"/>
          <p:nvPr>
            <p:ph idx="4" type="subTitle"/>
          </p:nvPr>
        </p:nvSpPr>
        <p:spPr>
          <a:xfrm>
            <a:off x="1034425" y="3766974"/>
            <a:ext cx="3577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waxay kordhisaa iska caabinta (resistance)</a:t>
            </a:r>
            <a:endParaRPr/>
          </a:p>
        </p:txBody>
      </p:sp>
      <p:pic>
        <p:nvPicPr>
          <p:cNvPr id="971" name="Google Shape;971;p80"/>
          <p:cNvPicPr preferRelativeResize="0"/>
          <p:nvPr/>
        </p:nvPicPr>
        <p:blipFill>
          <a:blip r:embed="rId3">
            <a:alphaModFix/>
          </a:blip>
          <a:stretch>
            <a:fillRect/>
          </a:stretch>
        </p:blipFill>
        <p:spPr>
          <a:xfrm>
            <a:off x="4428008" y="37197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5" name="Shape 975"/>
        <p:cNvGrpSpPr/>
        <p:nvPr/>
      </p:nvGrpSpPr>
      <p:grpSpPr>
        <a:xfrm>
          <a:off x="0" y="0"/>
          <a:ext cx="0" cy="0"/>
          <a:chOff x="0" y="0"/>
          <a:chExt cx="0" cy="0"/>
        </a:xfrm>
      </p:grpSpPr>
      <p:sp>
        <p:nvSpPr>
          <p:cNvPr id="976" name="Google Shape;976;p81"/>
          <p:cNvSpPr txBox="1"/>
          <p:nvPr>
            <p:ph idx="1" type="body"/>
          </p:nvPr>
        </p:nvSpPr>
        <p:spPr>
          <a:xfrm>
            <a:off x="324000" y="759300"/>
            <a:ext cx="70032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Ku darista unug (cell) kale baytariga (battery) waxay keenaysaa in korontadu (current) kordho.</a:t>
            </a:r>
            <a:endParaRPr/>
          </a:p>
        </p:txBody>
      </p:sp>
      <p:sp>
        <p:nvSpPr>
          <p:cNvPr id="977" name="Google Shape;977;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Korontada (Current) iyo danabka (Voltage) ee wareegga taxanaha (series circuit)</a:t>
            </a:r>
            <a:endParaRPr/>
          </a:p>
        </p:txBody>
      </p:sp>
      <p:cxnSp>
        <p:nvCxnSpPr>
          <p:cNvPr id="978" name="Google Shape;978;p81"/>
          <p:cNvCxnSpPr/>
          <p:nvPr/>
        </p:nvCxnSpPr>
        <p:spPr>
          <a:xfrm>
            <a:off x="2855400" y="27294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979" name="Google Shape;979;p81"/>
          <p:cNvCxnSpPr/>
          <p:nvPr/>
        </p:nvCxnSpPr>
        <p:spPr>
          <a:xfrm>
            <a:off x="2855625" y="2714975"/>
            <a:ext cx="1200" cy="1129800"/>
          </a:xfrm>
          <a:prstGeom prst="straightConnector1">
            <a:avLst/>
          </a:prstGeom>
          <a:noFill/>
          <a:ln cap="flat" cmpd="sng" w="28575">
            <a:solidFill>
              <a:schemeClr val="dk1"/>
            </a:solidFill>
            <a:prstDash val="solid"/>
            <a:round/>
            <a:headEnd len="med" w="med" type="none"/>
            <a:tailEnd len="med" w="med" type="none"/>
          </a:ln>
        </p:spPr>
      </p:cxnSp>
      <p:grpSp>
        <p:nvGrpSpPr>
          <p:cNvPr id="980" name="Google Shape;980;p81"/>
          <p:cNvGrpSpPr/>
          <p:nvPr/>
        </p:nvGrpSpPr>
        <p:grpSpPr>
          <a:xfrm>
            <a:off x="4152475" y="2423843"/>
            <a:ext cx="134400" cy="613497"/>
            <a:chOff x="3296475" y="1554150"/>
            <a:chExt cx="134400" cy="768600"/>
          </a:xfrm>
        </p:grpSpPr>
        <p:sp>
          <p:nvSpPr>
            <p:cNvPr id="981" name="Google Shape;981;p81"/>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82" name="Google Shape;982;p81"/>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983" name="Google Shape;983;p81"/>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984" name="Google Shape;984;p81"/>
          <p:cNvCxnSpPr/>
          <p:nvPr/>
        </p:nvCxnSpPr>
        <p:spPr>
          <a:xfrm>
            <a:off x="2855400" y="383202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985" name="Google Shape;985;p81"/>
          <p:cNvGrpSpPr/>
          <p:nvPr/>
        </p:nvGrpSpPr>
        <p:grpSpPr>
          <a:xfrm>
            <a:off x="4205475" y="3653225"/>
            <a:ext cx="360000" cy="360000"/>
            <a:chOff x="5653425" y="3677400"/>
            <a:chExt cx="360000" cy="360000"/>
          </a:xfrm>
        </p:grpSpPr>
        <p:sp>
          <p:nvSpPr>
            <p:cNvPr id="986" name="Google Shape;986;p81"/>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987" name="Google Shape;987;p81"/>
            <p:cNvCxnSpPr>
              <a:stCxn id="986" idx="1"/>
              <a:endCxn id="986"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988" name="Google Shape;988;p81"/>
            <p:cNvCxnSpPr>
              <a:stCxn id="986" idx="7"/>
              <a:endCxn id="986"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989" name="Google Shape;989;p81"/>
          <p:cNvCxnSpPr/>
          <p:nvPr/>
        </p:nvCxnSpPr>
        <p:spPr>
          <a:xfrm flipH="1">
            <a:off x="6064800" y="2717600"/>
            <a:ext cx="1200" cy="1127400"/>
          </a:xfrm>
          <a:prstGeom prst="straightConnector1">
            <a:avLst/>
          </a:prstGeom>
          <a:noFill/>
          <a:ln cap="flat" cmpd="sng" w="28575">
            <a:solidFill>
              <a:schemeClr val="dk1"/>
            </a:solidFill>
            <a:prstDash val="solid"/>
            <a:round/>
            <a:headEnd len="med" w="med" type="none"/>
            <a:tailEnd len="med" w="med" type="none"/>
          </a:ln>
        </p:spPr>
      </p:cxnSp>
      <p:cxnSp>
        <p:nvCxnSpPr>
          <p:cNvPr id="990" name="Google Shape;990;p81"/>
          <p:cNvCxnSpPr/>
          <p:nvPr/>
        </p:nvCxnSpPr>
        <p:spPr>
          <a:xfrm flipH="1" rot="10800000">
            <a:off x="3303563" y="3653225"/>
            <a:ext cx="792000" cy="1200"/>
          </a:xfrm>
          <a:prstGeom prst="straightConnector1">
            <a:avLst/>
          </a:prstGeom>
          <a:noFill/>
          <a:ln cap="flat" cmpd="sng" w="38100">
            <a:solidFill>
              <a:schemeClr val="accent4"/>
            </a:solidFill>
            <a:prstDash val="solid"/>
            <a:round/>
            <a:headEnd len="med" w="med" type="none"/>
            <a:tailEnd len="med" w="med" type="triangle"/>
          </a:ln>
        </p:spPr>
      </p:cxnSp>
      <p:sp>
        <p:nvSpPr>
          <p:cNvPr id="991" name="Google Shape;991;p81"/>
          <p:cNvSpPr txBox="1"/>
          <p:nvPr>
            <p:ph idx="1" type="body"/>
          </p:nvPr>
        </p:nvSpPr>
        <p:spPr>
          <a:xfrm>
            <a:off x="324000" y="1639650"/>
            <a:ext cx="7933500" cy="51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Korontada (current) kordhay waxay isku mid ku tahay meel kasta oo wareegga (loop) ah.</a:t>
            </a:r>
            <a:endParaRPr/>
          </a:p>
        </p:txBody>
      </p:sp>
      <p:cxnSp>
        <p:nvCxnSpPr>
          <p:cNvPr id="992" name="Google Shape;992;p81"/>
          <p:cNvCxnSpPr/>
          <p:nvPr/>
        </p:nvCxnSpPr>
        <p:spPr>
          <a:xfrm flipH="1" rot="10800000">
            <a:off x="4919125" y="3653225"/>
            <a:ext cx="7920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93" name="Google Shape;993;p81"/>
          <p:cNvCxnSpPr/>
          <p:nvPr/>
        </p:nvCxnSpPr>
        <p:spPr>
          <a:xfrm flipH="1" rot="-5400000">
            <a:off x="2621363" y="3281300"/>
            <a:ext cx="7920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94" name="Google Shape;994;p81"/>
          <p:cNvCxnSpPr/>
          <p:nvPr/>
        </p:nvCxnSpPr>
        <p:spPr>
          <a:xfrm flipH="1" rot="5400000">
            <a:off x="5491950" y="3281313"/>
            <a:ext cx="7920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95" name="Google Shape;995;p81"/>
          <p:cNvCxnSpPr/>
          <p:nvPr/>
        </p:nvCxnSpPr>
        <p:spPr>
          <a:xfrm rot="10800000">
            <a:off x="3148763" y="2552763"/>
            <a:ext cx="792000" cy="1200"/>
          </a:xfrm>
          <a:prstGeom prst="straightConnector1">
            <a:avLst/>
          </a:prstGeom>
          <a:noFill/>
          <a:ln cap="flat" cmpd="sng" w="38100">
            <a:solidFill>
              <a:schemeClr val="accent4"/>
            </a:solidFill>
            <a:prstDash val="solid"/>
            <a:round/>
            <a:headEnd len="med" w="med" type="none"/>
            <a:tailEnd len="med" w="med" type="triangle"/>
          </a:ln>
        </p:spPr>
      </p:cxnSp>
      <p:cxnSp>
        <p:nvCxnSpPr>
          <p:cNvPr id="996" name="Google Shape;996;p81"/>
          <p:cNvCxnSpPr/>
          <p:nvPr/>
        </p:nvCxnSpPr>
        <p:spPr>
          <a:xfrm rot="10800000">
            <a:off x="5095338" y="2571138"/>
            <a:ext cx="792000" cy="1200"/>
          </a:xfrm>
          <a:prstGeom prst="straightConnector1">
            <a:avLst/>
          </a:prstGeom>
          <a:noFill/>
          <a:ln cap="flat" cmpd="sng" w="38100">
            <a:solidFill>
              <a:schemeClr val="accent4"/>
            </a:solidFill>
            <a:prstDash val="solid"/>
            <a:round/>
            <a:headEnd len="med" w="med" type="none"/>
            <a:tailEnd len="med" w="med" type="triangle"/>
          </a:ln>
        </p:spPr>
      </p:cxnSp>
      <p:grpSp>
        <p:nvGrpSpPr>
          <p:cNvPr id="997" name="Google Shape;997;p81"/>
          <p:cNvGrpSpPr/>
          <p:nvPr/>
        </p:nvGrpSpPr>
        <p:grpSpPr>
          <a:xfrm>
            <a:off x="4457275" y="2423843"/>
            <a:ext cx="134400" cy="613497"/>
            <a:chOff x="3296475" y="1554150"/>
            <a:chExt cx="134400" cy="768600"/>
          </a:xfrm>
        </p:grpSpPr>
        <p:sp>
          <p:nvSpPr>
            <p:cNvPr id="998" name="Google Shape;998;p81"/>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999" name="Google Shape;999;p81"/>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000" name="Google Shape;1000;p81"/>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9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sp>
        <p:nvSpPr>
          <p:cNvPr id="1005" name="Google Shape;1005;p82"/>
          <p:cNvSpPr txBox="1"/>
          <p:nvPr>
            <p:ph type="title"/>
          </p:nvPr>
        </p:nvSpPr>
        <p:spPr>
          <a:xfrm>
            <a:off x="324000" y="810000"/>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Koronto (current) intee le'eg ayay baytari (battery) laba unug (cell) 1.5 V ah ku abuuri doontaa wareegga taxanaha (series circuit) haddii unug (cell) 1.5 V uu keeno koronto (current) 0.2 A?</a:t>
            </a:r>
            <a:endParaRPr/>
          </a:p>
        </p:txBody>
      </p:sp>
      <p:sp>
        <p:nvSpPr>
          <p:cNvPr id="1006" name="Google Shape;1006;p82"/>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Korontada (Current) iyo danabka (Voltage) ee wareegga taxanaha (series circuit)</a:t>
            </a:r>
            <a:endParaRPr/>
          </a:p>
        </p:txBody>
      </p:sp>
      <p:sp>
        <p:nvSpPr>
          <p:cNvPr id="1007" name="Google Shape;1007;p82"/>
          <p:cNvSpPr txBox="1"/>
          <p:nvPr>
            <p:ph idx="1" type="subTitle"/>
          </p:nvPr>
        </p:nvSpPr>
        <p:spPr>
          <a:xfrm>
            <a:off x="1034425" y="1685375"/>
            <a:ext cx="15447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0.2 A</a:t>
            </a:r>
            <a:endParaRPr/>
          </a:p>
        </p:txBody>
      </p:sp>
      <p:sp>
        <p:nvSpPr>
          <p:cNvPr id="1008" name="Google Shape;1008;p82"/>
          <p:cNvSpPr txBox="1"/>
          <p:nvPr>
            <p:ph idx="3" type="subTitle"/>
          </p:nvPr>
        </p:nvSpPr>
        <p:spPr>
          <a:xfrm>
            <a:off x="1034425" y="2489443"/>
            <a:ext cx="15447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0.4 A</a:t>
            </a:r>
            <a:endParaRPr/>
          </a:p>
        </p:txBody>
      </p:sp>
      <p:sp>
        <p:nvSpPr>
          <p:cNvPr id="1009" name="Google Shape;1009;p82"/>
          <p:cNvSpPr txBox="1"/>
          <p:nvPr>
            <p:ph idx="4" type="subTitle"/>
          </p:nvPr>
        </p:nvSpPr>
        <p:spPr>
          <a:xfrm>
            <a:off x="1034425" y="3309758"/>
            <a:ext cx="1536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1.5 A</a:t>
            </a:r>
            <a:endParaRPr/>
          </a:p>
        </p:txBody>
      </p:sp>
      <p:sp>
        <p:nvSpPr>
          <p:cNvPr id="1010" name="Google Shape;1010;p82"/>
          <p:cNvSpPr txBox="1"/>
          <p:nvPr>
            <p:ph idx="5" type="subTitle"/>
          </p:nvPr>
        </p:nvSpPr>
        <p:spPr>
          <a:xfrm>
            <a:off x="1034425" y="4113827"/>
            <a:ext cx="15447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3.0 A</a:t>
            </a:r>
            <a:endParaRPr/>
          </a:p>
        </p:txBody>
      </p:sp>
      <p:pic>
        <p:nvPicPr>
          <p:cNvPr id="1011" name="Google Shape;1011;p82"/>
          <p:cNvPicPr preferRelativeResize="0"/>
          <p:nvPr/>
        </p:nvPicPr>
        <p:blipFill>
          <a:blip r:embed="rId3">
            <a:alphaModFix/>
          </a:blip>
          <a:stretch>
            <a:fillRect/>
          </a:stretch>
        </p:blipFill>
        <p:spPr>
          <a:xfrm>
            <a:off x="1889658" y="24503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p83"/>
          <p:cNvSpPr txBox="1"/>
          <p:nvPr>
            <p:ph idx="1" type="body"/>
          </p:nvPr>
        </p:nvSpPr>
        <p:spPr>
          <a:xfrm>
            <a:off x="324000" y="759300"/>
            <a:ext cx="7135200" cy="74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Unuggu (cell) wuxuu bixiyaa danab (voltage) 3.0 V ah si uu korontada (current) ugu riixo (push) nalka (bulb) dhexdiisa.</a:t>
            </a:r>
            <a:r>
              <a:rPr b="1" lang="en-GB" sz="1400">
                <a:latin typeface="Lexend"/>
              </a:rPr>
              <a:t/>
            </a:r>
            <a:r>
              <a:rPr lang="en-GB" sz="1400">
                <a:latin typeface="Lexend"/>
              </a:rPr>
              <a:t/>
            </a:r>
            <a:endParaRPr/>
          </a:p>
        </p:txBody>
      </p:sp>
      <p:sp>
        <p:nvSpPr>
          <p:cNvPr id="1017" name="Google Shape;1017;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Korontada (Current) iyo danabka (Voltage) ee wareegga taxanaha (series circuit)</a:t>
            </a:r>
            <a:endParaRPr/>
          </a:p>
        </p:txBody>
      </p:sp>
      <p:cxnSp>
        <p:nvCxnSpPr>
          <p:cNvPr id="1018" name="Google Shape;1018;p83"/>
          <p:cNvCxnSpPr/>
          <p:nvPr/>
        </p:nvCxnSpPr>
        <p:spPr>
          <a:xfrm>
            <a:off x="3007800" y="1891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019" name="Google Shape;1019;p83"/>
          <p:cNvCxnSpPr/>
          <p:nvPr/>
        </p:nvCxnSpPr>
        <p:spPr>
          <a:xfrm>
            <a:off x="3008025" y="1876775"/>
            <a:ext cx="600" cy="1290900"/>
          </a:xfrm>
          <a:prstGeom prst="straightConnector1">
            <a:avLst/>
          </a:prstGeom>
          <a:noFill/>
          <a:ln cap="flat" cmpd="sng" w="28575">
            <a:solidFill>
              <a:schemeClr val="dk1"/>
            </a:solidFill>
            <a:prstDash val="solid"/>
            <a:round/>
            <a:headEnd len="med" w="med" type="none"/>
            <a:tailEnd len="med" w="med" type="none"/>
          </a:ln>
        </p:spPr>
      </p:cxnSp>
      <p:grpSp>
        <p:nvGrpSpPr>
          <p:cNvPr id="1020" name="Google Shape;1020;p83"/>
          <p:cNvGrpSpPr/>
          <p:nvPr/>
        </p:nvGrpSpPr>
        <p:grpSpPr>
          <a:xfrm>
            <a:off x="4509350" y="1585643"/>
            <a:ext cx="134400" cy="613497"/>
            <a:chOff x="3296475" y="1554150"/>
            <a:chExt cx="134400" cy="768600"/>
          </a:xfrm>
        </p:grpSpPr>
        <p:sp>
          <p:nvSpPr>
            <p:cNvPr id="1021" name="Google Shape;1021;p83"/>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22" name="Google Shape;1022;p83"/>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023" name="Google Shape;1023;p83"/>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024" name="Google Shape;1024;p83"/>
          <p:cNvCxnSpPr/>
          <p:nvPr/>
        </p:nvCxnSpPr>
        <p:spPr>
          <a:xfrm>
            <a:off x="2994575" y="3155475"/>
            <a:ext cx="3236700" cy="0"/>
          </a:xfrm>
          <a:prstGeom prst="straightConnector1">
            <a:avLst/>
          </a:prstGeom>
          <a:noFill/>
          <a:ln cap="flat" cmpd="sng" w="28575">
            <a:solidFill>
              <a:schemeClr val="dk1"/>
            </a:solidFill>
            <a:prstDash val="solid"/>
            <a:round/>
            <a:headEnd len="med" w="med" type="none"/>
            <a:tailEnd len="med" w="med" type="none"/>
          </a:ln>
        </p:spPr>
      </p:cxnSp>
      <p:grpSp>
        <p:nvGrpSpPr>
          <p:cNvPr id="1025" name="Google Shape;1025;p83"/>
          <p:cNvGrpSpPr/>
          <p:nvPr/>
        </p:nvGrpSpPr>
        <p:grpSpPr>
          <a:xfrm>
            <a:off x="4431550" y="2976675"/>
            <a:ext cx="360000" cy="360000"/>
            <a:chOff x="5653425" y="3677400"/>
            <a:chExt cx="360000" cy="360000"/>
          </a:xfrm>
        </p:grpSpPr>
        <p:sp>
          <p:nvSpPr>
            <p:cNvPr id="1026" name="Google Shape;1026;p8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027" name="Google Shape;1027;p83"/>
            <p:cNvCxnSpPr>
              <a:stCxn id="1026" idx="1"/>
              <a:endCxn id="1026"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028" name="Google Shape;1028;p83"/>
            <p:cNvCxnSpPr>
              <a:stCxn id="1026" idx="7"/>
              <a:endCxn id="1026"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029" name="Google Shape;1029;p83"/>
          <p:cNvSpPr txBox="1"/>
          <p:nvPr/>
        </p:nvSpPr>
        <p:spPr>
          <a:xfrm>
            <a:off x="324000" y="3407750"/>
            <a:ext cx="3301200" cy="975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Danabka (voltage) nalka (bulb) ku yaal waa 3.0 V.</a:t>
            </a:r>
            <a:endParaRPr sz="2200">
              <a:solidFill>
                <a:schemeClr val="dk1"/>
              </a:solidFill>
              <a:latin typeface="Lexend"/>
              <a:ea typeface="Lexend"/>
              <a:cs typeface="Lexend"/>
              <a:sym typeface="Lexend"/>
            </a:endParaRPr>
          </a:p>
        </p:txBody>
      </p:sp>
      <p:cxnSp>
        <p:nvCxnSpPr>
          <p:cNvPr id="1030" name="Google Shape;1030;p83"/>
          <p:cNvCxnSpPr/>
          <p:nvPr/>
        </p:nvCxnSpPr>
        <p:spPr>
          <a:xfrm flipH="1">
            <a:off x="6217500" y="1879400"/>
            <a:ext cx="900" cy="1291200"/>
          </a:xfrm>
          <a:prstGeom prst="straightConnector1">
            <a:avLst/>
          </a:prstGeom>
          <a:noFill/>
          <a:ln cap="flat" cmpd="sng" w="28575">
            <a:solidFill>
              <a:schemeClr val="dk1"/>
            </a:solidFill>
            <a:prstDash val="solid"/>
            <a:round/>
            <a:headEnd len="med" w="med" type="none"/>
            <a:tailEnd len="med" w="med" type="none"/>
          </a:ln>
        </p:spPr>
      </p:cxnSp>
      <p:sp>
        <p:nvSpPr>
          <p:cNvPr id="1031" name="Google Shape;1031;p83"/>
          <p:cNvSpPr txBox="1"/>
          <p:nvPr/>
        </p:nvSpPr>
        <p:spPr>
          <a:xfrm>
            <a:off x="3798650" y="1998625"/>
            <a:ext cx="666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cxnSp>
        <p:nvCxnSpPr>
          <p:cNvPr id="1032" name="Google Shape;1032;p83"/>
          <p:cNvCxnSpPr/>
          <p:nvPr/>
        </p:nvCxnSpPr>
        <p:spPr>
          <a:xfrm>
            <a:off x="3943375" y="3151225"/>
            <a:ext cx="0" cy="594300"/>
          </a:xfrm>
          <a:prstGeom prst="straightConnector1">
            <a:avLst/>
          </a:prstGeom>
          <a:noFill/>
          <a:ln cap="flat" cmpd="sng" w="28575">
            <a:solidFill>
              <a:schemeClr val="dk1"/>
            </a:solidFill>
            <a:prstDash val="solid"/>
            <a:round/>
            <a:headEnd len="med" w="med" type="none"/>
            <a:tailEnd len="med" w="med" type="none"/>
          </a:ln>
        </p:spPr>
      </p:cxnSp>
      <p:cxnSp>
        <p:nvCxnSpPr>
          <p:cNvPr id="1033" name="Google Shape;1033;p83"/>
          <p:cNvCxnSpPr/>
          <p:nvPr/>
        </p:nvCxnSpPr>
        <p:spPr>
          <a:xfrm>
            <a:off x="3944800" y="3731825"/>
            <a:ext cx="1298400" cy="6300"/>
          </a:xfrm>
          <a:prstGeom prst="straightConnector1">
            <a:avLst/>
          </a:prstGeom>
          <a:noFill/>
          <a:ln cap="flat" cmpd="sng" w="28575">
            <a:solidFill>
              <a:schemeClr val="dk1"/>
            </a:solidFill>
            <a:prstDash val="solid"/>
            <a:round/>
            <a:headEnd len="med" w="med" type="none"/>
            <a:tailEnd len="med" w="med" type="none"/>
          </a:ln>
        </p:spPr>
      </p:cxnSp>
      <p:sp>
        <p:nvSpPr>
          <p:cNvPr id="1034" name="Google Shape;1034;p83"/>
          <p:cNvSpPr/>
          <p:nvPr/>
        </p:nvSpPr>
        <p:spPr>
          <a:xfrm>
            <a:off x="4396538" y="35523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V</a:t>
            </a:r>
            <a:endParaRPr sz="2000">
              <a:latin typeface="Lexend"/>
              <a:ea typeface="Lexend"/>
              <a:cs typeface="Lexend"/>
              <a:sym typeface="Lexend"/>
            </a:endParaRPr>
          </a:p>
        </p:txBody>
      </p:sp>
      <p:cxnSp>
        <p:nvCxnSpPr>
          <p:cNvPr id="1035" name="Google Shape;1035;p83"/>
          <p:cNvCxnSpPr/>
          <p:nvPr/>
        </p:nvCxnSpPr>
        <p:spPr>
          <a:xfrm>
            <a:off x="5243200" y="3156875"/>
            <a:ext cx="0" cy="594300"/>
          </a:xfrm>
          <a:prstGeom prst="straightConnector1">
            <a:avLst/>
          </a:prstGeom>
          <a:noFill/>
          <a:ln cap="flat" cmpd="sng" w="28575">
            <a:solidFill>
              <a:schemeClr val="dk1"/>
            </a:solidFill>
            <a:prstDash val="solid"/>
            <a:round/>
            <a:headEnd len="med" w="med" type="none"/>
            <a:tailEnd len="med" w="med" type="none"/>
          </a:ln>
        </p:spPr>
      </p:cxnSp>
      <p:sp>
        <p:nvSpPr>
          <p:cNvPr id="1036" name="Google Shape;1036;p83"/>
          <p:cNvSpPr txBox="1"/>
          <p:nvPr/>
        </p:nvSpPr>
        <p:spPr>
          <a:xfrm>
            <a:off x="3943375" y="3903625"/>
            <a:ext cx="666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0" name="Shape 1040"/>
        <p:cNvGrpSpPr/>
        <p:nvPr/>
      </p:nvGrpSpPr>
      <p:grpSpPr>
        <a:xfrm>
          <a:off x="0" y="0"/>
          <a:ext cx="0" cy="0"/>
          <a:chOff x="0" y="0"/>
          <a:chExt cx="0" cy="0"/>
        </a:xfrm>
      </p:grpSpPr>
      <p:sp>
        <p:nvSpPr>
          <p:cNvPr id="1041" name="Google Shape;1041;p84"/>
          <p:cNvSpPr txBox="1"/>
          <p:nvPr>
            <p:ph idx="1" type="body"/>
          </p:nvPr>
        </p:nvSpPr>
        <p:spPr>
          <a:xfrm>
            <a:off x="324000" y="759300"/>
            <a:ext cx="8334900" cy="45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Unugga (cell) 3.0 V ah wuxuu korontada (current) u riixi (push) karaa laba nal (bulb) dhexdooda.</a:t>
            </a:r>
            <a:r>
              <a:rPr lang="en-GB" sz="1100">
                <a:latin typeface="Lexend"/>
              </a:rPr>
              <a:t/>
            </a:r>
            <a:r>
              <a:rPr lang="en-GB" sz="1100">
                <a:latin typeface="Lexend"/>
              </a:rPr>
              <a:t/>
            </a:r>
            <a:endParaRPr/>
          </a:p>
        </p:txBody>
      </p:sp>
      <p:sp>
        <p:nvSpPr>
          <p:cNvPr id="1042" name="Google Shape;1042;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Korontada (Current) iyo danabka (Voltage) ee wareegga taxanaha (series circuit)</a:t>
            </a:r>
            <a:endParaRPr/>
          </a:p>
        </p:txBody>
      </p:sp>
      <p:cxnSp>
        <p:nvCxnSpPr>
          <p:cNvPr id="1043" name="Google Shape;1043;p84"/>
          <p:cNvCxnSpPr/>
          <p:nvPr/>
        </p:nvCxnSpPr>
        <p:spPr>
          <a:xfrm>
            <a:off x="3007800" y="1891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044" name="Google Shape;1044;p84"/>
          <p:cNvCxnSpPr/>
          <p:nvPr/>
        </p:nvCxnSpPr>
        <p:spPr>
          <a:xfrm>
            <a:off x="3004800" y="1879550"/>
            <a:ext cx="600" cy="1290900"/>
          </a:xfrm>
          <a:prstGeom prst="straightConnector1">
            <a:avLst/>
          </a:prstGeom>
          <a:noFill/>
          <a:ln cap="flat" cmpd="sng" w="28575">
            <a:solidFill>
              <a:schemeClr val="dk1"/>
            </a:solidFill>
            <a:prstDash val="solid"/>
            <a:round/>
            <a:headEnd len="med" w="med" type="none"/>
            <a:tailEnd len="med" w="med" type="none"/>
          </a:ln>
        </p:spPr>
      </p:cxnSp>
      <p:grpSp>
        <p:nvGrpSpPr>
          <p:cNvPr id="1045" name="Google Shape;1045;p84"/>
          <p:cNvGrpSpPr/>
          <p:nvPr/>
        </p:nvGrpSpPr>
        <p:grpSpPr>
          <a:xfrm>
            <a:off x="4509350" y="1585643"/>
            <a:ext cx="134400" cy="613497"/>
            <a:chOff x="3296475" y="1554150"/>
            <a:chExt cx="134400" cy="768600"/>
          </a:xfrm>
        </p:grpSpPr>
        <p:sp>
          <p:nvSpPr>
            <p:cNvPr id="1046" name="Google Shape;1046;p84"/>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47" name="Google Shape;1047;p84"/>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048" name="Google Shape;1048;p84"/>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049" name="Google Shape;1049;p84"/>
          <p:cNvCxnSpPr/>
          <p:nvPr/>
        </p:nvCxnSpPr>
        <p:spPr>
          <a:xfrm>
            <a:off x="2994575" y="3155475"/>
            <a:ext cx="3236700" cy="0"/>
          </a:xfrm>
          <a:prstGeom prst="straightConnector1">
            <a:avLst/>
          </a:prstGeom>
          <a:noFill/>
          <a:ln cap="flat" cmpd="sng" w="28575">
            <a:solidFill>
              <a:schemeClr val="dk1"/>
            </a:solidFill>
            <a:prstDash val="solid"/>
            <a:round/>
            <a:headEnd len="med" w="med" type="none"/>
            <a:tailEnd len="med" w="med" type="none"/>
          </a:ln>
        </p:spPr>
      </p:cxnSp>
      <p:grpSp>
        <p:nvGrpSpPr>
          <p:cNvPr id="1050" name="Google Shape;1050;p84"/>
          <p:cNvGrpSpPr/>
          <p:nvPr/>
        </p:nvGrpSpPr>
        <p:grpSpPr>
          <a:xfrm>
            <a:off x="3727488" y="2976675"/>
            <a:ext cx="360000" cy="360000"/>
            <a:chOff x="5653425" y="3677400"/>
            <a:chExt cx="360000" cy="360000"/>
          </a:xfrm>
        </p:grpSpPr>
        <p:sp>
          <p:nvSpPr>
            <p:cNvPr id="1051" name="Google Shape;1051;p8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052" name="Google Shape;1052;p84"/>
            <p:cNvCxnSpPr>
              <a:stCxn id="1051" idx="1"/>
              <a:endCxn id="105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053" name="Google Shape;1053;p84"/>
            <p:cNvCxnSpPr>
              <a:stCxn id="1051" idx="7"/>
              <a:endCxn id="105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054" name="Google Shape;1054;p84"/>
          <p:cNvSpPr txBox="1"/>
          <p:nvPr/>
        </p:nvSpPr>
        <p:spPr>
          <a:xfrm>
            <a:off x="336250" y="4279050"/>
            <a:ext cx="8723700" cy="454800"/>
          </a:xfrm>
          <a:prstGeom prst="rect">
            <a:avLst/>
          </a:prstGeom>
          <a:noFill/>
          <a:ln>
            <a:noFill/>
          </a:ln>
        </p:spPr>
        <p:txBody>
          <a:bodyPr anchorCtr="0" anchor="ctr" bIns="91425" lIns="0" spcFirstLastPara="1" rIns="0" wrap="square" tIns="91425">
            <a:normAutofit/>
          </a:bodyPr>
          <a:lstStyle/>
          <a:p>
            <a:pPr indent="0" lvl="0" marL="0" marR="0" rtl="0" algn="l">
              <a:lnSpc>
                <a:spcPct val="115000"/>
              </a:lnSpc>
              <a:spcBef>
                <a:spcPts val="0"/>
              </a:spcBef>
              <a:spcAft>
                <a:spcPts val="1000"/>
              </a:spcAft>
              <a:buNone/>
            </a:pPr>
            <a:r>
              <a:rPr lang="en-GB" sz="1400">
                <a:solidFill>
                  <a:schemeClr val="dk1"/>
                </a:solidFill>
                <a:latin typeface="Lexend"/>
                <a:ea typeface="Lexend"/>
                <a:cs typeface="Lexend"/>
                <a:sym typeface="Lexend"/>
              </a:rPr>
              <a:t>Danabka (voltage) nalkasta (bulb) ku yaal waa 1.5 V (1.5 + 1.5 = 3.0).</a:t>
            </a:r>
            <a:endParaRPr sz="2200">
              <a:solidFill>
                <a:schemeClr val="dk1"/>
              </a:solidFill>
              <a:latin typeface="Lexend"/>
              <a:ea typeface="Lexend"/>
              <a:cs typeface="Lexend"/>
              <a:sym typeface="Lexend"/>
            </a:endParaRPr>
          </a:p>
        </p:txBody>
      </p:sp>
      <p:cxnSp>
        <p:nvCxnSpPr>
          <p:cNvPr id="1055" name="Google Shape;1055;p84"/>
          <p:cNvCxnSpPr/>
          <p:nvPr/>
        </p:nvCxnSpPr>
        <p:spPr>
          <a:xfrm flipH="1">
            <a:off x="6217500" y="1879400"/>
            <a:ext cx="900" cy="1291200"/>
          </a:xfrm>
          <a:prstGeom prst="straightConnector1">
            <a:avLst/>
          </a:prstGeom>
          <a:noFill/>
          <a:ln cap="flat" cmpd="sng" w="28575">
            <a:solidFill>
              <a:schemeClr val="dk1"/>
            </a:solidFill>
            <a:prstDash val="solid"/>
            <a:round/>
            <a:headEnd len="med" w="med" type="none"/>
            <a:tailEnd len="med" w="med" type="none"/>
          </a:ln>
        </p:spPr>
      </p:cxnSp>
      <p:sp>
        <p:nvSpPr>
          <p:cNvPr id="1056" name="Google Shape;1056;p84"/>
          <p:cNvSpPr txBox="1"/>
          <p:nvPr/>
        </p:nvSpPr>
        <p:spPr>
          <a:xfrm>
            <a:off x="3943375" y="1998625"/>
            <a:ext cx="7620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cxnSp>
        <p:nvCxnSpPr>
          <p:cNvPr id="1057" name="Google Shape;1057;p84"/>
          <p:cNvCxnSpPr/>
          <p:nvPr/>
        </p:nvCxnSpPr>
        <p:spPr>
          <a:xfrm>
            <a:off x="3257575" y="3151225"/>
            <a:ext cx="0" cy="594300"/>
          </a:xfrm>
          <a:prstGeom prst="straightConnector1">
            <a:avLst/>
          </a:prstGeom>
          <a:noFill/>
          <a:ln cap="flat" cmpd="sng" w="28575">
            <a:solidFill>
              <a:schemeClr val="dk1"/>
            </a:solidFill>
            <a:prstDash val="solid"/>
            <a:round/>
            <a:headEnd len="med" w="med" type="none"/>
            <a:tailEnd len="med" w="med" type="none"/>
          </a:ln>
        </p:spPr>
      </p:cxnSp>
      <p:cxnSp>
        <p:nvCxnSpPr>
          <p:cNvPr id="1058" name="Google Shape;1058;p84"/>
          <p:cNvCxnSpPr/>
          <p:nvPr/>
        </p:nvCxnSpPr>
        <p:spPr>
          <a:xfrm>
            <a:off x="3259000" y="3731825"/>
            <a:ext cx="1298400" cy="6300"/>
          </a:xfrm>
          <a:prstGeom prst="straightConnector1">
            <a:avLst/>
          </a:prstGeom>
          <a:noFill/>
          <a:ln cap="flat" cmpd="sng" w="28575">
            <a:solidFill>
              <a:schemeClr val="dk1"/>
            </a:solidFill>
            <a:prstDash val="solid"/>
            <a:round/>
            <a:headEnd len="med" w="med" type="none"/>
            <a:tailEnd len="med" w="med" type="none"/>
          </a:ln>
        </p:spPr>
      </p:cxnSp>
      <p:sp>
        <p:nvSpPr>
          <p:cNvPr id="1059" name="Google Shape;1059;p84"/>
          <p:cNvSpPr/>
          <p:nvPr/>
        </p:nvSpPr>
        <p:spPr>
          <a:xfrm>
            <a:off x="3710738" y="35523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V</a:t>
            </a:r>
            <a:endParaRPr sz="2000">
              <a:latin typeface="Lexend"/>
              <a:ea typeface="Lexend"/>
              <a:cs typeface="Lexend"/>
              <a:sym typeface="Lexend"/>
            </a:endParaRPr>
          </a:p>
        </p:txBody>
      </p:sp>
      <p:cxnSp>
        <p:nvCxnSpPr>
          <p:cNvPr id="1060" name="Google Shape;1060;p84"/>
          <p:cNvCxnSpPr/>
          <p:nvPr/>
        </p:nvCxnSpPr>
        <p:spPr>
          <a:xfrm>
            <a:off x="4557400" y="3156875"/>
            <a:ext cx="0" cy="594300"/>
          </a:xfrm>
          <a:prstGeom prst="straightConnector1">
            <a:avLst/>
          </a:prstGeom>
          <a:noFill/>
          <a:ln cap="flat" cmpd="sng" w="28575">
            <a:solidFill>
              <a:schemeClr val="dk1"/>
            </a:solidFill>
            <a:prstDash val="solid"/>
            <a:round/>
            <a:headEnd len="med" w="med" type="none"/>
            <a:tailEnd len="med" w="med" type="none"/>
          </a:ln>
        </p:spPr>
      </p:cxnSp>
      <p:sp>
        <p:nvSpPr>
          <p:cNvPr id="1061" name="Google Shape;1061;p84"/>
          <p:cNvSpPr txBox="1"/>
          <p:nvPr/>
        </p:nvSpPr>
        <p:spPr>
          <a:xfrm>
            <a:off x="3257575" y="3903625"/>
            <a:ext cx="6858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1.5</a:t>
            </a:r>
            <a:r>
              <a:rPr lang="en-GB" sz="11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grpSp>
        <p:nvGrpSpPr>
          <p:cNvPr id="1062" name="Google Shape;1062;p84"/>
          <p:cNvGrpSpPr/>
          <p:nvPr/>
        </p:nvGrpSpPr>
        <p:grpSpPr>
          <a:xfrm>
            <a:off x="5117350" y="2976675"/>
            <a:ext cx="360000" cy="360000"/>
            <a:chOff x="5653425" y="3677400"/>
            <a:chExt cx="360000" cy="360000"/>
          </a:xfrm>
        </p:grpSpPr>
        <p:sp>
          <p:nvSpPr>
            <p:cNvPr id="1063" name="Google Shape;1063;p8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064" name="Google Shape;1064;p84"/>
            <p:cNvCxnSpPr>
              <a:stCxn id="1063" idx="1"/>
              <a:endCxn id="1063"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065" name="Google Shape;1065;p84"/>
            <p:cNvCxnSpPr>
              <a:stCxn id="1063" idx="7"/>
              <a:endCxn id="1063"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066" name="Google Shape;1066;p84"/>
          <p:cNvCxnSpPr/>
          <p:nvPr/>
        </p:nvCxnSpPr>
        <p:spPr>
          <a:xfrm>
            <a:off x="4705375" y="3151225"/>
            <a:ext cx="0" cy="594300"/>
          </a:xfrm>
          <a:prstGeom prst="straightConnector1">
            <a:avLst/>
          </a:prstGeom>
          <a:noFill/>
          <a:ln cap="flat" cmpd="sng" w="28575">
            <a:solidFill>
              <a:schemeClr val="dk1"/>
            </a:solidFill>
            <a:prstDash val="solid"/>
            <a:round/>
            <a:headEnd len="med" w="med" type="none"/>
            <a:tailEnd len="med" w="med" type="none"/>
          </a:ln>
        </p:spPr>
      </p:cxnSp>
      <p:cxnSp>
        <p:nvCxnSpPr>
          <p:cNvPr id="1067" name="Google Shape;1067;p84"/>
          <p:cNvCxnSpPr/>
          <p:nvPr/>
        </p:nvCxnSpPr>
        <p:spPr>
          <a:xfrm>
            <a:off x="4706800" y="3731825"/>
            <a:ext cx="1298400" cy="6300"/>
          </a:xfrm>
          <a:prstGeom prst="straightConnector1">
            <a:avLst/>
          </a:prstGeom>
          <a:noFill/>
          <a:ln cap="flat" cmpd="sng" w="28575">
            <a:solidFill>
              <a:schemeClr val="dk1"/>
            </a:solidFill>
            <a:prstDash val="solid"/>
            <a:round/>
            <a:headEnd len="med" w="med" type="none"/>
            <a:tailEnd len="med" w="med" type="none"/>
          </a:ln>
        </p:spPr>
      </p:cxnSp>
      <p:sp>
        <p:nvSpPr>
          <p:cNvPr id="1068" name="Google Shape;1068;p84"/>
          <p:cNvSpPr/>
          <p:nvPr/>
        </p:nvSpPr>
        <p:spPr>
          <a:xfrm>
            <a:off x="5158538" y="35523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V</a:t>
            </a:r>
            <a:endParaRPr sz="2000">
              <a:latin typeface="Lexend"/>
              <a:ea typeface="Lexend"/>
              <a:cs typeface="Lexend"/>
              <a:sym typeface="Lexend"/>
            </a:endParaRPr>
          </a:p>
        </p:txBody>
      </p:sp>
      <p:cxnSp>
        <p:nvCxnSpPr>
          <p:cNvPr id="1069" name="Google Shape;1069;p84"/>
          <p:cNvCxnSpPr/>
          <p:nvPr/>
        </p:nvCxnSpPr>
        <p:spPr>
          <a:xfrm>
            <a:off x="6005200" y="3156875"/>
            <a:ext cx="0" cy="594300"/>
          </a:xfrm>
          <a:prstGeom prst="straightConnector1">
            <a:avLst/>
          </a:prstGeom>
          <a:noFill/>
          <a:ln cap="flat" cmpd="sng" w="28575">
            <a:solidFill>
              <a:schemeClr val="dk1"/>
            </a:solidFill>
            <a:prstDash val="solid"/>
            <a:round/>
            <a:headEnd len="med" w="med" type="none"/>
            <a:tailEnd len="med" w="med" type="none"/>
          </a:ln>
        </p:spPr>
      </p:cxnSp>
      <p:sp>
        <p:nvSpPr>
          <p:cNvPr id="1070" name="Google Shape;1070;p84"/>
          <p:cNvSpPr txBox="1"/>
          <p:nvPr/>
        </p:nvSpPr>
        <p:spPr>
          <a:xfrm>
            <a:off x="4705375" y="3903625"/>
            <a:ext cx="7620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1.5</a:t>
            </a:r>
            <a:r>
              <a:rPr lang="en-GB" sz="11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sp>
        <p:nvSpPr>
          <p:cNvPr id="1071" name="Google Shape;1071;p84"/>
          <p:cNvSpPr txBox="1"/>
          <p:nvPr>
            <p:ph idx="1" type="body"/>
          </p:nvPr>
        </p:nvSpPr>
        <p:spPr>
          <a:xfrm>
            <a:off x="324000" y="1130850"/>
            <a:ext cx="8496000" cy="454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Iska caabintu (resistance) hadda waa ka sareeysaa, laakiin unuggu (cell) sii riixi (push) kari maayo si adag.</a:t>
            </a:r>
            <a:endParaRPr/>
          </a:p>
        </p:txBody>
      </p:sp>
      <p:sp>
        <p:nvSpPr>
          <p:cNvPr id="1072" name="Google Shape;1072;p84"/>
          <p:cNvSpPr txBox="1"/>
          <p:nvPr/>
        </p:nvSpPr>
        <p:spPr>
          <a:xfrm>
            <a:off x="333650" y="2655413"/>
            <a:ext cx="2364000" cy="856500"/>
          </a:xfrm>
          <a:prstGeom prst="rect">
            <a:avLst/>
          </a:prstGeom>
          <a:noFill/>
          <a:ln>
            <a:noFill/>
          </a:ln>
        </p:spPr>
        <p:txBody>
          <a:bodyPr anchorCtr="0" anchor="ctr" bIns="91425" lIns="0" spcFirstLastPara="1" rIns="0" wrap="square" tIns="91425">
            <a:normAutofit/>
          </a:bodyPr>
          <a:lstStyle/>
          <a:p>
            <a:pPr indent="0" lvl="0" marL="0" marR="0" rtl="0" algn="l">
              <a:lnSpc>
                <a:spcPct val="115000"/>
              </a:lnSpc>
              <a:spcBef>
                <a:spcPts val="0"/>
              </a:spcBef>
              <a:spcAft>
                <a:spcPts val="1000"/>
              </a:spcAft>
              <a:buNone/>
            </a:pPr>
            <a:r>
              <a:rPr lang="en-GB" sz="1400">
                <a:solidFill>
                  <a:schemeClr val="dk1"/>
                </a:solidFill>
                <a:latin typeface="Lexend"/>
                <a:ea typeface="Lexend"/>
                <a:cs typeface="Lexend"/>
                <a:sym typeface="Lexend"/>
              </a:rPr>
              <a:t>Nalku (bulbs) waa iftiin yar yihiin (dimmer).</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85"/>
          <p:cNvSpPr txBox="1"/>
          <p:nvPr>
            <p:ph idx="1" type="body"/>
          </p:nvPr>
        </p:nvSpPr>
        <p:spPr>
          <a:xfrm>
            <a:off x="324000" y="759300"/>
            <a:ext cx="7024500" cy="742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Isticmaalka baytari (battery) laba unug (cell) ah wuxuu nalka (bulb) u iftiimin doonaa si dhalaal badan (brightly).</a:t>
            </a:r>
            <a:endParaRPr/>
          </a:p>
        </p:txBody>
      </p:sp>
      <p:sp>
        <p:nvSpPr>
          <p:cNvPr id="1078" name="Google Shape;1078;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Korontada (Current) iyo danabka (Voltage) ee wareegga taxanaha (series circuit)</a:t>
            </a:r>
            <a:endParaRPr/>
          </a:p>
        </p:txBody>
      </p:sp>
      <p:cxnSp>
        <p:nvCxnSpPr>
          <p:cNvPr id="1079" name="Google Shape;1079;p85"/>
          <p:cNvCxnSpPr/>
          <p:nvPr/>
        </p:nvCxnSpPr>
        <p:spPr>
          <a:xfrm>
            <a:off x="3007800" y="1891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080" name="Google Shape;1080;p85"/>
          <p:cNvCxnSpPr/>
          <p:nvPr/>
        </p:nvCxnSpPr>
        <p:spPr>
          <a:xfrm>
            <a:off x="3008025" y="1876775"/>
            <a:ext cx="600" cy="1290900"/>
          </a:xfrm>
          <a:prstGeom prst="straightConnector1">
            <a:avLst/>
          </a:prstGeom>
          <a:noFill/>
          <a:ln cap="flat" cmpd="sng" w="28575">
            <a:solidFill>
              <a:schemeClr val="dk1"/>
            </a:solidFill>
            <a:prstDash val="solid"/>
            <a:round/>
            <a:headEnd len="med" w="med" type="none"/>
            <a:tailEnd len="med" w="med" type="none"/>
          </a:ln>
        </p:spPr>
      </p:cxnSp>
      <p:grpSp>
        <p:nvGrpSpPr>
          <p:cNvPr id="1081" name="Google Shape;1081;p85"/>
          <p:cNvGrpSpPr/>
          <p:nvPr/>
        </p:nvGrpSpPr>
        <p:grpSpPr>
          <a:xfrm>
            <a:off x="4052150" y="1585643"/>
            <a:ext cx="134400" cy="613497"/>
            <a:chOff x="3296475" y="1554150"/>
            <a:chExt cx="134400" cy="768600"/>
          </a:xfrm>
        </p:grpSpPr>
        <p:sp>
          <p:nvSpPr>
            <p:cNvPr id="1082" name="Google Shape;1082;p85"/>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083" name="Google Shape;1083;p85"/>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084" name="Google Shape;1084;p85"/>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085" name="Google Shape;1085;p85"/>
          <p:cNvCxnSpPr/>
          <p:nvPr/>
        </p:nvCxnSpPr>
        <p:spPr>
          <a:xfrm>
            <a:off x="2994575" y="3155475"/>
            <a:ext cx="3236700" cy="0"/>
          </a:xfrm>
          <a:prstGeom prst="straightConnector1">
            <a:avLst/>
          </a:prstGeom>
          <a:noFill/>
          <a:ln cap="flat" cmpd="sng" w="28575">
            <a:solidFill>
              <a:schemeClr val="dk1"/>
            </a:solidFill>
            <a:prstDash val="solid"/>
            <a:round/>
            <a:headEnd len="med" w="med" type="none"/>
            <a:tailEnd len="med" w="med" type="none"/>
          </a:ln>
        </p:spPr>
      </p:cxnSp>
      <p:grpSp>
        <p:nvGrpSpPr>
          <p:cNvPr id="1086" name="Google Shape;1086;p85"/>
          <p:cNvGrpSpPr/>
          <p:nvPr/>
        </p:nvGrpSpPr>
        <p:grpSpPr>
          <a:xfrm>
            <a:off x="4431550" y="2976675"/>
            <a:ext cx="360000" cy="360000"/>
            <a:chOff x="5653425" y="3677400"/>
            <a:chExt cx="360000" cy="360000"/>
          </a:xfrm>
        </p:grpSpPr>
        <p:sp>
          <p:nvSpPr>
            <p:cNvPr id="1087" name="Google Shape;1087;p85"/>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088" name="Google Shape;1088;p85"/>
            <p:cNvCxnSpPr>
              <a:stCxn id="1087" idx="1"/>
              <a:endCxn id="108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089" name="Google Shape;1089;p85"/>
            <p:cNvCxnSpPr>
              <a:stCxn id="1087" idx="7"/>
              <a:endCxn id="108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090" name="Google Shape;1090;p85"/>
          <p:cNvSpPr txBox="1"/>
          <p:nvPr/>
        </p:nvSpPr>
        <p:spPr>
          <a:xfrm>
            <a:off x="324000" y="3407750"/>
            <a:ext cx="3301200" cy="975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Danabka (voltage) nalka (bulb) ku yaal hadda waa 6.0 V.</a:t>
            </a:r>
            <a:endParaRPr sz="2200">
              <a:solidFill>
                <a:schemeClr val="dk1"/>
              </a:solidFill>
              <a:latin typeface="Lexend"/>
              <a:ea typeface="Lexend"/>
              <a:cs typeface="Lexend"/>
              <a:sym typeface="Lexend"/>
            </a:endParaRPr>
          </a:p>
        </p:txBody>
      </p:sp>
      <p:cxnSp>
        <p:nvCxnSpPr>
          <p:cNvPr id="1091" name="Google Shape;1091;p85"/>
          <p:cNvCxnSpPr/>
          <p:nvPr/>
        </p:nvCxnSpPr>
        <p:spPr>
          <a:xfrm flipH="1">
            <a:off x="6217500" y="1879400"/>
            <a:ext cx="900" cy="1291200"/>
          </a:xfrm>
          <a:prstGeom prst="straightConnector1">
            <a:avLst/>
          </a:prstGeom>
          <a:noFill/>
          <a:ln cap="flat" cmpd="sng" w="28575">
            <a:solidFill>
              <a:schemeClr val="dk1"/>
            </a:solidFill>
            <a:prstDash val="solid"/>
            <a:round/>
            <a:headEnd len="med" w="med" type="none"/>
            <a:tailEnd len="med" w="med" type="none"/>
          </a:ln>
        </p:spPr>
      </p:cxnSp>
      <p:sp>
        <p:nvSpPr>
          <p:cNvPr id="1092" name="Google Shape;1092;p85"/>
          <p:cNvSpPr txBox="1"/>
          <p:nvPr/>
        </p:nvSpPr>
        <p:spPr>
          <a:xfrm>
            <a:off x="3314950" y="1998625"/>
            <a:ext cx="6933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cxnSp>
        <p:nvCxnSpPr>
          <p:cNvPr id="1093" name="Google Shape;1093;p85"/>
          <p:cNvCxnSpPr/>
          <p:nvPr/>
        </p:nvCxnSpPr>
        <p:spPr>
          <a:xfrm>
            <a:off x="3943375" y="3151225"/>
            <a:ext cx="0" cy="594300"/>
          </a:xfrm>
          <a:prstGeom prst="straightConnector1">
            <a:avLst/>
          </a:prstGeom>
          <a:noFill/>
          <a:ln cap="flat" cmpd="sng" w="28575">
            <a:solidFill>
              <a:schemeClr val="dk1"/>
            </a:solidFill>
            <a:prstDash val="solid"/>
            <a:round/>
            <a:headEnd len="med" w="med" type="none"/>
            <a:tailEnd len="med" w="med" type="none"/>
          </a:ln>
        </p:spPr>
      </p:cxnSp>
      <p:cxnSp>
        <p:nvCxnSpPr>
          <p:cNvPr id="1094" name="Google Shape;1094;p85"/>
          <p:cNvCxnSpPr/>
          <p:nvPr/>
        </p:nvCxnSpPr>
        <p:spPr>
          <a:xfrm>
            <a:off x="3944800" y="3731825"/>
            <a:ext cx="1298400" cy="6300"/>
          </a:xfrm>
          <a:prstGeom prst="straightConnector1">
            <a:avLst/>
          </a:prstGeom>
          <a:noFill/>
          <a:ln cap="flat" cmpd="sng" w="28575">
            <a:solidFill>
              <a:schemeClr val="dk1"/>
            </a:solidFill>
            <a:prstDash val="solid"/>
            <a:round/>
            <a:headEnd len="med" w="med" type="none"/>
            <a:tailEnd len="med" w="med" type="none"/>
          </a:ln>
        </p:spPr>
      </p:cxnSp>
      <p:sp>
        <p:nvSpPr>
          <p:cNvPr id="1095" name="Google Shape;1095;p85"/>
          <p:cNvSpPr/>
          <p:nvPr/>
        </p:nvSpPr>
        <p:spPr>
          <a:xfrm>
            <a:off x="4396538" y="35523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rmAutofit/>
          </a:bodyPr>
          <a:lstStyle/>
          <a:p>
            <a:pPr indent="0" lvl="0" marL="0" rtl="0" algn="ctr">
              <a:spcBef>
                <a:spcPts val="0"/>
              </a:spcBef>
              <a:spcAft>
                <a:spcPts val="0"/>
              </a:spcAft>
              <a:buNone/>
            </a:pPr>
            <a:r>
              <a:rPr lang="en-GB" sz="1800">
                <a:latin typeface="Lexend"/>
                <a:ea typeface="Lexend"/>
                <a:cs typeface="Lexend"/>
                <a:sym typeface="Lexend"/>
              </a:rPr>
              <a:t>V</a:t>
            </a:r>
            <a:endParaRPr sz="2000">
              <a:latin typeface="Lexend"/>
              <a:ea typeface="Lexend"/>
              <a:cs typeface="Lexend"/>
              <a:sym typeface="Lexend"/>
            </a:endParaRPr>
          </a:p>
        </p:txBody>
      </p:sp>
      <p:cxnSp>
        <p:nvCxnSpPr>
          <p:cNvPr id="1096" name="Google Shape;1096;p85"/>
          <p:cNvCxnSpPr/>
          <p:nvPr/>
        </p:nvCxnSpPr>
        <p:spPr>
          <a:xfrm>
            <a:off x="5243200" y="3156875"/>
            <a:ext cx="0" cy="594300"/>
          </a:xfrm>
          <a:prstGeom prst="straightConnector1">
            <a:avLst/>
          </a:prstGeom>
          <a:noFill/>
          <a:ln cap="flat" cmpd="sng" w="28575">
            <a:solidFill>
              <a:schemeClr val="dk1"/>
            </a:solidFill>
            <a:prstDash val="solid"/>
            <a:round/>
            <a:headEnd len="med" w="med" type="none"/>
            <a:tailEnd len="med" w="med" type="none"/>
          </a:ln>
        </p:spPr>
      </p:cxnSp>
      <p:sp>
        <p:nvSpPr>
          <p:cNvPr id="1097" name="Google Shape;1097;p85"/>
          <p:cNvSpPr txBox="1"/>
          <p:nvPr/>
        </p:nvSpPr>
        <p:spPr>
          <a:xfrm>
            <a:off x="3943375" y="3903625"/>
            <a:ext cx="8133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6.0 V</a:t>
            </a:r>
            <a:endParaRPr sz="1800">
              <a:solidFill>
                <a:schemeClr val="dk1"/>
              </a:solidFill>
              <a:latin typeface="Lexend"/>
              <a:ea typeface="Lexend"/>
              <a:cs typeface="Lexend"/>
              <a:sym typeface="Lexend"/>
            </a:endParaRPr>
          </a:p>
        </p:txBody>
      </p:sp>
      <p:grpSp>
        <p:nvGrpSpPr>
          <p:cNvPr id="1098" name="Google Shape;1098;p85"/>
          <p:cNvGrpSpPr/>
          <p:nvPr/>
        </p:nvGrpSpPr>
        <p:grpSpPr>
          <a:xfrm>
            <a:off x="5042750" y="1585643"/>
            <a:ext cx="134400" cy="613497"/>
            <a:chOff x="3296475" y="1554150"/>
            <a:chExt cx="134400" cy="768600"/>
          </a:xfrm>
        </p:grpSpPr>
        <p:sp>
          <p:nvSpPr>
            <p:cNvPr id="1099" name="Google Shape;1099;p85"/>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00" name="Google Shape;1100;p85"/>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101" name="Google Shape;1101;p85"/>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sp>
        <p:nvSpPr>
          <p:cNvPr id="1102" name="Google Shape;1102;p85"/>
          <p:cNvSpPr txBox="1"/>
          <p:nvPr/>
        </p:nvSpPr>
        <p:spPr>
          <a:xfrm>
            <a:off x="4396550" y="1998625"/>
            <a:ext cx="6021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09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6" name="Shape 1106"/>
        <p:cNvGrpSpPr/>
        <p:nvPr/>
      </p:nvGrpSpPr>
      <p:grpSpPr>
        <a:xfrm>
          <a:off x="0" y="0"/>
          <a:ext cx="0" cy="0"/>
          <a:chOff x="0" y="0"/>
          <a:chExt cx="0" cy="0"/>
        </a:xfrm>
      </p:grpSpPr>
      <p:sp>
        <p:nvSpPr>
          <p:cNvPr id="1107" name="Google Shape;1107;p86"/>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maxay danab (voltage) ku yaalla mid ka mid ah nalalkan isku midka ah?</a:t>
            </a:r>
            <a:r>
              <a:rPr b="1" lang="en-GB" sz="1400">
                <a:latin typeface="Lexend"/>
              </a:rPr>
              <a:t/>
            </a:r>
            <a:r>
              <a:rPr lang="en-GB" sz="1400">
                <a:latin typeface="Lexend"/>
              </a:rPr>
              <a:t/>
            </a:r>
            <a:endParaRPr/>
          </a:p>
        </p:txBody>
      </p:sp>
      <p:sp>
        <p:nvSpPr>
          <p:cNvPr id="1108" name="Google Shape;1108;p86"/>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Current iyo danab (voltage) ee wareegga taxanaha ah (series circuit)</a:t>
            </a:r>
            <a:endParaRPr/>
          </a:p>
        </p:txBody>
      </p:sp>
      <p:sp>
        <p:nvSpPr>
          <p:cNvPr id="1109" name="Google Shape;1109;p86"/>
          <p:cNvSpPr txBox="1"/>
          <p:nvPr>
            <p:ph idx="1" type="subTitle"/>
          </p:nvPr>
        </p:nvSpPr>
        <p:spPr>
          <a:xfrm>
            <a:off x="1034425" y="1685375"/>
            <a:ext cx="22299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1.5 V</a:t>
            </a:r>
            <a:endParaRPr/>
          </a:p>
        </p:txBody>
      </p:sp>
      <p:sp>
        <p:nvSpPr>
          <p:cNvPr id="1110" name="Google Shape;1110;p86"/>
          <p:cNvSpPr txBox="1"/>
          <p:nvPr>
            <p:ph idx="3" type="subTitle"/>
          </p:nvPr>
        </p:nvSpPr>
        <p:spPr>
          <a:xfrm>
            <a:off x="1034425" y="2489443"/>
            <a:ext cx="22299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2.0 V</a:t>
            </a:r>
            <a:endParaRPr/>
          </a:p>
        </p:txBody>
      </p:sp>
      <p:sp>
        <p:nvSpPr>
          <p:cNvPr id="1111" name="Google Shape;1111;p86"/>
          <p:cNvSpPr txBox="1"/>
          <p:nvPr>
            <p:ph idx="4" type="subTitle"/>
          </p:nvPr>
        </p:nvSpPr>
        <p:spPr>
          <a:xfrm>
            <a:off x="1034425" y="3309758"/>
            <a:ext cx="22173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3.0 V</a:t>
            </a:r>
            <a:endParaRPr/>
          </a:p>
        </p:txBody>
      </p:sp>
      <p:sp>
        <p:nvSpPr>
          <p:cNvPr id="1112" name="Google Shape;1112;p86"/>
          <p:cNvSpPr txBox="1"/>
          <p:nvPr>
            <p:ph idx="5" type="subTitle"/>
          </p:nvPr>
        </p:nvSpPr>
        <p:spPr>
          <a:xfrm>
            <a:off x="1034425" y="4139852"/>
            <a:ext cx="22299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6.0 V</a:t>
            </a:r>
            <a:endParaRPr/>
          </a:p>
        </p:txBody>
      </p:sp>
      <p:pic>
        <p:nvPicPr>
          <p:cNvPr id="1113" name="Google Shape;1113;p86"/>
          <p:cNvPicPr preferRelativeResize="0"/>
          <p:nvPr/>
        </p:nvPicPr>
        <p:blipFill>
          <a:blip r:embed="rId3">
            <a:alphaModFix/>
          </a:blip>
          <a:stretch>
            <a:fillRect/>
          </a:stretch>
        </p:blipFill>
        <p:spPr>
          <a:xfrm>
            <a:off x="4319995" y="1685375"/>
            <a:ext cx="4201175" cy="2332125"/>
          </a:xfrm>
          <a:prstGeom prst="rect">
            <a:avLst/>
          </a:prstGeom>
          <a:noFill/>
          <a:ln>
            <a:noFill/>
          </a:ln>
        </p:spPr>
      </p:pic>
      <p:pic>
        <p:nvPicPr>
          <p:cNvPr id="1114" name="Google Shape;1114;p86"/>
          <p:cNvPicPr preferRelativeResize="0"/>
          <p:nvPr/>
        </p:nvPicPr>
        <p:blipFill>
          <a:blip r:embed="rId4">
            <a:alphaModFix/>
          </a:blip>
          <a:stretch>
            <a:fillRect/>
          </a:stretch>
        </p:blipFill>
        <p:spPr>
          <a:xfrm>
            <a:off x="1889658" y="2450325"/>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1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8" name="Shape 1118"/>
        <p:cNvGrpSpPr/>
        <p:nvPr/>
      </p:nvGrpSpPr>
      <p:grpSpPr>
        <a:xfrm>
          <a:off x="0" y="0"/>
          <a:ext cx="0" cy="0"/>
          <a:chOff x="0" y="0"/>
          <a:chExt cx="0" cy="0"/>
        </a:xfrm>
      </p:grpSpPr>
      <p:sp>
        <p:nvSpPr>
          <p:cNvPr id="1119" name="Google Shape;1119;p87"/>
          <p:cNvSpPr txBox="1"/>
          <p:nvPr>
            <p:ph idx="1" type="body"/>
          </p:nvPr>
        </p:nvSpPr>
        <p:spPr>
          <a:xfrm>
            <a:off x="324000" y="759300"/>
            <a:ext cx="8496000" cy="1749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Sharax waxa ku dhacaya current, iska caabinta (resistance) iyo danab (voltage) ee wareegga taxanaha ah (series circuit) xaaladahan soo socda.</a:t>
            </a:r>
            <a:endParaRPr/>
          </a:p>
          <a:p>
            <a:pPr indent="-368300" lvl="0" marL="457200" rtl="0" algn="l">
              <a:spcBef>
                <a:spcPts val="1000"/>
              </a:spcBef>
              <a:spcAft>
                <a:spcPts val="0"/>
              </a:spcAft>
              <a:buSzPts val="2200"/>
              <a:buAutoNum type="arabicParenR"/>
              <a:defRPr/>
            </a:pPr>
            <a:r>
              <a:rPr lang="en-GB" sz="1400">
                <a:latin typeface="Lexend"/>
              </a:rPr>
              <a:t>Tirada qaybaha (laakiin ma aha unugyada korantada) waa la kordhiyay.</a:t>
            </a:r>
            <a:endParaRPr/>
          </a:p>
          <a:p>
            <a:pPr indent="-368300" lvl="0" marL="457200" rtl="0" algn="l">
              <a:spcBef>
                <a:spcPts val="0"/>
              </a:spcBef>
              <a:spcAft>
                <a:spcPts val="0"/>
              </a:spcAft>
              <a:buSzPts val="2200"/>
              <a:buAutoNum type="arabicParenR"/>
              <a:defRPr/>
            </a:pPr>
            <a:r>
              <a:rPr lang="en-GB" sz="1400">
                <a:latin typeface="Lexend"/>
              </a:rPr>
              <a:t>Tirada unugyada korantada waa la kordhiyay.</a:t>
            </a:r>
            <a:endParaRPr/>
          </a:p>
        </p:txBody>
      </p:sp>
      <p:sp>
        <p:nvSpPr>
          <p:cNvPr id="1120" name="Google Shape;1120;p8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Current iyo danab (voltage) ee wareegga taxanaha ah (series circuit)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4" name="Shape 1124"/>
        <p:cNvGrpSpPr/>
        <p:nvPr/>
      </p:nvGrpSpPr>
      <p:grpSpPr>
        <a:xfrm>
          <a:off x="0" y="0"/>
          <a:ext cx="0" cy="0"/>
          <a:chOff x="0" y="0"/>
          <a:chExt cx="0" cy="0"/>
        </a:xfrm>
      </p:grpSpPr>
      <p:sp>
        <p:nvSpPr>
          <p:cNvPr id="1125" name="Google Shape;1125;p8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Current iyo danab (voltage) ee wareegga taxanaha ah (series circuit)</a:t>
            </a:r>
            <a:endParaRPr/>
          </a:p>
        </p:txBody>
      </p:sp>
      <p:sp>
        <p:nvSpPr>
          <p:cNvPr id="1126" name="Google Shape;1126;p88"/>
          <p:cNvSpPr txBox="1"/>
          <p:nvPr>
            <p:ph idx="1" type="body"/>
          </p:nvPr>
        </p:nvSpPr>
        <p:spPr>
          <a:xfrm>
            <a:off x="324000" y="759300"/>
            <a:ext cx="8496000" cy="17493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AutoNum type="arabicParenR"/>
              <a:defRPr/>
            </a:pPr>
            <a:r>
              <a:rPr lang="en-GB" sz="1100">
                <a:latin typeface="Lexend"/>
              </a:rPr>
              <a:t>Tirada qaybaha (laakiin ma aha unugyada korantada) waa la kordhiyay.</a:t>
            </a:r>
            <a:r>
              <a:rPr lang="en-GB" sz="1100">
                <a:latin typeface="Lexend"/>
              </a:rPr>
              <a:t/>
            </a:r>
            <a:r>
              <a:rPr lang="en-GB" sz="1100">
                <a:latin typeface="Lexend"/>
              </a:rPr>
              <a:t/>
            </a:r>
            <a:endParaRPr/>
          </a:p>
          <a:p>
            <a:pPr indent="0" lvl="0" marL="450000" rtl="0" algn="l">
              <a:spcBef>
                <a:spcPts val="1000"/>
              </a:spcBef>
              <a:spcAft>
                <a:spcPts val="0"/>
              </a:spcAft>
              <a:buNone/>
              <a:defRPr/>
            </a:pPr>
            <a:r>
              <a:rPr lang="en-GB" sz="1100">
                <a:latin typeface="Kalam"/>
                <a:ea typeface="Kalam"/>
                <a:cs typeface="Kalam"/>
                <a:sym typeface="Kalam"/>
              </a:rPr>
              <a:t>Iska caabinta (resistance) wuu kordhi doonaa, current-ka qulquli kara wuu yaraan doonaa.</a:t>
            </a:r>
            <a:endParaRPr>
              <a:latin typeface="Kalam"/>
              <a:ea typeface="Kalam"/>
              <a:cs typeface="Kalam"/>
              <a:sym typeface="Kalam"/>
            </a:endParaRPr>
          </a:p>
          <a:p>
            <a:pPr indent="0" lvl="0" marL="450000" rtl="0" algn="l">
              <a:spcBef>
                <a:spcPts val="1000"/>
              </a:spcBef>
              <a:spcAft>
                <a:spcPts val="0"/>
              </a:spcAft>
              <a:buNone/>
              <a:defRPr/>
            </a:pPr>
            <a:r>
              <a:rPr lang="en-GB" sz="1100">
                <a:latin typeface="Kalam"/>
                <a:ea typeface="Kalam"/>
                <a:cs typeface="Kalam"/>
                <a:sym typeface="Kalam"/>
              </a:rPr>
              <a:t>Danabka (voltage) ka imanaya unugyada wuxuu ahaan doonaa isku mid.</a:t>
            </a:r>
            <a:endParaRPr/>
          </a:p>
          <a:p>
            <a:pPr indent="0" lvl="0" marL="0" rtl="0" algn="l">
              <a:spcBef>
                <a:spcPts val="1000"/>
              </a:spcBef>
              <a:spcAft>
                <a:spcPts val="0"/>
              </a:spcAft>
              <a:buNone/>
              <a:defRPr/>
            </a:pPr>
            <a:r>
              <a:rPr lang="en-GB" sz="1100">
                <a:latin typeface="Lexend"/>
              </a:rPr>
              <a:t>2) Tirada unugyada korantada waa la kordhiyay.</a:t>
            </a:r>
            <a:r>
              <a:rPr lang="en-GB" sz="1100">
                <a:latin typeface="Lexend"/>
              </a:rPr>
              <a:t/>
            </a:r>
            <a:endParaRPr/>
          </a:p>
          <a:p>
            <a:pPr indent="0" lvl="0" marL="457200" rtl="0" algn="l">
              <a:spcBef>
                <a:spcPts val="1000"/>
              </a:spcBef>
              <a:spcAft>
                <a:spcPts val="0"/>
              </a:spcAft>
              <a:buNone/>
              <a:defRPr/>
            </a:pPr>
            <a:r>
              <a:rPr lang="en-GB" sz="1100">
                <a:latin typeface="Kalam"/>
                <a:ea typeface="Kalam"/>
                <a:cs typeface="Kalam"/>
                <a:sym typeface="Kalam"/>
              </a:rPr>
              <a:t>Danabka (voltage) ka imanaya unugyada wuu kordhi doonaa, current-ka qulquli doona wuu kordhi doonaa.</a:t>
            </a:r>
            <a:endParaRPr>
              <a:latin typeface="Kalam"/>
              <a:ea typeface="Kalam"/>
              <a:cs typeface="Kalam"/>
              <a:sym typeface="Kalam"/>
            </a:endParaRPr>
          </a:p>
          <a:p>
            <a:pPr indent="0" lvl="0" marL="457200" rtl="0" algn="l">
              <a:spcBef>
                <a:spcPts val="1000"/>
              </a:spcBef>
              <a:spcAft>
                <a:spcPts val="1000"/>
              </a:spcAft>
              <a:buNone/>
              <a:defRPr/>
            </a:pPr>
            <a:r>
              <a:rPr lang="en-GB" sz="1100">
                <a:latin typeface="Kalam"/>
                <a:ea typeface="Kalam"/>
                <a:cs typeface="Kalam"/>
                <a:sym typeface="Kalam"/>
              </a:rPr>
              <a:t>Iska caabinta (resistance) ee qaybaha waxay ahaan doontaa isku mid.</a:t>
            </a:r>
            <a:endParaRPr>
              <a:latin typeface="Kalam"/>
              <a:ea typeface="Kalam"/>
              <a:cs typeface="Kalam"/>
              <a:sym typeface="Kalam"/>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0" name="Shape 1130"/>
        <p:cNvGrpSpPr/>
        <p:nvPr/>
      </p:nvGrpSpPr>
      <p:grpSpPr>
        <a:xfrm>
          <a:off x="0" y="0"/>
          <a:ext cx="0" cy="0"/>
          <a:chOff x="0" y="0"/>
          <a:chExt cx="0" cy="0"/>
        </a:xfrm>
      </p:grpSpPr>
      <p:sp>
        <p:nvSpPr>
          <p:cNvPr id="1131" name="Google Shape;1131;p89"/>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Current iyo danab (voltage) ee wareegga taxanaha ah (series circuit)</a:t>
            </a:r>
            <a:endParaRPr/>
          </a:p>
        </p:txBody>
      </p:sp>
      <p:sp>
        <p:nvSpPr>
          <p:cNvPr id="1132" name="Google Shape;1132;p89"/>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darista qaybo laan (branch)</a:t>
            </a:r>
            <a:endParaRPr/>
          </a:p>
        </p:txBody>
      </p:sp>
      <p:sp>
        <p:nvSpPr>
          <p:cNvPr id="1133" name="Google Shape;1133;p89"/>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darista laamo (branches) wareegga barbar socda (parallel circuit)</a:t>
            </a:r>
            <a:endParaRPr/>
          </a:p>
        </p:txBody>
      </p:sp>
      <p:sp>
        <p:nvSpPr>
          <p:cNvPr id="1134" name="Google Shape;1134;p89"/>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Isbarbardhigga wareegyada taxanaha iyo kuwa barbar socda</a:t>
            </a:r>
            <a:endParaRPr/>
          </a:p>
        </p:txBody>
      </p:sp>
      <p:pic>
        <p:nvPicPr>
          <p:cNvPr id="1135" name="Google Shape;1135;p89"/>
          <p:cNvPicPr preferRelativeResize="0"/>
          <p:nvPr/>
        </p:nvPicPr>
        <p:blipFill>
          <a:blip r:embed="rId3">
            <a:alphaModFix/>
          </a:blip>
          <a:stretch>
            <a:fillRect/>
          </a:stretch>
        </p:blipFill>
        <p:spPr>
          <a:xfrm>
            <a:off x="413750" y="2766075"/>
            <a:ext cx="450575" cy="4467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9" name="Shape 1139"/>
        <p:cNvGrpSpPr/>
        <p:nvPr/>
      </p:nvGrpSpPr>
      <p:grpSpPr>
        <a:xfrm>
          <a:off x="0" y="0"/>
          <a:ext cx="0" cy="0"/>
          <a:chOff x="0" y="0"/>
          <a:chExt cx="0" cy="0"/>
        </a:xfrm>
      </p:grpSpPr>
      <p:sp>
        <p:nvSpPr>
          <p:cNvPr id="1140" name="Google Shape;1140;p90"/>
          <p:cNvSpPr txBox="1"/>
          <p:nvPr>
            <p:ph idx="1" type="body"/>
          </p:nvPr>
        </p:nvSpPr>
        <p:spPr>
          <a:xfrm>
            <a:off x="324000" y="759300"/>
            <a:ext cx="7135200" cy="12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Wareegyada taxanaha ah waa la isku dari karaa si ay u sameeyaan wareeg barbar socda (parallel circuit).</a:t>
            </a:r>
            <a:r>
              <a:rPr b="1" lang="en-GB" sz="1100">
                <a:latin typeface="Lexend"/>
              </a:rPr>
              <a:t/>
            </a:r>
            <a:endParaRPr b="1"/>
          </a:p>
        </p:txBody>
      </p:sp>
      <p:sp>
        <p:nvSpPr>
          <p:cNvPr id="1141" name="Google Shape;1141;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darista qaybo laan (branch)</a:t>
            </a:r>
            <a:endParaRPr/>
          </a:p>
        </p:txBody>
      </p:sp>
      <p:cxnSp>
        <p:nvCxnSpPr>
          <p:cNvPr id="1142" name="Google Shape;1142;p90"/>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143" name="Google Shape;1143;p90"/>
          <p:cNvCxnSpPr/>
          <p:nvPr/>
        </p:nvCxnSpPr>
        <p:spPr>
          <a:xfrm>
            <a:off x="3008025" y="2257775"/>
            <a:ext cx="6000" cy="928200"/>
          </a:xfrm>
          <a:prstGeom prst="straightConnector1">
            <a:avLst/>
          </a:prstGeom>
          <a:noFill/>
          <a:ln cap="flat" cmpd="sng" w="28575">
            <a:solidFill>
              <a:schemeClr val="dk1"/>
            </a:solidFill>
            <a:prstDash val="solid"/>
            <a:round/>
            <a:headEnd len="med" w="med" type="none"/>
            <a:tailEnd len="med" w="med" type="none"/>
          </a:ln>
        </p:spPr>
      </p:cxnSp>
      <p:grpSp>
        <p:nvGrpSpPr>
          <p:cNvPr id="1144" name="Google Shape;1144;p90"/>
          <p:cNvGrpSpPr/>
          <p:nvPr/>
        </p:nvGrpSpPr>
        <p:grpSpPr>
          <a:xfrm>
            <a:off x="4509350" y="1966643"/>
            <a:ext cx="134400" cy="613497"/>
            <a:chOff x="3296475" y="1554150"/>
            <a:chExt cx="134400" cy="768600"/>
          </a:xfrm>
        </p:grpSpPr>
        <p:sp>
          <p:nvSpPr>
            <p:cNvPr id="1145" name="Google Shape;1145;p90"/>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46" name="Google Shape;1146;p90"/>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147" name="Google Shape;1147;p90"/>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148" name="Google Shape;1148;p90"/>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149" name="Google Shape;1149;p90"/>
          <p:cNvCxnSpPr/>
          <p:nvPr/>
        </p:nvCxnSpPr>
        <p:spPr>
          <a:xfrm flipH="1">
            <a:off x="6214200" y="2260400"/>
            <a:ext cx="4200" cy="925500"/>
          </a:xfrm>
          <a:prstGeom prst="straightConnector1">
            <a:avLst/>
          </a:prstGeom>
          <a:noFill/>
          <a:ln cap="flat" cmpd="sng" w="28575">
            <a:solidFill>
              <a:schemeClr val="dk1"/>
            </a:solidFill>
            <a:prstDash val="solid"/>
            <a:round/>
            <a:headEnd len="med" w="med" type="none"/>
            <a:tailEnd len="med" w="med" type="none"/>
          </a:ln>
        </p:spPr>
      </p:cxnSp>
      <p:grpSp>
        <p:nvGrpSpPr>
          <p:cNvPr id="1150" name="Google Shape;1150;p90"/>
          <p:cNvGrpSpPr/>
          <p:nvPr/>
        </p:nvGrpSpPr>
        <p:grpSpPr>
          <a:xfrm>
            <a:off x="4392000" y="2992238"/>
            <a:ext cx="360000" cy="360000"/>
            <a:chOff x="5653425" y="3677400"/>
            <a:chExt cx="360000" cy="360000"/>
          </a:xfrm>
        </p:grpSpPr>
        <p:sp>
          <p:nvSpPr>
            <p:cNvPr id="1151" name="Google Shape;1151;p90"/>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152" name="Google Shape;1152;p90"/>
            <p:cNvCxnSpPr>
              <a:stCxn id="1151" idx="1"/>
              <a:endCxn id="115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153" name="Google Shape;1153;p90"/>
            <p:cNvCxnSpPr>
              <a:stCxn id="1151" idx="7"/>
              <a:endCxn id="115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154" name="Google Shape;1154;p90"/>
          <p:cNvSpPr txBox="1"/>
          <p:nvPr/>
        </p:nvSpPr>
        <p:spPr>
          <a:xfrm>
            <a:off x="324000" y="2393250"/>
            <a:ext cx="2443200" cy="6135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hal wareeg taxane ah (series circuit)</a:t>
            </a:r>
            <a:endParaRPr sz="2200">
              <a:solidFill>
                <a:schemeClr val="dk1"/>
              </a:solidFill>
              <a:latin typeface="Lexend"/>
              <a:ea typeface="Lexend"/>
              <a:cs typeface="Lexend"/>
              <a:sym typeface="Lexen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p91"/>
          <p:cNvSpPr txBox="1"/>
          <p:nvPr>
            <p:ph idx="1" type="body"/>
          </p:nvPr>
        </p:nvSpPr>
        <p:spPr>
          <a:xfrm>
            <a:off x="324000" y="759300"/>
            <a:ext cx="7013700" cy="12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Wareegyada taxanaha ah waa la isku dari karaa si ay u sameeyaan wareeg barbar socda (parallel circuit).</a:t>
            </a:r>
            <a:endParaRPr/>
          </a:p>
        </p:txBody>
      </p:sp>
      <p:sp>
        <p:nvSpPr>
          <p:cNvPr id="1160" name="Google Shape;1160;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darista qaybo laan (branch)</a:t>
            </a:r>
            <a:endParaRPr/>
          </a:p>
        </p:txBody>
      </p:sp>
      <p:cxnSp>
        <p:nvCxnSpPr>
          <p:cNvPr id="1161" name="Google Shape;1161;p91"/>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162" name="Google Shape;1162;p91"/>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163" name="Google Shape;1163;p91"/>
          <p:cNvGrpSpPr/>
          <p:nvPr/>
        </p:nvGrpSpPr>
        <p:grpSpPr>
          <a:xfrm>
            <a:off x="4509350" y="1966643"/>
            <a:ext cx="134400" cy="613497"/>
            <a:chOff x="3296475" y="1554150"/>
            <a:chExt cx="134400" cy="768600"/>
          </a:xfrm>
        </p:grpSpPr>
        <p:sp>
          <p:nvSpPr>
            <p:cNvPr id="1164" name="Google Shape;1164;p91"/>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65" name="Google Shape;1165;p91"/>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166" name="Google Shape;1166;p91"/>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167" name="Google Shape;1167;p91"/>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168" name="Google Shape;1168;p91"/>
          <p:cNvGrpSpPr/>
          <p:nvPr/>
        </p:nvGrpSpPr>
        <p:grpSpPr>
          <a:xfrm>
            <a:off x="4392000" y="3891075"/>
            <a:ext cx="360000" cy="360000"/>
            <a:chOff x="5653425" y="3677400"/>
            <a:chExt cx="360000" cy="360000"/>
          </a:xfrm>
        </p:grpSpPr>
        <p:sp>
          <p:nvSpPr>
            <p:cNvPr id="1169" name="Google Shape;1169;p91"/>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170" name="Google Shape;1170;p91"/>
            <p:cNvCxnSpPr>
              <a:stCxn id="1169" idx="1"/>
              <a:endCxn id="1169"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171" name="Google Shape;1171;p91"/>
            <p:cNvCxnSpPr>
              <a:stCxn id="1169" idx="7"/>
              <a:endCxn id="1169"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172" name="Google Shape;1172;p91"/>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sp>
        <p:nvSpPr>
          <p:cNvPr id="1173" name="Google Shape;1173;p91"/>
          <p:cNvSpPr txBox="1"/>
          <p:nvPr/>
        </p:nvSpPr>
        <p:spPr>
          <a:xfrm>
            <a:off x="324000" y="2393250"/>
            <a:ext cx="2443200" cy="6135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wareeg kale oo taxane ah (series circuit)</a:t>
            </a:r>
            <a:endParaRPr sz="2200">
              <a:solidFill>
                <a:schemeClr val="dk1"/>
              </a:solidFill>
              <a:latin typeface="Lexend"/>
              <a:ea typeface="Lexend"/>
              <a:cs typeface="Lexend"/>
              <a:sym typeface="Lexen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92"/>
          <p:cNvSpPr txBox="1"/>
          <p:nvPr>
            <p:ph idx="1" type="body"/>
          </p:nvPr>
        </p:nvSpPr>
        <p:spPr>
          <a:xfrm>
            <a:off x="324000" y="759300"/>
            <a:ext cx="7013700" cy="72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Wareegyada taxanaha (series circuits) waa la isku dari karaa si loo sameeyo wareeg barbar socda (parallel circuit).</a:t>
            </a:r>
            <a:endParaRPr/>
          </a:p>
        </p:txBody>
      </p:sp>
      <p:sp>
        <p:nvSpPr>
          <p:cNvPr id="1179" name="Google Shape;1179;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darida qaybaha (components) laanta</a:t>
            </a:r>
            <a:endParaRPr/>
          </a:p>
        </p:txBody>
      </p:sp>
      <p:cxnSp>
        <p:nvCxnSpPr>
          <p:cNvPr id="1180" name="Google Shape;1180;p92"/>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181" name="Google Shape;1181;p92"/>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182" name="Google Shape;1182;p92"/>
          <p:cNvGrpSpPr/>
          <p:nvPr/>
        </p:nvGrpSpPr>
        <p:grpSpPr>
          <a:xfrm>
            <a:off x="4509350" y="1966643"/>
            <a:ext cx="134400" cy="613497"/>
            <a:chOff x="3296475" y="1554150"/>
            <a:chExt cx="134400" cy="768600"/>
          </a:xfrm>
        </p:grpSpPr>
        <p:sp>
          <p:nvSpPr>
            <p:cNvPr id="1183" name="Google Shape;1183;p92"/>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184" name="Google Shape;1184;p92"/>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185" name="Google Shape;1185;p92"/>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186" name="Google Shape;1186;p92"/>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187" name="Google Shape;1187;p92"/>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188" name="Google Shape;1188;p92"/>
          <p:cNvGrpSpPr/>
          <p:nvPr/>
        </p:nvGrpSpPr>
        <p:grpSpPr>
          <a:xfrm>
            <a:off x="4392000" y="3891075"/>
            <a:ext cx="360000" cy="360000"/>
            <a:chOff x="5653425" y="3677400"/>
            <a:chExt cx="360000" cy="360000"/>
          </a:xfrm>
        </p:grpSpPr>
        <p:sp>
          <p:nvSpPr>
            <p:cNvPr id="1189" name="Google Shape;1189;p92"/>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190" name="Google Shape;1190;p92"/>
            <p:cNvCxnSpPr>
              <a:stCxn id="1189" idx="1"/>
              <a:endCxn id="1189"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191" name="Google Shape;1191;p92"/>
            <p:cNvCxnSpPr>
              <a:stCxn id="1189" idx="7"/>
              <a:endCxn id="1189"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192" name="Google Shape;1192;p92"/>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193" name="Google Shape;1193;p92"/>
          <p:cNvGrpSpPr/>
          <p:nvPr/>
        </p:nvGrpSpPr>
        <p:grpSpPr>
          <a:xfrm>
            <a:off x="4392000" y="2992238"/>
            <a:ext cx="360000" cy="360000"/>
            <a:chOff x="5653425" y="3677400"/>
            <a:chExt cx="360000" cy="360000"/>
          </a:xfrm>
        </p:grpSpPr>
        <p:sp>
          <p:nvSpPr>
            <p:cNvPr id="1194" name="Google Shape;1194;p92"/>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195" name="Google Shape;1195;p92"/>
            <p:cNvCxnSpPr>
              <a:stCxn id="1194" idx="1"/>
              <a:endCxn id="119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196" name="Google Shape;1196;p92"/>
            <p:cNvCxnSpPr>
              <a:stCxn id="1194" idx="7"/>
              <a:endCxn id="119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197" name="Google Shape;1197;p92"/>
          <p:cNvSpPr/>
          <p:nvPr/>
        </p:nvSpPr>
        <p:spPr>
          <a:xfrm>
            <a:off x="3026625" y="2280600"/>
            <a:ext cx="3184500" cy="887100"/>
          </a:xfrm>
          <a:prstGeom prst="rect">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8" name="Google Shape;1198;p92"/>
          <p:cNvSpPr/>
          <p:nvPr/>
        </p:nvSpPr>
        <p:spPr>
          <a:xfrm>
            <a:off x="3004725" y="2274875"/>
            <a:ext cx="3184500" cy="1789500"/>
          </a:xfrm>
          <a:prstGeom prst="rect">
            <a:avLst/>
          </a:prstGeom>
          <a:noFill/>
          <a:ln cap="flat" cmpd="sng" w="762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99" name="Google Shape;1199;p92"/>
          <p:cNvSpPr txBox="1"/>
          <p:nvPr/>
        </p:nvSpPr>
        <p:spPr>
          <a:xfrm>
            <a:off x="324000" y="2393250"/>
            <a:ext cx="2979300" cy="6135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hal wareeg oo taxane ah (series circuit)</a:t>
            </a:r>
            <a:endParaRPr sz="2200">
              <a:solidFill>
                <a:schemeClr val="dk1"/>
              </a:solidFill>
              <a:latin typeface="Lexend"/>
              <a:ea typeface="Lexend"/>
              <a:cs typeface="Lexend"/>
              <a:sym typeface="Lexend"/>
            </a:endParaRPr>
          </a:p>
        </p:txBody>
      </p:sp>
      <p:sp>
        <p:nvSpPr>
          <p:cNvPr id="1200" name="Google Shape;1200;p92"/>
          <p:cNvSpPr txBox="1"/>
          <p:nvPr/>
        </p:nvSpPr>
        <p:spPr>
          <a:xfrm>
            <a:off x="324000" y="2738750"/>
            <a:ext cx="2443200" cy="613500"/>
          </a:xfrm>
          <a:prstGeom prst="rect">
            <a:avLst/>
          </a:prstGeom>
          <a:noFill/>
          <a:ln>
            <a:noFill/>
          </a:ln>
        </p:spPr>
        <p:txBody>
          <a:bodyPr anchorCtr="0" anchor="t" bIns="91425" lIns="0" spcFirstLastPara="1" rIns="91425" wrap="square" tIns="91425">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wareeg kale oo taxane ah (series circuit)</a:t>
            </a:r>
            <a:r>
              <a:rPr lang="en-GB" sz="11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sp>
        <p:nvSpPr>
          <p:cNvPr id="1201" name="Google Shape;1201;p92"/>
          <p:cNvSpPr txBox="1"/>
          <p:nvPr>
            <p:ph idx="1" type="body"/>
          </p:nvPr>
        </p:nvSpPr>
        <p:spPr>
          <a:xfrm>
            <a:off x="324000" y="1445100"/>
            <a:ext cx="8451600" cy="722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Wareegga barbar socda (parallel circuit) wuxuu u dhaqmaa sidii wareegyo taxane ah oo kala duwan oo la isku daray.</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99"/>
                                        </p:tgtEl>
                                        <p:attrNameLst>
                                          <p:attrName>style.visibility</p:attrName>
                                        </p:attrNameLst>
                                      </p:cBhvr>
                                      <p:to>
                                        <p:strVal val="hidden"/>
                                      </p:to>
                                    </p:set>
                                  </p:childTnLst>
                                </p:cTn>
                              </p:par>
                              <p:par>
                                <p:cTn fill="hold" nodeType="withEffect" presetClass="exit" presetID="1" presetSubtype="0">
                                  <p:stCondLst>
                                    <p:cond delay="0"/>
                                  </p:stCondLst>
                                  <p:childTnLst>
                                    <p:set>
                                      <p:cBhvr>
                                        <p:cTn dur="1" fill="hold">
                                          <p:stCondLst>
                                            <p:cond delay="0"/>
                                          </p:stCondLst>
                                        </p:cTn>
                                        <p:tgtEl>
                                          <p:spTgt spid="1197"/>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5" name="Shape 1205"/>
        <p:cNvGrpSpPr/>
        <p:nvPr/>
      </p:nvGrpSpPr>
      <p:grpSpPr>
        <a:xfrm>
          <a:off x="0" y="0"/>
          <a:ext cx="0" cy="0"/>
          <a:chOff x="0" y="0"/>
          <a:chExt cx="0" cy="0"/>
        </a:xfrm>
      </p:grpSpPr>
      <p:sp>
        <p:nvSpPr>
          <p:cNvPr id="1206" name="Google Shape;1206;p93"/>
          <p:cNvSpPr txBox="1"/>
          <p:nvPr>
            <p:ph idx="1" type="body"/>
          </p:nvPr>
        </p:nvSpPr>
        <p:spPr>
          <a:xfrm>
            <a:off x="324000" y="759300"/>
            <a:ext cx="8496000" cy="12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Wareeggan barbar socda (parallel circuit), danabka (voltage) unugga korontadu wuxuu la mid yahay danabka (voltage) laan kasta.</a:t>
            </a:r>
            <a:endParaRPr/>
          </a:p>
        </p:txBody>
      </p:sp>
      <p:sp>
        <p:nvSpPr>
          <p:cNvPr id="1207" name="Google Shape;1207;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darida qaybaha (components) laanta</a:t>
            </a:r>
            <a:endParaRPr/>
          </a:p>
        </p:txBody>
      </p:sp>
      <p:cxnSp>
        <p:nvCxnSpPr>
          <p:cNvPr id="1208" name="Google Shape;1208;p93"/>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209" name="Google Shape;1209;p93"/>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210" name="Google Shape;1210;p93"/>
          <p:cNvGrpSpPr/>
          <p:nvPr/>
        </p:nvGrpSpPr>
        <p:grpSpPr>
          <a:xfrm>
            <a:off x="4509350" y="1966643"/>
            <a:ext cx="134400" cy="613497"/>
            <a:chOff x="3296475" y="1554150"/>
            <a:chExt cx="134400" cy="768600"/>
          </a:xfrm>
        </p:grpSpPr>
        <p:sp>
          <p:nvSpPr>
            <p:cNvPr id="1211" name="Google Shape;1211;p93"/>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12" name="Google Shape;1212;p93"/>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213" name="Google Shape;1213;p93"/>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214" name="Google Shape;1214;p93"/>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215" name="Google Shape;1215;p93"/>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216" name="Google Shape;1216;p93"/>
          <p:cNvGrpSpPr/>
          <p:nvPr/>
        </p:nvGrpSpPr>
        <p:grpSpPr>
          <a:xfrm>
            <a:off x="4392000" y="3891075"/>
            <a:ext cx="360000" cy="360000"/>
            <a:chOff x="5653425" y="3677400"/>
            <a:chExt cx="360000" cy="360000"/>
          </a:xfrm>
        </p:grpSpPr>
        <p:sp>
          <p:nvSpPr>
            <p:cNvPr id="1217" name="Google Shape;1217;p9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218" name="Google Shape;1218;p93"/>
            <p:cNvCxnSpPr>
              <a:stCxn id="1217" idx="1"/>
              <a:endCxn id="121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219" name="Google Shape;1219;p93"/>
            <p:cNvCxnSpPr>
              <a:stCxn id="1217" idx="7"/>
              <a:endCxn id="121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220" name="Google Shape;1220;p93"/>
          <p:cNvSpPr txBox="1"/>
          <p:nvPr/>
        </p:nvSpPr>
        <p:spPr>
          <a:xfrm>
            <a:off x="324000" y="2839350"/>
            <a:ext cx="2443200" cy="15936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Labada laanba waxay leeyihiin 3.0 V oo dhexdooda ah.</a:t>
            </a:r>
            <a:endParaRPr sz="2200">
              <a:solidFill>
                <a:schemeClr val="dk1"/>
              </a:solidFill>
              <a:latin typeface="Lexend"/>
              <a:ea typeface="Lexend"/>
              <a:cs typeface="Lexend"/>
              <a:sym typeface="Lexend"/>
            </a:endParaRPr>
          </a:p>
        </p:txBody>
      </p:sp>
      <p:cxnSp>
        <p:nvCxnSpPr>
          <p:cNvPr id="1221" name="Google Shape;1221;p93"/>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sp>
        <p:nvSpPr>
          <p:cNvPr id="1222" name="Google Shape;1222;p93"/>
          <p:cNvSpPr txBox="1"/>
          <p:nvPr/>
        </p:nvSpPr>
        <p:spPr>
          <a:xfrm>
            <a:off x="3745650" y="2360875"/>
            <a:ext cx="7599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a:t>
            </a:r>
            <a:r>
              <a:rPr lang="en-GB" sz="18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grpSp>
        <p:nvGrpSpPr>
          <p:cNvPr id="1223" name="Google Shape;1223;p93"/>
          <p:cNvGrpSpPr/>
          <p:nvPr/>
        </p:nvGrpSpPr>
        <p:grpSpPr>
          <a:xfrm>
            <a:off x="4392000" y="2992238"/>
            <a:ext cx="360000" cy="360000"/>
            <a:chOff x="5653425" y="3677400"/>
            <a:chExt cx="360000" cy="360000"/>
          </a:xfrm>
        </p:grpSpPr>
        <p:sp>
          <p:nvSpPr>
            <p:cNvPr id="1224" name="Google Shape;1224;p9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225" name="Google Shape;1225;p93"/>
            <p:cNvCxnSpPr>
              <a:stCxn id="1224" idx="1"/>
              <a:endCxn id="122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226" name="Google Shape;1226;p93"/>
            <p:cNvCxnSpPr>
              <a:stCxn id="1224" idx="7"/>
              <a:endCxn id="122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227" name="Google Shape;1227;p93"/>
          <p:cNvCxnSpPr/>
          <p:nvPr/>
        </p:nvCxnSpPr>
        <p:spPr>
          <a:xfrm flipH="1" rot="10800000">
            <a:off x="3088300" y="2927300"/>
            <a:ext cx="3046500" cy="4500"/>
          </a:xfrm>
          <a:prstGeom prst="straightConnector1">
            <a:avLst/>
          </a:prstGeom>
          <a:noFill/>
          <a:ln cap="flat" cmpd="sng" w="38100">
            <a:solidFill>
              <a:schemeClr val="accent5"/>
            </a:solidFill>
            <a:prstDash val="solid"/>
            <a:round/>
            <a:headEnd len="med" w="med" type="triangle"/>
            <a:tailEnd len="med" w="med" type="triangle"/>
          </a:ln>
        </p:spPr>
      </p:cxnSp>
      <p:sp>
        <p:nvSpPr>
          <p:cNvPr id="1228" name="Google Shape;1228;p93"/>
          <p:cNvSpPr txBox="1"/>
          <p:nvPr/>
        </p:nvSpPr>
        <p:spPr>
          <a:xfrm>
            <a:off x="4761000" y="2686525"/>
            <a:ext cx="7599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a:t>
            </a:r>
            <a:r>
              <a:rPr lang="en-GB" sz="18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cxnSp>
        <p:nvCxnSpPr>
          <p:cNvPr id="1229" name="Google Shape;1229;p93"/>
          <p:cNvCxnSpPr/>
          <p:nvPr/>
        </p:nvCxnSpPr>
        <p:spPr>
          <a:xfrm flipH="1" rot="10800000">
            <a:off x="3088300" y="3810450"/>
            <a:ext cx="3046500" cy="4500"/>
          </a:xfrm>
          <a:prstGeom prst="straightConnector1">
            <a:avLst/>
          </a:prstGeom>
          <a:noFill/>
          <a:ln cap="flat" cmpd="sng" w="38100">
            <a:solidFill>
              <a:schemeClr val="accent5"/>
            </a:solidFill>
            <a:prstDash val="solid"/>
            <a:round/>
            <a:headEnd len="med" w="med" type="triangle"/>
            <a:tailEnd len="med" w="med" type="triangle"/>
          </a:ln>
        </p:spPr>
      </p:cxnSp>
      <p:sp>
        <p:nvSpPr>
          <p:cNvPr id="1230" name="Google Shape;1230;p93"/>
          <p:cNvSpPr txBox="1"/>
          <p:nvPr/>
        </p:nvSpPr>
        <p:spPr>
          <a:xfrm>
            <a:off x="4761000" y="3569675"/>
            <a:ext cx="8661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a:t>
            </a:r>
            <a:r>
              <a:rPr lang="en-GB" sz="18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2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4" name="Shape 1234"/>
        <p:cNvGrpSpPr/>
        <p:nvPr/>
      </p:nvGrpSpPr>
      <p:grpSpPr>
        <a:xfrm>
          <a:off x="0" y="0"/>
          <a:ext cx="0" cy="0"/>
          <a:chOff x="0" y="0"/>
          <a:chExt cx="0" cy="0"/>
        </a:xfrm>
      </p:grpSpPr>
      <p:sp>
        <p:nvSpPr>
          <p:cNvPr id="1235" name="Google Shape;1235;p94"/>
          <p:cNvSpPr txBox="1"/>
          <p:nvPr>
            <p:ph idx="1" type="body"/>
          </p:nvPr>
        </p:nvSpPr>
        <p:spPr>
          <a:xfrm>
            <a:off x="324000" y="759300"/>
            <a:ext cx="69702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Maaddaama danabka (voltage) laan kasta uu isku mid yahay, haddana korontada (current) sidoo kale way isku mid noqon doontaa.</a:t>
            </a:r>
            <a:r>
              <a:rPr lang="en-GB" sz="1400">
                <a:latin typeface="Lexend"/>
              </a:rPr>
              <a:t/>
            </a:r>
            <a:r>
              <a:rPr lang="en-GB" sz="1400">
                <a:latin typeface="Lexend"/>
              </a:rPr>
              <a:t/>
            </a:r>
            <a:endParaRPr/>
          </a:p>
        </p:txBody>
      </p:sp>
      <p:sp>
        <p:nvSpPr>
          <p:cNvPr id="1236" name="Google Shape;1236;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darida qaybaha (components) laanta</a:t>
            </a:r>
            <a:endParaRPr/>
          </a:p>
        </p:txBody>
      </p:sp>
      <p:cxnSp>
        <p:nvCxnSpPr>
          <p:cNvPr id="1237" name="Google Shape;1237;p94"/>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238" name="Google Shape;1238;p94"/>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239" name="Google Shape;1239;p94"/>
          <p:cNvGrpSpPr/>
          <p:nvPr/>
        </p:nvGrpSpPr>
        <p:grpSpPr>
          <a:xfrm>
            <a:off x="4509350" y="1966643"/>
            <a:ext cx="134400" cy="613497"/>
            <a:chOff x="3296475" y="1554150"/>
            <a:chExt cx="134400" cy="768600"/>
          </a:xfrm>
        </p:grpSpPr>
        <p:sp>
          <p:nvSpPr>
            <p:cNvPr id="1240" name="Google Shape;1240;p94"/>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41" name="Google Shape;1241;p94"/>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242" name="Google Shape;1242;p94"/>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243" name="Google Shape;1243;p94"/>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244" name="Google Shape;1244;p94"/>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245" name="Google Shape;1245;p94"/>
          <p:cNvGrpSpPr/>
          <p:nvPr/>
        </p:nvGrpSpPr>
        <p:grpSpPr>
          <a:xfrm>
            <a:off x="4392000" y="3891075"/>
            <a:ext cx="360000" cy="360000"/>
            <a:chOff x="5653425" y="3677400"/>
            <a:chExt cx="360000" cy="360000"/>
          </a:xfrm>
        </p:grpSpPr>
        <p:sp>
          <p:nvSpPr>
            <p:cNvPr id="1246" name="Google Shape;1246;p9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247" name="Google Shape;1247;p94"/>
            <p:cNvCxnSpPr>
              <a:stCxn id="1246" idx="1"/>
              <a:endCxn id="1246"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248" name="Google Shape;1248;p94"/>
            <p:cNvCxnSpPr>
              <a:stCxn id="1246" idx="7"/>
              <a:endCxn id="1246"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249" name="Google Shape;1249;p94"/>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cxnSp>
        <p:nvCxnSpPr>
          <p:cNvPr id="1250" name="Google Shape;1250;p94"/>
          <p:cNvCxnSpPr/>
          <p:nvPr/>
        </p:nvCxnSpPr>
        <p:spPr>
          <a:xfrm flipH="1" rot="10800000">
            <a:off x="3460363" y="3032150"/>
            <a:ext cx="505200" cy="1200"/>
          </a:xfrm>
          <a:prstGeom prst="straightConnector1">
            <a:avLst/>
          </a:prstGeom>
          <a:noFill/>
          <a:ln cap="flat" cmpd="sng" w="38100">
            <a:solidFill>
              <a:schemeClr val="accent5"/>
            </a:solidFill>
            <a:prstDash val="solid"/>
            <a:round/>
            <a:headEnd len="med" w="med" type="none"/>
            <a:tailEnd len="med" w="med" type="triangle"/>
          </a:ln>
        </p:spPr>
      </p:cxnSp>
      <p:sp>
        <p:nvSpPr>
          <p:cNvPr id="1251" name="Google Shape;1251;p94"/>
          <p:cNvSpPr txBox="1"/>
          <p:nvPr/>
        </p:nvSpPr>
        <p:spPr>
          <a:xfrm>
            <a:off x="3460000" y="2700000"/>
            <a:ext cx="8601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cxnSp>
        <p:nvCxnSpPr>
          <p:cNvPr id="1252" name="Google Shape;1252;p94"/>
          <p:cNvCxnSpPr/>
          <p:nvPr/>
        </p:nvCxnSpPr>
        <p:spPr>
          <a:xfrm flipH="1" rot="10800000">
            <a:off x="3452388" y="3913863"/>
            <a:ext cx="505200" cy="1200"/>
          </a:xfrm>
          <a:prstGeom prst="straightConnector1">
            <a:avLst/>
          </a:prstGeom>
          <a:noFill/>
          <a:ln cap="flat" cmpd="sng" w="38100">
            <a:solidFill>
              <a:schemeClr val="accent5"/>
            </a:solidFill>
            <a:prstDash val="solid"/>
            <a:round/>
            <a:headEnd len="med" w="med" type="none"/>
            <a:tailEnd len="med" w="med" type="triangle"/>
          </a:ln>
        </p:spPr>
      </p:cxnSp>
      <p:sp>
        <p:nvSpPr>
          <p:cNvPr id="1253" name="Google Shape;1253;p94"/>
          <p:cNvSpPr txBox="1"/>
          <p:nvPr/>
        </p:nvSpPr>
        <p:spPr>
          <a:xfrm>
            <a:off x="3460000" y="3596925"/>
            <a:ext cx="11121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grpSp>
        <p:nvGrpSpPr>
          <p:cNvPr id="1254" name="Google Shape;1254;p94"/>
          <p:cNvGrpSpPr/>
          <p:nvPr/>
        </p:nvGrpSpPr>
        <p:grpSpPr>
          <a:xfrm>
            <a:off x="4392000" y="2992238"/>
            <a:ext cx="360000" cy="360000"/>
            <a:chOff x="5653425" y="3677400"/>
            <a:chExt cx="360000" cy="360000"/>
          </a:xfrm>
        </p:grpSpPr>
        <p:sp>
          <p:nvSpPr>
            <p:cNvPr id="1255" name="Google Shape;1255;p9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256" name="Google Shape;1256;p94"/>
            <p:cNvCxnSpPr>
              <a:stCxn id="1255" idx="1"/>
              <a:endCxn id="1255"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257" name="Google Shape;1257;p94"/>
            <p:cNvCxnSpPr>
              <a:stCxn id="1255" idx="7"/>
              <a:endCxn id="1255"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258" name="Google Shape;1258;p94"/>
          <p:cNvCxnSpPr/>
          <p:nvPr/>
        </p:nvCxnSpPr>
        <p:spPr>
          <a:xfrm flipH="1">
            <a:off x="3151088" y="2135225"/>
            <a:ext cx="1008000" cy="1200"/>
          </a:xfrm>
          <a:prstGeom prst="straightConnector1">
            <a:avLst/>
          </a:prstGeom>
          <a:noFill/>
          <a:ln cap="flat" cmpd="sng" w="38100">
            <a:solidFill>
              <a:schemeClr val="accent5"/>
            </a:solidFill>
            <a:prstDash val="solid"/>
            <a:round/>
            <a:headEnd len="med" w="med" type="none"/>
            <a:tailEnd len="med" w="med" type="triangle"/>
          </a:ln>
        </p:spPr>
      </p:cxnSp>
      <p:sp>
        <p:nvSpPr>
          <p:cNvPr id="1259" name="Google Shape;1259;p94"/>
          <p:cNvSpPr txBox="1"/>
          <p:nvPr/>
        </p:nvSpPr>
        <p:spPr>
          <a:xfrm>
            <a:off x="3455525" y="1803075"/>
            <a:ext cx="10080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0.4 A</a:t>
            </a:r>
            <a:endParaRPr sz="1800">
              <a:solidFill>
                <a:schemeClr val="dk1"/>
              </a:solidFill>
              <a:latin typeface="Lexend"/>
              <a:ea typeface="Lexend"/>
              <a:cs typeface="Lexend"/>
              <a:sym typeface="Lexend"/>
            </a:endParaRPr>
          </a:p>
        </p:txBody>
      </p:sp>
      <p:sp>
        <p:nvSpPr>
          <p:cNvPr id="1260" name="Google Shape;1260;p94"/>
          <p:cNvSpPr txBox="1"/>
          <p:nvPr/>
        </p:nvSpPr>
        <p:spPr>
          <a:xfrm>
            <a:off x="370675" y="2443200"/>
            <a:ext cx="2443200" cy="15936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Laan kastaa waxay yeelan doontaa 0.2 A oo dhex maraya.</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(0.2 + 0.2 = 0.4)</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5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4" name="Shape 1264"/>
        <p:cNvGrpSpPr/>
        <p:nvPr/>
      </p:nvGrpSpPr>
      <p:grpSpPr>
        <a:xfrm>
          <a:off x="0" y="0"/>
          <a:ext cx="0" cy="0"/>
          <a:chOff x="0" y="0"/>
          <a:chExt cx="0" cy="0"/>
        </a:xfrm>
      </p:grpSpPr>
      <p:sp>
        <p:nvSpPr>
          <p:cNvPr id="1265" name="Google Shape;1265;p95"/>
          <p:cNvSpPr txBox="1"/>
          <p:nvPr>
            <p:ph type="title"/>
          </p:nvPr>
        </p:nvSpPr>
        <p:spPr>
          <a:xfrm>
            <a:off x="324000" y="810000"/>
            <a:ext cx="71352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korontada (current) ku socota nalka hoose? Nalkeedu waa isku mid.</a:t>
            </a:r>
            <a:endParaRPr/>
          </a:p>
        </p:txBody>
      </p:sp>
      <p:sp>
        <p:nvSpPr>
          <p:cNvPr id="1266" name="Google Shape;1266;p9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darida qaybaha (components) laanta</a:t>
            </a:r>
            <a:endParaRPr/>
          </a:p>
        </p:txBody>
      </p:sp>
      <p:sp>
        <p:nvSpPr>
          <p:cNvPr id="1267" name="Google Shape;1267;p95"/>
          <p:cNvSpPr txBox="1"/>
          <p:nvPr>
            <p:ph idx="1" type="subTitle"/>
          </p:nvPr>
        </p:nvSpPr>
        <p:spPr>
          <a:xfrm>
            <a:off x="1034425" y="1685375"/>
            <a:ext cx="3537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0.1 A</a:t>
            </a:r>
            <a:endParaRPr/>
          </a:p>
        </p:txBody>
      </p:sp>
      <p:sp>
        <p:nvSpPr>
          <p:cNvPr id="1268" name="Google Shape;1268;p95"/>
          <p:cNvSpPr txBox="1"/>
          <p:nvPr>
            <p:ph idx="3" type="subTitle"/>
          </p:nvPr>
        </p:nvSpPr>
        <p:spPr>
          <a:xfrm>
            <a:off x="1034425" y="2489443"/>
            <a:ext cx="3537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0.2 A</a:t>
            </a:r>
            <a:endParaRPr/>
          </a:p>
        </p:txBody>
      </p:sp>
      <p:sp>
        <p:nvSpPr>
          <p:cNvPr id="1269" name="Google Shape;1269;p95"/>
          <p:cNvSpPr txBox="1"/>
          <p:nvPr>
            <p:ph idx="4" type="subTitle"/>
          </p:nvPr>
        </p:nvSpPr>
        <p:spPr>
          <a:xfrm>
            <a:off x="1034425" y="3309758"/>
            <a:ext cx="3517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0.3 A</a:t>
            </a:r>
            <a:endParaRPr/>
          </a:p>
        </p:txBody>
      </p:sp>
      <p:sp>
        <p:nvSpPr>
          <p:cNvPr id="1270" name="Google Shape;1270;p95"/>
          <p:cNvSpPr txBox="1"/>
          <p:nvPr>
            <p:ph idx="5" type="subTitle"/>
          </p:nvPr>
        </p:nvSpPr>
        <p:spPr>
          <a:xfrm>
            <a:off x="1034425" y="4113827"/>
            <a:ext cx="3537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0.4 A</a:t>
            </a:r>
            <a:endParaRPr/>
          </a:p>
        </p:txBody>
      </p:sp>
      <p:pic>
        <p:nvPicPr>
          <p:cNvPr id="1271" name="Google Shape;1271;p95"/>
          <p:cNvPicPr preferRelativeResize="0"/>
          <p:nvPr/>
        </p:nvPicPr>
        <p:blipFill>
          <a:blip r:embed="rId3">
            <a:alphaModFix/>
          </a:blip>
          <a:stretch>
            <a:fillRect/>
          </a:stretch>
        </p:blipFill>
        <p:spPr>
          <a:xfrm>
            <a:off x="3908375" y="1496100"/>
            <a:ext cx="4300824" cy="3018503"/>
          </a:xfrm>
          <a:prstGeom prst="rect">
            <a:avLst/>
          </a:prstGeom>
          <a:noFill/>
          <a:ln>
            <a:noFill/>
          </a:ln>
        </p:spPr>
      </p:pic>
      <p:pic>
        <p:nvPicPr>
          <p:cNvPr id="1272" name="Google Shape;1272;p95"/>
          <p:cNvPicPr preferRelativeResize="0"/>
          <p:nvPr/>
        </p:nvPicPr>
        <p:blipFill>
          <a:blip r:embed="rId4">
            <a:alphaModFix/>
          </a:blip>
          <a:stretch>
            <a:fillRect/>
          </a:stretch>
        </p:blipFill>
        <p:spPr>
          <a:xfrm>
            <a:off x="1823633" y="32866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sp>
        <p:nvSpPr>
          <p:cNvPr id="1277" name="Google Shape;1277;p96"/>
          <p:cNvSpPr txBox="1"/>
          <p:nvPr>
            <p:ph idx="1" type="body"/>
          </p:nvPr>
        </p:nvSpPr>
        <p:spPr>
          <a:xfrm>
            <a:off x="324000" y="759300"/>
            <a:ext cx="8496000" cy="1244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Tirada iyo nooca qaybaha (components) laan kasta kuma saameeyaan danabka (voltage), sababtoo ah laamuhu waxay si toos ah ugu xiran yihiin unugga korontada.</a:t>
            </a:r>
            <a:r>
              <a:rPr lang="en-GB" sz="1400">
                <a:latin typeface="Lexend"/>
              </a:rPr>
              <a:t/>
            </a:r>
            <a:r>
              <a:rPr lang="en-GB" sz="1400">
                <a:latin typeface="Lexend"/>
              </a:rPr>
              <a:t/>
            </a:r>
            <a:endParaRPr/>
          </a:p>
        </p:txBody>
      </p:sp>
      <p:sp>
        <p:nvSpPr>
          <p:cNvPr id="1278" name="Google Shape;1278;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darida qaybaha (components) laanta</a:t>
            </a:r>
            <a:endParaRPr/>
          </a:p>
        </p:txBody>
      </p:sp>
      <p:cxnSp>
        <p:nvCxnSpPr>
          <p:cNvPr id="1279" name="Google Shape;1279;p96"/>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280" name="Google Shape;1280;p96"/>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281" name="Google Shape;1281;p96"/>
          <p:cNvGrpSpPr/>
          <p:nvPr/>
        </p:nvGrpSpPr>
        <p:grpSpPr>
          <a:xfrm>
            <a:off x="4509350" y="1966643"/>
            <a:ext cx="134400" cy="613497"/>
            <a:chOff x="3296475" y="1554150"/>
            <a:chExt cx="134400" cy="768600"/>
          </a:xfrm>
        </p:grpSpPr>
        <p:sp>
          <p:nvSpPr>
            <p:cNvPr id="1282" name="Google Shape;1282;p96"/>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283" name="Google Shape;1283;p96"/>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284" name="Google Shape;1284;p96"/>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285" name="Google Shape;1285;p96"/>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286" name="Google Shape;1286;p96"/>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287" name="Google Shape;1287;p96"/>
          <p:cNvGrpSpPr/>
          <p:nvPr/>
        </p:nvGrpSpPr>
        <p:grpSpPr>
          <a:xfrm>
            <a:off x="4392000" y="3891075"/>
            <a:ext cx="360000" cy="360000"/>
            <a:chOff x="5653425" y="3677400"/>
            <a:chExt cx="360000" cy="360000"/>
          </a:xfrm>
        </p:grpSpPr>
        <p:sp>
          <p:nvSpPr>
            <p:cNvPr id="1288" name="Google Shape;1288;p96"/>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289" name="Google Shape;1289;p96"/>
            <p:cNvCxnSpPr>
              <a:stCxn id="1288" idx="1"/>
              <a:endCxn id="1288"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290" name="Google Shape;1290;p96"/>
            <p:cNvCxnSpPr>
              <a:stCxn id="1288" idx="7"/>
              <a:endCxn id="1288"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291" name="Google Shape;1291;p96"/>
          <p:cNvSpPr txBox="1"/>
          <p:nvPr/>
        </p:nvSpPr>
        <p:spPr>
          <a:xfrm>
            <a:off x="324000" y="2961025"/>
            <a:ext cx="2443200" cy="10800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Laamuhu weli waxay leeyihiin 3.0 V oo dhexdooda ah.</a:t>
            </a:r>
            <a:r>
              <a:rPr lang="en-GB" sz="1800">
                <a:solidFill>
                  <a:schemeClr val="dk1"/>
                </a:solidFill>
                <a:latin typeface="Lexend"/>
                <a:ea typeface="Lexend"/>
                <a:cs typeface="Lexend"/>
                <a:sym typeface="Lexend"/>
              </a:rPr>
              <a:t/>
            </a:r>
            <a:endParaRPr sz="2200">
              <a:solidFill>
                <a:schemeClr val="dk1"/>
              </a:solidFill>
              <a:latin typeface="Lexend"/>
              <a:ea typeface="Lexend"/>
              <a:cs typeface="Lexend"/>
              <a:sym typeface="Lexend"/>
            </a:endParaRPr>
          </a:p>
        </p:txBody>
      </p:sp>
      <p:cxnSp>
        <p:nvCxnSpPr>
          <p:cNvPr id="1292" name="Google Shape;1292;p96"/>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sp>
        <p:nvSpPr>
          <p:cNvPr id="1293" name="Google Shape;1293;p96"/>
          <p:cNvSpPr txBox="1"/>
          <p:nvPr/>
        </p:nvSpPr>
        <p:spPr>
          <a:xfrm>
            <a:off x="3876150" y="2360875"/>
            <a:ext cx="6294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a:t>
            </a:r>
            <a:r>
              <a:rPr lang="en-GB" sz="14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grpSp>
        <p:nvGrpSpPr>
          <p:cNvPr id="1294" name="Google Shape;1294;p96"/>
          <p:cNvGrpSpPr/>
          <p:nvPr/>
        </p:nvGrpSpPr>
        <p:grpSpPr>
          <a:xfrm>
            <a:off x="4392000" y="2992238"/>
            <a:ext cx="360000" cy="360000"/>
            <a:chOff x="5653425" y="3677400"/>
            <a:chExt cx="360000" cy="360000"/>
          </a:xfrm>
        </p:grpSpPr>
        <p:sp>
          <p:nvSpPr>
            <p:cNvPr id="1295" name="Google Shape;1295;p96"/>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296" name="Google Shape;1296;p96"/>
            <p:cNvCxnSpPr>
              <a:stCxn id="1295" idx="1"/>
              <a:endCxn id="1295"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297" name="Google Shape;1297;p96"/>
            <p:cNvCxnSpPr>
              <a:stCxn id="1295" idx="7"/>
              <a:endCxn id="1295"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298" name="Google Shape;1298;p96"/>
          <p:cNvCxnSpPr/>
          <p:nvPr/>
        </p:nvCxnSpPr>
        <p:spPr>
          <a:xfrm flipH="1" rot="10800000">
            <a:off x="3088300" y="2927300"/>
            <a:ext cx="3046500" cy="4500"/>
          </a:xfrm>
          <a:prstGeom prst="straightConnector1">
            <a:avLst/>
          </a:prstGeom>
          <a:noFill/>
          <a:ln cap="flat" cmpd="sng" w="38100">
            <a:solidFill>
              <a:schemeClr val="accent5"/>
            </a:solidFill>
            <a:prstDash val="solid"/>
            <a:round/>
            <a:headEnd len="med" w="med" type="triangle"/>
            <a:tailEnd len="med" w="med" type="triangle"/>
          </a:ln>
        </p:spPr>
      </p:cxnSp>
      <p:sp>
        <p:nvSpPr>
          <p:cNvPr id="1299" name="Google Shape;1299;p96"/>
          <p:cNvSpPr txBox="1"/>
          <p:nvPr/>
        </p:nvSpPr>
        <p:spPr>
          <a:xfrm>
            <a:off x="4761000" y="2686525"/>
            <a:ext cx="7719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a:t>
            </a:r>
            <a:r>
              <a:rPr lang="en-GB" sz="14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cxnSp>
        <p:nvCxnSpPr>
          <p:cNvPr id="1300" name="Google Shape;1300;p96"/>
          <p:cNvCxnSpPr/>
          <p:nvPr/>
        </p:nvCxnSpPr>
        <p:spPr>
          <a:xfrm flipH="1" rot="10800000">
            <a:off x="3088300" y="3810450"/>
            <a:ext cx="3046500" cy="4500"/>
          </a:xfrm>
          <a:prstGeom prst="straightConnector1">
            <a:avLst/>
          </a:prstGeom>
          <a:noFill/>
          <a:ln cap="flat" cmpd="sng" w="38100">
            <a:solidFill>
              <a:schemeClr val="accent5"/>
            </a:solidFill>
            <a:prstDash val="solid"/>
            <a:round/>
            <a:headEnd len="med" w="med" type="triangle"/>
            <a:tailEnd len="med" w="med" type="triangle"/>
          </a:ln>
        </p:spPr>
      </p:cxnSp>
      <p:sp>
        <p:nvSpPr>
          <p:cNvPr id="1301" name="Google Shape;1301;p96"/>
          <p:cNvSpPr txBox="1"/>
          <p:nvPr/>
        </p:nvSpPr>
        <p:spPr>
          <a:xfrm>
            <a:off x="4761000" y="3569675"/>
            <a:ext cx="7128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a:t>
            </a:r>
            <a:r>
              <a:rPr lang="en-GB" sz="14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sp>
        <p:nvSpPr>
          <p:cNvPr id="1302" name="Google Shape;1302;p96"/>
          <p:cNvSpPr/>
          <p:nvPr/>
        </p:nvSpPr>
        <p:spPr>
          <a:xfrm>
            <a:off x="3385313" y="3064988"/>
            <a:ext cx="629400" cy="2145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3" name="Google Shape;1303;p96"/>
          <p:cNvSpPr/>
          <p:nvPr/>
        </p:nvSpPr>
        <p:spPr>
          <a:xfrm>
            <a:off x="5097213" y="3963813"/>
            <a:ext cx="629400" cy="214500"/>
          </a:xfrm>
          <a:prstGeom prst="rect">
            <a:avLst/>
          </a:prstGeom>
          <a:solidFill>
            <a:schemeClr val="lt1"/>
          </a:solidFill>
          <a:ln cap="flat" cmpd="sng" w="2857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pSp>
        <p:nvGrpSpPr>
          <p:cNvPr id="1304" name="Google Shape;1304;p96"/>
          <p:cNvGrpSpPr/>
          <p:nvPr/>
        </p:nvGrpSpPr>
        <p:grpSpPr>
          <a:xfrm>
            <a:off x="5230200" y="2992238"/>
            <a:ext cx="360000" cy="360000"/>
            <a:chOff x="5653425" y="3677400"/>
            <a:chExt cx="360000" cy="360000"/>
          </a:xfrm>
        </p:grpSpPr>
        <p:sp>
          <p:nvSpPr>
            <p:cNvPr id="1305" name="Google Shape;1305;p96"/>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06" name="Google Shape;1306;p96"/>
            <p:cNvCxnSpPr>
              <a:stCxn id="1305" idx="1"/>
              <a:endCxn id="1305"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07" name="Google Shape;1307;p96"/>
            <p:cNvCxnSpPr>
              <a:stCxn id="1305" idx="7"/>
              <a:endCxn id="1305"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308" name="Google Shape;1308;p96"/>
          <p:cNvGrpSpPr/>
          <p:nvPr/>
        </p:nvGrpSpPr>
        <p:grpSpPr>
          <a:xfrm>
            <a:off x="3630000" y="3906638"/>
            <a:ext cx="360000" cy="360000"/>
            <a:chOff x="5653425" y="3677400"/>
            <a:chExt cx="360000" cy="360000"/>
          </a:xfrm>
        </p:grpSpPr>
        <p:sp>
          <p:nvSpPr>
            <p:cNvPr id="1309" name="Google Shape;1309;p96"/>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10" name="Google Shape;1310;p96"/>
            <p:cNvCxnSpPr>
              <a:stCxn id="1309" idx="1"/>
              <a:endCxn id="1309"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11" name="Google Shape;1311;p96"/>
            <p:cNvCxnSpPr>
              <a:stCxn id="1309" idx="7"/>
              <a:endCxn id="1309"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5" name="Shape 1315"/>
        <p:cNvGrpSpPr/>
        <p:nvPr/>
      </p:nvGrpSpPr>
      <p:grpSpPr>
        <a:xfrm>
          <a:off x="0" y="0"/>
          <a:ext cx="0" cy="0"/>
          <a:chOff x="0" y="0"/>
          <a:chExt cx="0" cy="0"/>
        </a:xfrm>
      </p:grpSpPr>
      <p:sp>
        <p:nvSpPr>
          <p:cNvPr id="1316" name="Google Shape;1316;p97"/>
          <p:cNvSpPr txBox="1"/>
          <p:nvPr>
            <p:ph idx="1" type="body"/>
          </p:nvPr>
        </p:nvSpPr>
        <p:spPr>
          <a:xfrm>
            <a:off x="324000" y="759300"/>
            <a:ext cx="7013700" cy="36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Qaybaha (components) laanta waxay 'wadaagaan' danabka (voltage).</a:t>
            </a:r>
            <a:endParaRPr/>
          </a:p>
        </p:txBody>
      </p:sp>
      <p:sp>
        <p:nvSpPr>
          <p:cNvPr id="1317" name="Google Shape;1317;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darida qaybaha (components) laanta</a:t>
            </a:r>
            <a:endParaRPr/>
          </a:p>
        </p:txBody>
      </p:sp>
      <p:cxnSp>
        <p:nvCxnSpPr>
          <p:cNvPr id="1318" name="Google Shape;1318;p97"/>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319" name="Google Shape;1319;p97"/>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320" name="Google Shape;1320;p97"/>
          <p:cNvGrpSpPr/>
          <p:nvPr/>
        </p:nvGrpSpPr>
        <p:grpSpPr>
          <a:xfrm>
            <a:off x="4509350" y="1966643"/>
            <a:ext cx="134400" cy="613497"/>
            <a:chOff x="3296475" y="1554150"/>
            <a:chExt cx="134400" cy="768600"/>
          </a:xfrm>
        </p:grpSpPr>
        <p:sp>
          <p:nvSpPr>
            <p:cNvPr id="1321" name="Google Shape;1321;p97"/>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22" name="Google Shape;1322;p97"/>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323" name="Google Shape;1323;p97"/>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324" name="Google Shape;1324;p97"/>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325" name="Google Shape;1325;p97"/>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326" name="Google Shape;1326;p97"/>
          <p:cNvGrpSpPr/>
          <p:nvPr/>
        </p:nvGrpSpPr>
        <p:grpSpPr>
          <a:xfrm>
            <a:off x="4925400" y="3891075"/>
            <a:ext cx="360000" cy="360000"/>
            <a:chOff x="5653425" y="3677400"/>
            <a:chExt cx="360000" cy="360000"/>
          </a:xfrm>
        </p:grpSpPr>
        <p:sp>
          <p:nvSpPr>
            <p:cNvPr id="1327" name="Google Shape;1327;p97"/>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28" name="Google Shape;1328;p97"/>
            <p:cNvCxnSpPr>
              <a:stCxn id="1327" idx="1"/>
              <a:endCxn id="132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29" name="Google Shape;1329;p97"/>
            <p:cNvCxnSpPr>
              <a:stCxn id="1327" idx="7"/>
              <a:endCxn id="132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330" name="Google Shape;1330;p97"/>
          <p:cNvSpPr txBox="1"/>
          <p:nvPr/>
        </p:nvSpPr>
        <p:spPr>
          <a:xfrm>
            <a:off x="485700" y="2274600"/>
            <a:ext cx="2443200" cy="10800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Nalkeedani mid kastaa wuxuu helaa 1.5 V</a:t>
            </a:r>
            <a:endParaRPr sz="2200">
              <a:solidFill>
                <a:schemeClr val="dk1"/>
              </a:solidFill>
              <a:latin typeface="Lexend"/>
              <a:ea typeface="Lexend"/>
              <a:cs typeface="Lexend"/>
              <a:sym typeface="Lexend"/>
            </a:endParaRPr>
          </a:p>
          <a:p>
            <a:pPr indent="0" lvl="0" marL="0" rtl="0" algn="l">
              <a:spcBef>
                <a:spcPts val="0"/>
              </a:spcBef>
              <a:spcAft>
                <a:spcPts val="0"/>
              </a:spcAft>
              <a:buNone/>
            </a:pPr>
            <a:r>
              <a:rPr lang="en-GB" sz="1800">
                <a:solidFill>
                  <a:schemeClr val="dk1"/>
                </a:solidFill>
                <a:latin typeface="Lexend"/>
                <a:ea typeface="Lexend"/>
                <a:cs typeface="Lexend"/>
                <a:sym typeface="Lexend"/>
              </a:rPr>
              <a:t>(</a:t>
            </a:r>
            <a:r>
              <a:rPr lang="en-GB" sz="1800">
                <a:solidFill>
                  <a:schemeClr val="dk1"/>
                </a:solidFill>
                <a:latin typeface="Lexend"/>
                <a:ea typeface="Lexend"/>
                <a:cs typeface="Lexend"/>
                <a:sym typeface="Lexend"/>
              </a:rPr>
              <a:t>1.5 + 1.5 = 3.0)</a:t>
            </a:r>
            <a:r>
              <a:rPr lang="en-GB" sz="1800">
                <a:solidFill>
                  <a:schemeClr val="dk1"/>
                </a:solidFill>
                <a:latin typeface="Lexend"/>
                <a:ea typeface="Lexend"/>
                <a:cs typeface="Lexend"/>
                <a:sym typeface="Lexend"/>
              </a:rPr>
              <a:t>.</a:t>
            </a:r>
            <a:endParaRPr sz="2200">
              <a:solidFill>
                <a:schemeClr val="dk1"/>
              </a:solidFill>
              <a:latin typeface="Lexend"/>
              <a:ea typeface="Lexend"/>
              <a:cs typeface="Lexend"/>
              <a:sym typeface="Lexend"/>
            </a:endParaRPr>
          </a:p>
        </p:txBody>
      </p:sp>
      <p:cxnSp>
        <p:nvCxnSpPr>
          <p:cNvPr id="1331" name="Google Shape;1331;p97"/>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sp>
        <p:nvSpPr>
          <p:cNvPr id="1332" name="Google Shape;1332;p97"/>
          <p:cNvSpPr txBox="1"/>
          <p:nvPr/>
        </p:nvSpPr>
        <p:spPr>
          <a:xfrm>
            <a:off x="3820375" y="2360875"/>
            <a:ext cx="6852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grpSp>
        <p:nvGrpSpPr>
          <p:cNvPr id="1333" name="Google Shape;1333;p97"/>
          <p:cNvGrpSpPr/>
          <p:nvPr/>
        </p:nvGrpSpPr>
        <p:grpSpPr>
          <a:xfrm>
            <a:off x="4392000" y="2992238"/>
            <a:ext cx="360000" cy="360000"/>
            <a:chOff x="5653425" y="3677400"/>
            <a:chExt cx="360000" cy="360000"/>
          </a:xfrm>
        </p:grpSpPr>
        <p:sp>
          <p:nvSpPr>
            <p:cNvPr id="1334" name="Google Shape;1334;p97"/>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35" name="Google Shape;1335;p97"/>
            <p:cNvCxnSpPr>
              <a:stCxn id="1334" idx="1"/>
              <a:endCxn id="133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36" name="Google Shape;1336;p97"/>
            <p:cNvCxnSpPr>
              <a:stCxn id="1334" idx="7"/>
              <a:endCxn id="133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337" name="Google Shape;1337;p97"/>
          <p:cNvSpPr txBox="1"/>
          <p:nvPr/>
        </p:nvSpPr>
        <p:spPr>
          <a:xfrm>
            <a:off x="4752000" y="2810300"/>
            <a:ext cx="6852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grpSp>
        <p:nvGrpSpPr>
          <p:cNvPr id="1338" name="Google Shape;1338;p97"/>
          <p:cNvGrpSpPr/>
          <p:nvPr/>
        </p:nvGrpSpPr>
        <p:grpSpPr>
          <a:xfrm>
            <a:off x="3934800" y="3906638"/>
            <a:ext cx="360000" cy="360000"/>
            <a:chOff x="5653425" y="3677400"/>
            <a:chExt cx="360000" cy="360000"/>
          </a:xfrm>
        </p:grpSpPr>
        <p:sp>
          <p:nvSpPr>
            <p:cNvPr id="1339" name="Google Shape;1339;p97"/>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40" name="Google Shape;1340;p97"/>
            <p:cNvCxnSpPr>
              <a:stCxn id="1339" idx="1"/>
              <a:endCxn id="1339"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41" name="Google Shape;1341;p97"/>
            <p:cNvCxnSpPr>
              <a:stCxn id="1339" idx="7"/>
              <a:endCxn id="1339"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342" name="Google Shape;1342;p97"/>
          <p:cNvSpPr txBox="1"/>
          <p:nvPr/>
        </p:nvSpPr>
        <p:spPr>
          <a:xfrm>
            <a:off x="3875850" y="4340500"/>
            <a:ext cx="6852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1.5</a:t>
            </a:r>
            <a:r>
              <a:rPr lang="en-GB" sz="1400">
                <a:solidFill>
                  <a:schemeClr val="dk1"/>
                </a:solidFill>
                <a:latin typeface="Lexend"/>
                <a:ea typeface="Lexend"/>
                <a:cs typeface="Lexend"/>
                <a:sym typeface="Lexend"/>
              </a:rPr>
              <a:t> V</a:t>
            </a:r>
            <a:endParaRPr sz="1800">
              <a:solidFill>
                <a:schemeClr val="dk1"/>
              </a:solidFill>
              <a:latin typeface="Lexend"/>
              <a:ea typeface="Lexend"/>
              <a:cs typeface="Lexend"/>
              <a:sym typeface="Lexend"/>
            </a:endParaRPr>
          </a:p>
        </p:txBody>
      </p:sp>
      <p:sp>
        <p:nvSpPr>
          <p:cNvPr id="1343" name="Google Shape;1343;p97"/>
          <p:cNvSpPr txBox="1"/>
          <p:nvPr/>
        </p:nvSpPr>
        <p:spPr>
          <a:xfrm>
            <a:off x="4866450" y="4340500"/>
            <a:ext cx="6852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1.5 V</a:t>
            </a:r>
            <a:endParaRPr sz="1800">
              <a:solidFill>
                <a:schemeClr val="dk1"/>
              </a:solidFill>
              <a:latin typeface="Lexend"/>
              <a:ea typeface="Lexend"/>
              <a:cs typeface="Lexend"/>
              <a:sym typeface="Lexend"/>
            </a:endParaRPr>
          </a:p>
        </p:txBody>
      </p:sp>
      <p:sp>
        <p:nvSpPr>
          <p:cNvPr id="1344" name="Google Shape;1344;p97"/>
          <p:cNvSpPr/>
          <p:nvPr/>
        </p:nvSpPr>
        <p:spPr>
          <a:xfrm rot="-5400000">
            <a:off x="4461325" y="2991350"/>
            <a:ext cx="305400" cy="1587300"/>
          </a:xfrm>
          <a:prstGeom prst="rightBrace">
            <a:avLst>
              <a:gd fmla="val 50000" name="adj1"/>
              <a:gd fmla="val 49837" name="adj2"/>
            </a:avLst>
          </a:prstGeom>
          <a:noFill/>
          <a:ln cap="flat" cmpd="sng" w="38100">
            <a:solidFill>
              <a:schemeClr val="accent5"/>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45" name="Google Shape;1345;p97"/>
          <p:cNvCxnSpPr/>
          <p:nvPr/>
        </p:nvCxnSpPr>
        <p:spPr>
          <a:xfrm rot="10800000">
            <a:off x="2578431" y="3214400"/>
            <a:ext cx="2011800" cy="417900"/>
          </a:xfrm>
          <a:prstGeom prst="straightConnector1">
            <a:avLst/>
          </a:prstGeom>
          <a:noFill/>
          <a:ln cap="flat" cmpd="sng" w="38100">
            <a:solidFill>
              <a:schemeClr val="accent5"/>
            </a:solidFill>
            <a:prstDash val="solid"/>
            <a:round/>
            <a:headEnd len="med" w="med" type="none"/>
            <a:tailEnd len="med" w="med" type="none"/>
          </a:ln>
        </p:spPr>
      </p:cxnSp>
      <p:sp>
        <p:nvSpPr>
          <p:cNvPr id="1346" name="Google Shape;1346;p97"/>
          <p:cNvSpPr txBox="1"/>
          <p:nvPr>
            <p:ph idx="1" type="body"/>
          </p:nvPr>
        </p:nvSpPr>
        <p:spPr>
          <a:xfrm>
            <a:off x="324000" y="1167975"/>
            <a:ext cx="8496000" cy="75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Kordhinta tirada qaybaha (components) laanta waxay yaraynaysaa danabka (voltage) qayb kasta.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3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0" name="Shape 1350"/>
        <p:cNvGrpSpPr/>
        <p:nvPr/>
      </p:nvGrpSpPr>
      <p:grpSpPr>
        <a:xfrm>
          <a:off x="0" y="0"/>
          <a:ext cx="0" cy="0"/>
          <a:chOff x="0" y="0"/>
          <a:chExt cx="0" cy="0"/>
        </a:xfrm>
      </p:grpSpPr>
      <p:sp>
        <p:nvSpPr>
          <p:cNvPr id="1351" name="Google Shape;1351;p98"/>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Laanta labada nal leh waxay yeelan doontaa iska caabin (resistance) sare, sidaas darteedna waxay yeelan doontaa koronto (current) hoose.</a:t>
            </a:r>
            <a:endParaRPr/>
          </a:p>
        </p:txBody>
      </p:sp>
      <p:sp>
        <p:nvSpPr>
          <p:cNvPr id="1352" name="Google Shape;1352;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Adding components to a branch</a:t>
            </a:r>
            <a:endParaRPr/>
          </a:p>
        </p:txBody>
      </p:sp>
      <p:cxnSp>
        <p:nvCxnSpPr>
          <p:cNvPr id="1353" name="Google Shape;1353;p98"/>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354" name="Google Shape;1354;p98"/>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355" name="Google Shape;1355;p98"/>
          <p:cNvGrpSpPr/>
          <p:nvPr/>
        </p:nvGrpSpPr>
        <p:grpSpPr>
          <a:xfrm>
            <a:off x="4509350" y="1966643"/>
            <a:ext cx="134400" cy="613497"/>
            <a:chOff x="3296475" y="1554150"/>
            <a:chExt cx="134400" cy="768600"/>
          </a:xfrm>
        </p:grpSpPr>
        <p:sp>
          <p:nvSpPr>
            <p:cNvPr id="1356" name="Google Shape;1356;p98"/>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357" name="Google Shape;1357;p98"/>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358" name="Google Shape;1358;p98"/>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359" name="Google Shape;1359;p98"/>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360" name="Google Shape;1360;p98"/>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361" name="Google Shape;1361;p98"/>
          <p:cNvGrpSpPr/>
          <p:nvPr/>
        </p:nvGrpSpPr>
        <p:grpSpPr>
          <a:xfrm>
            <a:off x="3777788" y="3891075"/>
            <a:ext cx="360000" cy="360000"/>
            <a:chOff x="5653425" y="3677400"/>
            <a:chExt cx="360000" cy="360000"/>
          </a:xfrm>
        </p:grpSpPr>
        <p:sp>
          <p:nvSpPr>
            <p:cNvPr id="1362" name="Google Shape;1362;p98"/>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63" name="Google Shape;1363;p98"/>
            <p:cNvCxnSpPr>
              <a:stCxn id="1362" idx="1"/>
              <a:endCxn id="1362"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64" name="Google Shape;1364;p98"/>
            <p:cNvCxnSpPr>
              <a:stCxn id="1362" idx="7"/>
              <a:endCxn id="1362"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365" name="Google Shape;1365;p98"/>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366" name="Google Shape;1366;p98"/>
          <p:cNvGrpSpPr/>
          <p:nvPr/>
        </p:nvGrpSpPr>
        <p:grpSpPr>
          <a:xfrm>
            <a:off x="4392000" y="2992238"/>
            <a:ext cx="360000" cy="360000"/>
            <a:chOff x="5653425" y="3677400"/>
            <a:chExt cx="360000" cy="360000"/>
          </a:xfrm>
        </p:grpSpPr>
        <p:sp>
          <p:nvSpPr>
            <p:cNvPr id="1367" name="Google Shape;1367;p98"/>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68" name="Google Shape;1368;p98"/>
            <p:cNvCxnSpPr>
              <a:stCxn id="1367" idx="1"/>
              <a:endCxn id="136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69" name="Google Shape;1369;p98"/>
            <p:cNvCxnSpPr>
              <a:stCxn id="1367" idx="7"/>
              <a:endCxn id="136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370" name="Google Shape;1370;p98"/>
          <p:cNvSpPr txBox="1"/>
          <p:nvPr/>
        </p:nvSpPr>
        <p:spPr>
          <a:xfrm>
            <a:off x="1360525" y="3706500"/>
            <a:ext cx="1768800" cy="6135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low current</a:t>
            </a:r>
            <a:endParaRPr sz="2200">
              <a:solidFill>
                <a:schemeClr val="dk1"/>
              </a:solidFill>
              <a:latin typeface="Lexend"/>
              <a:ea typeface="Lexend"/>
              <a:cs typeface="Lexend"/>
              <a:sym typeface="Lexend"/>
            </a:endParaRPr>
          </a:p>
        </p:txBody>
      </p:sp>
      <p:grpSp>
        <p:nvGrpSpPr>
          <p:cNvPr id="1371" name="Google Shape;1371;p98"/>
          <p:cNvGrpSpPr/>
          <p:nvPr/>
        </p:nvGrpSpPr>
        <p:grpSpPr>
          <a:xfrm>
            <a:off x="5101700" y="3891075"/>
            <a:ext cx="360000" cy="360000"/>
            <a:chOff x="5653425" y="3677400"/>
            <a:chExt cx="360000" cy="360000"/>
          </a:xfrm>
        </p:grpSpPr>
        <p:sp>
          <p:nvSpPr>
            <p:cNvPr id="1372" name="Google Shape;1372;p98"/>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373" name="Google Shape;1373;p98"/>
            <p:cNvCxnSpPr>
              <a:stCxn id="1372" idx="1"/>
              <a:endCxn id="1372"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374" name="Google Shape;1374;p98"/>
            <p:cNvCxnSpPr>
              <a:stCxn id="1372" idx="7"/>
              <a:endCxn id="1372"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375" name="Google Shape;1375;p98"/>
          <p:cNvSpPr txBox="1"/>
          <p:nvPr/>
        </p:nvSpPr>
        <p:spPr>
          <a:xfrm>
            <a:off x="6346900" y="2806700"/>
            <a:ext cx="1768800" cy="6135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high current</a:t>
            </a:r>
            <a:endParaRPr sz="2200">
              <a:solidFill>
                <a:schemeClr val="dk1"/>
              </a:solidFill>
              <a:latin typeface="Lexend"/>
              <a:ea typeface="Lexend"/>
              <a:cs typeface="Lexend"/>
              <a:sym typeface="Lexend"/>
            </a:endParaRPr>
          </a:p>
        </p:txBody>
      </p:sp>
      <p:cxnSp>
        <p:nvCxnSpPr>
          <p:cNvPr id="1376" name="Google Shape;1376;p98"/>
          <p:cNvCxnSpPr/>
          <p:nvPr/>
        </p:nvCxnSpPr>
        <p:spPr>
          <a:xfrm>
            <a:off x="4971175" y="3030875"/>
            <a:ext cx="966900" cy="2400"/>
          </a:xfrm>
          <a:prstGeom prst="straightConnector1">
            <a:avLst/>
          </a:prstGeom>
          <a:noFill/>
          <a:ln cap="flat" cmpd="sng" w="38100">
            <a:solidFill>
              <a:schemeClr val="accent5"/>
            </a:solidFill>
            <a:prstDash val="solid"/>
            <a:round/>
            <a:headEnd len="med" w="med" type="none"/>
            <a:tailEnd len="med" w="med" type="triangle"/>
          </a:ln>
        </p:spPr>
      </p:cxnSp>
      <p:cxnSp>
        <p:nvCxnSpPr>
          <p:cNvPr id="1377" name="Google Shape;1377;p98"/>
          <p:cNvCxnSpPr/>
          <p:nvPr/>
        </p:nvCxnSpPr>
        <p:spPr>
          <a:xfrm>
            <a:off x="3129325" y="3891075"/>
            <a:ext cx="532200" cy="5100"/>
          </a:xfrm>
          <a:prstGeom prst="straightConnector1">
            <a:avLst/>
          </a:prstGeom>
          <a:noFill/>
          <a:ln cap="flat" cmpd="sng" w="38100">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7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1" name="Shape 1381"/>
        <p:cNvGrpSpPr/>
        <p:nvPr/>
      </p:nvGrpSpPr>
      <p:grpSpPr>
        <a:xfrm>
          <a:off x="0" y="0"/>
          <a:ext cx="0" cy="0"/>
          <a:chOff x="0" y="0"/>
          <a:chExt cx="0" cy="0"/>
        </a:xfrm>
      </p:grpSpPr>
      <p:sp>
        <p:nvSpPr>
          <p:cNvPr id="1382" name="Google Shape;1382;p99"/>
          <p:cNvSpPr txBox="1"/>
          <p:nvPr>
            <p:ph type="title"/>
          </p:nvPr>
        </p:nvSpPr>
        <p:spPr>
          <a:xfrm>
            <a:off x="324000" y="810000"/>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hadda (current) ku socda nalalka hoose? Nalalku waa isku mid.</a:t>
            </a:r>
            <a:endParaRPr/>
          </a:p>
        </p:txBody>
      </p:sp>
      <p:sp>
        <p:nvSpPr>
          <p:cNvPr id="1383" name="Google Shape;1383;p99"/>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Adding components to a branch</a:t>
            </a:r>
            <a:endParaRPr/>
          </a:p>
        </p:txBody>
      </p:sp>
      <p:sp>
        <p:nvSpPr>
          <p:cNvPr id="1384" name="Google Shape;1384;p99"/>
          <p:cNvSpPr txBox="1"/>
          <p:nvPr>
            <p:ph idx="1" type="subTitle"/>
          </p:nvPr>
        </p:nvSpPr>
        <p:spPr>
          <a:xfrm>
            <a:off x="1034425" y="1685375"/>
            <a:ext cx="3537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0.1 A</a:t>
            </a:r>
            <a:endParaRPr/>
          </a:p>
        </p:txBody>
      </p:sp>
      <p:sp>
        <p:nvSpPr>
          <p:cNvPr id="1385" name="Google Shape;1385;p99"/>
          <p:cNvSpPr txBox="1"/>
          <p:nvPr>
            <p:ph idx="3" type="subTitle"/>
          </p:nvPr>
        </p:nvSpPr>
        <p:spPr>
          <a:xfrm>
            <a:off x="1034425" y="2489443"/>
            <a:ext cx="3537600" cy="3891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0.2 A</a:t>
            </a:r>
            <a:endParaRPr/>
          </a:p>
        </p:txBody>
      </p:sp>
      <p:sp>
        <p:nvSpPr>
          <p:cNvPr id="1386" name="Google Shape;1386;p99"/>
          <p:cNvSpPr txBox="1"/>
          <p:nvPr>
            <p:ph idx="4" type="subTitle"/>
          </p:nvPr>
        </p:nvSpPr>
        <p:spPr>
          <a:xfrm>
            <a:off x="1034425" y="3309758"/>
            <a:ext cx="35178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0.3 A</a:t>
            </a:r>
            <a:endParaRPr/>
          </a:p>
        </p:txBody>
      </p:sp>
      <p:sp>
        <p:nvSpPr>
          <p:cNvPr id="1387" name="Google Shape;1387;p99"/>
          <p:cNvSpPr txBox="1"/>
          <p:nvPr>
            <p:ph idx="5" type="subTitle"/>
          </p:nvPr>
        </p:nvSpPr>
        <p:spPr>
          <a:xfrm>
            <a:off x="940225" y="4065552"/>
            <a:ext cx="3537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0.4 A</a:t>
            </a:r>
            <a:endParaRPr/>
          </a:p>
        </p:txBody>
      </p:sp>
      <p:pic>
        <p:nvPicPr>
          <p:cNvPr id="1388" name="Google Shape;1388;p99"/>
          <p:cNvPicPr preferRelativeResize="0"/>
          <p:nvPr/>
        </p:nvPicPr>
        <p:blipFill>
          <a:blip r:embed="rId3">
            <a:alphaModFix/>
          </a:blip>
          <a:stretch>
            <a:fillRect/>
          </a:stretch>
        </p:blipFill>
        <p:spPr>
          <a:xfrm>
            <a:off x="1844558" y="1639163"/>
            <a:ext cx="396000" cy="419100"/>
          </a:xfrm>
          <a:prstGeom prst="rect">
            <a:avLst/>
          </a:prstGeom>
          <a:noFill/>
          <a:ln>
            <a:noFill/>
          </a:ln>
        </p:spPr>
      </p:pic>
      <p:pic>
        <p:nvPicPr>
          <p:cNvPr id="1389" name="Google Shape;1389;p99"/>
          <p:cNvPicPr preferRelativeResize="0"/>
          <p:nvPr/>
        </p:nvPicPr>
        <p:blipFill>
          <a:blip r:embed="rId4">
            <a:alphaModFix/>
          </a:blip>
          <a:stretch>
            <a:fillRect/>
          </a:stretch>
        </p:blipFill>
        <p:spPr>
          <a:xfrm>
            <a:off x="4132915" y="1405174"/>
            <a:ext cx="4076286" cy="32146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3" name="Shape 1393"/>
        <p:cNvGrpSpPr/>
        <p:nvPr/>
      </p:nvGrpSpPr>
      <p:grpSpPr>
        <a:xfrm>
          <a:off x="0" y="0"/>
          <a:ext cx="0" cy="0"/>
          <a:chOff x="0" y="0"/>
          <a:chExt cx="0" cy="0"/>
        </a:xfrm>
      </p:grpSpPr>
      <p:sp>
        <p:nvSpPr>
          <p:cNvPr id="1394" name="Google Shape;1394;p100"/>
          <p:cNvSpPr txBox="1"/>
          <p:nvPr>
            <p:ph idx="1" type="body"/>
          </p:nvPr>
        </p:nvSpPr>
        <p:spPr>
          <a:xfrm>
            <a:off x="324000" y="759300"/>
            <a:ext cx="71352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Laanta nalal badan leh waxay yeelan doontaa iska caabin (resistance) sare, sidaas darteed waxay yeelan doontaa hadda (current) hoose.</a:t>
            </a:r>
            <a:endParaRPr/>
          </a:p>
        </p:txBody>
      </p:sp>
      <p:sp>
        <p:nvSpPr>
          <p:cNvPr id="1395" name="Google Shape;1395;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Adding components to a branch</a:t>
            </a:r>
            <a:endParaRPr/>
          </a:p>
        </p:txBody>
      </p:sp>
      <p:cxnSp>
        <p:nvCxnSpPr>
          <p:cNvPr id="1396" name="Google Shape;1396;p100"/>
          <p:cNvCxnSpPr/>
          <p:nvPr/>
        </p:nvCxnSpPr>
        <p:spPr>
          <a:xfrm>
            <a:off x="3007800" y="22722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397" name="Google Shape;1397;p100"/>
          <p:cNvCxnSpPr/>
          <p:nvPr/>
        </p:nvCxnSpPr>
        <p:spPr>
          <a:xfrm flipH="1">
            <a:off x="3004725" y="2257775"/>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398" name="Google Shape;1398;p100"/>
          <p:cNvGrpSpPr/>
          <p:nvPr/>
        </p:nvGrpSpPr>
        <p:grpSpPr>
          <a:xfrm>
            <a:off x="4509350" y="1966643"/>
            <a:ext cx="134400" cy="613497"/>
            <a:chOff x="3296475" y="1554150"/>
            <a:chExt cx="134400" cy="768600"/>
          </a:xfrm>
        </p:grpSpPr>
        <p:sp>
          <p:nvSpPr>
            <p:cNvPr id="1399" name="Google Shape;1399;p100"/>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00" name="Google Shape;1400;p100"/>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401" name="Google Shape;1401;p100"/>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402" name="Google Shape;1402;p100"/>
          <p:cNvCxnSpPr/>
          <p:nvPr/>
        </p:nvCxnSpPr>
        <p:spPr>
          <a:xfrm>
            <a:off x="3011100" y="317103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03" name="Google Shape;1403;p100"/>
          <p:cNvCxnSpPr/>
          <p:nvPr/>
        </p:nvCxnSpPr>
        <p:spPr>
          <a:xfrm>
            <a:off x="2994575" y="4069875"/>
            <a:ext cx="3207300" cy="2400"/>
          </a:xfrm>
          <a:prstGeom prst="straightConnector1">
            <a:avLst/>
          </a:prstGeom>
          <a:noFill/>
          <a:ln cap="flat" cmpd="sng" w="28575">
            <a:solidFill>
              <a:schemeClr val="dk1"/>
            </a:solidFill>
            <a:prstDash val="solid"/>
            <a:round/>
            <a:headEnd len="med" w="med" type="none"/>
            <a:tailEnd len="med" w="med" type="none"/>
          </a:ln>
        </p:spPr>
      </p:cxnSp>
      <p:grpSp>
        <p:nvGrpSpPr>
          <p:cNvPr id="1404" name="Google Shape;1404;p100"/>
          <p:cNvGrpSpPr/>
          <p:nvPr/>
        </p:nvGrpSpPr>
        <p:grpSpPr>
          <a:xfrm>
            <a:off x="3777788" y="3891075"/>
            <a:ext cx="360000" cy="360000"/>
            <a:chOff x="5653425" y="3677400"/>
            <a:chExt cx="360000" cy="360000"/>
          </a:xfrm>
        </p:grpSpPr>
        <p:sp>
          <p:nvSpPr>
            <p:cNvPr id="1405" name="Google Shape;1405;p100"/>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06" name="Google Shape;1406;p100"/>
            <p:cNvCxnSpPr>
              <a:stCxn id="1405" idx="1"/>
              <a:endCxn id="1405"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07" name="Google Shape;1407;p100"/>
            <p:cNvCxnSpPr>
              <a:stCxn id="1405" idx="7"/>
              <a:endCxn id="1405"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408" name="Google Shape;1408;p100"/>
          <p:cNvCxnSpPr/>
          <p:nvPr/>
        </p:nvCxnSpPr>
        <p:spPr>
          <a:xfrm flipH="1">
            <a:off x="6215100" y="2260400"/>
            <a:ext cx="3300" cy="1823700"/>
          </a:xfrm>
          <a:prstGeom prst="straightConnector1">
            <a:avLst/>
          </a:prstGeom>
          <a:noFill/>
          <a:ln cap="flat" cmpd="sng" w="28575">
            <a:solidFill>
              <a:schemeClr val="dk1"/>
            </a:solidFill>
            <a:prstDash val="solid"/>
            <a:round/>
            <a:headEnd len="med" w="med" type="none"/>
            <a:tailEnd len="med" w="med" type="none"/>
          </a:ln>
        </p:spPr>
      </p:cxnSp>
      <p:grpSp>
        <p:nvGrpSpPr>
          <p:cNvPr id="1409" name="Google Shape;1409;p100"/>
          <p:cNvGrpSpPr/>
          <p:nvPr/>
        </p:nvGrpSpPr>
        <p:grpSpPr>
          <a:xfrm>
            <a:off x="4392000" y="2992238"/>
            <a:ext cx="360000" cy="360000"/>
            <a:chOff x="5653425" y="3677400"/>
            <a:chExt cx="360000" cy="360000"/>
          </a:xfrm>
        </p:grpSpPr>
        <p:sp>
          <p:nvSpPr>
            <p:cNvPr id="1410" name="Google Shape;1410;p100"/>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11" name="Google Shape;1411;p100"/>
            <p:cNvCxnSpPr>
              <a:stCxn id="1410" idx="1"/>
              <a:endCxn id="1410"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12" name="Google Shape;1412;p100"/>
            <p:cNvCxnSpPr>
              <a:stCxn id="1410" idx="7"/>
              <a:endCxn id="1410"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413" name="Google Shape;1413;p100"/>
          <p:cNvSpPr txBox="1"/>
          <p:nvPr/>
        </p:nvSpPr>
        <p:spPr>
          <a:xfrm>
            <a:off x="1877750" y="3637575"/>
            <a:ext cx="1251600" cy="6135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lower current</a:t>
            </a:r>
            <a:endParaRPr sz="2200">
              <a:solidFill>
                <a:schemeClr val="dk1"/>
              </a:solidFill>
              <a:latin typeface="Lexend"/>
              <a:ea typeface="Lexend"/>
              <a:cs typeface="Lexend"/>
              <a:sym typeface="Lexend"/>
            </a:endParaRPr>
          </a:p>
        </p:txBody>
      </p:sp>
      <p:grpSp>
        <p:nvGrpSpPr>
          <p:cNvPr id="1414" name="Google Shape;1414;p100"/>
          <p:cNvGrpSpPr/>
          <p:nvPr/>
        </p:nvGrpSpPr>
        <p:grpSpPr>
          <a:xfrm>
            <a:off x="5101700" y="3891075"/>
            <a:ext cx="360000" cy="360000"/>
            <a:chOff x="5653425" y="3677400"/>
            <a:chExt cx="360000" cy="360000"/>
          </a:xfrm>
        </p:grpSpPr>
        <p:sp>
          <p:nvSpPr>
            <p:cNvPr id="1415" name="Google Shape;1415;p100"/>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16" name="Google Shape;1416;p100"/>
            <p:cNvCxnSpPr>
              <a:stCxn id="1415" idx="1"/>
              <a:endCxn id="1415"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17" name="Google Shape;1417;p100"/>
            <p:cNvCxnSpPr>
              <a:stCxn id="1415" idx="7"/>
              <a:endCxn id="1415"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418" name="Google Shape;1418;p100"/>
          <p:cNvSpPr txBox="1"/>
          <p:nvPr/>
        </p:nvSpPr>
        <p:spPr>
          <a:xfrm>
            <a:off x="6421575" y="2160000"/>
            <a:ext cx="2434500" cy="1551900"/>
          </a:xfrm>
          <a:prstGeom prst="rect">
            <a:avLst/>
          </a:prstGeom>
          <a:noFill/>
          <a:ln>
            <a:noFill/>
          </a:ln>
        </p:spPr>
        <p:txBody>
          <a:bodyPr anchorCtr="0" anchor="t" bIns="91425" lIns="0" spcFirstLastPara="1" rIns="91425"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The current </a:t>
            </a:r>
            <a:r>
              <a:rPr lang="en-GB" sz="1800">
                <a:solidFill>
                  <a:schemeClr val="dk1"/>
                </a:solidFill>
                <a:latin typeface="Lexend"/>
                <a:ea typeface="Lexend"/>
                <a:cs typeface="Lexend"/>
                <a:sym typeface="Lexend"/>
              </a:rPr>
              <a:t> in this branch remains the same.</a:t>
            </a:r>
            <a:endParaRPr sz="2200">
              <a:solidFill>
                <a:schemeClr val="dk1"/>
              </a:solidFill>
              <a:latin typeface="Lexend"/>
              <a:ea typeface="Lexend"/>
              <a:cs typeface="Lexend"/>
              <a:sym typeface="Lexend"/>
            </a:endParaRPr>
          </a:p>
        </p:txBody>
      </p:sp>
      <p:cxnSp>
        <p:nvCxnSpPr>
          <p:cNvPr id="1419" name="Google Shape;1419;p100"/>
          <p:cNvCxnSpPr/>
          <p:nvPr/>
        </p:nvCxnSpPr>
        <p:spPr>
          <a:xfrm flipH="1" rot="10800000">
            <a:off x="4888700" y="3033350"/>
            <a:ext cx="1049400" cy="1800"/>
          </a:xfrm>
          <a:prstGeom prst="straightConnector1">
            <a:avLst/>
          </a:prstGeom>
          <a:noFill/>
          <a:ln cap="flat" cmpd="sng" w="38100">
            <a:solidFill>
              <a:schemeClr val="accent5"/>
            </a:solidFill>
            <a:prstDash val="solid"/>
            <a:round/>
            <a:headEnd len="med" w="med" type="none"/>
            <a:tailEnd len="med" w="med" type="triangle"/>
          </a:ln>
        </p:spPr>
      </p:cxnSp>
      <p:cxnSp>
        <p:nvCxnSpPr>
          <p:cNvPr id="1420" name="Google Shape;1420;p100"/>
          <p:cNvCxnSpPr/>
          <p:nvPr/>
        </p:nvCxnSpPr>
        <p:spPr>
          <a:xfrm>
            <a:off x="3129358" y="3933296"/>
            <a:ext cx="644400" cy="7800"/>
          </a:xfrm>
          <a:prstGeom prst="straightConnector1">
            <a:avLst/>
          </a:prstGeom>
          <a:noFill/>
          <a:ln cap="flat" cmpd="sng" w="28575">
            <a:solidFill>
              <a:schemeClr val="accent5"/>
            </a:solidFill>
            <a:prstDash val="solid"/>
            <a:round/>
            <a:headEnd len="med" w="med" type="none"/>
            <a:tailEnd len="med" w="med" type="triangle"/>
          </a:ln>
        </p:spPr>
      </p:cxnSp>
      <p:sp>
        <p:nvSpPr>
          <p:cNvPr id="1421" name="Google Shape;1421;p100"/>
          <p:cNvSpPr txBox="1"/>
          <p:nvPr>
            <p:ph idx="1" type="body"/>
          </p:nvPr>
        </p:nvSpPr>
        <p:spPr>
          <a:xfrm>
            <a:off x="324000" y="1561725"/>
            <a:ext cx="7542000" cy="477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Ku darista nalka kale waxay sii yarayn doontaa hadda (current).</a:t>
            </a:r>
            <a:endParaRPr/>
          </a:p>
        </p:txBody>
      </p:sp>
      <p:grpSp>
        <p:nvGrpSpPr>
          <p:cNvPr id="1422" name="Google Shape;1422;p100"/>
          <p:cNvGrpSpPr/>
          <p:nvPr/>
        </p:nvGrpSpPr>
        <p:grpSpPr>
          <a:xfrm>
            <a:off x="4439738" y="3891063"/>
            <a:ext cx="360000" cy="360000"/>
            <a:chOff x="5653425" y="3677400"/>
            <a:chExt cx="360000" cy="360000"/>
          </a:xfrm>
        </p:grpSpPr>
        <p:sp>
          <p:nvSpPr>
            <p:cNvPr id="1423" name="Google Shape;1423;p100"/>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24" name="Google Shape;1424;p100"/>
            <p:cNvCxnSpPr>
              <a:stCxn id="1423" idx="1"/>
              <a:endCxn id="1423"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25" name="Google Shape;1425;p100"/>
            <p:cNvCxnSpPr>
              <a:stCxn id="1423" idx="7"/>
              <a:endCxn id="1423"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426" name="Google Shape;1426;p100"/>
          <p:cNvCxnSpPr/>
          <p:nvPr/>
        </p:nvCxnSpPr>
        <p:spPr>
          <a:xfrm flipH="1">
            <a:off x="6051125" y="2632950"/>
            <a:ext cx="257400" cy="411900"/>
          </a:xfrm>
          <a:prstGeom prst="straightConnector1">
            <a:avLst/>
          </a:prstGeom>
          <a:noFill/>
          <a:ln cap="flat" cmpd="sng" w="38100">
            <a:solidFill>
              <a:schemeClr val="accent5"/>
            </a:solidFill>
            <a:prstDash val="solid"/>
            <a:round/>
            <a:headEnd len="med" w="med" type="none"/>
            <a:tailEnd len="med" w="med" type="none"/>
          </a:ln>
        </p:spPr>
      </p:cxnSp>
      <p:cxnSp>
        <p:nvCxnSpPr>
          <p:cNvPr id="1427" name="Google Shape;1427;p100"/>
          <p:cNvCxnSpPr/>
          <p:nvPr/>
        </p:nvCxnSpPr>
        <p:spPr>
          <a:xfrm>
            <a:off x="3129358" y="3933296"/>
            <a:ext cx="371700" cy="8700"/>
          </a:xfrm>
          <a:prstGeom prst="straightConnector1">
            <a:avLst/>
          </a:prstGeom>
          <a:noFill/>
          <a:ln cap="flat" cmpd="sng" w="28575">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2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1"/>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420"/>
                                        </p:tgtEl>
                                        <p:attrNameLst>
                                          <p:attrName>style.visibility</p:attrName>
                                        </p:attrNameLst>
                                      </p:cBhvr>
                                      <p:to>
                                        <p:strVal val="hidden"/>
                                      </p:to>
                                    </p:set>
                                  </p:childTnLst>
                                </p:cTn>
                              </p:par>
                              <p:par>
                                <p:cTn fill="hold" nodeType="withEffect" presetClass="entr" presetID="1" presetSubtype="0">
                                  <p:stCondLst>
                                    <p:cond delay="0"/>
                                  </p:stCondLst>
                                  <p:childTnLst>
                                    <p:set>
                                      <p:cBhvr>
                                        <p:cTn dur="1" fill="hold">
                                          <p:stCondLst>
                                            <p:cond delay="0"/>
                                          </p:stCondLst>
                                        </p:cTn>
                                        <p:tgtEl>
                                          <p:spTgt spid="142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1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101"/>
          <p:cNvSpPr txBox="1"/>
          <p:nvPr>
            <p:ph idx="1" type="subTitle"/>
          </p:nvPr>
        </p:nvSpPr>
        <p:spPr>
          <a:xfrm>
            <a:off x="324000" y="1080000"/>
            <a:ext cx="8496000" cy="73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If a resistor is added to the lower branch in series, the current flowing through the single bulb will remain at 0.2 A.</a:t>
            </a:r>
            <a:endParaRPr sz="1900"/>
          </a:p>
        </p:txBody>
      </p:sp>
      <p:sp>
        <p:nvSpPr>
          <p:cNvPr id="1433" name="Google Shape;1433;p10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Adding components to a branch</a:t>
            </a:r>
            <a:endParaRPr/>
          </a:p>
        </p:txBody>
      </p:sp>
      <p:sp>
        <p:nvSpPr>
          <p:cNvPr id="1434" name="Google Shape;1434;p101"/>
          <p:cNvSpPr txBox="1"/>
          <p:nvPr>
            <p:ph idx="2" type="subTitle"/>
          </p:nvPr>
        </p:nvSpPr>
        <p:spPr>
          <a:xfrm>
            <a:off x="980575" y="3043725"/>
            <a:ext cx="3716100" cy="7308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800">
                <a:latin typeface="Lexend"/>
              </a:rPr>
              <a:t>Korantada (voltage) ku taal laanta hal nalka ah waa isku mid.</a:t>
            </a:r>
            <a:endParaRPr sz="1800"/>
          </a:p>
        </p:txBody>
      </p:sp>
      <p:sp>
        <p:nvSpPr>
          <p:cNvPr id="1435" name="Google Shape;1435;p101"/>
          <p:cNvSpPr txBox="1"/>
          <p:nvPr>
            <p:ph idx="3" type="subTitle"/>
          </p:nvPr>
        </p:nvSpPr>
        <p:spPr>
          <a:xfrm>
            <a:off x="980575" y="3887950"/>
            <a:ext cx="3112500" cy="7308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800">
                <a:latin typeface="Lexend"/>
              </a:rPr>
              <a:t>Laanta hoose waxay leedahay iska caabin (resistance) sare.</a:t>
            </a:r>
            <a:endParaRPr sz="1800"/>
          </a:p>
        </p:txBody>
      </p:sp>
      <p:pic>
        <p:nvPicPr>
          <p:cNvPr id="1436" name="Google Shape;1436;p101"/>
          <p:cNvPicPr preferRelativeResize="0"/>
          <p:nvPr/>
        </p:nvPicPr>
        <p:blipFill>
          <a:blip r:embed="rId3">
            <a:alphaModFix/>
          </a:blip>
          <a:stretch>
            <a:fillRect/>
          </a:stretch>
        </p:blipFill>
        <p:spPr>
          <a:xfrm>
            <a:off x="5406375" y="2277300"/>
            <a:ext cx="3028500" cy="2483649"/>
          </a:xfrm>
          <a:prstGeom prst="rect">
            <a:avLst/>
          </a:prstGeom>
          <a:noFill/>
          <a:ln>
            <a:noFill/>
          </a:ln>
        </p:spPr>
      </p:pic>
      <p:pic>
        <p:nvPicPr>
          <p:cNvPr id="1437" name="Google Shape;1437;p101"/>
          <p:cNvPicPr preferRelativeResize="0"/>
          <p:nvPr/>
        </p:nvPicPr>
        <p:blipFill>
          <a:blip r:embed="rId4">
            <a:alphaModFix/>
          </a:blip>
          <a:stretch>
            <a:fillRect/>
          </a:stretch>
        </p:blipFill>
        <p:spPr>
          <a:xfrm>
            <a:off x="3873183" y="1810788"/>
            <a:ext cx="396000" cy="419100"/>
          </a:xfrm>
          <a:prstGeom prst="rect">
            <a:avLst/>
          </a:prstGeom>
          <a:noFill/>
          <a:ln>
            <a:noFill/>
          </a:ln>
        </p:spPr>
      </p:pic>
      <p:pic>
        <p:nvPicPr>
          <p:cNvPr id="1438" name="Google Shape;1438;p101"/>
          <p:cNvPicPr preferRelativeResize="0"/>
          <p:nvPr/>
        </p:nvPicPr>
        <p:blipFill>
          <a:blip r:embed="rId4">
            <a:alphaModFix/>
          </a:blip>
          <a:stretch>
            <a:fillRect/>
          </a:stretch>
        </p:blipFill>
        <p:spPr>
          <a:xfrm>
            <a:off x="4374008" y="3155638"/>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2" name="Shape 1442"/>
        <p:cNvGrpSpPr/>
        <p:nvPr/>
      </p:nvGrpSpPr>
      <p:grpSpPr>
        <a:xfrm>
          <a:off x="0" y="0"/>
          <a:ext cx="0" cy="0"/>
          <a:chOff x="0" y="0"/>
          <a:chExt cx="0" cy="0"/>
        </a:xfrm>
      </p:grpSpPr>
      <p:sp>
        <p:nvSpPr>
          <p:cNvPr id="1443" name="Google Shape;1443;p102"/>
          <p:cNvSpPr txBox="1"/>
          <p:nvPr>
            <p:ph idx="1" type="body"/>
          </p:nvPr>
        </p:nvSpPr>
        <p:spPr>
          <a:xfrm>
            <a:off x="324000" y="759300"/>
            <a:ext cx="71352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Wareegyada barbar (parallel) waxay leeyihiin faa'iidooyin marka loo eego wareegyada taxane (series).</a:t>
            </a:r>
            <a:endParaRPr/>
          </a:p>
        </p:txBody>
      </p:sp>
      <p:sp>
        <p:nvSpPr>
          <p:cNvPr id="1444" name="Google Shape;1444;p10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Adding components to a branch</a:t>
            </a:r>
            <a:endParaRPr/>
          </a:p>
        </p:txBody>
      </p:sp>
      <p:cxnSp>
        <p:nvCxnSpPr>
          <p:cNvPr id="1445" name="Google Shape;1445;p102"/>
          <p:cNvCxnSpPr/>
          <p:nvPr/>
        </p:nvCxnSpPr>
        <p:spPr>
          <a:xfrm>
            <a:off x="5217600" y="18150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46" name="Google Shape;1446;p102"/>
          <p:cNvCxnSpPr/>
          <p:nvPr/>
        </p:nvCxnSpPr>
        <p:spPr>
          <a:xfrm>
            <a:off x="5217825" y="1800575"/>
            <a:ext cx="1200" cy="1614600"/>
          </a:xfrm>
          <a:prstGeom prst="straightConnector1">
            <a:avLst/>
          </a:prstGeom>
          <a:noFill/>
          <a:ln cap="flat" cmpd="sng" w="28575">
            <a:solidFill>
              <a:schemeClr val="dk1"/>
            </a:solidFill>
            <a:prstDash val="solid"/>
            <a:round/>
            <a:headEnd len="med" w="med" type="none"/>
            <a:tailEnd len="med" w="med" type="none"/>
          </a:ln>
        </p:spPr>
      </p:cxnSp>
      <p:grpSp>
        <p:nvGrpSpPr>
          <p:cNvPr id="1447" name="Google Shape;1447;p102"/>
          <p:cNvGrpSpPr/>
          <p:nvPr/>
        </p:nvGrpSpPr>
        <p:grpSpPr>
          <a:xfrm>
            <a:off x="6719150" y="1509443"/>
            <a:ext cx="134400" cy="613497"/>
            <a:chOff x="3296475" y="1554150"/>
            <a:chExt cx="134400" cy="768600"/>
          </a:xfrm>
        </p:grpSpPr>
        <p:sp>
          <p:nvSpPr>
            <p:cNvPr id="1448" name="Google Shape;1448;p102"/>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49" name="Google Shape;1449;p102"/>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450" name="Google Shape;1450;p102"/>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451" name="Google Shape;1451;p102"/>
          <p:cNvCxnSpPr/>
          <p:nvPr/>
        </p:nvCxnSpPr>
        <p:spPr>
          <a:xfrm>
            <a:off x="5220900" y="33999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52" name="Google Shape;1452;p102"/>
          <p:cNvCxnSpPr/>
          <p:nvPr/>
        </p:nvCxnSpPr>
        <p:spPr>
          <a:xfrm flipH="1">
            <a:off x="8418600" y="1803200"/>
            <a:ext cx="9600" cy="1611900"/>
          </a:xfrm>
          <a:prstGeom prst="straightConnector1">
            <a:avLst/>
          </a:prstGeom>
          <a:noFill/>
          <a:ln cap="flat" cmpd="sng" w="28575">
            <a:solidFill>
              <a:schemeClr val="dk1"/>
            </a:solidFill>
            <a:prstDash val="solid"/>
            <a:round/>
            <a:headEnd len="med" w="med" type="none"/>
            <a:tailEnd len="med" w="med" type="none"/>
          </a:ln>
        </p:spPr>
      </p:cxnSp>
      <p:grpSp>
        <p:nvGrpSpPr>
          <p:cNvPr id="1453" name="Google Shape;1453;p102"/>
          <p:cNvGrpSpPr/>
          <p:nvPr/>
        </p:nvGrpSpPr>
        <p:grpSpPr>
          <a:xfrm>
            <a:off x="6109550" y="3221088"/>
            <a:ext cx="360000" cy="360000"/>
            <a:chOff x="5653425" y="3677400"/>
            <a:chExt cx="360000" cy="360000"/>
          </a:xfrm>
        </p:grpSpPr>
        <p:sp>
          <p:nvSpPr>
            <p:cNvPr id="1454" name="Google Shape;1454;p102"/>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55" name="Google Shape;1455;p102"/>
            <p:cNvCxnSpPr>
              <a:stCxn id="1454" idx="1"/>
              <a:endCxn id="145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56" name="Google Shape;1456;p102"/>
            <p:cNvCxnSpPr>
              <a:stCxn id="1454" idx="7"/>
              <a:endCxn id="145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457" name="Google Shape;1457;p102"/>
          <p:cNvGrpSpPr/>
          <p:nvPr/>
        </p:nvGrpSpPr>
        <p:grpSpPr>
          <a:xfrm>
            <a:off x="7176100" y="3221100"/>
            <a:ext cx="360000" cy="360000"/>
            <a:chOff x="5653425" y="3677400"/>
            <a:chExt cx="360000" cy="360000"/>
          </a:xfrm>
        </p:grpSpPr>
        <p:sp>
          <p:nvSpPr>
            <p:cNvPr id="1458" name="Google Shape;1458;p102"/>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59" name="Google Shape;1459;p102"/>
            <p:cNvCxnSpPr>
              <a:stCxn id="1458" idx="1"/>
              <a:endCxn id="1458"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60" name="Google Shape;1460;p102"/>
            <p:cNvCxnSpPr>
              <a:stCxn id="1458" idx="7"/>
              <a:endCxn id="1458"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461" name="Google Shape;1461;p102"/>
          <p:cNvCxnSpPr/>
          <p:nvPr/>
        </p:nvCxnSpPr>
        <p:spPr>
          <a:xfrm>
            <a:off x="798000" y="18150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62" name="Google Shape;1462;p102"/>
          <p:cNvCxnSpPr/>
          <p:nvPr/>
        </p:nvCxnSpPr>
        <p:spPr>
          <a:xfrm>
            <a:off x="798225" y="1800575"/>
            <a:ext cx="14700" cy="1614600"/>
          </a:xfrm>
          <a:prstGeom prst="straightConnector1">
            <a:avLst/>
          </a:prstGeom>
          <a:noFill/>
          <a:ln cap="flat" cmpd="sng" w="28575">
            <a:solidFill>
              <a:schemeClr val="dk1"/>
            </a:solidFill>
            <a:prstDash val="solid"/>
            <a:round/>
            <a:headEnd len="med" w="med" type="none"/>
            <a:tailEnd len="med" w="med" type="none"/>
          </a:ln>
        </p:spPr>
      </p:cxnSp>
      <p:grpSp>
        <p:nvGrpSpPr>
          <p:cNvPr id="1463" name="Google Shape;1463;p102"/>
          <p:cNvGrpSpPr/>
          <p:nvPr/>
        </p:nvGrpSpPr>
        <p:grpSpPr>
          <a:xfrm>
            <a:off x="2299550" y="1509443"/>
            <a:ext cx="134400" cy="613497"/>
            <a:chOff x="3296475" y="1554150"/>
            <a:chExt cx="134400" cy="768600"/>
          </a:xfrm>
        </p:grpSpPr>
        <p:sp>
          <p:nvSpPr>
            <p:cNvPr id="1464" name="Google Shape;1464;p102"/>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65" name="Google Shape;1465;p102"/>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466" name="Google Shape;1466;p102"/>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467" name="Google Shape;1467;p102"/>
          <p:cNvCxnSpPr/>
          <p:nvPr/>
        </p:nvCxnSpPr>
        <p:spPr>
          <a:xfrm>
            <a:off x="801300" y="267678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68" name="Google Shape;1468;p102"/>
          <p:cNvCxnSpPr/>
          <p:nvPr/>
        </p:nvCxnSpPr>
        <p:spPr>
          <a:xfrm>
            <a:off x="798000" y="33999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69" name="Google Shape;1469;p102"/>
          <p:cNvCxnSpPr/>
          <p:nvPr/>
        </p:nvCxnSpPr>
        <p:spPr>
          <a:xfrm>
            <a:off x="3987650" y="1813675"/>
            <a:ext cx="3600" cy="1597800"/>
          </a:xfrm>
          <a:prstGeom prst="straightConnector1">
            <a:avLst/>
          </a:prstGeom>
          <a:noFill/>
          <a:ln cap="flat" cmpd="sng" w="28575">
            <a:solidFill>
              <a:schemeClr val="dk1"/>
            </a:solidFill>
            <a:prstDash val="solid"/>
            <a:round/>
            <a:headEnd len="med" w="med" type="none"/>
            <a:tailEnd len="med" w="med" type="none"/>
          </a:ln>
        </p:spPr>
      </p:cxnSp>
      <p:grpSp>
        <p:nvGrpSpPr>
          <p:cNvPr id="1470" name="Google Shape;1470;p102"/>
          <p:cNvGrpSpPr/>
          <p:nvPr/>
        </p:nvGrpSpPr>
        <p:grpSpPr>
          <a:xfrm>
            <a:off x="2186750" y="2497988"/>
            <a:ext cx="360000" cy="360000"/>
            <a:chOff x="5653425" y="3677400"/>
            <a:chExt cx="360000" cy="360000"/>
          </a:xfrm>
        </p:grpSpPr>
        <p:sp>
          <p:nvSpPr>
            <p:cNvPr id="1471" name="Google Shape;1471;p102"/>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72" name="Google Shape;1472;p102"/>
            <p:cNvCxnSpPr>
              <a:stCxn id="1471" idx="1"/>
              <a:endCxn id="147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73" name="Google Shape;1473;p102"/>
            <p:cNvCxnSpPr>
              <a:stCxn id="1471" idx="7"/>
              <a:endCxn id="147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474" name="Google Shape;1474;p102"/>
          <p:cNvGrpSpPr/>
          <p:nvPr/>
        </p:nvGrpSpPr>
        <p:grpSpPr>
          <a:xfrm>
            <a:off x="2186750" y="3219000"/>
            <a:ext cx="360000" cy="360000"/>
            <a:chOff x="5653425" y="3677400"/>
            <a:chExt cx="360000" cy="360000"/>
          </a:xfrm>
        </p:grpSpPr>
        <p:sp>
          <p:nvSpPr>
            <p:cNvPr id="1475" name="Google Shape;1475;p102"/>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76" name="Google Shape;1476;p102"/>
            <p:cNvCxnSpPr>
              <a:stCxn id="1475" idx="1"/>
              <a:endCxn id="1475"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77" name="Google Shape;1477;p102"/>
            <p:cNvCxnSpPr>
              <a:stCxn id="1475" idx="7"/>
              <a:endCxn id="1475"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478" name="Google Shape;1478;p102"/>
          <p:cNvSpPr txBox="1"/>
          <p:nvPr>
            <p:ph idx="1" type="body"/>
          </p:nvPr>
        </p:nvSpPr>
        <p:spPr>
          <a:xfrm>
            <a:off x="628800" y="3731100"/>
            <a:ext cx="38436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Nalalkan mid kastaa wuxuu leeyahay koronto (voltage) sare (3.0 V) oo waa iftiin badan.</a:t>
            </a:r>
            <a:endParaRPr/>
          </a:p>
        </p:txBody>
      </p:sp>
      <p:sp>
        <p:nvSpPr>
          <p:cNvPr id="1479" name="Google Shape;1479;p102"/>
          <p:cNvSpPr txBox="1"/>
          <p:nvPr>
            <p:ph idx="1" type="body"/>
          </p:nvPr>
        </p:nvSpPr>
        <p:spPr>
          <a:xfrm>
            <a:off x="5128050" y="3731100"/>
            <a:ext cx="38436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Nalalkan mid kastaa wuxuu leeyahay koronto (voltage) hoose (1.5 V) oo waa iftiin yar.</a:t>
            </a:r>
            <a:endParaRPr/>
          </a:p>
        </p:txBody>
      </p:sp>
      <p:sp>
        <p:nvSpPr>
          <p:cNvPr id="1480" name="Google Shape;1480;p102"/>
          <p:cNvSpPr txBox="1"/>
          <p:nvPr/>
        </p:nvSpPr>
        <p:spPr>
          <a:xfrm>
            <a:off x="1521825" y="1897300"/>
            <a:ext cx="711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
        <p:nvSpPr>
          <p:cNvPr id="1481" name="Google Shape;1481;p102"/>
          <p:cNvSpPr txBox="1"/>
          <p:nvPr/>
        </p:nvSpPr>
        <p:spPr>
          <a:xfrm>
            <a:off x="5940625" y="1869450"/>
            <a:ext cx="711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5" name="Shape 1485"/>
        <p:cNvGrpSpPr/>
        <p:nvPr/>
      </p:nvGrpSpPr>
      <p:grpSpPr>
        <a:xfrm>
          <a:off x="0" y="0"/>
          <a:ext cx="0" cy="0"/>
          <a:chOff x="0" y="0"/>
          <a:chExt cx="0" cy="0"/>
        </a:xfrm>
      </p:grpSpPr>
      <p:sp>
        <p:nvSpPr>
          <p:cNvPr id="1486" name="Google Shape;1486;p103"/>
          <p:cNvSpPr txBox="1"/>
          <p:nvPr>
            <p:ph idx="1" type="body"/>
          </p:nvPr>
        </p:nvSpPr>
        <p:spPr>
          <a:xfrm>
            <a:off x="324000" y="759300"/>
            <a:ext cx="68835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Wareegyada barbar (parallel) waxay leeyihiin faa'iidooyin marka loo eego wareegyada taxane (series).</a:t>
            </a:r>
            <a:endParaRPr/>
          </a:p>
        </p:txBody>
      </p:sp>
      <p:sp>
        <p:nvSpPr>
          <p:cNvPr id="1487" name="Google Shape;1487;p10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Adding components to a branch</a:t>
            </a:r>
            <a:endParaRPr/>
          </a:p>
        </p:txBody>
      </p:sp>
      <p:cxnSp>
        <p:nvCxnSpPr>
          <p:cNvPr id="1488" name="Google Shape;1488;p103"/>
          <p:cNvCxnSpPr/>
          <p:nvPr/>
        </p:nvCxnSpPr>
        <p:spPr>
          <a:xfrm>
            <a:off x="5217600" y="18150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89" name="Google Shape;1489;p103"/>
          <p:cNvCxnSpPr/>
          <p:nvPr/>
        </p:nvCxnSpPr>
        <p:spPr>
          <a:xfrm>
            <a:off x="5217825" y="1800575"/>
            <a:ext cx="1200" cy="1614600"/>
          </a:xfrm>
          <a:prstGeom prst="straightConnector1">
            <a:avLst/>
          </a:prstGeom>
          <a:noFill/>
          <a:ln cap="flat" cmpd="sng" w="28575">
            <a:solidFill>
              <a:schemeClr val="dk1"/>
            </a:solidFill>
            <a:prstDash val="solid"/>
            <a:round/>
            <a:headEnd len="med" w="med" type="none"/>
            <a:tailEnd len="med" w="med" type="none"/>
          </a:ln>
        </p:spPr>
      </p:cxnSp>
      <p:grpSp>
        <p:nvGrpSpPr>
          <p:cNvPr id="1490" name="Google Shape;1490;p103"/>
          <p:cNvGrpSpPr/>
          <p:nvPr/>
        </p:nvGrpSpPr>
        <p:grpSpPr>
          <a:xfrm>
            <a:off x="6719150" y="1509443"/>
            <a:ext cx="134400" cy="613497"/>
            <a:chOff x="3296475" y="1554150"/>
            <a:chExt cx="134400" cy="768600"/>
          </a:xfrm>
        </p:grpSpPr>
        <p:sp>
          <p:nvSpPr>
            <p:cNvPr id="1491" name="Google Shape;1491;p103"/>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492" name="Google Shape;1492;p103"/>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493" name="Google Shape;1493;p103"/>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494" name="Google Shape;1494;p103"/>
          <p:cNvCxnSpPr/>
          <p:nvPr/>
        </p:nvCxnSpPr>
        <p:spPr>
          <a:xfrm>
            <a:off x="5220900" y="33999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495" name="Google Shape;1495;p103"/>
          <p:cNvCxnSpPr/>
          <p:nvPr/>
        </p:nvCxnSpPr>
        <p:spPr>
          <a:xfrm flipH="1">
            <a:off x="8418600" y="1803200"/>
            <a:ext cx="9600" cy="1611900"/>
          </a:xfrm>
          <a:prstGeom prst="straightConnector1">
            <a:avLst/>
          </a:prstGeom>
          <a:noFill/>
          <a:ln cap="flat" cmpd="sng" w="28575">
            <a:solidFill>
              <a:schemeClr val="dk1"/>
            </a:solidFill>
            <a:prstDash val="solid"/>
            <a:round/>
            <a:headEnd len="med" w="med" type="none"/>
            <a:tailEnd len="med" w="med" type="none"/>
          </a:ln>
        </p:spPr>
      </p:cxnSp>
      <p:grpSp>
        <p:nvGrpSpPr>
          <p:cNvPr id="1496" name="Google Shape;1496;p103"/>
          <p:cNvGrpSpPr/>
          <p:nvPr/>
        </p:nvGrpSpPr>
        <p:grpSpPr>
          <a:xfrm>
            <a:off x="6109550" y="3221088"/>
            <a:ext cx="360000" cy="360000"/>
            <a:chOff x="5653425" y="3677400"/>
            <a:chExt cx="360000" cy="360000"/>
          </a:xfrm>
        </p:grpSpPr>
        <p:sp>
          <p:nvSpPr>
            <p:cNvPr id="1497" name="Google Shape;1497;p10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498" name="Google Shape;1498;p103"/>
            <p:cNvCxnSpPr>
              <a:stCxn id="1497" idx="1"/>
              <a:endCxn id="149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499" name="Google Shape;1499;p103"/>
            <p:cNvCxnSpPr>
              <a:stCxn id="1497" idx="7"/>
              <a:endCxn id="149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500" name="Google Shape;1500;p103"/>
          <p:cNvGrpSpPr/>
          <p:nvPr/>
        </p:nvGrpSpPr>
        <p:grpSpPr>
          <a:xfrm>
            <a:off x="7176100" y="3221100"/>
            <a:ext cx="360000" cy="360000"/>
            <a:chOff x="5653425" y="3677400"/>
            <a:chExt cx="360000" cy="360000"/>
          </a:xfrm>
        </p:grpSpPr>
        <p:sp>
          <p:nvSpPr>
            <p:cNvPr id="1501" name="Google Shape;1501;p10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02" name="Google Shape;1502;p103"/>
            <p:cNvCxnSpPr>
              <a:stCxn id="1501" idx="1"/>
              <a:endCxn id="150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03" name="Google Shape;1503;p103"/>
            <p:cNvCxnSpPr>
              <a:stCxn id="1501" idx="7"/>
              <a:endCxn id="150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504" name="Google Shape;1504;p103"/>
          <p:cNvCxnSpPr/>
          <p:nvPr/>
        </p:nvCxnSpPr>
        <p:spPr>
          <a:xfrm>
            <a:off x="798000" y="18150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05" name="Google Shape;1505;p103"/>
          <p:cNvCxnSpPr/>
          <p:nvPr/>
        </p:nvCxnSpPr>
        <p:spPr>
          <a:xfrm>
            <a:off x="798225" y="1800575"/>
            <a:ext cx="14700" cy="1614600"/>
          </a:xfrm>
          <a:prstGeom prst="straightConnector1">
            <a:avLst/>
          </a:prstGeom>
          <a:noFill/>
          <a:ln cap="flat" cmpd="sng" w="28575">
            <a:solidFill>
              <a:schemeClr val="dk1"/>
            </a:solidFill>
            <a:prstDash val="solid"/>
            <a:round/>
            <a:headEnd len="med" w="med" type="none"/>
            <a:tailEnd len="med" w="med" type="none"/>
          </a:ln>
        </p:spPr>
      </p:cxnSp>
      <p:grpSp>
        <p:nvGrpSpPr>
          <p:cNvPr id="1506" name="Google Shape;1506;p103"/>
          <p:cNvGrpSpPr/>
          <p:nvPr/>
        </p:nvGrpSpPr>
        <p:grpSpPr>
          <a:xfrm>
            <a:off x="2299550" y="1509443"/>
            <a:ext cx="134400" cy="613497"/>
            <a:chOff x="3296475" y="1554150"/>
            <a:chExt cx="134400" cy="768600"/>
          </a:xfrm>
        </p:grpSpPr>
        <p:sp>
          <p:nvSpPr>
            <p:cNvPr id="1507" name="Google Shape;1507;p103"/>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08" name="Google Shape;1508;p103"/>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509" name="Google Shape;1509;p103"/>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510" name="Google Shape;1510;p103"/>
          <p:cNvCxnSpPr/>
          <p:nvPr/>
        </p:nvCxnSpPr>
        <p:spPr>
          <a:xfrm>
            <a:off x="801300" y="267678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11" name="Google Shape;1511;p103"/>
          <p:cNvCxnSpPr/>
          <p:nvPr/>
        </p:nvCxnSpPr>
        <p:spPr>
          <a:xfrm>
            <a:off x="798000" y="33999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12" name="Google Shape;1512;p103"/>
          <p:cNvCxnSpPr/>
          <p:nvPr/>
        </p:nvCxnSpPr>
        <p:spPr>
          <a:xfrm>
            <a:off x="3987650" y="1813675"/>
            <a:ext cx="3600" cy="1597800"/>
          </a:xfrm>
          <a:prstGeom prst="straightConnector1">
            <a:avLst/>
          </a:prstGeom>
          <a:noFill/>
          <a:ln cap="flat" cmpd="sng" w="28575">
            <a:solidFill>
              <a:schemeClr val="dk1"/>
            </a:solidFill>
            <a:prstDash val="solid"/>
            <a:round/>
            <a:headEnd len="med" w="med" type="none"/>
            <a:tailEnd len="med" w="med" type="none"/>
          </a:ln>
        </p:spPr>
      </p:cxnSp>
      <p:grpSp>
        <p:nvGrpSpPr>
          <p:cNvPr id="1513" name="Google Shape;1513;p103"/>
          <p:cNvGrpSpPr/>
          <p:nvPr/>
        </p:nvGrpSpPr>
        <p:grpSpPr>
          <a:xfrm>
            <a:off x="2186750" y="2497988"/>
            <a:ext cx="360000" cy="360000"/>
            <a:chOff x="5653425" y="3677400"/>
            <a:chExt cx="360000" cy="360000"/>
          </a:xfrm>
        </p:grpSpPr>
        <p:sp>
          <p:nvSpPr>
            <p:cNvPr id="1514" name="Google Shape;1514;p10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15" name="Google Shape;1515;p103"/>
            <p:cNvCxnSpPr>
              <a:stCxn id="1514" idx="1"/>
              <a:endCxn id="151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16" name="Google Shape;1516;p103"/>
            <p:cNvCxnSpPr>
              <a:stCxn id="1514" idx="7"/>
              <a:endCxn id="151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517" name="Google Shape;1517;p103"/>
          <p:cNvGrpSpPr/>
          <p:nvPr/>
        </p:nvGrpSpPr>
        <p:grpSpPr>
          <a:xfrm>
            <a:off x="2186750" y="3219000"/>
            <a:ext cx="360000" cy="360000"/>
            <a:chOff x="5653425" y="3677400"/>
            <a:chExt cx="360000" cy="360000"/>
          </a:xfrm>
        </p:grpSpPr>
        <p:sp>
          <p:nvSpPr>
            <p:cNvPr id="1518" name="Google Shape;1518;p103"/>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19" name="Google Shape;1519;p103"/>
            <p:cNvCxnSpPr>
              <a:stCxn id="1518" idx="1"/>
              <a:endCxn id="1518"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20" name="Google Shape;1520;p103"/>
            <p:cNvCxnSpPr>
              <a:stCxn id="1518" idx="7"/>
              <a:endCxn id="1518"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521" name="Google Shape;1521;p103"/>
          <p:cNvSpPr txBox="1"/>
          <p:nvPr>
            <p:ph idx="1" type="body"/>
          </p:nvPr>
        </p:nvSpPr>
        <p:spPr>
          <a:xfrm>
            <a:off x="628800" y="3731100"/>
            <a:ext cx="38436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Haddii mid ka mid ah nalalkan uu qarxo, kan kale wuxuu weli shidi doonaa.</a:t>
            </a:r>
            <a:endParaRPr/>
          </a:p>
        </p:txBody>
      </p:sp>
      <p:sp>
        <p:nvSpPr>
          <p:cNvPr id="1522" name="Google Shape;1522;p103"/>
          <p:cNvSpPr txBox="1"/>
          <p:nvPr>
            <p:ph idx="1" type="body"/>
          </p:nvPr>
        </p:nvSpPr>
        <p:spPr>
          <a:xfrm>
            <a:off x="4824000" y="3731100"/>
            <a:ext cx="39960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defRPr/>
            </a:pPr>
            <a:r>
              <a:rPr lang="en-GB">
                <a:latin typeface="Lexend"/>
              </a:rPr>
              <a:t>Haddii mid ka mid ah nalalkan uu qarxo, kan kale wuxuu joogsan doonaa shaqada.</a:t>
            </a:r>
            <a:endParaRPr/>
          </a:p>
        </p:txBody>
      </p:sp>
      <p:sp>
        <p:nvSpPr>
          <p:cNvPr id="1523" name="Google Shape;1523;p103"/>
          <p:cNvSpPr txBox="1"/>
          <p:nvPr/>
        </p:nvSpPr>
        <p:spPr>
          <a:xfrm>
            <a:off x="1545400" y="1897300"/>
            <a:ext cx="6879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
        <p:nvSpPr>
          <p:cNvPr id="1524" name="Google Shape;1524;p103"/>
          <p:cNvSpPr txBox="1"/>
          <p:nvPr/>
        </p:nvSpPr>
        <p:spPr>
          <a:xfrm>
            <a:off x="5964325" y="1869450"/>
            <a:ext cx="6879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8" name="Shape 1528"/>
        <p:cNvGrpSpPr/>
        <p:nvPr/>
      </p:nvGrpSpPr>
      <p:grpSpPr>
        <a:xfrm>
          <a:off x="0" y="0"/>
          <a:ext cx="0" cy="0"/>
          <a:chOff x="0" y="0"/>
          <a:chExt cx="0" cy="0"/>
        </a:xfrm>
      </p:grpSpPr>
      <p:sp>
        <p:nvSpPr>
          <p:cNvPr id="1529" name="Google Shape;1529;p104"/>
          <p:cNvSpPr txBox="1"/>
          <p:nvPr>
            <p:ph idx="1" type="body"/>
          </p:nvPr>
        </p:nvSpPr>
        <p:spPr>
          <a:xfrm>
            <a:off x="324000" y="759300"/>
            <a:ext cx="68835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Si kastaba ha ahaatee, koronto (current) badan ayaa ku qulqulaya unugga korantada ee wareegga barbar-socda (parallel circuit).</a:t>
            </a:r>
            <a:endParaRPr/>
          </a:p>
        </p:txBody>
      </p:sp>
      <p:sp>
        <p:nvSpPr>
          <p:cNvPr id="1530" name="Google Shape;1530;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darista qaybaha laanta (branch)</a:t>
            </a:r>
            <a:endParaRPr/>
          </a:p>
        </p:txBody>
      </p:sp>
      <p:cxnSp>
        <p:nvCxnSpPr>
          <p:cNvPr id="1531" name="Google Shape;1531;p104"/>
          <p:cNvCxnSpPr/>
          <p:nvPr/>
        </p:nvCxnSpPr>
        <p:spPr>
          <a:xfrm>
            <a:off x="5217600" y="18150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32" name="Google Shape;1532;p104"/>
          <p:cNvCxnSpPr/>
          <p:nvPr/>
        </p:nvCxnSpPr>
        <p:spPr>
          <a:xfrm>
            <a:off x="5217825" y="1800575"/>
            <a:ext cx="1200" cy="1614600"/>
          </a:xfrm>
          <a:prstGeom prst="straightConnector1">
            <a:avLst/>
          </a:prstGeom>
          <a:noFill/>
          <a:ln cap="flat" cmpd="sng" w="28575">
            <a:solidFill>
              <a:schemeClr val="dk1"/>
            </a:solidFill>
            <a:prstDash val="solid"/>
            <a:round/>
            <a:headEnd len="med" w="med" type="none"/>
            <a:tailEnd len="med" w="med" type="none"/>
          </a:ln>
        </p:spPr>
      </p:cxnSp>
      <p:grpSp>
        <p:nvGrpSpPr>
          <p:cNvPr id="1533" name="Google Shape;1533;p104"/>
          <p:cNvGrpSpPr/>
          <p:nvPr/>
        </p:nvGrpSpPr>
        <p:grpSpPr>
          <a:xfrm>
            <a:off x="6719150" y="1509443"/>
            <a:ext cx="134400" cy="613497"/>
            <a:chOff x="3296475" y="1554150"/>
            <a:chExt cx="134400" cy="768600"/>
          </a:xfrm>
        </p:grpSpPr>
        <p:sp>
          <p:nvSpPr>
            <p:cNvPr id="1534" name="Google Shape;1534;p104"/>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35" name="Google Shape;1535;p104"/>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536" name="Google Shape;1536;p104"/>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537" name="Google Shape;1537;p104"/>
          <p:cNvCxnSpPr/>
          <p:nvPr/>
        </p:nvCxnSpPr>
        <p:spPr>
          <a:xfrm>
            <a:off x="5220900" y="33999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38" name="Google Shape;1538;p104"/>
          <p:cNvCxnSpPr/>
          <p:nvPr/>
        </p:nvCxnSpPr>
        <p:spPr>
          <a:xfrm flipH="1">
            <a:off x="8418600" y="1803200"/>
            <a:ext cx="9600" cy="1611900"/>
          </a:xfrm>
          <a:prstGeom prst="straightConnector1">
            <a:avLst/>
          </a:prstGeom>
          <a:noFill/>
          <a:ln cap="flat" cmpd="sng" w="28575">
            <a:solidFill>
              <a:schemeClr val="dk1"/>
            </a:solidFill>
            <a:prstDash val="solid"/>
            <a:round/>
            <a:headEnd len="med" w="med" type="none"/>
            <a:tailEnd len="med" w="med" type="none"/>
          </a:ln>
        </p:spPr>
      </p:cxnSp>
      <p:grpSp>
        <p:nvGrpSpPr>
          <p:cNvPr id="1539" name="Google Shape;1539;p104"/>
          <p:cNvGrpSpPr/>
          <p:nvPr/>
        </p:nvGrpSpPr>
        <p:grpSpPr>
          <a:xfrm>
            <a:off x="6109550" y="3221088"/>
            <a:ext cx="360000" cy="360000"/>
            <a:chOff x="5653425" y="3677400"/>
            <a:chExt cx="360000" cy="360000"/>
          </a:xfrm>
        </p:grpSpPr>
        <p:sp>
          <p:nvSpPr>
            <p:cNvPr id="1540" name="Google Shape;1540;p10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41" name="Google Shape;1541;p104"/>
            <p:cNvCxnSpPr>
              <a:stCxn id="1540" idx="1"/>
              <a:endCxn id="1540"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42" name="Google Shape;1542;p104"/>
            <p:cNvCxnSpPr>
              <a:stCxn id="1540" idx="7"/>
              <a:endCxn id="1540"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543" name="Google Shape;1543;p104"/>
          <p:cNvGrpSpPr/>
          <p:nvPr/>
        </p:nvGrpSpPr>
        <p:grpSpPr>
          <a:xfrm>
            <a:off x="7176100" y="3221100"/>
            <a:ext cx="360000" cy="360000"/>
            <a:chOff x="5653425" y="3677400"/>
            <a:chExt cx="360000" cy="360000"/>
          </a:xfrm>
        </p:grpSpPr>
        <p:sp>
          <p:nvSpPr>
            <p:cNvPr id="1544" name="Google Shape;1544;p10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45" name="Google Shape;1545;p104"/>
            <p:cNvCxnSpPr>
              <a:stCxn id="1544" idx="1"/>
              <a:endCxn id="1544"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46" name="Google Shape;1546;p104"/>
            <p:cNvCxnSpPr>
              <a:stCxn id="1544" idx="7"/>
              <a:endCxn id="1544"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cxnSp>
        <p:nvCxnSpPr>
          <p:cNvPr id="1547" name="Google Shape;1547;p104"/>
          <p:cNvCxnSpPr/>
          <p:nvPr/>
        </p:nvCxnSpPr>
        <p:spPr>
          <a:xfrm>
            <a:off x="798000" y="18150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48" name="Google Shape;1548;p104"/>
          <p:cNvCxnSpPr/>
          <p:nvPr/>
        </p:nvCxnSpPr>
        <p:spPr>
          <a:xfrm>
            <a:off x="798225" y="1800575"/>
            <a:ext cx="14700" cy="1614600"/>
          </a:xfrm>
          <a:prstGeom prst="straightConnector1">
            <a:avLst/>
          </a:prstGeom>
          <a:noFill/>
          <a:ln cap="flat" cmpd="sng" w="28575">
            <a:solidFill>
              <a:schemeClr val="dk1"/>
            </a:solidFill>
            <a:prstDash val="solid"/>
            <a:round/>
            <a:headEnd len="med" w="med" type="none"/>
            <a:tailEnd len="med" w="med" type="none"/>
          </a:ln>
        </p:spPr>
      </p:cxnSp>
      <p:grpSp>
        <p:nvGrpSpPr>
          <p:cNvPr id="1549" name="Google Shape;1549;p104"/>
          <p:cNvGrpSpPr/>
          <p:nvPr/>
        </p:nvGrpSpPr>
        <p:grpSpPr>
          <a:xfrm>
            <a:off x="2299550" y="1509443"/>
            <a:ext cx="134400" cy="613497"/>
            <a:chOff x="3296475" y="1554150"/>
            <a:chExt cx="134400" cy="768600"/>
          </a:xfrm>
        </p:grpSpPr>
        <p:sp>
          <p:nvSpPr>
            <p:cNvPr id="1550" name="Google Shape;1550;p104"/>
            <p:cNvSpPr/>
            <p:nvPr/>
          </p:nvSpPr>
          <p:spPr>
            <a:xfrm>
              <a:off x="3298275" y="1736725"/>
              <a:ext cx="132600" cy="3474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cxnSp>
          <p:nvCxnSpPr>
            <p:cNvPr id="1551" name="Google Shape;1551;p104"/>
            <p:cNvCxnSpPr/>
            <p:nvPr/>
          </p:nvCxnSpPr>
          <p:spPr>
            <a:xfrm>
              <a:off x="3296475" y="1554150"/>
              <a:ext cx="1800" cy="768600"/>
            </a:xfrm>
            <a:prstGeom prst="straightConnector1">
              <a:avLst/>
            </a:prstGeom>
            <a:noFill/>
            <a:ln cap="flat" cmpd="sng" w="28575">
              <a:solidFill>
                <a:schemeClr val="dk1"/>
              </a:solidFill>
              <a:prstDash val="solid"/>
              <a:round/>
              <a:headEnd len="med" w="med" type="none"/>
              <a:tailEnd len="med" w="med" type="none"/>
            </a:ln>
          </p:spPr>
        </p:cxnSp>
        <p:cxnSp>
          <p:nvCxnSpPr>
            <p:cNvPr id="1552" name="Google Shape;1552;p104"/>
            <p:cNvCxnSpPr/>
            <p:nvPr/>
          </p:nvCxnSpPr>
          <p:spPr>
            <a:xfrm>
              <a:off x="3421025" y="1742771"/>
              <a:ext cx="2400" cy="368700"/>
            </a:xfrm>
            <a:prstGeom prst="straightConnector1">
              <a:avLst/>
            </a:prstGeom>
            <a:noFill/>
            <a:ln cap="flat" cmpd="sng" w="76200">
              <a:solidFill>
                <a:schemeClr val="dk1"/>
              </a:solidFill>
              <a:prstDash val="solid"/>
              <a:round/>
              <a:headEnd len="med" w="med" type="none"/>
              <a:tailEnd len="med" w="med" type="none"/>
            </a:ln>
          </p:spPr>
        </p:cxnSp>
      </p:grpSp>
      <p:cxnSp>
        <p:nvCxnSpPr>
          <p:cNvPr id="1553" name="Google Shape;1553;p104"/>
          <p:cNvCxnSpPr/>
          <p:nvPr/>
        </p:nvCxnSpPr>
        <p:spPr>
          <a:xfrm>
            <a:off x="801300" y="2676788"/>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54" name="Google Shape;1554;p104"/>
          <p:cNvCxnSpPr/>
          <p:nvPr/>
        </p:nvCxnSpPr>
        <p:spPr>
          <a:xfrm>
            <a:off x="798000" y="3399900"/>
            <a:ext cx="3207300" cy="2400"/>
          </a:xfrm>
          <a:prstGeom prst="straightConnector1">
            <a:avLst/>
          </a:prstGeom>
          <a:noFill/>
          <a:ln cap="flat" cmpd="sng" w="28575">
            <a:solidFill>
              <a:schemeClr val="dk1"/>
            </a:solidFill>
            <a:prstDash val="solid"/>
            <a:round/>
            <a:headEnd len="med" w="med" type="none"/>
            <a:tailEnd len="med" w="med" type="none"/>
          </a:ln>
        </p:spPr>
      </p:cxnSp>
      <p:cxnSp>
        <p:nvCxnSpPr>
          <p:cNvPr id="1555" name="Google Shape;1555;p104"/>
          <p:cNvCxnSpPr/>
          <p:nvPr/>
        </p:nvCxnSpPr>
        <p:spPr>
          <a:xfrm>
            <a:off x="3987650" y="1813675"/>
            <a:ext cx="3600" cy="1597800"/>
          </a:xfrm>
          <a:prstGeom prst="straightConnector1">
            <a:avLst/>
          </a:prstGeom>
          <a:noFill/>
          <a:ln cap="flat" cmpd="sng" w="28575">
            <a:solidFill>
              <a:schemeClr val="dk1"/>
            </a:solidFill>
            <a:prstDash val="solid"/>
            <a:round/>
            <a:headEnd len="med" w="med" type="none"/>
            <a:tailEnd len="med" w="med" type="none"/>
          </a:ln>
        </p:spPr>
      </p:cxnSp>
      <p:grpSp>
        <p:nvGrpSpPr>
          <p:cNvPr id="1556" name="Google Shape;1556;p104"/>
          <p:cNvGrpSpPr/>
          <p:nvPr/>
        </p:nvGrpSpPr>
        <p:grpSpPr>
          <a:xfrm>
            <a:off x="2186750" y="2497988"/>
            <a:ext cx="360000" cy="360000"/>
            <a:chOff x="5653425" y="3677400"/>
            <a:chExt cx="360000" cy="360000"/>
          </a:xfrm>
        </p:grpSpPr>
        <p:sp>
          <p:nvSpPr>
            <p:cNvPr id="1557" name="Google Shape;1557;p10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58" name="Google Shape;1558;p104"/>
            <p:cNvCxnSpPr>
              <a:stCxn id="1557" idx="1"/>
              <a:endCxn id="1557"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59" name="Google Shape;1559;p104"/>
            <p:cNvCxnSpPr>
              <a:stCxn id="1557" idx="7"/>
              <a:endCxn id="1557"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grpSp>
        <p:nvGrpSpPr>
          <p:cNvPr id="1560" name="Google Shape;1560;p104"/>
          <p:cNvGrpSpPr/>
          <p:nvPr/>
        </p:nvGrpSpPr>
        <p:grpSpPr>
          <a:xfrm>
            <a:off x="2186750" y="3219000"/>
            <a:ext cx="360000" cy="360000"/>
            <a:chOff x="5653425" y="3677400"/>
            <a:chExt cx="360000" cy="360000"/>
          </a:xfrm>
        </p:grpSpPr>
        <p:sp>
          <p:nvSpPr>
            <p:cNvPr id="1561" name="Google Shape;1561;p104"/>
            <p:cNvSpPr/>
            <p:nvPr/>
          </p:nvSpPr>
          <p:spPr>
            <a:xfrm>
              <a:off x="5653425" y="3677400"/>
              <a:ext cx="360000" cy="360000"/>
            </a:xfrm>
            <a:prstGeom prst="ellipse">
              <a:avLst/>
            </a:prstGeom>
            <a:solidFill>
              <a:schemeClr val="lt1"/>
            </a:solidFill>
            <a:ln cap="flat" cmpd="sng" w="28575">
              <a:solidFill>
                <a:schemeClr val="dk1"/>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t/>
              </a:r>
              <a:endParaRPr sz="2000">
                <a:latin typeface="Lexend"/>
                <a:ea typeface="Lexend"/>
                <a:cs typeface="Lexend"/>
                <a:sym typeface="Lexend"/>
              </a:endParaRPr>
            </a:p>
          </p:txBody>
        </p:sp>
        <p:cxnSp>
          <p:nvCxnSpPr>
            <p:cNvPr id="1562" name="Google Shape;1562;p104"/>
            <p:cNvCxnSpPr>
              <a:stCxn id="1561" idx="1"/>
              <a:endCxn id="1561" idx="5"/>
            </p:cNvCxnSpPr>
            <p:nvPr/>
          </p:nvCxnSpPr>
          <p:spPr>
            <a:xfrm>
              <a:off x="5706146" y="3730121"/>
              <a:ext cx="254700" cy="254700"/>
            </a:xfrm>
            <a:prstGeom prst="straightConnector1">
              <a:avLst/>
            </a:prstGeom>
            <a:noFill/>
            <a:ln cap="flat" cmpd="sng" w="28575">
              <a:solidFill>
                <a:schemeClr val="dk1"/>
              </a:solidFill>
              <a:prstDash val="solid"/>
              <a:round/>
              <a:headEnd len="sm" w="sm" type="none"/>
              <a:tailEnd len="sm" w="sm" type="none"/>
            </a:ln>
          </p:spPr>
        </p:cxnSp>
        <p:cxnSp>
          <p:nvCxnSpPr>
            <p:cNvPr id="1563" name="Google Shape;1563;p104"/>
            <p:cNvCxnSpPr>
              <a:stCxn id="1561" idx="7"/>
              <a:endCxn id="1561" idx="3"/>
            </p:cNvCxnSpPr>
            <p:nvPr/>
          </p:nvCxnSpPr>
          <p:spPr>
            <a:xfrm flipH="1">
              <a:off x="5706004" y="3730121"/>
              <a:ext cx="254700" cy="254700"/>
            </a:xfrm>
            <a:prstGeom prst="straightConnector1">
              <a:avLst/>
            </a:prstGeom>
            <a:noFill/>
            <a:ln cap="flat" cmpd="sng" w="28575">
              <a:solidFill>
                <a:schemeClr val="dk1"/>
              </a:solidFill>
              <a:prstDash val="solid"/>
              <a:round/>
              <a:headEnd len="sm" w="sm" type="none"/>
              <a:tailEnd len="sm" w="sm" type="none"/>
            </a:ln>
          </p:spPr>
        </p:cxnSp>
      </p:grpSp>
      <p:sp>
        <p:nvSpPr>
          <p:cNvPr id="1564" name="Google Shape;1564;p104"/>
          <p:cNvSpPr txBox="1"/>
          <p:nvPr>
            <p:ph idx="1" type="body"/>
          </p:nvPr>
        </p:nvSpPr>
        <p:spPr>
          <a:xfrm>
            <a:off x="628800" y="3654900"/>
            <a:ext cx="38436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Unugga korantada wuxuu si dhakhso leh u dhamaan doonaa tamartiisa.</a:t>
            </a:r>
            <a:r>
              <a:rPr lang="en-GB" sz="1400">
                <a:latin typeface="Lexend"/>
              </a:rPr>
              <a:t/>
            </a:r>
            <a:r>
              <a:rPr lang="en-GB" sz="1400">
                <a:latin typeface="Lexend"/>
              </a:rPr>
              <a:t/>
            </a:r>
            <a:endParaRPr/>
          </a:p>
        </p:txBody>
      </p:sp>
      <p:sp>
        <p:nvSpPr>
          <p:cNvPr id="1565" name="Google Shape;1565;p104"/>
          <p:cNvSpPr txBox="1"/>
          <p:nvPr>
            <p:ph idx="1" type="body"/>
          </p:nvPr>
        </p:nvSpPr>
        <p:spPr>
          <a:xfrm>
            <a:off x="5128050" y="3654900"/>
            <a:ext cx="3843600" cy="8118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Unugga korantada wuxuu qaadanayaa waqti dheer inta uusan tamartiisa ka dhamaan.</a:t>
            </a:r>
            <a:endParaRPr/>
          </a:p>
        </p:txBody>
      </p:sp>
      <p:sp>
        <p:nvSpPr>
          <p:cNvPr id="1566" name="Google Shape;1566;p104"/>
          <p:cNvSpPr txBox="1"/>
          <p:nvPr/>
        </p:nvSpPr>
        <p:spPr>
          <a:xfrm>
            <a:off x="1604400" y="1897300"/>
            <a:ext cx="6291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sp>
        <p:nvSpPr>
          <p:cNvPr id="1567" name="Google Shape;1567;p104"/>
          <p:cNvSpPr txBox="1"/>
          <p:nvPr/>
        </p:nvSpPr>
        <p:spPr>
          <a:xfrm>
            <a:off x="5898400" y="1869450"/>
            <a:ext cx="8208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3.0 V</a:t>
            </a:r>
            <a:endParaRPr sz="1800">
              <a:solidFill>
                <a:schemeClr val="dk1"/>
              </a:solidFill>
              <a:latin typeface="Lexend"/>
              <a:ea typeface="Lexend"/>
              <a:cs typeface="Lexend"/>
              <a:sym typeface="Lexend"/>
            </a:endParaRPr>
          </a:p>
        </p:txBody>
      </p:sp>
      <p:cxnSp>
        <p:nvCxnSpPr>
          <p:cNvPr id="1568" name="Google Shape;1568;p104"/>
          <p:cNvCxnSpPr/>
          <p:nvPr/>
        </p:nvCxnSpPr>
        <p:spPr>
          <a:xfrm rot="10800000">
            <a:off x="2585838" y="2005800"/>
            <a:ext cx="1049400" cy="1800"/>
          </a:xfrm>
          <a:prstGeom prst="straightConnector1">
            <a:avLst/>
          </a:prstGeom>
          <a:noFill/>
          <a:ln cap="flat" cmpd="sng" w="38100">
            <a:solidFill>
              <a:schemeClr val="accent5"/>
            </a:solidFill>
            <a:prstDash val="solid"/>
            <a:round/>
            <a:headEnd len="med" w="med" type="none"/>
            <a:tailEnd len="med" w="med" type="triangle"/>
          </a:ln>
        </p:spPr>
      </p:cxnSp>
      <p:cxnSp>
        <p:nvCxnSpPr>
          <p:cNvPr id="1569" name="Google Shape;1569;p104"/>
          <p:cNvCxnSpPr/>
          <p:nvPr/>
        </p:nvCxnSpPr>
        <p:spPr>
          <a:xfrm rot="10800000">
            <a:off x="7196400" y="1962075"/>
            <a:ext cx="525600" cy="1800"/>
          </a:xfrm>
          <a:prstGeom prst="straightConnector1">
            <a:avLst/>
          </a:prstGeom>
          <a:noFill/>
          <a:ln cap="flat" cmpd="sng" w="38100">
            <a:solidFill>
              <a:schemeClr val="accent5"/>
            </a:solidFill>
            <a:prstDash val="solid"/>
            <a:round/>
            <a:headEnd len="med" w="med"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3" name="Shape 1573"/>
        <p:cNvGrpSpPr/>
        <p:nvPr/>
      </p:nvGrpSpPr>
      <p:grpSpPr>
        <a:xfrm>
          <a:off x="0" y="0"/>
          <a:ext cx="0" cy="0"/>
          <a:chOff x="0" y="0"/>
          <a:chExt cx="0" cy="0"/>
        </a:xfrm>
      </p:grpSpPr>
      <p:sp>
        <p:nvSpPr>
          <p:cNvPr id="1574" name="Google Shape;1574;p105"/>
          <p:cNvSpPr txBox="1"/>
          <p:nvPr>
            <p:ph type="title"/>
          </p:nvPr>
        </p:nvSpPr>
        <p:spPr>
          <a:xfrm>
            <a:off x="324000" y="810000"/>
            <a:ext cx="8496000" cy="489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Mid ka mid ah weedhahan ma aha faa'iidada wareegga barbar-socda (parallel circuit) marka la barbar dhigo wareegga taxanaha ah (series circuit) ee laba nal?</a:t>
            </a:r>
            <a:endParaRPr sz="2000"/>
          </a:p>
        </p:txBody>
      </p:sp>
      <p:sp>
        <p:nvSpPr>
          <p:cNvPr id="1575" name="Google Shape;1575;p105"/>
          <p:cNvSpPr txBox="1"/>
          <p:nvPr>
            <p:ph idx="1" type="subTitle"/>
          </p:nvPr>
        </p:nvSpPr>
        <p:spPr>
          <a:xfrm>
            <a:off x="1034425" y="1685375"/>
            <a:ext cx="7506600" cy="324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haddii hal nal uu qarxo, kan kale wuxuu shaqeeyaa wareegga barbar-socda</a:t>
            </a:r>
            <a:endParaRPr sz="1900"/>
          </a:p>
        </p:txBody>
      </p:sp>
      <p:sp>
        <p:nvSpPr>
          <p:cNvPr id="1576" name="Google Shape;1576;p105"/>
          <p:cNvSpPr txBox="1"/>
          <p:nvPr>
            <p:ph idx="3" type="subTitle"/>
          </p:nvPr>
        </p:nvSpPr>
        <p:spPr>
          <a:xfrm>
            <a:off x="1034425" y="2489447"/>
            <a:ext cx="7506600" cy="3891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400">
                <a:latin typeface="Lexend"/>
              </a:rPr>
              <a:t>nalalka ku jira wareegga barbar-socda way ka iftiimi badan yihiin</a:t>
            </a:r>
            <a:endParaRPr sz="1900"/>
          </a:p>
        </p:txBody>
      </p:sp>
      <p:sp>
        <p:nvSpPr>
          <p:cNvPr id="1577" name="Google Shape;1577;p105"/>
          <p:cNvSpPr txBox="1"/>
          <p:nvPr>
            <p:ph idx="4" type="subTitle"/>
          </p:nvPr>
        </p:nvSpPr>
        <p:spPr>
          <a:xfrm>
            <a:off x="1034425" y="3309765"/>
            <a:ext cx="7464600" cy="324600"/>
          </a:xfrm>
          <a:prstGeom prst="rect">
            <a:avLst/>
          </a:prstGeom>
        </p:spPr>
        <p:txBody>
          <a:bodyPr anchorCtr="0" anchor="t" bIns="0" lIns="0" spcFirstLastPara="1" rIns="0" wrap="square" tIns="0">
            <a:normAutofit/>
          </a:bodyPr>
          <a:lstStyle/>
          <a:p>
            <a:pPr indent="0" lvl="0" marL="0" marR="0" rtl="0" algn="l">
              <a:lnSpc>
                <a:spcPct val="130000"/>
              </a:lnSpc>
              <a:spcBef>
                <a:spcPts val="0"/>
              </a:spcBef>
              <a:spcAft>
                <a:spcPts val="1000"/>
              </a:spcAft>
              <a:buNone/>
            </a:pPr>
            <a:r>
              <a:rPr lang="en-GB" sz="1400">
                <a:latin typeface="Lexend"/>
              </a:rPr>
              <a:t>koronto (current) sare ayaa ku qulqulaya unugga</a:t>
            </a:r>
            <a:endParaRPr sz="1900"/>
          </a:p>
        </p:txBody>
      </p:sp>
      <p:sp>
        <p:nvSpPr>
          <p:cNvPr id="1578" name="Google Shape;1578;p105"/>
          <p:cNvSpPr txBox="1"/>
          <p:nvPr>
            <p:ph idx="5" type="subTitle"/>
          </p:nvPr>
        </p:nvSpPr>
        <p:spPr>
          <a:xfrm>
            <a:off x="1034425" y="4113837"/>
            <a:ext cx="7506600" cy="3603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nalalka wareegga barbar-socda waxay helayaan danab (voltage) sare</a:t>
            </a:r>
            <a:endParaRPr sz="1900"/>
          </a:p>
        </p:txBody>
      </p:sp>
      <p:pic>
        <p:nvPicPr>
          <p:cNvPr id="1579" name="Google Shape;1579;p105"/>
          <p:cNvPicPr preferRelativeResize="0"/>
          <p:nvPr/>
        </p:nvPicPr>
        <p:blipFill>
          <a:blip r:embed="rId3">
            <a:alphaModFix/>
          </a:blip>
          <a:stretch>
            <a:fillRect/>
          </a:stretch>
        </p:blipFill>
        <p:spPr>
          <a:xfrm>
            <a:off x="5659283" y="3239988"/>
            <a:ext cx="396000" cy="419100"/>
          </a:xfrm>
          <a:prstGeom prst="rect">
            <a:avLst/>
          </a:prstGeom>
          <a:noFill/>
          <a:ln>
            <a:noFill/>
          </a:ln>
        </p:spPr>
      </p:pic>
      <p:sp>
        <p:nvSpPr>
          <p:cNvPr id="1580" name="Google Shape;1580;p105"/>
          <p:cNvSpPr txBox="1"/>
          <p:nvPr>
            <p:ph idx="2"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darista qaybaha laanta (branch)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sp>
        <p:nvSpPr>
          <p:cNvPr id="1585" name="Google Shape;1585;p106"/>
          <p:cNvSpPr txBox="1"/>
          <p:nvPr>
            <p:ph idx="1" type="body"/>
          </p:nvPr>
        </p:nvSpPr>
        <p:spPr>
          <a:xfrm>
            <a:off x="324000" y="759300"/>
            <a:ext cx="39654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 Dhis wareegga la muujiyey oo cabbir danabka (voltages) nalalka iyo korontada (current) iyaga dhex mara.</a:t>
            </a:r>
            <a:r>
              <a:rPr lang="en-GB" sz="1800">
                <a:latin typeface="Lexend"/>
              </a:rPr>
              <a:t/>
            </a:r>
            <a:r>
              <a:rPr lang="en-GB" sz="1800">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2) Ku dar nal kale oo barbar-socda (parallel), sida la muujiyey, oo cabbir danabka (voltages) nalalka iyo korontada (current) iyaga dhex mara.</a:t>
            </a:r>
            <a:endParaRPr sz="1800"/>
          </a:p>
        </p:txBody>
      </p:sp>
      <p:sp>
        <p:nvSpPr>
          <p:cNvPr id="1586" name="Google Shape;1586;p10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darista qaybaha laanta (branch)</a:t>
            </a:r>
            <a:endParaRPr/>
          </a:p>
        </p:txBody>
      </p:sp>
      <p:pic>
        <p:nvPicPr>
          <p:cNvPr id="1587" name="Google Shape;1587;p106"/>
          <p:cNvPicPr preferRelativeResize="0"/>
          <p:nvPr/>
        </p:nvPicPr>
        <p:blipFill>
          <a:blip r:embed="rId3">
            <a:alphaModFix/>
          </a:blip>
          <a:stretch>
            <a:fillRect/>
          </a:stretch>
        </p:blipFill>
        <p:spPr>
          <a:xfrm>
            <a:off x="4512175" y="790775"/>
            <a:ext cx="2906169" cy="1909225"/>
          </a:xfrm>
          <a:prstGeom prst="rect">
            <a:avLst/>
          </a:prstGeom>
          <a:noFill/>
          <a:ln>
            <a:noFill/>
          </a:ln>
        </p:spPr>
      </p:pic>
      <p:pic>
        <p:nvPicPr>
          <p:cNvPr id="1588" name="Google Shape;1588;p106"/>
          <p:cNvPicPr preferRelativeResize="0"/>
          <p:nvPr/>
        </p:nvPicPr>
        <p:blipFill>
          <a:blip r:embed="rId4">
            <a:alphaModFix/>
          </a:blip>
          <a:stretch>
            <a:fillRect/>
          </a:stretch>
        </p:blipFill>
        <p:spPr>
          <a:xfrm>
            <a:off x="4289400" y="2755900"/>
            <a:ext cx="2933725" cy="2117109"/>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2" name="Shape 1592"/>
        <p:cNvGrpSpPr/>
        <p:nvPr/>
      </p:nvGrpSpPr>
      <p:grpSpPr>
        <a:xfrm>
          <a:off x="0" y="0"/>
          <a:ext cx="0" cy="0"/>
          <a:chOff x="0" y="0"/>
          <a:chExt cx="0" cy="0"/>
        </a:xfrm>
      </p:grpSpPr>
      <p:sp>
        <p:nvSpPr>
          <p:cNvPr id="1593" name="Google Shape;1593;p10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Ku darista qaybaha laanta (branch)</a:t>
            </a:r>
            <a:endParaRPr/>
          </a:p>
        </p:txBody>
      </p:sp>
      <p:sp>
        <p:nvSpPr>
          <p:cNvPr id="1594" name="Google Shape;1594;p107"/>
          <p:cNvSpPr txBox="1"/>
          <p:nvPr>
            <p:ph idx="1" type="body"/>
          </p:nvPr>
        </p:nvSpPr>
        <p:spPr>
          <a:xfrm>
            <a:off x="324000" y="911700"/>
            <a:ext cx="702300" cy="32379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arenR"/>
            </a:pPr>
            <a:r>
              <a:rPr lang="en-GB" sz="1800">
                <a:latin typeface="Lexend"/>
              </a:rPr>
              <a:t>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0"/>
              </a:spcAft>
              <a:buNone/>
            </a:pPr>
            <a:r>
              <a:rPr>
                <a:latin typeface="Lexend"/>
              </a:rPr>
              <a:t/>
            </a:r>
            <a:endParaRPr sz="1800"/>
          </a:p>
          <a:p>
            <a:pPr indent="0" lvl="0" marL="0" rtl="0" algn="l">
              <a:spcBef>
                <a:spcPts val="1000"/>
              </a:spcBef>
              <a:spcAft>
                <a:spcPts val="1000"/>
              </a:spcAft>
              <a:buNone/>
            </a:pPr>
            <a:r>
              <a:rPr lang="en-GB" sz="1800">
                <a:latin typeface="Lexend"/>
              </a:rPr>
              <a:t>2)</a:t>
            </a:r>
            <a:r>
              <a:rPr lang="en-GB" sz="1800">
                <a:latin typeface="Lexend"/>
              </a:rPr>
              <a:t>  </a:t>
            </a:r>
            <a:endParaRPr sz="1800"/>
          </a:p>
        </p:txBody>
      </p:sp>
      <p:pic>
        <p:nvPicPr>
          <p:cNvPr id="1595" name="Google Shape;1595;p107"/>
          <p:cNvPicPr preferRelativeResize="0"/>
          <p:nvPr/>
        </p:nvPicPr>
        <p:blipFill>
          <a:blip r:embed="rId3">
            <a:alphaModFix/>
          </a:blip>
          <a:stretch>
            <a:fillRect/>
          </a:stretch>
        </p:blipFill>
        <p:spPr>
          <a:xfrm>
            <a:off x="845162" y="962400"/>
            <a:ext cx="2524433" cy="1658450"/>
          </a:xfrm>
          <a:prstGeom prst="rect">
            <a:avLst/>
          </a:prstGeom>
          <a:noFill/>
          <a:ln>
            <a:noFill/>
          </a:ln>
        </p:spPr>
      </p:pic>
      <p:pic>
        <p:nvPicPr>
          <p:cNvPr id="1596" name="Google Shape;1596;p107"/>
          <p:cNvPicPr preferRelativeResize="0"/>
          <p:nvPr/>
        </p:nvPicPr>
        <p:blipFill>
          <a:blip r:embed="rId4">
            <a:alphaModFix/>
          </a:blip>
          <a:stretch>
            <a:fillRect/>
          </a:stretch>
        </p:blipFill>
        <p:spPr>
          <a:xfrm>
            <a:off x="640975" y="2764925"/>
            <a:ext cx="2728625" cy="1969100"/>
          </a:xfrm>
          <a:prstGeom prst="rect">
            <a:avLst/>
          </a:prstGeom>
          <a:noFill/>
          <a:ln>
            <a:noFill/>
          </a:ln>
        </p:spPr>
      </p:pic>
      <p:sp>
        <p:nvSpPr>
          <p:cNvPr id="1597" name="Google Shape;1597;p107"/>
          <p:cNvSpPr txBox="1"/>
          <p:nvPr>
            <p:ph idx="1" type="body"/>
          </p:nvPr>
        </p:nvSpPr>
        <p:spPr>
          <a:xfrm>
            <a:off x="2962425" y="1644350"/>
            <a:ext cx="2555700" cy="97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1.5 V   0.2 A</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1.5 V   0.2 A</a:t>
            </a:r>
            <a:endParaRPr sz="2000">
              <a:latin typeface="Kalam"/>
              <a:ea typeface="Kalam"/>
              <a:cs typeface="Kalam"/>
              <a:sym typeface="Kalam"/>
            </a:endParaRPr>
          </a:p>
        </p:txBody>
      </p:sp>
      <p:sp>
        <p:nvSpPr>
          <p:cNvPr id="1598" name="Google Shape;1598;p107"/>
          <p:cNvSpPr txBox="1"/>
          <p:nvPr>
            <p:ph idx="1" type="body"/>
          </p:nvPr>
        </p:nvSpPr>
        <p:spPr>
          <a:xfrm>
            <a:off x="2962425" y="3338800"/>
            <a:ext cx="2524500" cy="1254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1.5</a:t>
            </a:r>
            <a:r>
              <a:rPr lang="en-GB" sz="1100">
                <a:latin typeface="Kalam"/>
                <a:ea typeface="Kalam"/>
                <a:cs typeface="Kalam"/>
                <a:sym typeface="Kalam"/>
              </a:rPr>
              <a:t> V</a:t>
            </a:r>
            <a:r>
              <a:rPr lang="en-GB" sz="1100">
                <a:latin typeface="Kalam"/>
                <a:ea typeface="Kalam"/>
                <a:cs typeface="Kalam"/>
                <a:sym typeface="Kalam"/>
              </a:rPr>
              <a:t>   0.2 A</a:t>
            </a:r>
            <a:endParaRPr sz="20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1.5 V</a:t>
            </a:r>
            <a:r>
              <a:rPr lang="en-GB" sz="1100">
                <a:latin typeface="Kalam"/>
                <a:ea typeface="Kalam"/>
                <a:cs typeface="Kalam"/>
                <a:sym typeface="Kalam"/>
              </a:rPr>
              <a:t>   0.2 A</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1.5 V</a:t>
            </a:r>
            <a:r>
              <a:rPr lang="en-GB" sz="1100">
                <a:latin typeface="Kalam"/>
                <a:ea typeface="Kalam"/>
                <a:cs typeface="Kalam"/>
                <a:sym typeface="Kalam"/>
              </a:rPr>
              <a:t>   0.2 A</a:t>
            </a:r>
            <a:endParaRPr sz="2000">
              <a:latin typeface="Kalam"/>
              <a:ea typeface="Kalam"/>
              <a:cs typeface="Kalam"/>
              <a:sym typeface="Kalam"/>
            </a:endParaRPr>
          </a:p>
        </p:txBody>
      </p:sp>
      <p:sp>
        <p:nvSpPr>
          <p:cNvPr id="1599" name="Google Shape;1599;p107"/>
          <p:cNvSpPr txBox="1"/>
          <p:nvPr>
            <p:ph idx="1" type="body"/>
          </p:nvPr>
        </p:nvSpPr>
        <p:spPr>
          <a:xfrm>
            <a:off x="5085100" y="1575700"/>
            <a:ext cx="3680100" cy="1579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Nalalka waxay had iyo jeer lahaayeen danab (voltage) 1.5 V oo iyaga dhex mara, koronto (current) 0.2 A ayaa iyaga dhex qulqulaysa.</a:t>
            </a:r>
            <a:r>
              <a:rPr lang="en-GB" sz="1100">
                <a:latin typeface="Kalam"/>
                <a:ea typeface="Kalam"/>
                <a:cs typeface="Kalam"/>
                <a:sym typeface="Kalam"/>
              </a:rPr>
              <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Iftiinkoodu wuxuu ahaa mid isku mid ah.</a:t>
            </a:r>
            <a:endParaRPr sz="2000">
              <a:latin typeface="Kalam"/>
              <a:ea typeface="Kalam"/>
              <a:cs typeface="Kalam"/>
              <a:sym typeface="Kalam"/>
            </a:endParaRPr>
          </a:p>
        </p:txBody>
      </p:sp>
      <p:sp>
        <p:nvSpPr>
          <p:cNvPr id="1600" name="Google Shape;1600;p107"/>
          <p:cNvSpPr txBox="1"/>
          <p:nvPr>
            <p:ph idx="1" type="body"/>
          </p:nvPr>
        </p:nvSpPr>
        <p:spPr>
          <a:xfrm>
            <a:off x="3468475" y="744650"/>
            <a:ext cx="2248200" cy="577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Natiijooyin tusaale ahaan:</a:t>
            </a:r>
            <a:endParaRPr sz="2000">
              <a:latin typeface="Kalam"/>
              <a:ea typeface="Kalam"/>
              <a:cs typeface="Kalam"/>
              <a:sym typeface="Kalam"/>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4" name="Shape 1604"/>
        <p:cNvGrpSpPr/>
        <p:nvPr/>
      </p:nvGrpSpPr>
      <p:grpSpPr>
        <a:xfrm>
          <a:off x="0" y="0"/>
          <a:ext cx="0" cy="0"/>
          <a:chOff x="0" y="0"/>
          <a:chExt cx="0" cy="0"/>
        </a:xfrm>
      </p:grpSpPr>
      <p:sp>
        <p:nvSpPr>
          <p:cNvPr id="1605" name="Google Shape;1605;p108"/>
          <p:cNvSpPr txBox="1"/>
          <p:nvPr>
            <p:ph type="title"/>
          </p:nvPr>
        </p:nvSpPr>
        <p:spPr>
          <a:xfrm>
            <a:off x="1225200" y="1779713"/>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Koronto (current) iyo danab (voltage) wareegga taxanaha ah (series circuit)</a:t>
            </a:r>
            <a:endParaRPr/>
          </a:p>
        </p:txBody>
      </p:sp>
      <p:sp>
        <p:nvSpPr>
          <p:cNvPr id="1606" name="Google Shape;1606;p108"/>
          <p:cNvSpPr txBox="1"/>
          <p:nvPr>
            <p:ph idx="2" type="title"/>
          </p:nvPr>
        </p:nvSpPr>
        <p:spPr>
          <a:xfrm>
            <a:off x="1225200" y="2804800"/>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darista qaybaha laanta (branch)</a:t>
            </a:r>
            <a:endParaRPr/>
          </a:p>
        </p:txBody>
      </p:sp>
      <p:sp>
        <p:nvSpPr>
          <p:cNvPr id="1607" name="Google Shape;1607;p108"/>
          <p:cNvSpPr txBox="1"/>
          <p:nvPr>
            <p:ph idx="3" type="title"/>
          </p:nvPr>
        </p:nvSpPr>
        <p:spPr>
          <a:xfrm>
            <a:off x="1225200" y="3739189"/>
            <a:ext cx="68508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Ku darista laamaha (branches) wareegga barbar-socda (parallel circuit)</a:t>
            </a:r>
            <a:endParaRPr/>
          </a:p>
        </p:txBody>
      </p:sp>
      <p:sp>
        <p:nvSpPr>
          <p:cNvPr id="1608" name="Google Shape;1608;p108"/>
          <p:cNvSpPr txBox="1"/>
          <p:nvPr>
            <p:ph idx="4"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Isbarbardhigga wareegyada taxanaha (series) iyo barbar-socda (parallel)</a:t>
            </a:r>
            <a:endParaRPr/>
          </a:p>
        </p:txBody>
      </p:sp>
      <p:pic>
        <p:nvPicPr>
          <p:cNvPr id="1609" name="Google Shape;1609;p108"/>
          <p:cNvPicPr preferRelativeResize="0"/>
          <p:nvPr/>
        </p:nvPicPr>
        <p:blipFill>
          <a:blip r:embed="rId3">
            <a:alphaModFix/>
          </a:blip>
          <a:stretch>
            <a:fillRect/>
          </a:stretch>
        </p:blipFill>
        <p:spPr>
          <a:xfrm>
            <a:off x="424425" y="3700475"/>
            <a:ext cx="450575" cy="4467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3" name="Shape 1613"/>
        <p:cNvGrpSpPr/>
        <p:nvPr/>
      </p:nvGrpSpPr>
      <p:grpSpPr>
        <a:xfrm>
          <a:off x="0" y="0"/>
          <a:ext cx="0" cy="0"/>
          <a:chOff x="0" y="0"/>
          <a:chExt cx="0" cy="0"/>
        </a:xfrm>
      </p:grpSpPr>
      <p:sp>
        <p:nvSpPr>
          <p:cNvPr id="1614" name="Google Shape;1614;p109"/>
          <p:cNvSpPr txBox="1"/>
          <p:nvPr>
            <p:ph idx="1" type="body"/>
          </p:nvPr>
        </p:nvSpPr>
        <p:spPr>
          <a:xfrm>
            <a:off x="324000" y="759300"/>
            <a:ext cx="7024500" cy="78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Nal la mid ah ayaa lagu dari karaa wareegga barbar-socda (parallel circuit) laan (branch) kale.</a:t>
            </a:r>
            <a:endParaRPr/>
          </a:p>
        </p:txBody>
      </p:sp>
      <p:sp>
        <p:nvSpPr>
          <p:cNvPr id="1615" name="Google Shape;1615;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darista laamo wareegga barbar socda (parallel circuit)</a:t>
            </a:r>
            <a:endParaRPr/>
          </a:p>
        </p:txBody>
      </p:sp>
      <p:pic>
        <p:nvPicPr>
          <p:cNvPr id="1616" name="Google Shape;1616;p109"/>
          <p:cNvPicPr preferRelativeResize="0"/>
          <p:nvPr/>
        </p:nvPicPr>
        <p:blipFill>
          <a:blip r:embed="rId3">
            <a:alphaModFix/>
          </a:blip>
          <a:stretch>
            <a:fillRect/>
          </a:stretch>
        </p:blipFill>
        <p:spPr>
          <a:xfrm>
            <a:off x="2856135" y="1537751"/>
            <a:ext cx="2387914" cy="2035624"/>
          </a:xfrm>
          <a:prstGeom prst="rect">
            <a:avLst/>
          </a:prstGeom>
          <a:noFill/>
          <a:ln>
            <a:noFill/>
          </a:ln>
        </p:spPr>
      </p:pic>
      <p:pic>
        <p:nvPicPr>
          <p:cNvPr id="1617" name="Google Shape;1617;p109"/>
          <p:cNvPicPr preferRelativeResize="0"/>
          <p:nvPr/>
        </p:nvPicPr>
        <p:blipFill>
          <a:blip r:embed="rId4">
            <a:alphaModFix/>
          </a:blip>
          <a:stretch>
            <a:fillRect/>
          </a:stretch>
        </p:blipFill>
        <p:spPr>
          <a:xfrm>
            <a:off x="345749" y="1504900"/>
            <a:ext cx="2405307" cy="1627327"/>
          </a:xfrm>
          <a:prstGeom prst="rect">
            <a:avLst/>
          </a:prstGeom>
          <a:noFill/>
          <a:ln>
            <a:noFill/>
          </a:ln>
        </p:spPr>
      </p:pic>
      <p:sp>
        <p:nvSpPr>
          <p:cNvPr id="1618" name="Google Shape;1618;p109"/>
          <p:cNvSpPr txBox="1"/>
          <p:nvPr>
            <p:ph idx="1" type="body"/>
          </p:nvPr>
        </p:nvSpPr>
        <p:spPr>
          <a:xfrm>
            <a:off x="5916600" y="1856550"/>
            <a:ext cx="2903400" cy="143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Nalalka cusub iyo kuwii hore waxay ku sii jiraan iftiin isku mid ah.</a:t>
            </a:r>
            <a:endParaRPr/>
          </a:p>
        </p:txBody>
      </p:sp>
      <p:sp>
        <p:nvSpPr>
          <p:cNvPr id="1619" name="Google Shape;1619;p109"/>
          <p:cNvSpPr txBox="1"/>
          <p:nvPr>
            <p:ph idx="1" type="body"/>
          </p:nvPr>
        </p:nvSpPr>
        <p:spPr>
          <a:xfrm>
            <a:off x="345750" y="3600000"/>
            <a:ext cx="8474400" cy="78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Sababtoo ah nalalka waxay leeyihiin danab (voltage) isku mid ah oo dhex mara, sidaas darteed waxaa dhex mari doona hadda (current) isku mid ah.</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3" name="Shape 1623"/>
        <p:cNvGrpSpPr/>
        <p:nvPr/>
      </p:nvGrpSpPr>
      <p:grpSpPr>
        <a:xfrm>
          <a:off x="0" y="0"/>
          <a:ext cx="0" cy="0"/>
          <a:chOff x="0" y="0"/>
          <a:chExt cx="0" cy="0"/>
        </a:xfrm>
      </p:grpSpPr>
      <p:sp>
        <p:nvSpPr>
          <p:cNvPr id="1624" name="Google Shape;1624;p110"/>
          <p:cNvSpPr txBox="1"/>
          <p:nvPr>
            <p:ph idx="1" type="body"/>
          </p:nvPr>
        </p:nvSpPr>
        <p:spPr>
          <a:xfrm>
            <a:off x="324000" y="759300"/>
            <a:ext cx="7135200" cy="7863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Haddii laam kasta uu 0.2 A ku qulqulo, wadarta hadda (total current) la qaadi doono way ka duwan tahay.</a:t>
            </a:r>
            <a:endParaRPr/>
          </a:p>
        </p:txBody>
      </p:sp>
      <p:sp>
        <p:nvSpPr>
          <p:cNvPr id="1625" name="Google Shape;1625;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darista laamo wareegga barbar socda (parallel circuit)</a:t>
            </a:r>
            <a:endParaRPr/>
          </a:p>
        </p:txBody>
      </p:sp>
      <p:pic>
        <p:nvPicPr>
          <p:cNvPr id="1626" name="Google Shape;1626;p110"/>
          <p:cNvPicPr preferRelativeResize="0"/>
          <p:nvPr/>
        </p:nvPicPr>
        <p:blipFill>
          <a:blip r:embed="rId3">
            <a:alphaModFix/>
          </a:blip>
          <a:stretch>
            <a:fillRect/>
          </a:stretch>
        </p:blipFill>
        <p:spPr>
          <a:xfrm>
            <a:off x="4093350" y="1774063"/>
            <a:ext cx="2658749" cy="2395724"/>
          </a:xfrm>
          <a:prstGeom prst="rect">
            <a:avLst/>
          </a:prstGeom>
          <a:noFill/>
          <a:ln>
            <a:noFill/>
          </a:ln>
        </p:spPr>
      </p:pic>
      <p:pic>
        <p:nvPicPr>
          <p:cNvPr id="1627" name="Google Shape;1627;p110"/>
          <p:cNvPicPr preferRelativeResize="0"/>
          <p:nvPr/>
        </p:nvPicPr>
        <p:blipFill>
          <a:blip r:embed="rId4">
            <a:alphaModFix/>
          </a:blip>
          <a:stretch>
            <a:fillRect/>
          </a:stretch>
        </p:blipFill>
        <p:spPr>
          <a:xfrm>
            <a:off x="345738" y="1733500"/>
            <a:ext cx="2678115" cy="1915200"/>
          </a:xfrm>
          <a:prstGeom prst="rect">
            <a:avLst/>
          </a:prstGeom>
          <a:noFill/>
          <a:ln>
            <a:noFill/>
          </a:ln>
        </p:spPr>
      </p:pic>
      <p:cxnSp>
        <p:nvCxnSpPr>
          <p:cNvPr id="1628" name="Google Shape;1628;p110"/>
          <p:cNvCxnSpPr/>
          <p:nvPr/>
        </p:nvCxnSpPr>
        <p:spPr>
          <a:xfrm flipH="1" rot="10800000">
            <a:off x="660863" y="2856575"/>
            <a:ext cx="505200" cy="1200"/>
          </a:xfrm>
          <a:prstGeom prst="straightConnector1">
            <a:avLst/>
          </a:prstGeom>
          <a:noFill/>
          <a:ln cap="flat" cmpd="sng" w="38100">
            <a:solidFill>
              <a:schemeClr val="accent2"/>
            </a:solidFill>
            <a:prstDash val="solid"/>
            <a:round/>
            <a:headEnd len="med" w="med" type="none"/>
            <a:tailEnd len="med" w="med" type="triangle"/>
          </a:ln>
        </p:spPr>
      </p:cxnSp>
      <p:sp>
        <p:nvSpPr>
          <p:cNvPr id="1629" name="Google Shape;1629;p110"/>
          <p:cNvSpPr txBox="1"/>
          <p:nvPr/>
        </p:nvSpPr>
        <p:spPr>
          <a:xfrm>
            <a:off x="660500" y="2524425"/>
            <a:ext cx="8259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cxnSp>
        <p:nvCxnSpPr>
          <p:cNvPr id="1630" name="Google Shape;1630;p110"/>
          <p:cNvCxnSpPr/>
          <p:nvPr/>
        </p:nvCxnSpPr>
        <p:spPr>
          <a:xfrm flipH="1" rot="10800000">
            <a:off x="660863" y="3419775"/>
            <a:ext cx="505200" cy="1200"/>
          </a:xfrm>
          <a:prstGeom prst="straightConnector1">
            <a:avLst/>
          </a:prstGeom>
          <a:noFill/>
          <a:ln cap="flat" cmpd="sng" w="38100">
            <a:solidFill>
              <a:schemeClr val="accent2"/>
            </a:solidFill>
            <a:prstDash val="solid"/>
            <a:round/>
            <a:headEnd len="med" w="med" type="none"/>
            <a:tailEnd len="med" w="med" type="triangle"/>
          </a:ln>
        </p:spPr>
      </p:cxnSp>
      <p:sp>
        <p:nvSpPr>
          <p:cNvPr id="1631" name="Google Shape;1631;p110"/>
          <p:cNvSpPr txBox="1"/>
          <p:nvPr/>
        </p:nvSpPr>
        <p:spPr>
          <a:xfrm>
            <a:off x="660500" y="3087625"/>
            <a:ext cx="6963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cxnSp>
        <p:nvCxnSpPr>
          <p:cNvPr id="1632" name="Google Shape;1632;p110"/>
          <p:cNvCxnSpPr/>
          <p:nvPr/>
        </p:nvCxnSpPr>
        <p:spPr>
          <a:xfrm flipH="1" rot="10800000">
            <a:off x="4320363" y="2856575"/>
            <a:ext cx="505200" cy="1200"/>
          </a:xfrm>
          <a:prstGeom prst="straightConnector1">
            <a:avLst/>
          </a:prstGeom>
          <a:noFill/>
          <a:ln cap="flat" cmpd="sng" w="38100">
            <a:solidFill>
              <a:schemeClr val="accent2"/>
            </a:solidFill>
            <a:prstDash val="solid"/>
            <a:round/>
            <a:headEnd len="med" w="med" type="none"/>
            <a:tailEnd len="med" w="med" type="triangle"/>
          </a:ln>
        </p:spPr>
      </p:cxnSp>
      <p:sp>
        <p:nvSpPr>
          <p:cNvPr id="1633" name="Google Shape;1633;p110"/>
          <p:cNvSpPr txBox="1"/>
          <p:nvPr/>
        </p:nvSpPr>
        <p:spPr>
          <a:xfrm>
            <a:off x="4320000" y="2524425"/>
            <a:ext cx="6963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cxnSp>
        <p:nvCxnSpPr>
          <p:cNvPr id="1634" name="Google Shape;1634;p110"/>
          <p:cNvCxnSpPr/>
          <p:nvPr/>
        </p:nvCxnSpPr>
        <p:spPr>
          <a:xfrm flipH="1" rot="10800000">
            <a:off x="4370063" y="3419775"/>
            <a:ext cx="505200" cy="1200"/>
          </a:xfrm>
          <a:prstGeom prst="straightConnector1">
            <a:avLst/>
          </a:prstGeom>
          <a:noFill/>
          <a:ln cap="flat" cmpd="sng" w="38100">
            <a:solidFill>
              <a:schemeClr val="accent2"/>
            </a:solidFill>
            <a:prstDash val="solid"/>
            <a:round/>
            <a:headEnd len="med" w="med" type="none"/>
            <a:tailEnd len="med" w="med" type="triangle"/>
          </a:ln>
        </p:spPr>
      </p:cxnSp>
      <p:sp>
        <p:nvSpPr>
          <p:cNvPr id="1635" name="Google Shape;1635;p110"/>
          <p:cNvSpPr txBox="1"/>
          <p:nvPr/>
        </p:nvSpPr>
        <p:spPr>
          <a:xfrm>
            <a:off x="4369700" y="3087625"/>
            <a:ext cx="777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cxnSp>
        <p:nvCxnSpPr>
          <p:cNvPr id="1636" name="Google Shape;1636;p110"/>
          <p:cNvCxnSpPr/>
          <p:nvPr/>
        </p:nvCxnSpPr>
        <p:spPr>
          <a:xfrm flipH="1" rot="10800000">
            <a:off x="4320363" y="3982975"/>
            <a:ext cx="505200" cy="1200"/>
          </a:xfrm>
          <a:prstGeom prst="straightConnector1">
            <a:avLst/>
          </a:prstGeom>
          <a:noFill/>
          <a:ln cap="flat" cmpd="sng" w="38100">
            <a:solidFill>
              <a:schemeClr val="accent2"/>
            </a:solidFill>
            <a:prstDash val="solid"/>
            <a:round/>
            <a:headEnd len="med" w="med" type="none"/>
            <a:tailEnd len="med" w="med" type="triangle"/>
          </a:ln>
        </p:spPr>
      </p:cxnSp>
      <p:sp>
        <p:nvSpPr>
          <p:cNvPr id="1637" name="Google Shape;1637;p110"/>
          <p:cNvSpPr txBox="1"/>
          <p:nvPr/>
        </p:nvSpPr>
        <p:spPr>
          <a:xfrm>
            <a:off x="4320000" y="3650825"/>
            <a:ext cx="777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0.2 A</a:t>
            </a:r>
            <a:endParaRPr sz="1800">
              <a:solidFill>
                <a:schemeClr val="dk1"/>
              </a:solidFill>
              <a:latin typeface="Lexend"/>
              <a:ea typeface="Lexend"/>
              <a:cs typeface="Lexend"/>
              <a:sym typeface="Lexend"/>
            </a:endParaRPr>
          </a:p>
        </p:txBody>
      </p:sp>
      <p:sp>
        <p:nvSpPr>
          <p:cNvPr id="1638" name="Google Shape;1638;p110"/>
          <p:cNvSpPr txBox="1"/>
          <p:nvPr/>
        </p:nvSpPr>
        <p:spPr>
          <a:xfrm>
            <a:off x="392700" y="3681450"/>
            <a:ext cx="2435100" cy="654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wadarta hadda (total current)</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0.2 + 0.2 = 0.4 A</a:t>
            </a:r>
            <a:endParaRPr sz="2000">
              <a:solidFill>
                <a:schemeClr val="dk1"/>
              </a:solidFill>
              <a:latin typeface="Lexend"/>
              <a:ea typeface="Lexend"/>
              <a:cs typeface="Lexend"/>
              <a:sym typeface="Lexend"/>
            </a:endParaRPr>
          </a:p>
        </p:txBody>
      </p:sp>
      <p:sp>
        <p:nvSpPr>
          <p:cNvPr id="1639" name="Google Shape;1639;p110"/>
          <p:cNvSpPr txBox="1"/>
          <p:nvPr/>
        </p:nvSpPr>
        <p:spPr>
          <a:xfrm>
            <a:off x="4205175" y="4155175"/>
            <a:ext cx="3208800" cy="6543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400">
                <a:solidFill>
                  <a:schemeClr val="dk1"/>
                </a:solidFill>
                <a:latin typeface="Lexend"/>
                <a:ea typeface="Lexend"/>
                <a:cs typeface="Lexend"/>
                <a:sym typeface="Lexend"/>
              </a:rPr>
              <a:t>wadarta hadda (total current)</a:t>
            </a:r>
            <a:endParaRPr sz="2000">
              <a:solidFill>
                <a:schemeClr val="dk1"/>
              </a:solidFill>
              <a:latin typeface="Lexend"/>
              <a:ea typeface="Lexend"/>
              <a:cs typeface="Lexend"/>
              <a:sym typeface="Lexend"/>
            </a:endParaRPr>
          </a:p>
          <a:p>
            <a:pPr indent="0" lvl="0" marL="0" rtl="0" algn="l">
              <a:spcBef>
                <a:spcPts val="0"/>
              </a:spcBef>
              <a:spcAft>
                <a:spcPts val="0"/>
              </a:spcAft>
              <a:buNone/>
            </a:pPr>
            <a:r>
              <a:rPr lang="en-GB" sz="1400">
                <a:solidFill>
                  <a:schemeClr val="dk1"/>
                </a:solidFill>
                <a:latin typeface="Lexend"/>
                <a:ea typeface="Lexend"/>
                <a:cs typeface="Lexend"/>
                <a:sym typeface="Lexend"/>
              </a:rPr>
              <a:t>0.2 + 0.2 + 0.2 = 0.6 A</a:t>
            </a:r>
            <a:endParaRPr sz="2000">
              <a:solidFill>
                <a:schemeClr val="dk1"/>
              </a:solidFill>
              <a:latin typeface="Lexend"/>
              <a:ea typeface="Lexend"/>
              <a:cs typeface="Lexend"/>
              <a:sym typeface="Lexend"/>
            </a:endParaRPr>
          </a:p>
        </p:txBody>
      </p:sp>
      <p:cxnSp>
        <p:nvCxnSpPr>
          <p:cNvPr id="1640" name="Google Shape;1640;p110"/>
          <p:cNvCxnSpPr/>
          <p:nvPr/>
        </p:nvCxnSpPr>
        <p:spPr>
          <a:xfrm rot="10800000">
            <a:off x="993838" y="2083000"/>
            <a:ext cx="1008000" cy="1200"/>
          </a:xfrm>
          <a:prstGeom prst="straightConnector1">
            <a:avLst/>
          </a:prstGeom>
          <a:noFill/>
          <a:ln cap="flat" cmpd="sng" w="38100">
            <a:solidFill>
              <a:schemeClr val="accent2"/>
            </a:solidFill>
            <a:prstDash val="solid"/>
            <a:round/>
            <a:headEnd len="med" w="med" type="none"/>
            <a:tailEnd len="med" w="med" type="triangle"/>
          </a:ln>
        </p:spPr>
      </p:cxnSp>
      <p:sp>
        <p:nvSpPr>
          <p:cNvPr id="1641" name="Google Shape;1641;p110"/>
          <p:cNvSpPr txBox="1"/>
          <p:nvPr/>
        </p:nvSpPr>
        <p:spPr>
          <a:xfrm>
            <a:off x="993850" y="1713300"/>
            <a:ext cx="12477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0.4 A</a:t>
            </a:r>
            <a:endParaRPr sz="1800">
              <a:solidFill>
                <a:schemeClr val="dk1"/>
              </a:solidFill>
              <a:latin typeface="Lexend"/>
              <a:ea typeface="Lexend"/>
              <a:cs typeface="Lexend"/>
              <a:sym typeface="Lexend"/>
            </a:endParaRPr>
          </a:p>
        </p:txBody>
      </p:sp>
      <p:cxnSp>
        <p:nvCxnSpPr>
          <p:cNvPr id="1642" name="Google Shape;1642;p110"/>
          <p:cNvCxnSpPr/>
          <p:nvPr/>
        </p:nvCxnSpPr>
        <p:spPr>
          <a:xfrm rot="10800000">
            <a:off x="4666713" y="2062325"/>
            <a:ext cx="1512000" cy="1200"/>
          </a:xfrm>
          <a:prstGeom prst="straightConnector1">
            <a:avLst/>
          </a:prstGeom>
          <a:noFill/>
          <a:ln cap="flat" cmpd="sng" w="38100">
            <a:solidFill>
              <a:schemeClr val="accent2"/>
            </a:solidFill>
            <a:prstDash val="solid"/>
            <a:round/>
            <a:headEnd len="med" w="med" type="none"/>
            <a:tailEnd len="med" w="med" type="triangle"/>
          </a:ln>
        </p:spPr>
      </p:cxnSp>
      <p:sp>
        <p:nvSpPr>
          <p:cNvPr id="1643" name="Google Shape;1643;p110"/>
          <p:cNvSpPr txBox="1"/>
          <p:nvPr/>
        </p:nvSpPr>
        <p:spPr>
          <a:xfrm>
            <a:off x="4708025" y="1666725"/>
            <a:ext cx="777600" cy="2745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0.6 A</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3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4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3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7" name="Shape 1647"/>
        <p:cNvGrpSpPr/>
        <p:nvPr/>
      </p:nvGrpSpPr>
      <p:grpSpPr>
        <a:xfrm>
          <a:off x="0" y="0"/>
          <a:ext cx="0" cy="0"/>
          <a:chOff x="0" y="0"/>
          <a:chExt cx="0" cy="0"/>
        </a:xfrm>
      </p:grpSpPr>
      <p:sp>
        <p:nvSpPr>
          <p:cNvPr id="1648" name="Google Shape;1648;p111"/>
          <p:cNvSpPr txBox="1"/>
          <p:nvPr>
            <p:ph idx="1" type="body"/>
          </p:nvPr>
        </p:nvSpPr>
        <p:spPr>
          <a:xfrm>
            <a:off x="324000" y="759300"/>
            <a:ext cx="7135200" cy="42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Kordhinta tirada wareegyada (loops) ee wareegga waxay keentaa in hadda (current) badan uu dhex maro unugga korantada (electrical cell).</a:t>
            </a:r>
            <a:endParaRPr/>
          </a:p>
        </p:txBody>
      </p:sp>
      <p:sp>
        <p:nvSpPr>
          <p:cNvPr id="1649" name="Google Shape;1649;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Ku darista laamo wareegga barbar socda (parallel circuit)</a:t>
            </a:r>
            <a:endParaRPr/>
          </a:p>
        </p:txBody>
      </p:sp>
      <p:pic>
        <p:nvPicPr>
          <p:cNvPr id="1650" name="Google Shape;1650;p111"/>
          <p:cNvPicPr preferRelativeResize="0"/>
          <p:nvPr/>
        </p:nvPicPr>
        <p:blipFill>
          <a:blip r:embed="rId3">
            <a:alphaModFix/>
          </a:blip>
          <a:stretch>
            <a:fillRect/>
          </a:stretch>
        </p:blipFill>
        <p:spPr>
          <a:xfrm>
            <a:off x="1589223" y="2025850"/>
            <a:ext cx="1029000" cy="712775"/>
          </a:xfrm>
          <a:prstGeom prst="rect">
            <a:avLst/>
          </a:prstGeom>
          <a:noFill/>
          <a:ln>
            <a:noFill/>
          </a:ln>
        </p:spPr>
      </p:pic>
      <p:pic>
        <p:nvPicPr>
          <p:cNvPr id="1651" name="Google Shape;1651;p111"/>
          <p:cNvPicPr preferRelativeResize="0"/>
          <p:nvPr/>
        </p:nvPicPr>
        <p:blipFill rotWithShape="1">
          <a:blip r:embed="rId4">
            <a:alphaModFix/>
          </a:blip>
          <a:srcRect b="0" l="13755" r="0" t="7364"/>
          <a:stretch/>
        </p:blipFill>
        <p:spPr>
          <a:xfrm>
            <a:off x="2141500" y="2660525"/>
            <a:ext cx="383325" cy="485775"/>
          </a:xfrm>
          <a:prstGeom prst="rect">
            <a:avLst/>
          </a:prstGeom>
          <a:noFill/>
          <a:ln>
            <a:noFill/>
          </a:ln>
        </p:spPr>
      </p:pic>
      <p:pic>
        <p:nvPicPr>
          <p:cNvPr id="1652" name="Google Shape;1652;p111"/>
          <p:cNvPicPr preferRelativeResize="0"/>
          <p:nvPr/>
        </p:nvPicPr>
        <p:blipFill rotWithShape="1">
          <a:blip r:embed="rId4">
            <a:alphaModFix/>
          </a:blip>
          <a:srcRect b="-9210" l="-13758" r="5930" t="9210"/>
          <a:stretch/>
        </p:blipFill>
        <p:spPr>
          <a:xfrm>
            <a:off x="1644675" y="3099850"/>
            <a:ext cx="479275" cy="524400"/>
          </a:xfrm>
          <a:prstGeom prst="rect">
            <a:avLst/>
          </a:prstGeom>
          <a:noFill/>
          <a:ln>
            <a:noFill/>
          </a:ln>
        </p:spPr>
      </p:pic>
      <p:pic>
        <p:nvPicPr>
          <p:cNvPr id="1653" name="Google Shape;1653;p111"/>
          <p:cNvPicPr preferRelativeResize="0"/>
          <p:nvPr/>
        </p:nvPicPr>
        <p:blipFill>
          <a:blip r:embed="rId4">
            <a:alphaModFix/>
          </a:blip>
          <a:stretch>
            <a:fillRect/>
          </a:stretch>
        </p:blipFill>
        <p:spPr>
          <a:xfrm>
            <a:off x="5411952" y="1501450"/>
            <a:ext cx="444475" cy="524400"/>
          </a:xfrm>
          <a:prstGeom prst="rect">
            <a:avLst/>
          </a:prstGeom>
          <a:noFill/>
          <a:ln>
            <a:noFill/>
          </a:ln>
        </p:spPr>
      </p:pic>
      <p:sp>
        <p:nvSpPr>
          <p:cNvPr id="1654" name="Google Shape;1654;p111"/>
          <p:cNvSpPr/>
          <p:nvPr/>
        </p:nvSpPr>
        <p:spPr>
          <a:xfrm>
            <a:off x="1583525" y="2322975"/>
            <a:ext cx="572159" cy="645225"/>
          </a:xfrm>
          <a:custGeom>
            <a:rect b="b" l="l" r="r" t="t"/>
            <a:pathLst>
              <a:path extrusionOk="0" h="25809" w="22671">
                <a:moveTo>
                  <a:pt x="5290" y="0"/>
                </a:moveTo>
                <a:cubicBezTo>
                  <a:pt x="4412" y="1288"/>
                  <a:pt x="-153" y="4126"/>
                  <a:pt x="22" y="7725"/>
                </a:cubicBezTo>
                <a:cubicBezTo>
                  <a:pt x="198" y="11324"/>
                  <a:pt x="2568" y="18582"/>
                  <a:pt x="6343" y="21596"/>
                </a:cubicBezTo>
                <a:cubicBezTo>
                  <a:pt x="10118" y="24610"/>
                  <a:pt x="19951" y="25107"/>
                  <a:pt x="22672" y="25809"/>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55" name="Google Shape;1655;p111"/>
          <p:cNvSpPr/>
          <p:nvPr/>
        </p:nvSpPr>
        <p:spPr>
          <a:xfrm>
            <a:off x="2440025" y="2222000"/>
            <a:ext cx="344925" cy="741825"/>
          </a:xfrm>
          <a:custGeom>
            <a:rect b="b" l="l" r="r" t="t"/>
            <a:pathLst>
              <a:path extrusionOk="0" h="29673" w="13797">
                <a:moveTo>
                  <a:pt x="4916" y="0"/>
                </a:moveTo>
                <a:cubicBezTo>
                  <a:pt x="6379" y="1902"/>
                  <a:pt x="14514" y="6468"/>
                  <a:pt x="13695" y="11413"/>
                </a:cubicBezTo>
                <a:cubicBezTo>
                  <a:pt x="12876" y="16359"/>
                  <a:pt x="2283" y="26630"/>
                  <a:pt x="0" y="29673"/>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56" name="Google Shape;1656;p111"/>
          <p:cNvSpPr/>
          <p:nvPr/>
        </p:nvSpPr>
        <p:spPr>
          <a:xfrm>
            <a:off x="1449650" y="2322975"/>
            <a:ext cx="344919" cy="1080046"/>
          </a:xfrm>
          <a:custGeom>
            <a:rect b="b" l="l" r="r" t="t"/>
            <a:pathLst>
              <a:path extrusionOk="0" h="44070" w="12789">
                <a:moveTo>
                  <a:pt x="10332" y="0"/>
                </a:moveTo>
                <a:cubicBezTo>
                  <a:pt x="8810" y="1083"/>
                  <a:pt x="2695" y="1874"/>
                  <a:pt x="1202" y="6497"/>
                </a:cubicBezTo>
                <a:cubicBezTo>
                  <a:pt x="-290" y="11121"/>
                  <a:pt x="-554" y="21479"/>
                  <a:pt x="1377" y="27741"/>
                </a:cubicBezTo>
                <a:cubicBezTo>
                  <a:pt x="3308" y="34003"/>
                  <a:pt x="10888" y="41349"/>
                  <a:pt x="12790" y="44070"/>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57" name="Google Shape;1657;p111"/>
          <p:cNvSpPr/>
          <p:nvPr/>
        </p:nvSpPr>
        <p:spPr>
          <a:xfrm>
            <a:off x="2076675" y="2184950"/>
            <a:ext cx="884900" cy="1211476"/>
          </a:xfrm>
          <a:custGeom>
            <a:rect b="b" l="l" r="r" t="t"/>
            <a:pathLst>
              <a:path extrusionOk="0" h="47757" w="35396">
                <a:moveTo>
                  <a:pt x="20191" y="0"/>
                </a:moveTo>
                <a:cubicBezTo>
                  <a:pt x="22269" y="1317"/>
                  <a:pt x="30316" y="4331"/>
                  <a:pt x="32657" y="7901"/>
                </a:cubicBezTo>
                <a:cubicBezTo>
                  <a:pt x="34998" y="11471"/>
                  <a:pt x="36461" y="16124"/>
                  <a:pt x="34237" y="21420"/>
                </a:cubicBezTo>
                <a:cubicBezTo>
                  <a:pt x="32013" y="26717"/>
                  <a:pt x="25019" y="35291"/>
                  <a:pt x="19313" y="39680"/>
                </a:cubicBezTo>
                <a:cubicBezTo>
                  <a:pt x="13607" y="44070"/>
                  <a:pt x="3219" y="46411"/>
                  <a:pt x="0" y="47757"/>
                </a:cubicBezTo>
              </a:path>
            </a:pathLst>
          </a:custGeom>
          <a:noFill/>
          <a:ln cap="flat" cmpd="sng" w="28575">
            <a:solidFill>
              <a:schemeClr val="dk1"/>
            </a:solidFill>
            <a:prstDash val="solid"/>
            <a:round/>
            <a:headEnd len="med" w="med" type="none"/>
            <a:tailEnd len="med" w="med" type="none"/>
          </a:ln>
        </p:spPr>
        <p:txBody>
          <a:bodyPr wrap="square">
            <a:normAutofit/>
          </a:bodyPr>
          <a:p/>
        </p:txBody>
      </p:sp>
      <p:pic>
        <p:nvPicPr>
          <p:cNvPr id="1658" name="Google Shape;1658;p111"/>
          <p:cNvPicPr preferRelativeResize="0"/>
          <p:nvPr/>
        </p:nvPicPr>
        <p:blipFill>
          <a:blip r:embed="rId3">
            <a:alphaModFix/>
          </a:blip>
          <a:stretch>
            <a:fillRect/>
          </a:stretch>
        </p:blipFill>
        <p:spPr>
          <a:xfrm>
            <a:off x="5399223" y="2102050"/>
            <a:ext cx="1029000" cy="712775"/>
          </a:xfrm>
          <a:prstGeom prst="rect">
            <a:avLst/>
          </a:prstGeom>
          <a:noFill/>
          <a:ln>
            <a:noFill/>
          </a:ln>
        </p:spPr>
      </p:pic>
      <p:pic>
        <p:nvPicPr>
          <p:cNvPr id="1659" name="Google Shape;1659;p111"/>
          <p:cNvPicPr preferRelativeResize="0"/>
          <p:nvPr/>
        </p:nvPicPr>
        <p:blipFill rotWithShape="1">
          <a:blip r:embed="rId4">
            <a:alphaModFix/>
          </a:blip>
          <a:srcRect b="0" l="13755" r="0" t="7364"/>
          <a:stretch/>
        </p:blipFill>
        <p:spPr>
          <a:xfrm>
            <a:off x="5951500" y="2736725"/>
            <a:ext cx="383325" cy="485775"/>
          </a:xfrm>
          <a:prstGeom prst="rect">
            <a:avLst/>
          </a:prstGeom>
          <a:noFill/>
          <a:ln>
            <a:noFill/>
          </a:ln>
        </p:spPr>
      </p:pic>
      <p:pic>
        <p:nvPicPr>
          <p:cNvPr id="1660" name="Google Shape;1660;p111"/>
          <p:cNvPicPr preferRelativeResize="0"/>
          <p:nvPr/>
        </p:nvPicPr>
        <p:blipFill rotWithShape="1">
          <a:blip r:embed="rId4">
            <a:alphaModFix/>
          </a:blip>
          <a:srcRect b="-9210" l="-13758" r="5930" t="9210"/>
          <a:stretch/>
        </p:blipFill>
        <p:spPr>
          <a:xfrm>
            <a:off x="5454675" y="3176050"/>
            <a:ext cx="479275" cy="524400"/>
          </a:xfrm>
          <a:prstGeom prst="rect">
            <a:avLst/>
          </a:prstGeom>
          <a:noFill/>
          <a:ln>
            <a:noFill/>
          </a:ln>
        </p:spPr>
      </p:pic>
      <p:sp>
        <p:nvSpPr>
          <p:cNvPr id="1661" name="Google Shape;1661;p111"/>
          <p:cNvSpPr/>
          <p:nvPr/>
        </p:nvSpPr>
        <p:spPr>
          <a:xfrm>
            <a:off x="5393525" y="2399175"/>
            <a:ext cx="572159" cy="645225"/>
          </a:xfrm>
          <a:custGeom>
            <a:rect b="b" l="l" r="r" t="t"/>
            <a:pathLst>
              <a:path extrusionOk="0" h="25809" w="22671">
                <a:moveTo>
                  <a:pt x="5290" y="0"/>
                </a:moveTo>
                <a:cubicBezTo>
                  <a:pt x="4412" y="1288"/>
                  <a:pt x="-153" y="4126"/>
                  <a:pt x="22" y="7725"/>
                </a:cubicBezTo>
                <a:cubicBezTo>
                  <a:pt x="198" y="11324"/>
                  <a:pt x="2568" y="18582"/>
                  <a:pt x="6343" y="21596"/>
                </a:cubicBezTo>
                <a:cubicBezTo>
                  <a:pt x="10118" y="24610"/>
                  <a:pt x="19951" y="25107"/>
                  <a:pt x="22672" y="25809"/>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62" name="Google Shape;1662;p111"/>
          <p:cNvSpPr/>
          <p:nvPr/>
        </p:nvSpPr>
        <p:spPr>
          <a:xfrm>
            <a:off x="6250025" y="2298200"/>
            <a:ext cx="344925" cy="741825"/>
          </a:xfrm>
          <a:custGeom>
            <a:rect b="b" l="l" r="r" t="t"/>
            <a:pathLst>
              <a:path extrusionOk="0" h="29673" w="13797">
                <a:moveTo>
                  <a:pt x="4916" y="0"/>
                </a:moveTo>
                <a:cubicBezTo>
                  <a:pt x="6379" y="1902"/>
                  <a:pt x="14514" y="6468"/>
                  <a:pt x="13695" y="11413"/>
                </a:cubicBezTo>
                <a:cubicBezTo>
                  <a:pt x="12876" y="16359"/>
                  <a:pt x="2283" y="26630"/>
                  <a:pt x="0" y="29673"/>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63" name="Google Shape;1663;p111"/>
          <p:cNvSpPr/>
          <p:nvPr/>
        </p:nvSpPr>
        <p:spPr>
          <a:xfrm>
            <a:off x="5259650" y="2399175"/>
            <a:ext cx="344919" cy="1080046"/>
          </a:xfrm>
          <a:custGeom>
            <a:rect b="b" l="l" r="r" t="t"/>
            <a:pathLst>
              <a:path extrusionOk="0" h="44070" w="12789">
                <a:moveTo>
                  <a:pt x="10332" y="0"/>
                </a:moveTo>
                <a:cubicBezTo>
                  <a:pt x="8810" y="1083"/>
                  <a:pt x="2695" y="1874"/>
                  <a:pt x="1202" y="6497"/>
                </a:cubicBezTo>
                <a:cubicBezTo>
                  <a:pt x="-290" y="11121"/>
                  <a:pt x="-554" y="21479"/>
                  <a:pt x="1377" y="27741"/>
                </a:cubicBezTo>
                <a:cubicBezTo>
                  <a:pt x="3308" y="34003"/>
                  <a:pt x="10888" y="41349"/>
                  <a:pt x="12790" y="44070"/>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64" name="Google Shape;1664;p111"/>
          <p:cNvSpPr/>
          <p:nvPr/>
        </p:nvSpPr>
        <p:spPr>
          <a:xfrm>
            <a:off x="5886675" y="2261150"/>
            <a:ext cx="884900" cy="1211476"/>
          </a:xfrm>
          <a:custGeom>
            <a:rect b="b" l="l" r="r" t="t"/>
            <a:pathLst>
              <a:path extrusionOk="0" h="47757" w="35396">
                <a:moveTo>
                  <a:pt x="20191" y="0"/>
                </a:moveTo>
                <a:cubicBezTo>
                  <a:pt x="22269" y="1317"/>
                  <a:pt x="30316" y="4331"/>
                  <a:pt x="32657" y="7901"/>
                </a:cubicBezTo>
                <a:cubicBezTo>
                  <a:pt x="34998" y="11471"/>
                  <a:pt x="36461" y="16124"/>
                  <a:pt x="34237" y="21420"/>
                </a:cubicBezTo>
                <a:cubicBezTo>
                  <a:pt x="32013" y="26717"/>
                  <a:pt x="25019" y="35291"/>
                  <a:pt x="19313" y="39680"/>
                </a:cubicBezTo>
                <a:cubicBezTo>
                  <a:pt x="13607" y="44070"/>
                  <a:pt x="3219" y="46411"/>
                  <a:pt x="0" y="47757"/>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65" name="Google Shape;1665;p111"/>
          <p:cNvSpPr/>
          <p:nvPr/>
        </p:nvSpPr>
        <p:spPr>
          <a:xfrm>
            <a:off x="5123941" y="1856175"/>
            <a:ext cx="395050" cy="509925"/>
          </a:xfrm>
          <a:custGeom>
            <a:rect b="b" l="l" r="r" t="t"/>
            <a:pathLst>
              <a:path extrusionOk="0" h="20397" w="15802">
                <a:moveTo>
                  <a:pt x="15033" y="0"/>
                </a:moveTo>
                <a:cubicBezTo>
                  <a:pt x="13045" y="855"/>
                  <a:pt x="5454" y="3015"/>
                  <a:pt x="3102" y="5132"/>
                </a:cubicBezTo>
                <a:cubicBezTo>
                  <a:pt x="750" y="7249"/>
                  <a:pt x="-1195" y="10156"/>
                  <a:pt x="922" y="12700"/>
                </a:cubicBezTo>
                <a:cubicBezTo>
                  <a:pt x="3039" y="15244"/>
                  <a:pt x="13322" y="19114"/>
                  <a:pt x="15802" y="20397"/>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66" name="Google Shape;1666;p111"/>
          <p:cNvSpPr/>
          <p:nvPr/>
        </p:nvSpPr>
        <p:spPr>
          <a:xfrm>
            <a:off x="5782000" y="1836309"/>
            <a:ext cx="675725" cy="404700"/>
          </a:xfrm>
          <a:custGeom>
            <a:rect b="b" l="l" r="r" t="t"/>
            <a:pathLst>
              <a:path extrusionOk="0" h="16188" w="27029">
                <a:moveTo>
                  <a:pt x="0" y="410"/>
                </a:moveTo>
                <a:cubicBezTo>
                  <a:pt x="3378" y="496"/>
                  <a:pt x="15778" y="-808"/>
                  <a:pt x="20268" y="924"/>
                </a:cubicBezTo>
                <a:cubicBezTo>
                  <a:pt x="24758" y="2656"/>
                  <a:pt x="26340" y="8257"/>
                  <a:pt x="26939" y="10801"/>
                </a:cubicBezTo>
                <a:cubicBezTo>
                  <a:pt x="27538" y="13345"/>
                  <a:pt x="24373" y="15291"/>
                  <a:pt x="23860" y="16189"/>
                </a:cubicBezTo>
              </a:path>
            </a:pathLst>
          </a:custGeom>
          <a:noFill/>
          <a:ln cap="flat" cmpd="sng" w="28575">
            <a:solidFill>
              <a:schemeClr val="dk1"/>
            </a:solidFill>
            <a:prstDash val="solid"/>
            <a:round/>
            <a:headEnd len="med" w="med" type="none"/>
            <a:tailEnd len="med" w="med" type="none"/>
          </a:ln>
        </p:spPr>
        <p:txBody>
          <a:bodyPr wrap="square">
            <a:normAutofit/>
          </a:bodyPr>
          <a:p/>
        </p:txBody>
      </p:sp>
      <p:sp>
        <p:nvSpPr>
          <p:cNvPr id="1667" name="Google Shape;1667;p111"/>
          <p:cNvSpPr txBox="1"/>
          <p:nvPr>
            <p:ph idx="1" type="body"/>
          </p:nvPr>
        </p:nvSpPr>
        <p:spPr>
          <a:xfrm>
            <a:off x="324000" y="3852550"/>
            <a:ext cx="7970700" cy="4269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Hadda (current) sare waxay si dhakhso ah u dhamayn doontaa kaydka tamarta unugga korantada.</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5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59"/>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1" name="Shape 1671"/>
        <p:cNvGrpSpPr/>
        <p:nvPr/>
      </p:nvGrpSpPr>
      <p:grpSpPr>
        <a:xfrm>
          <a:off x="0" y="0"/>
          <a:ext cx="0" cy="0"/>
          <a:chOff x="0" y="0"/>
          <a:chExt cx="0" cy="0"/>
        </a:xfrm>
      </p:grpSpPr>
      <p:sp>
        <p:nvSpPr>
          <p:cNvPr id="1672" name="Google Shape;1672;p112"/>
          <p:cNvSpPr txBox="1"/>
          <p:nvPr>
            <p:ph idx="1" type="subTitle"/>
          </p:nvPr>
        </p:nvSpPr>
        <p:spPr>
          <a:xfrm>
            <a:off x="324000" y="1080000"/>
            <a:ext cx="8442600" cy="2505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400">
                <a:latin typeface="Lexend"/>
              </a:rPr>
              <a:t>Ku darista wareegyo (loops) dheeri ah oo leh nalal wareegga kama saameyn doonto hadda (current) ee wareegyada asalka ah. U qaad in unugga korantadu si fiican u shaqeeyo.</a:t>
            </a:r>
            <a:r>
              <a:rPr lang="en-GB" sz="1400">
                <a:latin typeface="Lexend"/>
              </a:rPr>
              <a:t/>
            </a:r>
            <a:r>
              <a:rPr lang="en-GB" sz="1400">
                <a:latin typeface="Lexend"/>
              </a:rPr>
              <a:t/>
            </a:r>
            <a:endParaRPr sz="2100"/>
          </a:p>
        </p:txBody>
      </p:sp>
      <p:sp>
        <p:nvSpPr>
          <p:cNvPr id="1673" name="Google Shape;1673;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Ku darista laamo wareegga barbar socda (parallel circuit)</a:t>
            </a:r>
            <a:endParaRPr/>
          </a:p>
        </p:txBody>
      </p:sp>
      <p:sp>
        <p:nvSpPr>
          <p:cNvPr id="1674" name="Google Shape;1674;p112"/>
          <p:cNvSpPr txBox="1"/>
          <p:nvPr>
            <p:ph idx="2" type="subTitle"/>
          </p:nvPr>
        </p:nvSpPr>
        <p:spPr>
          <a:xfrm>
            <a:off x="980575" y="3043725"/>
            <a:ext cx="5223300" cy="7308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400">
                <a:latin typeface="Lexend"/>
              </a:rPr>
              <a:t>Wareeg kasta oo dheeri ah wuxuu keenaa hadda (current) badan inuu ku qulqulo unugga.</a:t>
            </a:r>
            <a:endParaRPr sz="2100"/>
          </a:p>
        </p:txBody>
      </p:sp>
      <p:sp>
        <p:nvSpPr>
          <p:cNvPr id="1675" name="Google Shape;1675;p112"/>
          <p:cNvSpPr txBox="1"/>
          <p:nvPr>
            <p:ph idx="3" type="subTitle"/>
          </p:nvPr>
        </p:nvSpPr>
        <p:spPr>
          <a:xfrm>
            <a:off x="980575" y="3887951"/>
            <a:ext cx="5223300" cy="730800"/>
          </a:xfrm>
          <a:prstGeom prst="rect">
            <a:avLst/>
          </a:prstGeom>
        </p:spPr>
        <p:txBody>
          <a:bodyPr anchorCtr="0" anchor="t" bIns="0" lIns="0" spcFirstLastPara="1" rIns="0" wrap="square" tIns="0">
            <a:normAutofit/>
          </a:bodyPr>
          <a:lstStyle/>
          <a:p>
            <a:pPr indent="0" lvl="0" marL="0" marR="0" rtl="0" algn="l">
              <a:lnSpc>
                <a:spcPct val="100000"/>
              </a:lnSpc>
              <a:spcBef>
                <a:spcPts val="0"/>
              </a:spcBef>
              <a:spcAft>
                <a:spcPts val="1000"/>
              </a:spcAft>
              <a:buNone/>
            </a:pPr>
            <a:r>
              <a:rPr lang="en-GB" sz="1400">
                <a:latin typeface="Lexend"/>
              </a:rPr>
              <a:t>Wareeg kastaa wuxuu la mid yahay wareeg taxane (series circuit) oo gooni ah oo si toos ah ugu xiran unugga.</a:t>
            </a:r>
            <a:r>
              <a:rPr lang="en-GB" sz="1400">
                <a:latin typeface="Lexend"/>
              </a:rPr>
              <a:t/>
            </a:r>
            <a:r>
              <a:rPr lang="en-GB" sz="1400">
                <a:latin typeface="Lexend"/>
              </a:rPr>
              <a:t/>
            </a:r>
            <a:endParaRPr sz="2100"/>
          </a:p>
        </p:txBody>
      </p:sp>
      <p:pic>
        <p:nvPicPr>
          <p:cNvPr id="1676" name="Google Shape;1676;p112"/>
          <p:cNvPicPr preferRelativeResize="0"/>
          <p:nvPr/>
        </p:nvPicPr>
        <p:blipFill>
          <a:blip r:embed="rId3">
            <a:alphaModFix/>
          </a:blip>
          <a:stretch>
            <a:fillRect/>
          </a:stretch>
        </p:blipFill>
        <p:spPr>
          <a:xfrm>
            <a:off x="6473163" y="2164963"/>
            <a:ext cx="2293425" cy="2150075"/>
          </a:xfrm>
          <a:prstGeom prst="rect">
            <a:avLst/>
          </a:prstGeom>
          <a:noFill/>
          <a:ln>
            <a:noFill/>
          </a:ln>
        </p:spPr>
      </p:pic>
      <p:pic>
        <p:nvPicPr>
          <p:cNvPr id="1677" name="Google Shape;1677;p112"/>
          <p:cNvPicPr preferRelativeResize="0"/>
          <p:nvPr/>
        </p:nvPicPr>
        <p:blipFill>
          <a:blip r:embed="rId4">
            <a:alphaModFix/>
          </a:blip>
          <a:stretch>
            <a:fillRect/>
          </a:stretch>
        </p:blipFill>
        <p:spPr>
          <a:xfrm>
            <a:off x="3873183" y="1810788"/>
            <a:ext cx="396000" cy="419100"/>
          </a:xfrm>
          <a:prstGeom prst="rect">
            <a:avLst/>
          </a:prstGeom>
          <a:noFill/>
          <a:ln>
            <a:noFill/>
          </a:ln>
        </p:spPr>
      </p:pic>
      <p:pic>
        <p:nvPicPr>
          <p:cNvPr id="1678" name="Google Shape;1678;p112"/>
          <p:cNvPicPr preferRelativeResize="0"/>
          <p:nvPr/>
        </p:nvPicPr>
        <p:blipFill>
          <a:blip r:embed="rId4">
            <a:alphaModFix/>
          </a:blip>
          <a:stretch>
            <a:fillRect/>
          </a:stretch>
        </p:blipFill>
        <p:spPr>
          <a:xfrm>
            <a:off x="5953608" y="4110450"/>
            <a:ext cx="396000" cy="4191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6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2" name="Shape 1682"/>
        <p:cNvGrpSpPr/>
        <p:nvPr/>
      </p:nvGrpSpPr>
      <p:grpSpPr>
        <a:xfrm>
          <a:off x="0" y="0"/>
          <a:ext cx="0" cy="0"/>
          <a:chOff x="0" y="0"/>
          <a:chExt cx="0" cy="0"/>
        </a:xfrm>
      </p:grpSpPr>
      <p:sp>
        <p:nvSpPr>
          <p:cNvPr id="1683" name="Google Shape;1683;p113"/>
          <p:cNvSpPr txBox="1"/>
          <p:nvPr>
            <p:ph idx="1" type="body"/>
          </p:nvPr>
        </p:nvSpPr>
        <p:spPr>
          <a:xfrm>
            <a:off x="324000" y="759300"/>
            <a:ext cx="8496000" cy="860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Cali iyo Layla waxay isku dayayaan inay saadaaliyaan waxa dhici doona haddii ay ku daraan laan leh saddex nalal wareeggan barbar socda.</a:t>
            </a:r>
            <a:endParaRPr sz="2000"/>
          </a:p>
        </p:txBody>
      </p:sp>
      <p:sp>
        <p:nvSpPr>
          <p:cNvPr id="1684" name="Google Shape;1684;p113"/>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Ku darista laamo wareegga barbar socda (parallel circuit)</a:t>
            </a:r>
            <a:endParaRPr/>
          </a:p>
        </p:txBody>
      </p:sp>
      <p:pic>
        <p:nvPicPr>
          <p:cNvPr id="1685" name="Google Shape;1685;p113"/>
          <p:cNvPicPr preferRelativeResize="0"/>
          <p:nvPr/>
        </p:nvPicPr>
        <p:blipFill>
          <a:blip r:embed="rId7">
            <a:alphaModFix/>
          </a:blip>
          <a:stretch>
            <a:fillRect/>
          </a:stretch>
        </p:blipFill>
        <p:spPr>
          <a:xfrm>
            <a:off x="415209" y="3234838"/>
            <a:ext cx="1234439" cy="1232685"/>
          </a:xfrm>
          <a:prstGeom prst="rect">
            <a:avLst/>
          </a:prstGeom>
          <a:noFill/>
          <a:ln>
            <a:noFill/>
          </a:ln>
        </p:spPr>
      </p:pic>
      <p:pic>
        <p:nvPicPr>
          <p:cNvPr id="1686" name="Google Shape;1686;p113"/>
          <p:cNvPicPr preferRelativeResize="0"/>
          <p:nvPr/>
        </p:nvPicPr>
        <p:blipFill>
          <a:blip r:embed="rId8">
            <a:alphaModFix/>
          </a:blip>
          <a:stretch>
            <a:fillRect/>
          </a:stretch>
        </p:blipFill>
        <p:spPr>
          <a:xfrm>
            <a:off x="7339650" y="2872225"/>
            <a:ext cx="1450650" cy="1448600"/>
          </a:xfrm>
          <a:prstGeom prst="rect">
            <a:avLst/>
          </a:prstGeom>
          <a:noFill/>
          <a:ln>
            <a:noFill/>
          </a:ln>
        </p:spPr>
      </p:pic>
      <p:pic>
        <p:nvPicPr>
          <p:cNvPr id="1687" name="Google Shape;1687;p113"/>
          <p:cNvPicPr preferRelativeResize="0"/>
          <p:nvPr/>
        </p:nvPicPr>
        <p:blipFill>
          <a:blip r:embed="rId5">
            <a:alphaModFix/>
          </a:blip>
          <a:stretch>
            <a:fillRect/>
          </a:stretch>
        </p:blipFill>
        <p:spPr>
          <a:xfrm>
            <a:off x="3193677" y="1400924"/>
            <a:ext cx="2292474" cy="2190000"/>
          </a:xfrm>
          <a:prstGeom prst="rect">
            <a:avLst/>
          </a:prstGeom>
          <a:noFill/>
          <a:ln>
            <a:noFill/>
          </a:ln>
        </p:spPr>
      </p:pic>
      <p:pic>
        <p:nvPicPr>
          <p:cNvPr id="1688" name="Google Shape;1688;p113"/>
          <p:cNvPicPr preferRelativeResize="0"/>
          <p:nvPr/>
        </p:nvPicPr>
        <p:blipFill>
          <a:blip r:embed="rId6">
            <a:alphaModFix/>
          </a:blip>
          <a:stretch>
            <a:fillRect/>
          </a:stretch>
        </p:blipFill>
        <p:spPr>
          <a:xfrm flipH="1">
            <a:off x="5580502" y="1631000"/>
            <a:ext cx="2524048" cy="1532801"/>
          </a:xfrm>
          <a:prstGeom prst="rect">
            <a:avLst/>
          </a:prstGeom>
          <a:noFill/>
          <a:ln>
            <a:noFill/>
          </a:ln>
        </p:spPr>
      </p:pic>
      <p:sp>
        <p:nvSpPr>
          <p:cNvPr id="1689" name="Google Shape;1689;p113"/>
          <p:cNvSpPr txBox="1"/>
          <p:nvPr/>
        </p:nvSpPr>
        <p:spPr>
          <a:xfrm>
            <a:off x="5635400" y="1685625"/>
            <a:ext cx="2469300" cy="11553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Marka laan leh saddex nalal lagu daro, dhammaan nalalku waxay noqon doonaan kuwo iftiin isku mid ah.</a:t>
            </a:r>
            <a:endParaRPr sz="1800">
              <a:solidFill>
                <a:srgbClr val="000000"/>
              </a:solidFill>
              <a:latin typeface="Lexend"/>
              <a:ea typeface="Lexend"/>
              <a:cs typeface="Lexend"/>
              <a:sym typeface="Lexend"/>
            </a:endParaRPr>
          </a:p>
        </p:txBody>
      </p:sp>
      <p:pic>
        <p:nvPicPr>
          <p:cNvPr id="1690" name="Google Shape;1690;p113"/>
          <p:cNvPicPr preferRelativeResize="0"/>
          <p:nvPr/>
        </p:nvPicPr>
        <p:blipFill>
          <a:blip r:embed="rId6">
            <a:alphaModFix/>
          </a:blip>
          <a:stretch>
            <a:fillRect/>
          </a:stretch>
        </p:blipFill>
        <p:spPr>
          <a:xfrm>
            <a:off x="802376" y="1721475"/>
            <a:ext cx="2292475" cy="1513379"/>
          </a:xfrm>
          <a:prstGeom prst="rect">
            <a:avLst/>
          </a:prstGeom>
          <a:noFill/>
          <a:ln>
            <a:noFill/>
          </a:ln>
        </p:spPr>
      </p:pic>
      <p:sp>
        <p:nvSpPr>
          <p:cNvPr id="1691" name="Google Shape;1691;p113"/>
          <p:cNvSpPr txBox="1"/>
          <p:nvPr/>
        </p:nvSpPr>
        <p:spPr>
          <a:xfrm flipH="1">
            <a:off x="907425" y="1781925"/>
            <a:ext cx="2078100" cy="1199100"/>
          </a:xfrm>
          <a:prstGeom prst="rect">
            <a:avLst/>
          </a:prstGeom>
          <a:noFill/>
          <a:ln>
            <a:noFill/>
          </a:ln>
        </p:spPr>
        <p:txBody>
          <a:bodyPr anchorCtr="0" anchor="ctr" bIns="0" lIns="0" spcFirstLastPara="1" rIns="0" wrap="square" tIns="0">
            <a:normAutofit/>
          </a:bodyPr>
          <a:lstStyle/>
          <a:p>
            <a:pPr indent="0" lvl="0" marL="0" rtl="0" algn="l">
              <a:lnSpc>
                <a:spcPct val="115000"/>
              </a:lnSpc>
              <a:spcBef>
                <a:spcPts val="0"/>
              </a:spcBef>
              <a:spcAft>
                <a:spcPts val="0"/>
              </a:spcAft>
              <a:buNone/>
            </a:pPr>
            <a:r>
              <a:rPr lang="en-GB" sz="1100">
                <a:latin typeface="Lexend"/>
                <a:ea typeface="Lexend"/>
                <a:cs typeface="Lexend"/>
                <a:sym typeface="Lexend"/>
              </a:rPr>
              <a:t>Ku darista laanta saddexda nalal waxay ka dhigaysaa dhammaan nalalka kuwo gudcur ah.</a:t>
            </a:r>
            <a:r>
              <a:rPr lang="en-GB" sz="1100">
                <a:latin typeface="Lexend"/>
                <a:ea typeface="Lexend"/>
                <a:cs typeface="Lexend"/>
                <a:sym typeface="Lexend"/>
              </a:rPr>
              <a:t/>
            </a:r>
            <a:r>
              <a:rPr lang="en-GB" sz="1100">
                <a:latin typeface="Lexend"/>
                <a:ea typeface="Lexend"/>
                <a:cs typeface="Lexend"/>
                <a:sym typeface="Lexend"/>
              </a:rPr>
              <a:t/>
            </a:r>
            <a:endParaRPr sz="1800">
              <a:solidFill>
                <a:srgbClr val="000000"/>
              </a:solidFill>
              <a:latin typeface="Lexend"/>
              <a:ea typeface="Lexend"/>
              <a:cs typeface="Lexend"/>
              <a:sym typeface="Lexend"/>
            </a:endParaRPr>
          </a:p>
        </p:txBody>
      </p:sp>
      <p:sp>
        <p:nvSpPr>
          <p:cNvPr id="1692" name="Google Shape;1692;p113"/>
          <p:cNvSpPr txBox="1"/>
          <p:nvPr>
            <p:ph idx="1" type="body"/>
          </p:nvPr>
        </p:nvSpPr>
        <p:spPr>
          <a:xfrm>
            <a:off x="1931850" y="3590925"/>
            <a:ext cx="5291400" cy="1082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Sheeg qofka saxda ah ama qaldan, oo sharax sababta adigoo sheegaya waxa dhici doona iska caabinta (resistance), hadda (current) iyo danabka (voltage).</a:t>
            </a:r>
            <a:endParaRPr sz="2100"/>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6" name="Shape 1696"/>
        <p:cNvGrpSpPr/>
        <p:nvPr/>
      </p:nvGrpSpPr>
      <p:grpSpPr>
        <a:xfrm>
          <a:off x="0" y="0"/>
          <a:ext cx="0" cy="0"/>
          <a:chOff x="0" y="0"/>
          <a:chExt cx="0" cy="0"/>
        </a:xfrm>
      </p:grpSpPr>
      <p:sp>
        <p:nvSpPr>
          <p:cNvPr id="1697" name="Google Shape;1697;p114"/>
          <p:cNvSpPr txBox="1"/>
          <p:nvPr>
            <p:ph idx="1" type="body"/>
          </p:nvPr>
        </p:nvSpPr>
        <p:spPr>
          <a:xfrm>
            <a:off x="324000" y="1426225"/>
            <a:ext cx="84960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Kalam"/>
                <a:ea typeface="Kalam"/>
                <a:cs typeface="Kalam"/>
                <a:sym typeface="Kalam"/>
              </a:rPr>
              <a:t>Cali iyo Layla labaduba waa qaldan yihiin.</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Nalalka keliya ee laamaha asalka ah waxay ku sii jiri doonaan iftiin isku mid ah, laakiin saddexda nalal ee la daray waxay noqon doonaan kuwo gudcur ah.</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Hadda (current) dhex maraysa, iyo danabka (voltage) ku yaalla, nalalka keliya waxay ku sii jiri doonaan isku mid.</a:t>
            </a:r>
            <a:endParaRPr sz="1900">
              <a:latin typeface="Kalam"/>
              <a:ea typeface="Kalam"/>
              <a:cs typeface="Kalam"/>
              <a:sym typeface="Kalam"/>
            </a:endParaRPr>
          </a:p>
          <a:p>
            <a:pPr indent="0" lvl="0" marL="0" rtl="0" algn="l">
              <a:spcBef>
                <a:spcPts val="1000"/>
              </a:spcBef>
              <a:spcAft>
                <a:spcPts val="0"/>
              </a:spcAft>
              <a:buNone/>
            </a:pPr>
            <a:r>
              <a:rPr lang="en-GB" sz="1100">
                <a:latin typeface="Kalam"/>
                <a:ea typeface="Kalam"/>
                <a:cs typeface="Kalam"/>
                <a:sym typeface="Kalam"/>
              </a:rPr>
              <a:t>Korantada (current) ku socota laanta (branch) saddex nal (bulbs) leh way yarayn doontaa, korantada (voltage) waxaa wadaagi doona saddexda nal, sidaas darteed way yarayn doontaa.</a:t>
            </a:r>
            <a:r>
              <a:rPr lang="en-GB" sz="1100">
                <a:latin typeface="Kalam"/>
                <a:ea typeface="Kalam"/>
                <a:cs typeface="Kalam"/>
                <a:sym typeface="Kalam"/>
              </a:rPr>
              <a:t/>
            </a:r>
            <a:r>
              <a:rPr lang="en-GB" sz="1100">
                <a:latin typeface="Kalam"/>
                <a:ea typeface="Kalam"/>
                <a:cs typeface="Kalam"/>
                <a:sym typeface="Kalam"/>
              </a:rPr>
              <a:t/>
            </a:r>
            <a:endParaRPr sz="1900">
              <a:latin typeface="Kalam"/>
              <a:ea typeface="Kalam"/>
              <a:cs typeface="Kalam"/>
              <a:sym typeface="Kalam"/>
            </a:endParaRPr>
          </a:p>
          <a:p>
            <a:pPr indent="0" lvl="0" marL="0" rtl="0" algn="l">
              <a:spcBef>
                <a:spcPts val="1000"/>
              </a:spcBef>
              <a:spcAft>
                <a:spcPts val="1000"/>
              </a:spcAft>
              <a:buNone/>
            </a:pPr>
            <a:r>
              <a:rPr lang="en-GB" sz="1100">
                <a:latin typeface="Kalam"/>
                <a:ea typeface="Kalam"/>
                <a:cs typeface="Kalam"/>
                <a:sym typeface="Kalam"/>
              </a:rPr>
              <a:t>Iska caabbinta (resistance) guud ee wareegga (circuit) way yarayn doontaa, sababtoo ah waxaa jira wareeg (loop) kale, taas oo macneheedu yahay in unugga korantada (electrical cell) uu qaadi doono koronto (current) badan.</a:t>
            </a:r>
            <a:r>
              <a:rPr lang="en-GB" sz="1100">
                <a:latin typeface="Kalam"/>
                <a:ea typeface="Kalam"/>
                <a:cs typeface="Kalam"/>
                <a:sym typeface="Kalam"/>
              </a:rPr>
              <a:t/>
            </a:r>
            <a:endParaRPr sz="1900">
              <a:latin typeface="Kalam"/>
              <a:ea typeface="Kalam"/>
              <a:cs typeface="Kalam"/>
              <a:sym typeface="Kalam"/>
            </a:endParaRPr>
          </a:p>
        </p:txBody>
      </p:sp>
      <p:sp>
        <p:nvSpPr>
          <p:cNvPr id="1698" name="Google Shape;1698;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Ku darista laamo (branches) wareeg (circuit) barbar socda (parallel)</a:t>
            </a:r>
            <a:endParaRPr/>
          </a:p>
        </p:txBody>
      </p:sp>
      <p:sp>
        <p:nvSpPr>
          <p:cNvPr id="1699" name="Google Shape;1699;p114"/>
          <p:cNvSpPr txBox="1"/>
          <p:nvPr>
            <p:ph idx="1" type="body"/>
          </p:nvPr>
        </p:nvSpPr>
        <p:spPr>
          <a:xfrm>
            <a:off x="324000" y="698800"/>
            <a:ext cx="7190700" cy="81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Sheeg cidda saxan ama qalad, oo sharax sababta adigoo sheegaya waxa ku dhici doona korantada (current), korantada (voltage) iyo iska caabbinta (resistance).</a:t>
            </a:r>
            <a:endParaRPr sz="1900"/>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3" name="Shape 1703"/>
        <p:cNvGrpSpPr/>
        <p:nvPr/>
      </p:nvGrpSpPr>
      <p:grpSpPr>
        <a:xfrm>
          <a:off x="0" y="0"/>
          <a:ext cx="0" cy="0"/>
          <a:chOff x="0" y="0"/>
          <a:chExt cx="0" cy="0"/>
        </a:xfrm>
      </p:grpSpPr>
      <p:sp>
        <p:nvSpPr>
          <p:cNvPr id="1704" name="Google Shape;1704;p115"/>
          <p:cNvSpPr txBox="1"/>
          <p:nvPr>
            <p:ph idx="1" type="body"/>
          </p:nvPr>
        </p:nvSpPr>
        <p:spPr>
          <a:xfrm>
            <a:off x="324000" y="810000"/>
            <a:ext cx="84960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Wareegga (circuit) taxan (series), korantada (current) waa isku mid meel kasta oo wareegga (loop) ku jirta.</a:t>
            </a:r>
            <a:r>
              <a:rPr b="1"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Ku darista qaybaha (components) wareegga (loop) waxay kordhin doontaa iska caabbinta (resistance) oo sababi doonta in korantada (current) yaraato.</a:t>
            </a:r>
            <a:r>
              <a:rPr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Qaybaha (components) lagu daray taxan (series) waxay wadaagi doonaan korantada (voltage), sidaas darteed qayb kastaa waxay helaysaa koronto (voltage) yar.</a:t>
            </a:r>
            <a:endParaRPr sz="1800"/>
          </a:p>
          <a:p>
            <a:pPr indent="0" lvl="0" marL="0" rtl="0" algn="l">
              <a:spcBef>
                <a:spcPts val="1000"/>
              </a:spcBef>
              <a:spcAft>
                <a:spcPts val="0"/>
              </a:spcAft>
              <a:buNone/>
            </a:pPr>
            <a:r>
              <a:rPr lang="en-GB" sz="1100">
                <a:latin typeface="Lexend"/>
              </a:rPr>
              <a:t>Wareegyada (circuits) barbar socda (parallel), laan (branch) kastaa waxay helaysaa isku koronto (voltage), korantada (current) ku socota unugga korantada (electrical cell) ama batteriga (battery) way kordheysaa. Tamarta ku jirta unugga korantada (ama batteriga) way si dhakhso leh u dhammaan doontaa.</a:t>
            </a:r>
            <a:r>
              <a:rPr b="1" lang="en-GB" sz="1100">
                <a:latin typeface="Lexend"/>
              </a:rPr>
              <a:t/>
            </a:r>
            <a:r>
              <a:rPr lang="en-GB" sz="1100">
                <a:latin typeface="Lexend"/>
              </a:rPr>
              <a:t/>
            </a:r>
            <a:r>
              <a:rPr lang="en-GB" sz="1100">
                <a:latin typeface="Lexend"/>
              </a:rPr>
              <a:t/>
            </a:r>
            <a:r>
              <a:rPr lang="en-GB" sz="1100">
                <a:latin typeface="Lexend"/>
              </a:rPr>
              <a:t/>
            </a:r>
            <a:endParaRPr sz="1800"/>
          </a:p>
          <a:p>
            <a:pPr indent="0" lvl="0" marL="0" rtl="0" algn="l">
              <a:spcBef>
                <a:spcPts val="1000"/>
              </a:spcBef>
              <a:spcAft>
                <a:spcPts val="0"/>
              </a:spcAft>
              <a:buNone/>
            </a:pPr>
            <a:r>
              <a:rPr lang="en-GB" sz="1100">
                <a:latin typeface="Lexend"/>
              </a:rPr>
              <a:t>Nalalka (bulbs) ku jira wareegyada (circuits) barbar socda (parallel) way ka iftiin badan yihiin kuwa wareegyada (circuits) taxan (series), haddii hal nal (bulb) ku dhaco wareegga (circuit) barbar socda (parallel), kuwa kale wali way shaqeeyaan.</a:t>
            </a:r>
            <a:r>
              <a:rPr lang="en-GB" sz="1100">
                <a:latin typeface="Lexend"/>
              </a:rPr>
              <a:t/>
            </a:r>
            <a:r>
              <a:rPr lang="en-GB" sz="1100">
                <a:latin typeface="Lexend"/>
              </a:rPr>
              <a:t/>
            </a:r>
            <a:endParaRPr sz="2000"/>
          </a:p>
          <a:p>
            <a:pPr indent="0" lvl="0" marL="0" rtl="0" algn="l">
              <a:spcBef>
                <a:spcPts val="1000"/>
              </a:spcBef>
              <a:spcAft>
                <a:spcPts val="1000"/>
              </a:spcAft>
              <a:buNone/>
            </a:pPr>
            <a:r>
              <a:rPr>
                <a:latin typeface="Lexend"/>
              </a:rPr>
              <a:t/>
            </a:r>
            <a:endParaRPr/>
          </a:p>
        </p:txBody>
      </p:sp>
      <p:sp>
        <p:nvSpPr>
          <p:cNvPr id="1705" name="Google Shape;1705;p115"/>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Isbarbardhigga wareegyada (circuits) taxan (series) iyo barbar socda (parallel)</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