
<file path=[Content_Types].xml><?xml version="1.0" encoding="utf-8"?>
<Types xmlns="http://schemas.openxmlformats.org/package/2006/content-types">
  <Default Extension="gif" ContentType="image/gif"/>
  <Default Extension="png" ContentType="image/png"/>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heme/theme1.xml" ContentType="application/vnd.openxmlformats-officedocument.theme+xml"/>
  <Override PartName="/ppt/theme/theme2.xml" ContentType="application/vnd.openxmlformats-officedocument.them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723"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slide" Target="slides/slide35.xml"/><Relationship Id="rId40" Type="http://schemas.openxmlformats.org/officeDocument/2006/relationships/slide" Target="slides/slide36.xml"/><Relationship Id="rId41" Type="http://schemas.openxmlformats.org/officeDocument/2006/relationships/slide" Target="slides/slide37.xml"/><Relationship Id="rId42" Type="http://schemas.openxmlformats.org/officeDocument/2006/relationships/slide" Target="slides/slide38.xml"/><Relationship Id="rId43" Type="http://schemas.openxmlformats.org/officeDocument/2006/relationships/slide" Target="slides/slide39.xml"/><Relationship Id="rId44"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0" name="Shape 920"/>
        <p:cNvGrpSpPr/>
        <p:nvPr/>
      </p:nvGrpSpPr>
      <p:grpSpPr>
        <a:xfrm>
          <a:off x="0" y="0"/>
          <a:ext cx="0" cy="0"/>
          <a:chOff x="0" y="0"/>
          <a:chExt cx="0" cy="0"/>
        </a:xfrm>
      </p:grpSpPr>
      <p:sp>
        <p:nvSpPr>
          <p:cNvPr id="921" name="Google Shape;921;g329fcc29f4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2" name="Google Shape;922;g329fcc29f4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0" name="Shape 1000"/>
        <p:cNvGrpSpPr/>
        <p:nvPr/>
      </p:nvGrpSpPr>
      <p:grpSpPr>
        <a:xfrm>
          <a:off x="0" y="0"/>
          <a:ext cx="0" cy="0"/>
          <a:chOff x="0" y="0"/>
          <a:chExt cx="0" cy="0"/>
        </a:xfrm>
      </p:grpSpPr>
      <p:sp>
        <p:nvSpPr>
          <p:cNvPr id="1001" name="Google Shape;1001;g32374c6d879_0_3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2" name="Google Shape;1002;g32374c6d879_0_3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2" name="Shape 1012"/>
        <p:cNvGrpSpPr/>
        <p:nvPr/>
      </p:nvGrpSpPr>
      <p:grpSpPr>
        <a:xfrm>
          <a:off x="0" y="0"/>
          <a:ext cx="0" cy="0"/>
          <a:chOff x="0" y="0"/>
          <a:chExt cx="0" cy="0"/>
        </a:xfrm>
      </p:grpSpPr>
      <p:sp>
        <p:nvSpPr>
          <p:cNvPr id="1013" name="Google Shape;1013;g323c4202485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4" name="Google Shape;1014;g323c4202485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4" name="Shape 1024"/>
        <p:cNvGrpSpPr/>
        <p:nvPr/>
      </p:nvGrpSpPr>
      <p:grpSpPr>
        <a:xfrm>
          <a:off x="0" y="0"/>
          <a:ext cx="0" cy="0"/>
          <a:chOff x="0" y="0"/>
          <a:chExt cx="0" cy="0"/>
        </a:xfrm>
      </p:grpSpPr>
      <p:sp>
        <p:nvSpPr>
          <p:cNvPr id="1025" name="Google Shape;1025;g32374c6d879_0_2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6" name="Google Shape;1026;g32374c6d879_0_2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3" name="Shape 1033"/>
        <p:cNvGrpSpPr/>
        <p:nvPr/>
      </p:nvGrpSpPr>
      <p:grpSpPr>
        <a:xfrm>
          <a:off x="0" y="0"/>
          <a:ext cx="0" cy="0"/>
          <a:chOff x="0" y="0"/>
          <a:chExt cx="0" cy="0"/>
        </a:xfrm>
      </p:grpSpPr>
      <p:sp>
        <p:nvSpPr>
          <p:cNvPr id="1034" name="Google Shape;1034;g323c4202485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5" name="Google Shape;1035;g323c4202485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2" name="Shape 1042"/>
        <p:cNvGrpSpPr/>
        <p:nvPr/>
      </p:nvGrpSpPr>
      <p:grpSpPr>
        <a:xfrm>
          <a:off x="0" y="0"/>
          <a:ext cx="0" cy="0"/>
          <a:chOff x="0" y="0"/>
          <a:chExt cx="0" cy="0"/>
        </a:xfrm>
      </p:grpSpPr>
      <p:sp>
        <p:nvSpPr>
          <p:cNvPr id="1043" name="Google Shape;1043;g323c4202485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4" name="Google Shape;1044;g323c4202485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2" name="Shape 1052"/>
        <p:cNvGrpSpPr/>
        <p:nvPr/>
      </p:nvGrpSpPr>
      <p:grpSpPr>
        <a:xfrm>
          <a:off x="0" y="0"/>
          <a:ext cx="0" cy="0"/>
          <a:chOff x="0" y="0"/>
          <a:chExt cx="0" cy="0"/>
        </a:xfrm>
      </p:grpSpPr>
      <p:sp>
        <p:nvSpPr>
          <p:cNvPr id="1053" name="Google Shape;1053;g323c4202485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4" name="Google Shape;1054;g323c4202485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1" name="Shape 1061"/>
        <p:cNvGrpSpPr/>
        <p:nvPr/>
      </p:nvGrpSpPr>
      <p:grpSpPr>
        <a:xfrm>
          <a:off x="0" y="0"/>
          <a:ext cx="0" cy="0"/>
          <a:chOff x="0" y="0"/>
          <a:chExt cx="0" cy="0"/>
        </a:xfrm>
      </p:grpSpPr>
      <p:sp>
        <p:nvSpPr>
          <p:cNvPr id="1062" name="Google Shape;1062;g323c4202485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3" name="Google Shape;1063;g323c4202485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1" name="Shape 1071"/>
        <p:cNvGrpSpPr/>
        <p:nvPr/>
      </p:nvGrpSpPr>
      <p:grpSpPr>
        <a:xfrm>
          <a:off x="0" y="0"/>
          <a:ext cx="0" cy="0"/>
          <a:chOff x="0" y="0"/>
          <a:chExt cx="0" cy="0"/>
        </a:xfrm>
      </p:grpSpPr>
      <p:sp>
        <p:nvSpPr>
          <p:cNvPr id="1072" name="Google Shape;1072;g323c4202485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3" name="Google Shape;1073;g323c4202485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0" name="Shape 1080"/>
        <p:cNvGrpSpPr/>
        <p:nvPr/>
      </p:nvGrpSpPr>
      <p:grpSpPr>
        <a:xfrm>
          <a:off x="0" y="0"/>
          <a:ext cx="0" cy="0"/>
          <a:chOff x="0" y="0"/>
          <a:chExt cx="0" cy="0"/>
        </a:xfrm>
      </p:grpSpPr>
      <p:sp>
        <p:nvSpPr>
          <p:cNvPr id="1081" name="Google Shape;1081;g323c4202485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2" name="Google Shape;1082;g323c4202485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1" name="Shape 1091"/>
        <p:cNvGrpSpPr/>
        <p:nvPr/>
      </p:nvGrpSpPr>
      <p:grpSpPr>
        <a:xfrm>
          <a:off x="0" y="0"/>
          <a:ext cx="0" cy="0"/>
          <a:chOff x="0" y="0"/>
          <a:chExt cx="0" cy="0"/>
        </a:xfrm>
      </p:grpSpPr>
      <p:sp>
        <p:nvSpPr>
          <p:cNvPr id="1092" name="Google Shape;1092;g323c4202485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3" name="Google Shape;1093;g323c4202485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6" name="Shape 926"/>
        <p:cNvGrpSpPr/>
        <p:nvPr/>
      </p:nvGrpSpPr>
      <p:grpSpPr>
        <a:xfrm>
          <a:off x="0" y="0"/>
          <a:ext cx="0" cy="0"/>
          <a:chOff x="0" y="0"/>
          <a:chExt cx="0" cy="0"/>
        </a:xfrm>
      </p:grpSpPr>
      <p:sp>
        <p:nvSpPr>
          <p:cNvPr id="927" name="Google Shape;927;g2fcdcf486b6_0_25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8" name="Google Shape;928;g2fcdcf486b6_0_25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2" name="Shape 1102"/>
        <p:cNvGrpSpPr/>
        <p:nvPr/>
      </p:nvGrpSpPr>
      <p:grpSpPr>
        <a:xfrm>
          <a:off x="0" y="0"/>
          <a:ext cx="0" cy="0"/>
          <a:chOff x="0" y="0"/>
          <a:chExt cx="0" cy="0"/>
        </a:xfrm>
      </p:grpSpPr>
      <p:sp>
        <p:nvSpPr>
          <p:cNvPr id="1103" name="Google Shape;1103;g323c4202485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4" name="Google Shape;1104;g323c4202485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0" name="Shape 1110"/>
        <p:cNvGrpSpPr/>
        <p:nvPr/>
      </p:nvGrpSpPr>
      <p:grpSpPr>
        <a:xfrm>
          <a:off x="0" y="0"/>
          <a:ext cx="0" cy="0"/>
          <a:chOff x="0" y="0"/>
          <a:chExt cx="0" cy="0"/>
        </a:xfrm>
      </p:grpSpPr>
      <p:sp>
        <p:nvSpPr>
          <p:cNvPr id="1111" name="Google Shape;1111;g323c4202485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2" name="Google Shape;1112;g323c4202485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1" name="Shape 1121"/>
        <p:cNvGrpSpPr/>
        <p:nvPr/>
      </p:nvGrpSpPr>
      <p:grpSpPr>
        <a:xfrm>
          <a:off x="0" y="0"/>
          <a:ext cx="0" cy="0"/>
          <a:chOff x="0" y="0"/>
          <a:chExt cx="0" cy="0"/>
        </a:xfrm>
      </p:grpSpPr>
      <p:sp>
        <p:nvSpPr>
          <p:cNvPr id="1122" name="Google Shape;1122;g323c4202485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3" name="Google Shape;1123;g323c4202485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4" name="Shape 1134"/>
        <p:cNvGrpSpPr/>
        <p:nvPr/>
      </p:nvGrpSpPr>
      <p:grpSpPr>
        <a:xfrm>
          <a:off x="0" y="0"/>
          <a:ext cx="0" cy="0"/>
          <a:chOff x="0" y="0"/>
          <a:chExt cx="0" cy="0"/>
        </a:xfrm>
      </p:grpSpPr>
      <p:sp>
        <p:nvSpPr>
          <p:cNvPr id="1135" name="Google Shape;1135;g323c4202485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6" name="Google Shape;1136;g323c4202485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5" name="Shape 1145"/>
        <p:cNvGrpSpPr/>
        <p:nvPr/>
      </p:nvGrpSpPr>
      <p:grpSpPr>
        <a:xfrm>
          <a:off x="0" y="0"/>
          <a:ext cx="0" cy="0"/>
          <a:chOff x="0" y="0"/>
          <a:chExt cx="0" cy="0"/>
        </a:xfrm>
      </p:grpSpPr>
      <p:sp>
        <p:nvSpPr>
          <p:cNvPr id="1146" name="Google Shape;1146;g323c4202485_0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7" name="Google Shape;1147;g323c4202485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3" name="Shape 1153"/>
        <p:cNvGrpSpPr/>
        <p:nvPr/>
      </p:nvGrpSpPr>
      <p:grpSpPr>
        <a:xfrm>
          <a:off x="0" y="0"/>
          <a:ext cx="0" cy="0"/>
          <a:chOff x="0" y="0"/>
          <a:chExt cx="0" cy="0"/>
        </a:xfrm>
      </p:grpSpPr>
      <p:sp>
        <p:nvSpPr>
          <p:cNvPr id="1154" name="Google Shape;1154;g323c4202485_0_1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5" name="Google Shape;1155;g323c4202485_0_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2" name="Shape 1162"/>
        <p:cNvGrpSpPr/>
        <p:nvPr/>
      </p:nvGrpSpPr>
      <p:grpSpPr>
        <a:xfrm>
          <a:off x="0" y="0"/>
          <a:ext cx="0" cy="0"/>
          <a:chOff x="0" y="0"/>
          <a:chExt cx="0" cy="0"/>
        </a:xfrm>
      </p:grpSpPr>
      <p:sp>
        <p:nvSpPr>
          <p:cNvPr id="1163" name="Google Shape;1163;g3250c6269fc_1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4" name="Google Shape;1164;g3250c6269fc_1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8" name="Shape 1178"/>
        <p:cNvGrpSpPr/>
        <p:nvPr/>
      </p:nvGrpSpPr>
      <p:grpSpPr>
        <a:xfrm>
          <a:off x="0" y="0"/>
          <a:ext cx="0" cy="0"/>
          <a:chOff x="0" y="0"/>
          <a:chExt cx="0" cy="0"/>
        </a:xfrm>
      </p:grpSpPr>
      <p:sp>
        <p:nvSpPr>
          <p:cNvPr id="1179" name="Google Shape;1179;g3250c6269fc_1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0" name="Google Shape;1180;g3250c6269fc_1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0" name="Shape 1190"/>
        <p:cNvGrpSpPr/>
        <p:nvPr/>
      </p:nvGrpSpPr>
      <p:grpSpPr>
        <a:xfrm>
          <a:off x="0" y="0"/>
          <a:ext cx="0" cy="0"/>
          <a:chOff x="0" y="0"/>
          <a:chExt cx="0" cy="0"/>
        </a:xfrm>
      </p:grpSpPr>
      <p:sp>
        <p:nvSpPr>
          <p:cNvPr id="1191" name="Google Shape;1191;g323c4202485_0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2" name="Google Shape;1192;g323c4202485_0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7" name="Shape 1197"/>
        <p:cNvGrpSpPr/>
        <p:nvPr/>
      </p:nvGrpSpPr>
      <p:grpSpPr>
        <a:xfrm>
          <a:off x="0" y="0"/>
          <a:ext cx="0" cy="0"/>
          <a:chOff x="0" y="0"/>
          <a:chExt cx="0" cy="0"/>
        </a:xfrm>
      </p:grpSpPr>
      <p:sp>
        <p:nvSpPr>
          <p:cNvPr id="1198" name="Google Shape;1198;g323c4202485_0_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9" name="Google Shape;1199;g323c4202485_0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1" name="Shape 931"/>
        <p:cNvGrpSpPr/>
        <p:nvPr/>
      </p:nvGrpSpPr>
      <p:grpSpPr>
        <a:xfrm>
          <a:off x="0" y="0"/>
          <a:ext cx="0" cy="0"/>
          <a:chOff x="0" y="0"/>
          <a:chExt cx="0" cy="0"/>
        </a:xfrm>
      </p:grpSpPr>
      <p:sp>
        <p:nvSpPr>
          <p:cNvPr id="932" name="Google Shape;932;g2fcdcf486b6_0_25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3" name="Google Shape;933;g2fcdcf486b6_0_25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7" name="Shape 1207"/>
        <p:cNvGrpSpPr/>
        <p:nvPr/>
      </p:nvGrpSpPr>
      <p:grpSpPr>
        <a:xfrm>
          <a:off x="0" y="0"/>
          <a:ext cx="0" cy="0"/>
          <a:chOff x="0" y="0"/>
          <a:chExt cx="0" cy="0"/>
        </a:xfrm>
      </p:grpSpPr>
      <p:sp>
        <p:nvSpPr>
          <p:cNvPr id="1208" name="Google Shape;1208;g3250c6269fc_1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9" name="Google Shape;1209;g3250c6269fc_1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8" name="Shape 1218"/>
        <p:cNvGrpSpPr/>
        <p:nvPr/>
      </p:nvGrpSpPr>
      <p:grpSpPr>
        <a:xfrm>
          <a:off x="0" y="0"/>
          <a:ext cx="0" cy="0"/>
          <a:chOff x="0" y="0"/>
          <a:chExt cx="0" cy="0"/>
        </a:xfrm>
      </p:grpSpPr>
      <p:sp>
        <p:nvSpPr>
          <p:cNvPr id="1219" name="Google Shape;1219;g3250c6269fc_1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0" name="Google Shape;1220;g3250c6269fc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8" name="Shape 1228"/>
        <p:cNvGrpSpPr/>
        <p:nvPr/>
      </p:nvGrpSpPr>
      <p:grpSpPr>
        <a:xfrm>
          <a:off x="0" y="0"/>
          <a:ext cx="0" cy="0"/>
          <a:chOff x="0" y="0"/>
          <a:chExt cx="0" cy="0"/>
        </a:xfrm>
      </p:grpSpPr>
      <p:sp>
        <p:nvSpPr>
          <p:cNvPr id="1229" name="Google Shape;1229;g3250c6269fc_1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0" name="Google Shape;1230;g3250c6269fc_1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7" name="Shape 1237"/>
        <p:cNvGrpSpPr/>
        <p:nvPr/>
      </p:nvGrpSpPr>
      <p:grpSpPr>
        <a:xfrm>
          <a:off x="0" y="0"/>
          <a:ext cx="0" cy="0"/>
          <a:chOff x="0" y="0"/>
          <a:chExt cx="0" cy="0"/>
        </a:xfrm>
      </p:grpSpPr>
      <p:sp>
        <p:nvSpPr>
          <p:cNvPr id="1238" name="Google Shape;1238;g3250c6269fc_1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9" name="Google Shape;1239;g3250c6269fc_1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6" name="Shape 1246"/>
        <p:cNvGrpSpPr/>
        <p:nvPr/>
      </p:nvGrpSpPr>
      <p:grpSpPr>
        <a:xfrm>
          <a:off x="0" y="0"/>
          <a:ext cx="0" cy="0"/>
          <a:chOff x="0" y="0"/>
          <a:chExt cx="0" cy="0"/>
        </a:xfrm>
      </p:grpSpPr>
      <p:sp>
        <p:nvSpPr>
          <p:cNvPr id="1247" name="Google Shape;1247;g329064ede87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8" name="Google Shape;1248;g329064ede87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5" name="Shape 1255"/>
        <p:cNvGrpSpPr/>
        <p:nvPr/>
      </p:nvGrpSpPr>
      <p:grpSpPr>
        <a:xfrm>
          <a:off x="0" y="0"/>
          <a:ext cx="0" cy="0"/>
          <a:chOff x="0" y="0"/>
          <a:chExt cx="0" cy="0"/>
        </a:xfrm>
      </p:grpSpPr>
      <p:sp>
        <p:nvSpPr>
          <p:cNvPr id="1256" name="Google Shape;1256;g3250c6269fc_1_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7" name="Google Shape;1257;g3250c6269fc_1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6" name="Shape 1266"/>
        <p:cNvGrpSpPr/>
        <p:nvPr/>
      </p:nvGrpSpPr>
      <p:grpSpPr>
        <a:xfrm>
          <a:off x="0" y="0"/>
          <a:ext cx="0" cy="0"/>
          <a:chOff x="0" y="0"/>
          <a:chExt cx="0" cy="0"/>
        </a:xfrm>
      </p:grpSpPr>
      <p:sp>
        <p:nvSpPr>
          <p:cNvPr id="1267" name="Google Shape;1267;g3250c6269fc_1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8" name="Google Shape;1268;g3250c6269fc_1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6" name="Shape 1276"/>
        <p:cNvGrpSpPr/>
        <p:nvPr/>
      </p:nvGrpSpPr>
      <p:grpSpPr>
        <a:xfrm>
          <a:off x="0" y="0"/>
          <a:ext cx="0" cy="0"/>
          <a:chOff x="0" y="0"/>
          <a:chExt cx="0" cy="0"/>
        </a:xfrm>
      </p:grpSpPr>
      <p:sp>
        <p:nvSpPr>
          <p:cNvPr id="1277" name="Google Shape;1277;g3250c6269fc_1_1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8" name="Google Shape;1278;g3250c6269fc_1_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5" name="Shape 1285"/>
        <p:cNvGrpSpPr/>
        <p:nvPr/>
      </p:nvGrpSpPr>
      <p:grpSpPr>
        <a:xfrm>
          <a:off x="0" y="0"/>
          <a:ext cx="0" cy="0"/>
          <a:chOff x="0" y="0"/>
          <a:chExt cx="0" cy="0"/>
        </a:xfrm>
      </p:grpSpPr>
      <p:sp>
        <p:nvSpPr>
          <p:cNvPr id="1286" name="Google Shape;1286;g3250c6269fc_1_2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7" name="Google Shape;1287;g3250c6269fc_1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7" name="Shape 1297"/>
        <p:cNvGrpSpPr/>
        <p:nvPr/>
      </p:nvGrpSpPr>
      <p:grpSpPr>
        <a:xfrm>
          <a:off x="0" y="0"/>
          <a:ext cx="0" cy="0"/>
          <a:chOff x="0" y="0"/>
          <a:chExt cx="0" cy="0"/>
        </a:xfrm>
      </p:grpSpPr>
      <p:sp>
        <p:nvSpPr>
          <p:cNvPr id="1298" name="Google Shape;1298;g3250c6269fc_1_2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9" name="Google Shape;1299;g3250c6269fc_1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6" name="Shape 936"/>
        <p:cNvGrpSpPr/>
        <p:nvPr/>
      </p:nvGrpSpPr>
      <p:grpSpPr>
        <a:xfrm>
          <a:off x="0" y="0"/>
          <a:ext cx="0" cy="0"/>
          <a:chOff x="0" y="0"/>
          <a:chExt cx="0" cy="0"/>
        </a:xfrm>
      </p:grpSpPr>
      <p:sp>
        <p:nvSpPr>
          <p:cNvPr id="937" name="Google Shape;937;g32374c6d879_0_1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8" name="Google Shape;938;g32374c6d879_0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0" name="Shape 1310"/>
        <p:cNvGrpSpPr/>
        <p:nvPr/>
      </p:nvGrpSpPr>
      <p:grpSpPr>
        <a:xfrm>
          <a:off x="0" y="0"/>
          <a:ext cx="0" cy="0"/>
          <a:chOff x="0" y="0"/>
          <a:chExt cx="0" cy="0"/>
        </a:xfrm>
      </p:grpSpPr>
      <p:sp>
        <p:nvSpPr>
          <p:cNvPr id="1311" name="Google Shape;1311;g2fcdcf486b6_0_25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2" name="Google Shape;1312;g2fcdcf486b6_0_25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8" name="Shape 948"/>
        <p:cNvGrpSpPr/>
        <p:nvPr/>
      </p:nvGrpSpPr>
      <p:grpSpPr>
        <a:xfrm>
          <a:off x="0" y="0"/>
          <a:ext cx="0" cy="0"/>
          <a:chOff x="0" y="0"/>
          <a:chExt cx="0" cy="0"/>
        </a:xfrm>
      </p:grpSpPr>
      <p:sp>
        <p:nvSpPr>
          <p:cNvPr id="949" name="Google Shape;949;g32374c6d879_0_2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0" name="Google Shape;950;g32374c6d879_0_2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6" name="Shape 956"/>
        <p:cNvGrpSpPr/>
        <p:nvPr/>
      </p:nvGrpSpPr>
      <p:grpSpPr>
        <a:xfrm>
          <a:off x="0" y="0"/>
          <a:ext cx="0" cy="0"/>
          <a:chOff x="0" y="0"/>
          <a:chExt cx="0" cy="0"/>
        </a:xfrm>
      </p:grpSpPr>
      <p:sp>
        <p:nvSpPr>
          <p:cNvPr id="957" name="Google Shape;957;g32374c6d879_0_2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8" name="Google Shape;958;g32374c6d879_0_2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3" name="Shape 963"/>
        <p:cNvGrpSpPr/>
        <p:nvPr/>
      </p:nvGrpSpPr>
      <p:grpSpPr>
        <a:xfrm>
          <a:off x="0" y="0"/>
          <a:ext cx="0" cy="0"/>
          <a:chOff x="0" y="0"/>
          <a:chExt cx="0" cy="0"/>
        </a:xfrm>
      </p:grpSpPr>
      <p:sp>
        <p:nvSpPr>
          <p:cNvPr id="964" name="Google Shape;964;g32374c6d879_0_3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5" name="Google Shape;965;g32374c6d879_0_3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2" name="Shape 982"/>
        <p:cNvGrpSpPr/>
        <p:nvPr/>
      </p:nvGrpSpPr>
      <p:grpSpPr>
        <a:xfrm>
          <a:off x="0" y="0"/>
          <a:ext cx="0" cy="0"/>
          <a:chOff x="0" y="0"/>
          <a:chExt cx="0" cy="0"/>
        </a:xfrm>
      </p:grpSpPr>
      <p:sp>
        <p:nvSpPr>
          <p:cNvPr id="983" name="Google Shape;983;g32374c6d879_0_2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4" name="Google Shape;984;g32374c6d879_0_2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1" name="Shape 991"/>
        <p:cNvGrpSpPr/>
        <p:nvPr/>
      </p:nvGrpSpPr>
      <p:grpSpPr>
        <a:xfrm>
          <a:off x="0" y="0"/>
          <a:ext cx="0" cy="0"/>
          <a:chOff x="0" y="0"/>
          <a:chExt cx="0" cy="0"/>
        </a:xfrm>
      </p:grpSpPr>
      <p:sp>
        <p:nvSpPr>
          <p:cNvPr id="992" name="Google Shape;992;g32374c6d879_0_3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3" name="Google Shape;993;g32374c6d879_0_3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24.png"/><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5.png"/><Relationship Id="rId4" Type="http://schemas.openxmlformats.org/officeDocument/2006/relationships/image" Target="../media/image7.png"/><Relationship Id="rId5" Type="http://schemas.openxmlformats.org/officeDocument/2006/relationships/image" Target="../media/image29.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5.png"/><Relationship Id="rId4" Type="http://schemas.openxmlformats.org/officeDocument/2006/relationships/image" Target="../media/image20.png"/><Relationship Id="rId5" Type="http://schemas.openxmlformats.org/officeDocument/2006/relationships/image" Target="../media/image2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5.png"/><Relationship Id="rId4"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 Id="rId3" Type="http://schemas.openxmlformats.org/officeDocument/2006/relationships/image" Target="../media/image5.png"/><Relationship Id="rId4" Type="http://schemas.openxmlformats.org/officeDocument/2006/relationships/image" Target="../media/image10.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5.png"/><Relationship Id="rId4" Type="http://schemas.openxmlformats.org/officeDocument/2006/relationships/image" Target="../media/image7.png"/><Relationship Id="rId5"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5.png"/><Relationship Id="rId4" Type="http://schemas.openxmlformats.org/officeDocument/2006/relationships/image" Target="../media/image17.png"/><Relationship Id="rId5" Type="http://schemas.openxmlformats.org/officeDocument/2006/relationships/image" Target="../media/image1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5.png"/><Relationship Id="rId4" Type="http://schemas.openxmlformats.org/officeDocument/2006/relationships/image" Target="../media/image7.png"/><Relationship Id="rId5" Type="http://schemas.openxmlformats.org/officeDocument/2006/relationships/image" Target="../media/image28.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5.png"/><Relationship Id="rId4" Type="http://schemas.openxmlformats.org/officeDocument/2006/relationships/image" Target="../media/image7.png"/><Relationship Id="rId5" Type="http://schemas.openxmlformats.org/officeDocument/2006/relationships/image" Target="../media/image28.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5.png"/><Relationship Id="rId4" Type="http://schemas.openxmlformats.org/officeDocument/2006/relationships/image" Target="../media/image7.png"/><Relationship Id="rId5" Type="http://schemas.openxmlformats.org/officeDocument/2006/relationships/image" Target="../media/image2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6.pn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0.png"/><Relationship Id="rId4" Type="http://schemas.openxmlformats.org/officeDocument/2006/relationships/image" Target="../media/image26.png"/><Relationship Id="rId5" Type="http://schemas.openxmlformats.org/officeDocument/2006/relationships/image" Target="../media/image27.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5.png"/><Relationship Id="rId4" Type="http://schemas.openxmlformats.org/officeDocument/2006/relationships/image" Target="../media/image7.png"/><Relationship Id="rId5" Type="http://schemas.openxmlformats.org/officeDocument/2006/relationships/image" Target="../media/image38.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3.png"/><Relationship Id="rId4" Type="http://schemas.openxmlformats.org/officeDocument/2006/relationships/image" Target="../media/image3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6.png"/><Relationship Id="rId3" Type="http://schemas.openxmlformats.org/officeDocument/2006/relationships/image" Target="../media/image35.png"/><Relationship Id="rId4" Type="http://schemas.openxmlformats.org/officeDocument/2006/relationships/image" Target="../media/image117.png"/><Relationship Id="rId5" Type="http://schemas.openxmlformats.org/officeDocument/2006/relationships/image" Target="../media/image37.png"/><Relationship Id="rId6" Type="http://schemas.openxmlformats.org/officeDocument/2006/relationships/image" Target="../media/image39.png"/><Relationship Id="rId7" Type="http://schemas.openxmlformats.org/officeDocument/2006/relationships/image" Target="../media/image32.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0.png"/><Relationship Id="rId3" Type="http://schemas.openxmlformats.org/officeDocument/2006/relationships/image" Target="../media/image117.png"/><Relationship Id="rId4" Type="http://schemas.openxmlformats.org/officeDocument/2006/relationships/image" Target="../media/image36.png"/><Relationship Id="rId5" Type="http://schemas.openxmlformats.org/officeDocument/2006/relationships/image" Target="../media/image35.png"/><Relationship Id="rId6" Type="http://schemas.openxmlformats.org/officeDocument/2006/relationships/image" Target="../media/image50.png"/><Relationship Id="rId7" Type="http://schemas.openxmlformats.org/officeDocument/2006/relationships/image" Target="../media/image37.png"/><Relationship Id="rId8" Type="http://schemas.openxmlformats.org/officeDocument/2006/relationships/image" Target="../media/image39.png"/><Relationship Id="rId9" Type="http://schemas.openxmlformats.org/officeDocument/2006/relationships/image" Target="../media/image3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5.pn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0.png"/><Relationship Id="rId3" Type="http://schemas.openxmlformats.org/officeDocument/2006/relationships/image" Target="../media/image117.png"/><Relationship Id="rId4" Type="http://schemas.openxmlformats.org/officeDocument/2006/relationships/image" Target="../media/image43.png"/><Relationship Id="rId5" Type="http://schemas.openxmlformats.org/officeDocument/2006/relationships/image" Target="../media/image36.png"/><Relationship Id="rId6" Type="http://schemas.openxmlformats.org/officeDocument/2006/relationships/image" Target="../media/image35.png"/><Relationship Id="rId7" Type="http://schemas.openxmlformats.org/officeDocument/2006/relationships/image" Target="../media/image50.png"/><Relationship Id="rId8" Type="http://schemas.openxmlformats.org/officeDocument/2006/relationships/image" Target="../media/image37.png"/><Relationship Id="rId9" Type="http://schemas.openxmlformats.org/officeDocument/2006/relationships/image" Target="../media/image39.png"/><Relationship Id="rId10" Type="http://schemas.openxmlformats.org/officeDocument/2006/relationships/image" Target="../media/image48.png"/><Relationship Id="rId11" Type="http://schemas.openxmlformats.org/officeDocument/2006/relationships/image" Target="../media/image3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6.png"/><Relationship Id="rId3" Type="http://schemas.openxmlformats.org/officeDocument/2006/relationships/image" Target="../media/image47.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1.png"/><Relationship Id="rId3" Type="http://schemas.openxmlformats.org/officeDocument/2006/relationships/image" Target="../media/image47.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9.png"/><Relationship Id="rId3" Type="http://schemas.openxmlformats.org/officeDocument/2006/relationships/image" Target="../media/image47.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2.png"/><Relationship Id="rId3" Type="http://schemas.openxmlformats.org/officeDocument/2006/relationships/image" Target="../media/image47.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6.png"/><Relationship Id="rId3" Type="http://schemas.openxmlformats.org/officeDocument/2006/relationships/image" Target="../media/image47.png"/><Relationship Id="rId4" Type="http://schemas.openxmlformats.org/officeDocument/2006/relationships/image" Target="../media/image54.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1.png"/><Relationship Id="rId3" Type="http://schemas.openxmlformats.org/officeDocument/2006/relationships/image" Target="../media/image47.png"/><Relationship Id="rId4" Type="http://schemas.openxmlformats.org/officeDocument/2006/relationships/image" Target="../media/image54.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9.png"/><Relationship Id="rId3" Type="http://schemas.openxmlformats.org/officeDocument/2006/relationships/image" Target="../media/image47.png"/><Relationship Id="rId4" Type="http://schemas.openxmlformats.org/officeDocument/2006/relationships/image" Target="../media/image54.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2.png"/><Relationship Id="rId3" Type="http://schemas.openxmlformats.org/officeDocument/2006/relationships/image" Target="../media/image47.png"/><Relationship Id="rId4" Type="http://schemas.openxmlformats.org/officeDocument/2006/relationships/image" Target="../media/image54.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5.png"/><Relationship Id="rId3" Type="http://schemas.openxmlformats.org/officeDocument/2006/relationships/image" Target="../media/image46.png"/><Relationship Id="rId4" Type="http://schemas.openxmlformats.org/officeDocument/2006/relationships/image" Target="../media/image5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5.png"/><Relationship Id="rId4" Type="http://schemas.openxmlformats.org/officeDocument/2006/relationships/image" Target="../media/image7.png"/><Relationship Id="rId5"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1.png"/><Relationship Id="rId3" Type="http://schemas.openxmlformats.org/officeDocument/2006/relationships/image" Target="../media/image54.png"/><Relationship Id="rId4" Type="http://schemas.openxmlformats.org/officeDocument/2006/relationships/image" Target="../media/image55.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9.png"/><Relationship Id="rId3" Type="http://schemas.openxmlformats.org/officeDocument/2006/relationships/image" Target="../media/image54.png"/><Relationship Id="rId4" Type="http://schemas.openxmlformats.org/officeDocument/2006/relationships/image" Target="../media/image55.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2.png"/><Relationship Id="rId3" Type="http://schemas.openxmlformats.org/officeDocument/2006/relationships/image" Target="../media/image54.png"/><Relationship Id="rId4" Type="http://schemas.openxmlformats.org/officeDocument/2006/relationships/image" Target="../media/image55.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6.png"/><Relationship Id="rId3" Type="http://schemas.openxmlformats.org/officeDocument/2006/relationships/image" Target="../media/image54.png"/><Relationship Id="rId4" Type="http://schemas.openxmlformats.org/officeDocument/2006/relationships/image" Target="../media/image60.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1.png"/><Relationship Id="rId3" Type="http://schemas.openxmlformats.org/officeDocument/2006/relationships/image" Target="../media/image54.png"/><Relationship Id="rId4" Type="http://schemas.openxmlformats.org/officeDocument/2006/relationships/image" Target="../media/image60.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9.png"/><Relationship Id="rId3" Type="http://schemas.openxmlformats.org/officeDocument/2006/relationships/image" Target="../media/image54.png"/><Relationship Id="rId4" Type="http://schemas.openxmlformats.org/officeDocument/2006/relationships/image" Target="../media/image60.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2.png"/><Relationship Id="rId3" Type="http://schemas.openxmlformats.org/officeDocument/2006/relationships/image" Target="../media/image54.png"/><Relationship Id="rId4" Type="http://schemas.openxmlformats.org/officeDocument/2006/relationships/image" Target="../media/image60.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6.png"/><Relationship Id="rId3" Type="http://schemas.openxmlformats.org/officeDocument/2006/relationships/image" Target="../media/image54.png"/><Relationship Id="rId4" Type="http://schemas.openxmlformats.org/officeDocument/2006/relationships/image" Target="../media/image60.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1.png"/><Relationship Id="rId3" Type="http://schemas.openxmlformats.org/officeDocument/2006/relationships/image" Target="../media/image54.png"/><Relationship Id="rId4" Type="http://schemas.openxmlformats.org/officeDocument/2006/relationships/image" Target="../media/image60.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9.png"/><Relationship Id="rId3" Type="http://schemas.openxmlformats.org/officeDocument/2006/relationships/image" Target="../media/image54.png"/><Relationship Id="rId4" Type="http://schemas.openxmlformats.org/officeDocument/2006/relationships/image" Target="../media/image60.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5.png"/><Relationship Id="rId4" Type="http://schemas.openxmlformats.org/officeDocument/2006/relationships/image" Target="../media/image7.png"/><Relationship Id="rId5" Type="http://schemas.openxmlformats.org/officeDocument/2006/relationships/image" Target="../media/image8.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2.png"/><Relationship Id="rId3" Type="http://schemas.openxmlformats.org/officeDocument/2006/relationships/image" Target="../media/image54.png"/><Relationship Id="rId4" Type="http://schemas.openxmlformats.org/officeDocument/2006/relationships/image" Target="../media/image60.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6.png"/><Relationship Id="rId3" Type="http://schemas.openxmlformats.org/officeDocument/2006/relationships/image" Target="../media/image54.png"/><Relationship Id="rId4" Type="http://schemas.openxmlformats.org/officeDocument/2006/relationships/image" Target="../media/image60.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1.png"/><Relationship Id="rId3" Type="http://schemas.openxmlformats.org/officeDocument/2006/relationships/image" Target="../media/image54.png"/><Relationship Id="rId4" Type="http://schemas.openxmlformats.org/officeDocument/2006/relationships/image" Target="../media/image60.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9.png"/><Relationship Id="rId3" Type="http://schemas.openxmlformats.org/officeDocument/2006/relationships/image" Target="../media/image54.png"/><Relationship Id="rId4" Type="http://schemas.openxmlformats.org/officeDocument/2006/relationships/image" Target="../media/image60.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2.png"/><Relationship Id="rId3" Type="http://schemas.openxmlformats.org/officeDocument/2006/relationships/image" Target="../media/image54.png"/><Relationship Id="rId4" Type="http://schemas.openxmlformats.org/officeDocument/2006/relationships/image" Target="../media/image60.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6.png"/><Relationship Id="rId3" Type="http://schemas.openxmlformats.org/officeDocument/2006/relationships/image" Target="../media/image54.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1.png"/><Relationship Id="rId3" Type="http://schemas.openxmlformats.org/officeDocument/2006/relationships/image" Target="../media/image54.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9.png"/><Relationship Id="rId3" Type="http://schemas.openxmlformats.org/officeDocument/2006/relationships/image" Target="../media/image54.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2.png"/><Relationship Id="rId3" Type="http://schemas.openxmlformats.org/officeDocument/2006/relationships/image" Target="../media/image54.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6.png"/><Relationship Id="rId3" Type="http://schemas.openxmlformats.org/officeDocument/2006/relationships/image" Target="../media/image6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5.png"/><Relationship Id="rId4" Type="http://schemas.openxmlformats.org/officeDocument/2006/relationships/image" Target="../media/image7.png"/><Relationship Id="rId5" Type="http://schemas.openxmlformats.org/officeDocument/2006/relationships/image" Target="../media/image23.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1.png"/><Relationship Id="rId3" Type="http://schemas.openxmlformats.org/officeDocument/2006/relationships/image" Target="../media/image66.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9.png"/><Relationship Id="rId3" Type="http://schemas.openxmlformats.org/officeDocument/2006/relationships/image" Target="../media/image66.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2.png"/><Relationship Id="rId3" Type="http://schemas.openxmlformats.org/officeDocument/2006/relationships/image" Target="../media/image66.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6.png"/><Relationship Id="rId3" Type="http://schemas.openxmlformats.org/officeDocument/2006/relationships/image" Target="../media/image63.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1.png"/><Relationship Id="rId3" Type="http://schemas.openxmlformats.org/officeDocument/2006/relationships/image" Target="../media/image63.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9.png"/><Relationship Id="rId3" Type="http://schemas.openxmlformats.org/officeDocument/2006/relationships/image" Target="../media/image63.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2.png"/><Relationship Id="rId3" Type="http://schemas.openxmlformats.org/officeDocument/2006/relationships/image" Target="../media/image63.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5.png"/><Relationship Id="rId4" Type="http://schemas.openxmlformats.org/officeDocument/2006/relationships/image" Target="../media/image7.png"/><Relationship Id="rId5" Type="http://schemas.openxmlformats.org/officeDocument/2006/relationships/image" Target="../media/image16.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4.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8.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5.png"/><Relationship Id="rId4" Type="http://schemas.openxmlformats.org/officeDocument/2006/relationships/image" Target="../media/image2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5.png"/><Relationship Id="rId4" Type="http://schemas.openxmlformats.org/officeDocument/2006/relationships/image" Target="../media/image7.png"/><Relationship Id="rId5"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Art and design" showMasterSp="0">
  <p:cSld name="Title Slide 2_1">
    <p:bg>
      <p:bgPr>
        <a:solidFill>
          <a:srgbClr val="EBEDFE"/>
        </a:solidFill>
      </p:bgPr>
    </p:bg>
    <p:spTree>
      <p:nvGrpSpPr>
        <p:cNvPr id="9"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b="0" l="6209" r="6209" t="0"/>
          <a:stretch/>
        </p:blipFill>
        <p:spPr>
          <a:xfrm>
            <a:off x="324000" y="4008600"/>
            <a:ext cx="1705150" cy="128000"/>
          </a:xfrm>
          <a:prstGeom prst="rect">
            <a:avLst/>
          </a:prstGeom>
          <a:noFill/>
          <a:ln>
            <a:noFill/>
          </a:ln>
        </p:spPr>
      </p:pic>
      <p:sp>
        <p:nvSpPr>
          <p:cNvPr id="11" name="Google Shape;11;p2"/>
          <p:cNvSpPr txBox="1"/>
          <p:nvPr>
            <p:ph type="ctrTitle"/>
          </p:nvPr>
        </p:nvSpPr>
        <p:spPr>
          <a:xfrm>
            <a:off x="323850" y="810000"/>
            <a:ext cx="54507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3800"/>
              <a:buFont typeface="Lexend"/>
              <a:buNone/>
              <a:defRPr sz="38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 name="Google Shape;12;p2"/>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Art and design</a:t>
            </a:r>
            <a:endParaRPr b="1" sz="1700">
              <a:solidFill>
                <a:schemeClr val="dk1"/>
              </a:solidFill>
              <a:latin typeface="Lexend"/>
              <a:ea typeface="Lexend"/>
              <a:cs typeface="Lexend"/>
              <a:sym typeface="Lexend"/>
            </a:endParaRPr>
          </a:p>
        </p:txBody>
      </p:sp>
      <p:sp>
        <p:nvSpPr>
          <p:cNvPr id="13" name="Google Shape;13;p2"/>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4" name="Google Shape;14;p2"/>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1800"/>
              <a:buFont typeface="Lexend"/>
              <a:buNone/>
              <a:defRPr sz="1800">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grpSp>
        <p:nvGrpSpPr>
          <p:cNvPr id="15" name="Google Shape;15;p2"/>
          <p:cNvGrpSpPr/>
          <p:nvPr/>
        </p:nvGrpSpPr>
        <p:grpSpPr>
          <a:xfrm>
            <a:off x="6156975" y="0"/>
            <a:ext cx="2987025" cy="3854074"/>
            <a:chOff x="6156975" y="0"/>
            <a:chExt cx="2987025" cy="3854074"/>
          </a:xfrm>
        </p:grpSpPr>
        <p:pic>
          <p:nvPicPr>
            <p:cNvPr id="16" name="Google Shape;16;p2"/>
            <p:cNvPicPr preferRelativeResize="0"/>
            <p:nvPr/>
          </p:nvPicPr>
          <p:blipFill rotWithShape="1">
            <a:blip r:embed="rId3">
              <a:alphaModFix/>
            </a:blip>
            <a:srcRect b="0" l="0" r="0" t="0"/>
            <a:stretch/>
          </p:blipFill>
          <p:spPr>
            <a:xfrm>
              <a:off x="6156975" y="0"/>
              <a:ext cx="2987025" cy="3854074"/>
            </a:xfrm>
            <a:prstGeom prst="rect">
              <a:avLst/>
            </a:prstGeom>
            <a:noFill/>
            <a:ln>
              <a:noFill/>
            </a:ln>
          </p:spPr>
        </p:pic>
        <p:sp>
          <p:nvSpPr>
            <p:cNvPr id="17" name="Google Shape;17;p2"/>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pic>
        <p:nvPicPr>
          <p:cNvPr id="18" name="Google Shape;18;p2"/>
          <p:cNvPicPr preferRelativeResize="0"/>
          <p:nvPr/>
        </p:nvPicPr>
        <p:blipFill>
          <a:blip r:embed="rId4">
            <a:alphaModFix/>
          </a:blip>
          <a:stretch>
            <a:fillRect/>
          </a:stretch>
        </p:blipFill>
        <p:spPr>
          <a:xfrm rot="-360030">
            <a:off x="6753315" y="1132068"/>
            <a:ext cx="2063340" cy="1643031"/>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extLst>
    <p:ext uri="{DCECCB84-F9BA-43D5-87BE-67443E8EF086}">
      <p15:sldGuideLst>
        <p15:guide id="1" orient="horz" pos="2867">
          <p15:clr>
            <a:srgbClr val="E46962"/>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Geography" showMasterSp="0">
  <p:cSld name="Title Slide 2_1_1_1">
    <p:bg>
      <p:bgPr>
        <a:solidFill>
          <a:srgbClr val="EBEDFE"/>
        </a:solidFill>
      </p:bgPr>
    </p:bg>
    <p:spTree>
      <p:nvGrpSpPr>
        <p:cNvPr id="99" name="Shape 99"/>
        <p:cNvGrpSpPr/>
        <p:nvPr/>
      </p:nvGrpSpPr>
      <p:grpSpPr>
        <a:xfrm>
          <a:off x="0" y="0"/>
          <a:ext cx="0" cy="0"/>
          <a:chOff x="0" y="0"/>
          <a:chExt cx="0" cy="0"/>
        </a:xfrm>
      </p:grpSpPr>
      <p:pic>
        <p:nvPicPr>
          <p:cNvPr id="100" name="Google Shape;100;p11"/>
          <p:cNvPicPr preferRelativeResize="0"/>
          <p:nvPr/>
        </p:nvPicPr>
        <p:blipFill rotWithShape="1">
          <a:blip r:embed="rId2">
            <a:alphaModFix/>
          </a:blip>
          <a:srcRect b="0" l="6209" r="6209" t="0"/>
          <a:stretch/>
        </p:blipFill>
        <p:spPr>
          <a:xfrm>
            <a:off x="324000" y="4008600"/>
            <a:ext cx="1259825" cy="128000"/>
          </a:xfrm>
          <a:prstGeom prst="rect">
            <a:avLst/>
          </a:prstGeom>
          <a:noFill/>
          <a:ln>
            <a:noFill/>
          </a:ln>
        </p:spPr>
      </p:pic>
      <p:pic>
        <p:nvPicPr>
          <p:cNvPr id="101" name="Google Shape;101;p11"/>
          <p:cNvPicPr preferRelativeResize="0"/>
          <p:nvPr/>
        </p:nvPicPr>
        <p:blipFill rotWithShape="1">
          <a:blip r:embed="rId3">
            <a:alphaModFix/>
          </a:blip>
          <a:srcRect b="0" l="0" r="0" t="0"/>
          <a:stretch/>
        </p:blipFill>
        <p:spPr>
          <a:xfrm>
            <a:off x="6156975" y="0"/>
            <a:ext cx="2987025" cy="3854074"/>
          </a:xfrm>
          <a:prstGeom prst="rect">
            <a:avLst/>
          </a:prstGeom>
          <a:noFill/>
          <a:ln>
            <a:noFill/>
          </a:ln>
        </p:spPr>
      </p:pic>
      <p:sp>
        <p:nvSpPr>
          <p:cNvPr id="102" name="Google Shape;102;p11"/>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3" name="Google Shape;103;p11"/>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Juqraafi</a:t>
            </a:r>
            <a:endParaRPr b="1" sz="1400">
              <a:solidFill>
                <a:schemeClr val="dk1"/>
              </a:solidFill>
              <a:latin typeface="Lexend"/>
              <a:ea typeface="Lexend"/>
              <a:cs typeface="Lexend"/>
              <a:sym typeface="Lexend"/>
            </a:endParaRPr>
          </a:p>
        </p:txBody>
      </p:sp>
      <p:sp>
        <p:nvSpPr>
          <p:cNvPr id="105" name="Google Shape;105;p11"/>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06" name="Google Shape;106;p11"/>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German" showMasterSp="0">
  <p:cSld name="Title Slide 2_1_1_1_1_1_1_1_1_1_1_1_1">
    <p:bg>
      <p:bgPr>
        <a:solidFill>
          <a:srgbClr val="EBEDFE"/>
        </a:solidFill>
      </p:bgPr>
    </p:bg>
    <p:spTree>
      <p:nvGrpSpPr>
        <p:cNvPr id="107" name="Shape 107"/>
        <p:cNvGrpSpPr/>
        <p:nvPr/>
      </p:nvGrpSpPr>
      <p:grpSpPr>
        <a:xfrm>
          <a:off x="0" y="0"/>
          <a:ext cx="0" cy="0"/>
          <a:chOff x="0" y="0"/>
          <a:chExt cx="0" cy="0"/>
        </a:xfrm>
      </p:grpSpPr>
      <p:pic>
        <p:nvPicPr>
          <p:cNvPr id="108" name="Google Shape;108;p12"/>
          <p:cNvPicPr preferRelativeResize="0"/>
          <p:nvPr/>
        </p:nvPicPr>
        <p:blipFill rotWithShape="1">
          <a:blip r:embed="rId2">
            <a:alphaModFix/>
          </a:blip>
          <a:srcRect b="0" l="6209" r="6209" t="0"/>
          <a:stretch/>
        </p:blipFill>
        <p:spPr>
          <a:xfrm>
            <a:off x="324000" y="4008600"/>
            <a:ext cx="916925" cy="128000"/>
          </a:xfrm>
          <a:prstGeom prst="rect">
            <a:avLst/>
          </a:prstGeom>
          <a:noFill/>
          <a:ln>
            <a:noFill/>
          </a:ln>
        </p:spPr>
      </p:pic>
      <p:sp>
        <p:nvSpPr>
          <p:cNvPr id="109" name="Google Shape;109;p12"/>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0" name="Google Shape;110;p12"/>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German</a:t>
            </a:r>
            <a:endParaRPr b="1" sz="1700">
              <a:solidFill>
                <a:schemeClr val="dk1"/>
              </a:solidFill>
              <a:latin typeface="Lexend"/>
              <a:ea typeface="Lexend"/>
              <a:cs typeface="Lexend"/>
              <a:sym typeface="Lexend"/>
            </a:endParaRPr>
          </a:p>
        </p:txBody>
      </p:sp>
      <p:grpSp>
        <p:nvGrpSpPr>
          <p:cNvPr id="112" name="Google Shape;112;p12"/>
          <p:cNvGrpSpPr/>
          <p:nvPr/>
        </p:nvGrpSpPr>
        <p:grpSpPr>
          <a:xfrm>
            <a:off x="6156975" y="0"/>
            <a:ext cx="2987025" cy="3854074"/>
            <a:chOff x="6156975" y="0"/>
            <a:chExt cx="2987025" cy="3854074"/>
          </a:xfrm>
        </p:grpSpPr>
        <p:pic>
          <p:nvPicPr>
            <p:cNvPr id="113" name="Google Shape;113;p12"/>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14" name="Google Shape;114;p12"/>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sp>
        <p:nvSpPr>
          <p:cNvPr id="115" name="Google Shape;115;p12"/>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16" name="Google Shape;116;p12"/>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pic>
        <p:nvPicPr>
          <p:cNvPr id="117" name="Google Shape;117;p12"/>
          <p:cNvPicPr preferRelativeResize="0"/>
          <p:nvPr/>
        </p:nvPicPr>
        <p:blipFill>
          <a:blip r:embed="rId5">
            <a:alphaModFix/>
          </a:blip>
          <a:stretch>
            <a:fillRect/>
          </a:stretch>
        </p:blipFill>
        <p:spPr>
          <a:xfrm rot="-389998">
            <a:off x="6679063" y="775065"/>
            <a:ext cx="2340000" cy="2340000"/>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History" showMasterSp="0">
  <p:cSld name="Title Slide 2_1_1_1_1_2">
    <p:bg>
      <p:bgPr>
        <a:solidFill>
          <a:srgbClr val="EBEDFE"/>
        </a:solidFill>
      </p:bgPr>
    </p:bg>
    <p:spTree>
      <p:nvGrpSpPr>
        <p:cNvPr id="118" name="Shape 118"/>
        <p:cNvGrpSpPr/>
        <p:nvPr/>
      </p:nvGrpSpPr>
      <p:grpSpPr>
        <a:xfrm>
          <a:off x="0" y="0"/>
          <a:ext cx="0" cy="0"/>
          <a:chOff x="0" y="0"/>
          <a:chExt cx="0" cy="0"/>
        </a:xfrm>
      </p:grpSpPr>
      <p:pic>
        <p:nvPicPr>
          <p:cNvPr id="119" name="Google Shape;119;p13"/>
          <p:cNvPicPr preferRelativeResize="0"/>
          <p:nvPr/>
        </p:nvPicPr>
        <p:blipFill rotWithShape="1">
          <a:blip r:embed="rId2">
            <a:alphaModFix/>
          </a:blip>
          <a:srcRect b="0" l="6209" r="6209" t="0"/>
          <a:stretch/>
        </p:blipFill>
        <p:spPr>
          <a:xfrm>
            <a:off x="324000" y="4008600"/>
            <a:ext cx="859400" cy="127996"/>
          </a:xfrm>
          <a:prstGeom prst="rect">
            <a:avLst/>
          </a:prstGeom>
          <a:noFill/>
          <a:ln>
            <a:noFill/>
          </a:ln>
        </p:spPr>
      </p:pic>
      <p:sp>
        <p:nvSpPr>
          <p:cNvPr id="120" name="Google Shape;120;p13"/>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1" name="Google Shape;121;p13"/>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History</a:t>
            </a:r>
            <a:endParaRPr b="1" sz="1700">
              <a:solidFill>
                <a:schemeClr val="dk1"/>
              </a:solidFill>
              <a:latin typeface="Lexend"/>
              <a:ea typeface="Lexend"/>
              <a:cs typeface="Lexend"/>
              <a:sym typeface="Lexend"/>
            </a:endParaRPr>
          </a:p>
        </p:txBody>
      </p:sp>
      <p:grpSp>
        <p:nvGrpSpPr>
          <p:cNvPr id="123" name="Google Shape;123;p13"/>
          <p:cNvGrpSpPr/>
          <p:nvPr/>
        </p:nvGrpSpPr>
        <p:grpSpPr>
          <a:xfrm>
            <a:off x="6156975" y="0"/>
            <a:ext cx="2987025" cy="3854074"/>
            <a:chOff x="6156975" y="0"/>
            <a:chExt cx="2987025" cy="3854074"/>
          </a:xfrm>
        </p:grpSpPr>
        <p:pic>
          <p:nvPicPr>
            <p:cNvPr id="124" name="Google Shape;124;p13"/>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25" name="Google Shape;125;p13"/>
            <p:cNvSpPr/>
            <p:nvPr/>
          </p:nvSpPr>
          <p:spPr>
            <a:xfrm>
              <a:off x="6860400" y="1205850"/>
              <a:ext cx="1959600" cy="13659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6" name="Google Shape;126;p13"/>
            <p:cNvPicPr preferRelativeResize="0"/>
            <p:nvPr/>
          </p:nvPicPr>
          <p:blipFill>
            <a:blip r:embed="rId5">
              <a:alphaModFix/>
            </a:blip>
            <a:stretch>
              <a:fillRect/>
            </a:stretch>
          </p:blipFill>
          <p:spPr>
            <a:xfrm rot="-378432">
              <a:off x="7001357" y="1317070"/>
              <a:ext cx="1677682" cy="1143462"/>
            </a:xfrm>
            <a:prstGeom prst="rect">
              <a:avLst/>
            </a:prstGeom>
            <a:noFill/>
            <a:ln>
              <a:noFill/>
            </a:ln>
          </p:spPr>
        </p:pic>
      </p:grpSp>
      <p:sp>
        <p:nvSpPr>
          <p:cNvPr id="127" name="Google Shape;127;p13"/>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28" name="Google Shape;128;p13"/>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Maths" showMasterSp="0">
  <p:cSld name="Title Slide 2_1_1_2">
    <p:bg>
      <p:bgPr>
        <a:solidFill>
          <a:srgbClr val="EBEDFE"/>
        </a:solidFill>
      </p:bgPr>
    </p:bg>
    <p:spTree>
      <p:nvGrpSpPr>
        <p:cNvPr id="129" name="Shape 129"/>
        <p:cNvGrpSpPr/>
        <p:nvPr/>
      </p:nvGrpSpPr>
      <p:grpSpPr>
        <a:xfrm>
          <a:off x="0" y="0"/>
          <a:ext cx="0" cy="0"/>
          <a:chOff x="0" y="0"/>
          <a:chExt cx="0" cy="0"/>
        </a:xfrm>
      </p:grpSpPr>
      <p:pic>
        <p:nvPicPr>
          <p:cNvPr id="130" name="Google Shape;130;p14"/>
          <p:cNvPicPr preferRelativeResize="0"/>
          <p:nvPr/>
        </p:nvPicPr>
        <p:blipFill rotWithShape="1">
          <a:blip r:embed="rId2">
            <a:alphaModFix/>
          </a:blip>
          <a:srcRect b="0" l="0" r="0" t="0"/>
          <a:stretch/>
        </p:blipFill>
        <p:spPr>
          <a:xfrm>
            <a:off x="6156975" y="0"/>
            <a:ext cx="2987025" cy="3854074"/>
          </a:xfrm>
          <a:prstGeom prst="rect">
            <a:avLst/>
          </a:prstGeom>
          <a:noFill/>
          <a:ln>
            <a:noFill/>
          </a:ln>
        </p:spPr>
      </p:pic>
      <p:sp>
        <p:nvSpPr>
          <p:cNvPr id="131" name="Google Shape;131;p14"/>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2" name="Google Shape;132;p14"/>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Maths</a:t>
            </a:r>
            <a:endParaRPr b="1" sz="1700">
              <a:solidFill>
                <a:schemeClr val="dk1"/>
              </a:solidFill>
              <a:latin typeface="Lexend"/>
              <a:ea typeface="Lexend"/>
              <a:cs typeface="Lexend"/>
              <a:sym typeface="Lexend"/>
            </a:endParaRPr>
          </a:p>
        </p:txBody>
      </p:sp>
      <p:pic>
        <p:nvPicPr>
          <p:cNvPr id="134" name="Google Shape;134;p14"/>
          <p:cNvPicPr preferRelativeResize="0"/>
          <p:nvPr/>
        </p:nvPicPr>
        <p:blipFill rotWithShape="1">
          <a:blip r:embed="rId4">
            <a:alphaModFix/>
          </a:blip>
          <a:srcRect b="0" l="6209" r="6209" t="0"/>
          <a:stretch/>
        </p:blipFill>
        <p:spPr>
          <a:xfrm>
            <a:off x="324000" y="4008600"/>
            <a:ext cx="707200" cy="128000"/>
          </a:xfrm>
          <a:prstGeom prst="rect">
            <a:avLst/>
          </a:prstGeom>
          <a:noFill/>
          <a:ln>
            <a:noFill/>
          </a:ln>
        </p:spPr>
      </p:pic>
      <p:sp>
        <p:nvSpPr>
          <p:cNvPr id="135" name="Google Shape;135;p14"/>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36" name="Google Shape;136;p14"/>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Music" showMasterSp="0">
  <p:cSld name="Title Slide 2_1_1_1_1_1">
    <p:bg>
      <p:bgPr>
        <a:solidFill>
          <a:srgbClr val="EBEDFE"/>
        </a:solidFill>
      </p:bgPr>
    </p:bg>
    <p:spTree>
      <p:nvGrpSpPr>
        <p:cNvPr id="137" name="Shape 137"/>
        <p:cNvGrpSpPr/>
        <p:nvPr/>
      </p:nvGrpSpPr>
      <p:grpSpPr>
        <a:xfrm>
          <a:off x="0" y="0"/>
          <a:ext cx="0" cy="0"/>
          <a:chOff x="0" y="0"/>
          <a:chExt cx="0" cy="0"/>
        </a:xfrm>
      </p:grpSpPr>
      <p:pic>
        <p:nvPicPr>
          <p:cNvPr id="138" name="Google Shape;138;p15"/>
          <p:cNvPicPr preferRelativeResize="0"/>
          <p:nvPr/>
        </p:nvPicPr>
        <p:blipFill rotWithShape="1">
          <a:blip r:embed="rId2">
            <a:alphaModFix/>
          </a:blip>
          <a:srcRect b="0" l="0" r="0" t="0"/>
          <a:stretch/>
        </p:blipFill>
        <p:spPr>
          <a:xfrm>
            <a:off x="6156975" y="0"/>
            <a:ext cx="2987025" cy="3854074"/>
          </a:xfrm>
          <a:prstGeom prst="rect">
            <a:avLst/>
          </a:prstGeom>
          <a:noFill/>
          <a:ln>
            <a:noFill/>
          </a:ln>
        </p:spPr>
      </p:pic>
      <p:sp>
        <p:nvSpPr>
          <p:cNvPr id="139" name="Google Shape;139;p15"/>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40" name="Google Shape;140;p15"/>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Music</a:t>
            </a:r>
            <a:endParaRPr b="1" sz="1700">
              <a:solidFill>
                <a:schemeClr val="dk1"/>
              </a:solidFill>
              <a:latin typeface="Lexend"/>
              <a:ea typeface="Lexend"/>
              <a:cs typeface="Lexend"/>
              <a:sym typeface="Lexend"/>
            </a:endParaRPr>
          </a:p>
        </p:txBody>
      </p:sp>
      <p:pic>
        <p:nvPicPr>
          <p:cNvPr id="142" name="Google Shape;142;p15"/>
          <p:cNvPicPr preferRelativeResize="0"/>
          <p:nvPr/>
        </p:nvPicPr>
        <p:blipFill rotWithShape="1">
          <a:blip r:embed="rId4">
            <a:alphaModFix/>
          </a:blip>
          <a:srcRect b="0" l="6209" r="6209" t="0"/>
          <a:stretch/>
        </p:blipFill>
        <p:spPr>
          <a:xfrm>
            <a:off x="324000" y="4008600"/>
            <a:ext cx="661625" cy="128000"/>
          </a:xfrm>
          <a:prstGeom prst="rect">
            <a:avLst/>
          </a:prstGeom>
          <a:noFill/>
          <a:ln>
            <a:noFill/>
          </a:ln>
        </p:spPr>
      </p:pic>
      <p:sp>
        <p:nvSpPr>
          <p:cNvPr id="143" name="Google Shape;143;p15"/>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44" name="Google Shape;144;p15"/>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Physical education" showMasterSp="0">
  <p:cSld name="Title Slide 2_1_1_1_1_1_1_1_1_1_1_1_1_2">
    <p:bg>
      <p:bgPr>
        <a:solidFill>
          <a:srgbClr val="EBEDFE"/>
        </a:solidFill>
      </p:bgPr>
    </p:bg>
    <p:spTree>
      <p:nvGrpSpPr>
        <p:cNvPr id="145" name="Shape 145"/>
        <p:cNvGrpSpPr/>
        <p:nvPr/>
      </p:nvGrpSpPr>
      <p:grpSpPr>
        <a:xfrm>
          <a:off x="0" y="0"/>
          <a:ext cx="0" cy="0"/>
          <a:chOff x="0" y="0"/>
          <a:chExt cx="0" cy="0"/>
        </a:xfrm>
      </p:grpSpPr>
      <p:pic>
        <p:nvPicPr>
          <p:cNvPr id="146" name="Google Shape;146;p16"/>
          <p:cNvPicPr preferRelativeResize="0"/>
          <p:nvPr/>
        </p:nvPicPr>
        <p:blipFill rotWithShape="1">
          <a:blip r:embed="rId2">
            <a:alphaModFix/>
          </a:blip>
          <a:srcRect b="0" l="6209" r="6209" t="0"/>
          <a:stretch/>
        </p:blipFill>
        <p:spPr>
          <a:xfrm>
            <a:off x="324000" y="4008600"/>
            <a:ext cx="2192950" cy="128000"/>
          </a:xfrm>
          <a:prstGeom prst="rect">
            <a:avLst/>
          </a:prstGeom>
          <a:noFill/>
          <a:ln>
            <a:noFill/>
          </a:ln>
        </p:spPr>
      </p:pic>
      <p:sp>
        <p:nvSpPr>
          <p:cNvPr id="147" name="Google Shape;147;p16"/>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48" name="Google Shape;148;p16"/>
          <p:cNvSpPr txBox="1"/>
          <p:nvPr/>
        </p:nvSpPr>
        <p:spPr>
          <a:xfrm>
            <a:off x="323850" y="3781525"/>
            <a:ext cx="24561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Physical education</a:t>
            </a:r>
            <a:endParaRPr b="1" sz="1700">
              <a:solidFill>
                <a:schemeClr val="dk1"/>
              </a:solidFill>
              <a:latin typeface="Lexend"/>
              <a:ea typeface="Lexend"/>
              <a:cs typeface="Lexend"/>
              <a:sym typeface="Lexend"/>
            </a:endParaRPr>
          </a:p>
        </p:txBody>
      </p:sp>
      <p:grpSp>
        <p:nvGrpSpPr>
          <p:cNvPr id="150" name="Google Shape;150;p16"/>
          <p:cNvGrpSpPr/>
          <p:nvPr/>
        </p:nvGrpSpPr>
        <p:grpSpPr>
          <a:xfrm>
            <a:off x="6156975" y="0"/>
            <a:ext cx="2987025" cy="3854074"/>
            <a:chOff x="6156975" y="0"/>
            <a:chExt cx="2987025" cy="3854074"/>
          </a:xfrm>
        </p:grpSpPr>
        <p:pic>
          <p:nvPicPr>
            <p:cNvPr id="151" name="Google Shape;151;p16"/>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52" name="Google Shape;152;p16"/>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sp>
        <p:nvSpPr>
          <p:cNvPr id="153" name="Google Shape;153;p16"/>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54" name="Google Shape;154;p16"/>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pic>
        <p:nvPicPr>
          <p:cNvPr id="155" name="Google Shape;155;p16"/>
          <p:cNvPicPr preferRelativeResize="0"/>
          <p:nvPr/>
        </p:nvPicPr>
        <p:blipFill>
          <a:blip r:embed="rId5">
            <a:alphaModFix/>
          </a:blip>
          <a:stretch>
            <a:fillRect/>
          </a:stretch>
        </p:blipFill>
        <p:spPr>
          <a:xfrm rot="-375628">
            <a:off x="6551506" y="729991"/>
            <a:ext cx="2546513" cy="2546493"/>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Physics" showMasterSp="0">
  <p:cSld name="Title Slide 2_1_1_1_1_1_1_1_1_2">
    <p:bg>
      <p:bgPr>
        <a:solidFill>
          <a:srgbClr val="EBEDFE"/>
        </a:solidFill>
      </p:bgPr>
    </p:bg>
    <p:spTree>
      <p:nvGrpSpPr>
        <p:cNvPr id="156" name="Shape 156"/>
        <p:cNvGrpSpPr/>
        <p:nvPr/>
      </p:nvGrpSpPr>
      <p:grpSpPr>
        <a:xfrm>
          <a:off x="0" y="0"/>
          <a:ext cx="0" cy="0"/>
          <a:chOff x="0" y="0"/>
          <a:chExt cx="0" cy="0"/>
        </a:xfrm>
      </p:grpSpPr>
      <p:pic>
        <p:nvPicPr>
          <p:cNvPr id="157" name="Google Shape;157;p17"/>
          <p:cNvPicPr preferRelativeResize="0"/>
          <p:nvPr/>
        </p:nvPicPr>
        <p:blipFill rotWithShape="1">
          <a:blip r:embed="rId2">
            <a:alphaModFix/>
          </a:blip>
          <a:srcRect b="0" l="6209" r="6209" t="0"/>
          <a:stretch/>
        </p:blipFill>
        <p:spPr>
          <a:xfrm>
            <a:off x="324000" y="4008600"/>
            <a:ext cx="859400" cy="127996"/>
          </a:xfrm>
          <a:prstGeom prst="rect">
            <a:avLst/>
          </a:prstGeom>
          <a:noFill/>
          <a:ln>
            <a:noFill/>
          </a:ln>
        </p:spPr>
      </p:pic>
      <p:sp>
        <p:nvSpPr>
          <p:cNvPr id="158" name="Google Shape;158;p17"/>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59" name="Google Shape;159;p17"/>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Physics</a:t>
            </a:r>
            <a:endParaRPr b="1" sz="1700">
              <a:solidFill>
                <a:schemeClr val="dk1"/>
              </a:solidFill>
              <a:latin typeface="Lexend"/>
              <a:ea typeface="Lexend"/>
              <a:cs typeface="Lexend"/>
              <a:sym typeface="Lexend"/>
            </a:endParaRPr>
          </a:p>
        </p:txBody>
      </p:sp>
      <p:grpSp>
        <p:nvGrpSpPr>
          <p:cNvPr id="161" name="Google Shape;161;p17"/>
          <p:cNvGrpSpPr/>
          <p:nvPr/>
        </p:nvGrpSpPr>
        <p:grpSpPr>
          <a:xfrm>
            <a:off x="6156975" y="0"/>
            <a:ext cx="2987025" cy="3854074"/>
            <a:chOff x="6156975" y="0"/>
            <a:chExt cx="2987025" cy="3854074"/>
          </a:xfrm>
        </p:grpSpPr>
        <p:pic>
          <p:nvPicPr>
            <p:cNvPr id="162" name="Google Shape;162;p17"/>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63" name="Google Shape;163;p17"/>
            <p:cNvSpPr/>
            <p:nvPr/>
          </p:nvSpPr>
          <p:spPr>
            <a:xfrm>
              <a:off x="6898050" y="839288"/>
              <a:ext cx="1959600" cy="23547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4" name="Google Shape;164;p17"/>
            <p:cNvPicPr preferRelativeResize="0"/>
            <p:nvPr/>
          </p:nvPicPr>
          <p:blipFill>
            <a:blip r:embed="rId5">
              <a:alphaModFix/>
            </a:blip>
            <a:stretch>
              <a:fillRect/>
            </a:stretch>
          </p:blipFill>
          <p:spPr>
            <a:xfrm rot="-384492">
              <a:off x="7235674" y="1037850"/>
              <a:ext cx="1204851" cy="1957577"/>
            </a:xfrm>
            <a:prstGeom prst="rect">
              <a:avLst/>
            </a:prstGeom>
            <a:noFill/>
            <a:ln>
              <a:noFill/>
            </a:ln>
          </p:spPr>
        </p:pic>
      </p:grpSp>
      <p:sp>
        <p:nvSpPr>
          <p:cNvPr id="165" name="Google Shape;165;p17"/>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66" name="Google Shape;166;p17"/>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Relationships and health education" showMasterSp="0">
  <p:cSld name="Title Slide 2_1_1_1_1_1_1_1_1_1_1_7">
    <p:bg>
      <p:bgPr>
        <a:solidFill>
          <a:srgbClr val="EBEDFE"/>
        </a:solidFill>
      </p:bgPr>
    </p:bg>
    <p:spTree>
      <p:nvGrpSpPr>
        <p:cNvPr id="167" name="Shape 167"/>
        <p:cNvGrpSpPr/>
        <p:nvPr/>
      </p:nvGrpSpPr>
      <p:grpSpPr>
        <a:xfrm>
          <a:off x="0" y="0"/>
          <a:ext cx="0" cy="0"/>
          <a:chOff x="0" y="0"/>
          <a:chExt cx="0" cy="0"/>
        </a:xfrm>
      </p:grpSpPr>
      <p:pic>
        <p:nvPicPr>
          <p:cNvPr id="168" name="Google Shape;168;p18"/>
          <p:cNvPicPr preferRelativeResize="0"/>
          <p:nvPr/>
        </p:nvPicPr>
        <p:blipFill rotWithShape="1">
          <a:blip r:embed="rId2">
            <a:alphaModFix/>
          </a:blip>
          <a:srcRect b="0" l="6209" r="6209" t="0"/>
          <a:stretch/>
        </p:blipFill>
        <p:spPr>
          <a:xfrm>
            <a:off x="324000" y="4008600"/>
            <a:ext cx="1360800" cy="128000"/>
          </a:xfrm>
          <a:prstGeom prst="rect">
            <a:avLst/>
          </a:prstGeom>
          <a:noFill/>
          <a:ln>
            <a:noFill/>
          </a:ln>
        </p:spPr>
      </p:pic>
      <p:sp>
        <p:nvSpPr>
          <p:cNvPr id="169" name="Google Shape;169;p18"/>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70" name="Google Shape;170;p18"/>
          <p:cNvSpPr txBox="1"/>
          <p:nvPr/>
        </p:nvSpPr>
        <p:spPr>
          <a:xfrm>
            <a:off x="323850" y="3781525"/>
            <a:ext cx="46233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RHE (PSHE)</a:t>
            </a:r>
            <a:endParaRPr b="1" sz="1700">
              <a:solidFill>
                <a:schemeClr val="dk1"/>
              </a:solidFill>
              <a:latin typeface="Lexend"/>
              <a:ea typeface="Lexend"/>
              <a:cs typeface="Lexend"/>
              <a:sym typeface="Lexend"/>
            </a:endParaRPr>
          </a:p>
        </p:txBody>
      </p:sp>
      <p:grpSp>
        <p:nvGrpSpPr>
          <p:cNvPr id="172" name="Google Shape;172;p18"/>
          <p:cNvGrpSpPr/>
          <p:nvPr/>
        </p:nvGrpSpPr>
        <p:grpSpPr>
          <a:xfrm>
            <a:off x="6156975" y="0"/>
            <a:ext cx="2987025" cy="3854074"/>
            <a:chOff x="6156975" y="0"/>
            <a:chExt cx="2987025" cy="3854074"/>
          </a:xfrm>
        </p:grpSpPr>
        <p:pic>
          <p:nvPicPr>
            <p:cNvPr id="173" name="Google Shape;173;p18"/>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74" name="Google Shape;174;p18"/>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pic>
        <p:nvPicPr>
          <p:cNvPr id="175" name="Google Shape;175;p18"/>
          <p:cNvPicPr preferRelativeResize="0"/>
          <p:nvPr/>
        </p:nvPicPr>
        <p:blipFill>
          <a:blip r:embed="rId5">
            <a:alphaModFix/>
          </a:blip>
          <a:stretch>
            <a:fillRect/>
          </a:stretch>
        </p:blipFill>
        <p:spPr>
          <a:xfrm rot="-360033">
            <a:off x="6814806" y="1250542"/>
            <a:ext cx="1965462" cy="1393693"/>
          </a:xfrm>
          <a:prstGeom prst="rect">
            <a:avLst/>
          </a:prstGeom>
          <a:noFill/>
          <a:ln>
            <a:noFill/>
          </a:ln>
        </p:spPr>
      </p:pic>
      <p:sp>
        <p:nvSpPr>
          <p:cNvPr id="176" name="Google Shape;176;p18"/>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77" name="Google Shape;177;p18"/>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1800"/>
              <a:buFont typeface="Lexend"/>
              <a:buNone/>
              <a:defRPr sz="1800">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Relationships, sex and health education" showMasterSp="0">
  <p:cSld name="Title Slide 2_1_1_1_1_1_1_1_1_1_1_7_1">
    <p:bg>
      <p:bgPr>
        <a:solidFill>
          <a:srgbClr val="EBEDFE"/>
        </a:solidFill>
      </p:bgPr>
    </p:bg>
    <p:spTree>
      <p:nvGrpSpPr>
        <p:cNvPr id="178" name="Shape 178"/>
        <p:cNvGrpSpPr/>
        <p:nvPr/>
      </p:nvGrpSpPr>
      <p:grpSpPr>
        <a:xfrm>
          <a:off x="0" y="0"/>
          <a:ext cx="0" cy="0"/>
          <a:chOff x="0" y="0"/>
          <a:chExt cx="0" cy="0"/>
        </a:xfrm>
      </p:grpSpPr>
      <p:pic>
        <p:nvPicPr>
          <p:cNvPr id="179" name="Google Shape;179;p19"/>
          <p:cNvPicPr preferRelativeResize="0"/>
          <p:nvPr/>
        </p:nvPicPr>
        <p:blipFill rotWithShape="1">
          <a:blip r:embed="rId2">
            <a:alphaModFix/>
          </a:blip>
          <a:srcRect b="0" l="6209" r="6209" t="0"/>
          <a:stretch/>
        </p:blipFill>
        <p:spPr>
          <a:xfrm>
            <a:off x="324000" y="4008600"/>
            <a:ext cx="1511900" cy="128000"/>
          </a:xfrm>
          <a:prstGeom prst="rect">
            <a:avLst/>
          </a:prstGeom>
          <a:noFill/>
          <a:ln>
            <a:noFill/>
          </a:ln>
        </p:spPr>
      </p:pic>
      <p:sp>
        <p:nvSpPr>
          <p:cNvPr id="180" name="Google Shape;180;p19"/>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81" name="Google Shape;181;p19"/>
          <p:cNvSpPr txBox="1"/>
          <p:nvPr/>
        </p:nvSpPr>
        <p:spPr>
          <a:xfrm>
            <a:off x="323850" y="3781525"/>
            <a:ext cx="50871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RSHE (PSHE)</a:t>
            </a:r>
            <a:endParaRPr b="1" sz="1700">
              <a:solidFill>
                <a:schemeClr val="dk1"/>
              </a:solidFill>
              <a:latin typeface="Lexend"/>
              <a:ea typeface="Lexend"/>
              <a:cs typeface="Lexend"/>
              <a:sym typeface="Lexend"/>
            </a:endParaRPr>
          </a:p>
        </p:txBody>
      </p:sp>
      <p:grpSp>
        <p:nvGrpSpPr>
          <p:cNvPr id="183" name="Google Shape;183;p19"/>
          <p:cNvGrpSpPr/>
          <p:nvPr/>
        </p:nvGrpSpPr>
        <p:grpSpPr>
          <a:xfrm>
            <a:off x="6156975" y="0"/>
            <a:ext cx="2987025" cy="3854074"/>
            <a:chOff x="6156975" y="0"/>
            <a:chExt cx="2987025" cy="3854074"/>
          </a:xfrm>
        </p:grpSpPr>
        <p:pic>
          <p:nvPicPr>
            <p:cNvPr id="184" name="Google Shape;184;p19"/>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85" name="Google Shape;185;p19"/>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pic>
        <p:nvPicPr>
          <p:cNvPr id="186" name="Google Shape;186;p19"/>
          <p:cNvPicPr preferRelativeResize="0"/>
          <p:nvPr/>
        </p:nvPicPr>
        <p:blipFill>
          <a:blip r:embed="rId5">
            <a:alphaModFix/>
          </a:blip>
          <a:stretch>
            <a:fillRect/>
          </a:stretch>
        </p:blipFill>
        <p:spPr>
          <a:xfrm rot="-360033">
            <a:off x="6814806" y="1250542"/>
            <a:ext cx="1965462" cy="1393693"/>
          </a:xfrm>
          <a:prstGeom prst="rect">
            <a:avLst/>
          </a:prstGeom>
          <a:noFill/>
          <a:ln>
            <a:noFill/>
          </a:ln>
        </p:spPr>
      </p:pic>
      <p:sp>
        <p:nvSpPr>
          <p:cNvPr id="187" name="Google Shape;187;p19"/>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88" name="Google Shape;188;p19"/>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Religious education" showMasterSp="0">
  <p:cSld name="Title Slide 2_1_1_1_1_1_1_1_1_1_1_1_1_1">
    <p:bg>
      <p:bgPr>
        <a:solidFill>
          <a:srgbClr val="EBEDFE"/>
        </a:solidFill>
      </p:bgPr>
    </p:bg>
    <p:spTree>
      <p:nvGrpSpPr>
        <p:cNvPr id="189" name="Shape 189"/>
        <p:cNvGrpSpPr/>
        <p:nvPr/>
      </p:nvGrpSpPr>
      <p:grpSpPr>
        <a:xfrm>
          <a:off x="0" y="0"/>
          <a:ext cx="0" cy="0"/>
          <a:chOff x="0" y="0"/>
          <a:chExt cx="0" cy="0"/>
        </a:xfrm>
      </p:grpSpPr>
      <p:pic>
        <p:nvPicPr>
          <p:cNvPr id="190" name="Google Shape;190;p20"/>
          <p:cNvPicPr preferRelativeResize="0"/>
          <p:nvPr/>
        </p:nvPicPr>
        <p:blipFill rotWithShape="1">
          <a:blip r:embed="rId2">
            <a:alphaModFix/>
          </a:blip>
          <a:srcRect b="0" l="6209" r="6209" t="0"/>
          <a:stretch/>
        </p:blipFill>
        <p:spPr>
          <a:xfrm>
            <a:off x="324000" y="4008600"/>
            <a:ext cx="2271875" cy="128000"/>
          </a:xfrm>
          <a:prstGeom prst="rect">
            <a:avLst/>
          </a:prstGeom>
          <a:noFill/>
          <a:ln>
            <a:noFill/>
          </a:ln>
        </p:spPr>
      </p:pic>
      <p:sp>
        <p:nvSpPr>
          <p:cNvPr id="191" name="Google Shape;191;p20"/>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92" name="Google Shape;192;p20"/>
          <p:cNvSpPr txBox="1"/>
          <p:nvPr/>
        </p:nvSpPr>
        <p:spPr>
          <a:xfrm>
            <a:off x="323850" y="3781525"/>
            <a:ext cx="2798100" cy="2772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Waxbarashada diinta</a:t>
            </a:r>
            <a:endParaRPr b="1" sz="1400">
              <a:solidFill>
                <a:schemeClr val="dk1"/>
              </a:solidFill>
              <a:latin typeface="Lexend"/>
              <a:ea typeface="Lexend"/>
              <a:cs typeface="Lexend"/>
              <a:sym typeface="Lexend"/>
            </a:endParaRPr>
          </a:p>
        </p:txBody>
      </p:sp>
      <p:grpSp>
        <p:nvGrpSpPr>
          <p:cNvPr id="194" name="Google Shape;194;p20"/>
          <p:cNvGrpSpPr/>
          <p:nvPr/>
        </p:nvGrpSpPr>
        <p:grpSpPr>
          <a:xfrm>
            <a:off x="6156975" y="0"/>
            <a:ext cx="2987025" cy="3854074"/>
            <a:chOff x="6156975" y="0"/>
            <a:chExt cx="2987025" cy="3854074"/>
          </a:xfrm>
        </p:grpSpPr>
        <p:pic>
          <p:nvPicPr>
            <p:cNvPr id="195" name="Google Shape;195;p20"/>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196" name="Google Shape;196;p20"/>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pic>
        <p:nvPicPr>
          <p:cNvPr id="197" name="Google Shape;197;p20"/>
          <p:cNvPicPr preferRelativeResize="0"/>
          <p:nvPr/>
        </p:nvPicPr>
        <p:blipFill>
          <a:blip r:embed="rId5">
            <a:alphaModFix/>
          </a:blip>
          <a:stretch>
            <a:fillRect/>
          </a:stretch>
        </p:blipFill>
        <p:spPr>
          <a:xfrm rot="-360003">
            <a:off x="6754136" y="1062731"/>
            <a:ext cx="2012844" cy="1854018"/>
          </a:xfrm>
          <a:prstGeom prst="rect">
            <a:avLst/>
          </a:prstGeom>
          <a:noFill/>
          <a:ln>
            <a:noFill/>
          </a:ln>
        </p:spPr>
      </p:pic>
      <p:sp>
        <p:nvSpPr>
          <p:cNvPr id="198" name="Google Shape;198;p20"/>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199" name="Google Shape;199;p20"/>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Biology" showMasterSp="0">
  <p:cSld name="Title Slide 2_1_1_1_1_1_1_1">
    <p:bg>
      <p:bgPr>
        <a:solidFill>
          <a:srgbClr val="EBEDFE"/>
        </a:solidFill>
      </p:bgPr>
    </p:bg>
    <p:spTree>
      <p:nvGrpSpPr>
        <p:cNvPr id="20" name="Shape 20"/>
        <p:cNvGrpSpPr/>
        <p:nvPr/>
      </p:nvGrpSpPr>
      <p:grpSpPr>
        <a:xfrm>
          <a:off x="0" y="0"/>
          <a:ext cx="0" cy="0"/>
          <a:chOff x="0" y="0"/>
          <a:chExt cx="0" cy="0"/>
        </a:xfrm>
      </p:grpSpPr>
      <p:pic>
        <p:nvPicPr>
          <p:cNvPr id="21" name="Google Shape;21;p3"/>
          <p:cNvPicPr preferRelativeResize="0"/>
          <p:nvPr/>
        </p:nvPicPr>
        <p:blipFill rotWithShape="1">
          <a:blip r:embed="rId2">
            <a:alphaModFix/>
          </a:blip>
          <a:srcRect b="0" l="6209" r="6209" t="0"/>
          <a:stretch/>
        </p:blipFill>
        <p:spPr>
          <a:xfrm>
            <a:off x="324000" y="4008600"/>
            <a:ext cx="859400" cy="127996"/>
          </a:xfrm>
          <a:prstGeom prst="rect">
            <a:avLst/>
          </a:prstGeom>
          <a:noFill/>
          <a:ln>
            <a:noFill/>
          </a:ln>
        </p:spPr>
      </p:pic>
      <p:pic>
        <p:nvPicPr>
          <p:cNvPr id="22" name="Google Shape;22;p3"/>
          <p:cNvPicPr preferRelativeResize="0"/>
          <p:nvPr/>
        </p:nvPicPr>
        <p:blipFill rotWithShape="1">
          <a:blip r:embed="rId3">
            <a:alphaModFix/>
          </a:blip>
          <a:srcRect b="0" l="0" r="0" t="0"/>
          <a:stretch/>
        </p:blipFill>
        <p:spPr>
          <a:xfrm>
            <a:off x="6156975" y="0"/>
            <a:ext cx="2987025" cy="3854074"/>
          </a:xfrm>
          <a:prstGeom prst="rect">
            <a:avLst/>
          </a:prstGeom>
          <a:noFill/>
          <a:ln>
            <a:noFill/>
          </a:ln>
        </p:spPr>
      </p:pic>
      <p:sp>
        <p:nvSpPr>
          <p:cNvPr id="23" name="Google Shape;23;p3"/>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4" name="Google Shape;24;p3"/>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Biology</a:t>
            </a:r>
            <a:endParaRPr b="1" sz="1700">
              <a:solidFill>
                <a:schemeClr val="dk1"/>
              </a:solidFill>
              <a:latin typeface="Lexend"/>
              <a:ea typeface="Lexend"/>
              <a:cs typeface="Lexend"/>
              <a:sym typeface="Lexend"/>
            </a:endParaRPr>
          </a:p>
        </p:txBody>
      </p:sp>
      <p:sp>
        <p:nvSpPr>
          <p:cNvPr id="26" name="Google Shape;26;p3"/>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27" name="Google Shape;27;p3"/>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Science" showMasterSp="0">
  <p:cSld name="Title Slide 2_1_1_1_1_1_1_2">
    <p:bg>
      <p:bgPr>
        <a:solidFill>
          <a:srgbClr val="EBEDFE"/>
        </a:solidFill>
      </p:bgPr>
    </p:bg>
    <p:spTree>
      <p:nvGrpSpPr>
        <p:cNvPr id="200" name="Shape 200"/>
        <p:cNvGrpSpPr/>
        <p:nvPr/>
      </p:nvGrpSpPr>
      <p:grpSpPr>
        <a:xfrm>
          <a:off x="0" y="0"/>
          <a:ext cx="0" cy="0"/>
          <a:chOff x="0" y="0"/>
          <a:chExt cx="0" cy="0"/>
        </a:xfrm>
      </p:grpSpPr>
      <p:sp>
        <p:nvSpPr>
          <p:cNvPr id="201" name="Google Shape;201;p21"/>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02" name="Google Shape;202;p21"/>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Sayniska</a:t>
            </a:r>
            <a:endParaRPr b="1" sz="1400">
              <a:solidFill>
                <a:schemeClr val="dk1"/>
              </a:solidFill>
              <a:latin typeface="Lexend"/>
              <a:ea typeface="Lexend"/>
              <a:cs typeface="Lexend"/>
              <a:sym typeface="Lexend"/>
            </a:endParaRPr>
          </a:p>
        </p:txBody>
      </p:sp>
      <p:pic>
        <p:nvPicPr>
          <p:cNvPr id="204" name="Google Shape;204;p21"/>
          <p:cNvPicPr preferRelativeResize="0"/>
          <p:nvPr/>
        </p:nvPicPr>
        <p:blipFill rotWithShape="1">
          <a:blip r:embed="rId3">
            <a:alphaModFix/>
          </a:blip>
          <a:srcRect b="0" l="6209" r="6209" t="0"/>
          <a:stretch/>
        </p:blipFill>
        <p:spPr>
          <a:xfrm>
            <a:off x="324000" y="4008600"/>
            <a:ext cx="859400" cy="127996"/>
          </a:xfrm>
          <a:prstGeom prst="rect">
            <a:avLst/>
          </a:prstGeom>
          <a:noFill/>
          <a:ln>
            <a:noFill/>
          </a:ln>
        </p:spPr>
      </p:pic>
      <p:grpSp>
        <p:nvGrpSpPr>
          <p:cNvPr id="205" name="Google Shape;205;p21"/>
          <p:cNvGrpSpPr/>
          <p:nvPr/>
        </p:nvGrpSpPr>
        <p:grpSpPr>
          <a:xfrm>
            <a:off x="6156975" y="0"/>
            <a:ext cx="2987025" cy="3854074"/>
            <a:chOff x="6156975" y="0"/>
            <a:chExt cx="2987025" cy="3854074"/>
          </a:xfrm>
        </p:grpSpPr>
        <p:pic>
          <p:nvPicPr>
            <p:cNvPr id="206" name="Google Shape;206;p21"/>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07" name="Google Shape;207;p21"/>
            <p:cNvSpPr/>
            <p:nvPr/>
          </p:nvSpPr>
          <p:spPr>
            <a:xfrm>
              <a:off x="6860400" y="869975"/>
              <a:ext cx="1959600" cy="20070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8" name="Google Shape;208;p21"/>
            <p:cNvPicPr preferRelativeResize="0"/>
            <p:nvPr/>
          </p:nvPicPr>
          <p:blipFill>
            <a:blip r:embed="rId5">
              <a:alphaModFix/>
            </a:blip>
            <a:stretch>
              <a:fillRect/>
            </a:stretch>
          </p:blipFill>
          <p:spPr>
            <a:xfrm rot="-311816">
              <a:off x="7083000" y="1110274"/>
              <a:ext cx="1514398" cy="1526398"/>
            </a:xfrm>
            <a:prstGeom prst="rect">
              <a:avLst/>
            </a:prstGeom>
            <a:noFill/>
            <a:ln>
              <a:noFill/>
            </a:ln>
          </p:spPr>
        </p:pic>
      </p:grpSp>
      <p:sp>
        <p:nvSpPr>
          <p:cNvPr id="209" name="Google Shape;209;p21"/>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210" name="Google Shape;210;p21"/>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Spanish" showMasterSp="0">
  <p:cSld name="Title Slide 2_1_1_1_1_1_1_1_1_1_1_1_2_1">
    <p:bg>
      <p:bgPr>
        <a:solidFill>
          <a:srgbClr val="EBEDFE"/>
        </a:solidFill>
      </p:bgPr>
    </p:bg>
    <p:spTree>
      <p:nvGrpSpPr>
        <p:cNvPr id="211" name="Shape 211"/>
        <p:cNvGrpSpPr/>
        <p:nvPr/>
      </p:nvGrpSpPr>
      <p:grpSpPr>
        <a:xfrm>
          <a:off x="0" y="0"/>
          <a:ext cx="0" cy="0"/>
          <a:chOff x="0" y="0"/>
          <a:chExt cx="0" cy="0"/>
        </a:xfrm>
      </p:grpSpPr>
      <p:pic>
        <p:nvPicPr>
          <p:cNvPr id="212" name="Google Shape;212;p22"/>
          <p:cNvPicPr preferRelativeResize="0"/>
          <p:nvPr/>
        </p:nvPicPr>
        <p:blipFill rotWithShape="1">
          <a:blip r:embed="rId2">
            <a:alphaModFix/>
          </a:blip>
          <a:srcRect b="0" l="6209" r="6209" t="0"/>
          <a:stretch/>
        </p:blipFill>
        <p:spPr>
          <a:xfrm>
            <a:off x="324000" y="4008600"/>
            <a:ext cx="890625" cy="128000"/>
          </a:xfrm>
          <a:prstGeom prst="rect">
            <a:avLst/>
          </a:prstGeom>
          <a:noFill/>
          <a:ln>
            <a:noFill/>
          </a:ln>
        </p:spPr>
      </p:pic>
      <p:sp>
        <p:nvSpPr>
          <p:cNvPr id="213" name="Google Shape;213;p22"/>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14" name="Google Shape;214;p22"/>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Isbaanish</a:t>
            </a:r>
            <a:endParaRPr b="1" sz="1400">
              <a:solidFill>
                <a:schemeClr val="dk1"/>
              </a:solidFill>
              <a:latin typeface="Lexend"/>
              <a:ea typeface="Lexend"/>
              <a:cs typeface="Lexend"/>
              <a:sym typeface="Lexend"/>
            </a:endParaRPr>
          </a:p>
        </p:txBody>
      </p:sp>
      <p:grpSp>
        <p:nvGrpSpPr>
          <p:cNvPr id="216" name="Google Shape;216;p22"/>
          <p:cNvGrpSpPr/>
          <p:nvPr/>
        </p:nvGrpSpPr>
        <p:grpSpPr>
          <a:xfrm>
            <a:off x="6156975" y="0"/>
            <a:ext cx="2987025" cy="3854074"/>
            <a:chOff x="6156975" y="0"/>
            <a:chExt cx="2987025" cy="3854074"/>
          </a:xfrm>
        </p:grpSpPr>
        <p:pic>
          <p:nvPicPr>
            <p:cNvPr id="217" name="Google Shape;217;p22"/>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218" name="Google Shape;218;p22"/>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sp>
        <p:nvSpPr>
          <p:cNvPr id="219" name="Google Shape;219;p22"/>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220" name="Google Shape;220;p22"/>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pic>
        <p:nvPicPr>
          <p:cNvPr id="221" name="Google Shape;221;p22"/>
          <p:cNvPicPr preferRelativeResize="0"/>
          <p:nvPr/>
        </p:nvPicPr>
        <p:blipFill>
          <a:blip r:embed="rId5">
            <a:alphaModFix/>
          </a:blip>
          <a:stretch>
            <a:fillRect/>
          </a:stretch>
        </p:blipFill>
        <p:spPr>
          <a:xfrm rot="-390001">
            <a:off x="6638540" y="856133"/>
            <a:ext cx="2340000" cy="2340000"/>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1 Outcome">
  <p:cSld name="CUSTOM_5">
    <p:bg>
      <p:bgPr>
        <a:solidFill>
          <a:srgbClr val="EBEDFE"/>
        </a:solidFill>
      </p:bgPr>
    </p:bg>
    <p:spTree>
      <p:nvGrpSpPr>
        <p:cNvPr id="222" name="Shape 222"/>
        <p:cNvGrpSpPr/>
        <p:nvPr/>
      </p:nvGrpSpPr>
      <p:grpSpPr>
        <a:xfrm>
          <a:off x="0" y="0"/>
          <a:ext cx="0" cy="0"/>
          <a:chOff x="0" y="0"/>
          <a:chExt cx="0" cy="0"/>
        </a:xfrm>
      </p:grpSpPr>
      <p:pic>
        <p:nvPicPr>
          <p:cNvPr id="223" name="Google Shape;223;p23"/>
          <p:cNvPicPr preferRelativeResize="0"/>
          <p:nvPr/>
        </p:nvPicPr>
        <p:blipFill>
          <a:blip r:embed="rId2">
            <a:alphaModFix/>
          </a:blip>
          <a:stretch>
            <a:fillRect/>
          </a:stretch>
        </p:blipFill>
        <p:spPr>
          <a:xfrm>
            <a:off x="343225" y="1388370"/>
            <a:ext cx="7945600" cy="2919776"/>
          </a:xfrm>
          <a:prstGeom prst="rect">
            <a:avLst/>
          </a:prstGeom>
          <a:noFill/>
          <a:ln>
            <a:noFill/>
          </a:ln>
        </p:spPr>
      </p:pic>
      <p:sp>
        <p:nvSpPr>
          <p:cNvPr id="224" name="Google Shape;224;p23"/>
          <p:cNvSpPr txBox="1"/>
          <p:nvPr/>
        </p:nvSpPr>
        <p:spPr>
          <a:xfrm>
            <a:off x="325207" y="454765"/>
            <a:ext cx="4575600" cy="4311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Natiijo</a:t>
            </a:r>
            <a:endParaRPr b="1" sz="1400">
              <a:solidFill>
                <a:schemeClr val="dk1"/>
              </a:solidFill>
              <a:latin typeface="Lexend"/>
              <a:ea typeface="Lexend"/>
              <a:cs typeface="Lexend"/>
              <a:sym typeface="Lexend"/>
            </a:endParaRPr>
          </a:p>
        </p:txBody>
      </p:sp>
      <p:sp>
        <p:nvSpPr>
          <p:cNvPr id="225" name="Google Shape;225;p23"/>
          <p:cNvSpPr txBox="1"/>
          <p:nvPr>
            <p:ph idx="1" type="subTitle"/>
          </p:nvPr>
        </p:nvSpPr>
        <p:spPr>
          <a:xfrm>
            <a:off x="666000" y="1620000"/>
            <a:ext cx="7270800" cy="2504100"/>
          </a:xfrm>
          <a:prstGeom prst="rect">
            <a:avLst/>
          </a:prstGeom>
        </p:spPr>
        <p:txBody>
          <a:bodyPr anchorCtr="0" anchor="ctr" bIns="0" lIns="0" spcFirstLastPara="1" rIns="0" wrap="square" tIns="0">
            <a:noAutofit/>
          </a:bodyPr>
          <a:lstStyle>
            <a:lvl1pPr lvl="0" rtl="0">
              <a:lnSpc>
                <a:spcPct val="115000"/>
              </a:lnSpc>
              <a:spcBef>
                <a:spcPts val="0"/>
              </a:spcBef>
              <a:spcAft>
                <a:spcPts val="0"/>
              </a:spcAft>
              <a:buSzPts val="2000"/>
              <a:buNone/>
              <a:defRPr sz="20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a:pPr>
              <a:defRPr/>
            </a:p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2 Hidden guidance slide">
  <p:cSld name="CUSTOM_1">
    <p:bg>
      <p:bgPr>
        <a:solidFill>
          <a:srgbClr val="FFF7CC"/>
        </a:solidFill>
      </p:bgPr>
    </p:bg>
    <p:spTree>
      <p:nvGrpSpPr>
        <p:cNvPr id="226" name="Shape 226"/>
        <p:cNvGrpSpPr/>
        <p:nvPr/>
      </p:nvGrpSpPr>
      <p:grpSpPr>
        <a:xfrm>
          <a:off x="0" y="0"/>
          <a:ext cx="0" cy="0"/>
          <a:chOff x="0" y="0"/>
          <a:chExt cx="0" cy="0"/>
        </a:xfrm>
      </p:grpSpPr>
      <p:sp>
        <p:nvSpPr>
          <p:cNvPr id="227" name="Google Shape;227;p24"/>
          <p:cNvSpPr/>
          <p:nvPr/>
        </p:nvSpPr>
        <p:spPr>
          <a:xfrm>
            <a:off x="4683800" y="810000"/>
            <a:ext cx="4134600" cy="1163400"/>
          </a:xfrm>
          <a:prstGeom prst="roundRect">
            <a:avLst>
              <a:gd fmla="val 10151" name="adj"/>
            </a:avLst>
          </a:prstGeom>
          <a:solidFill>
            <a:srgbClr val="FFFFFF"/>
          </a:solidFill>
          <a:ln cap="flat" cmpd="sng" w="19050">
            <a:solidFill>
              <a:srgbClr val="28282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24"/>
          <p:cNvSpPr/>
          <p:nvPr/>
        </p:nvSpPr>
        <p:spPr>
          <a:xfrm>
            <a:off x="185250" y="810000"/>
            <a:ext cx="4134600" cy="3850200"/>
          </a:xfrm>
          <a:prstGeom prst="roundRect">
            <a:avLst>
              <a:gd fmla="val 2796" name="adj"/>
            </a:avLst>
          </a:prstGeom>
          <a:solidFill>
            <a:srgbClr val="FFFFFF"/>
          </a:solidFill>
          <a:ln cap="flat" cmpd="sng" w="19050">
            <a:solidFill>
              <a:srgbClr val="28282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24"/>
          <p:cNvSpPr txBox="1"/>
          <p:nvPr/>
        </p:nvSpPr>
        <p:spPr>
          <a:xfrm>
            <a:off x="325475" y="1245050"/>
            <a:ext cx="3998700" cy="461700"/>
          </a:xfrm>
          <a:prstGeom prst="rect">
            <a:avLst/>
          </a:prstGeom>
          <a:noFill/>
          <a:ln>
            <a:noFill/>
          </a:ln>
        </p:spPr>
        <p:txBody>
          <a:bodyPr anchorCtr="0" anchor="t" bIns="0" lIns="0" spcFirstLastPara="1" rIns="0" wrap="none" tIns="0">
            <a:spAutoFit/>
          </a:bodyPr>
          <a:lstStyle/>
          <a:p>
            <a:pPr indent="0" lvl="0" marL="0" rtl="0" algn="l">
              <a:lnSpc>
                <a:spcPct val="150000"/>
              </a:lnSpc>
              <a:spcBef>
                <a:spcPts val="0"/>
              </a:spcBef>
              <a:spcAft>
                <a:spcPts val="1000"/>
              </a:spcAft>
              <a:buNone/>
            </a:pPr>
            <a:r>
              <a:rPr lang="en-GB" sz="1200">
                <a:solidFill>
                  <a:schemeClr val="dk1"/>
                </a:solidFill>
                <a:latin typeface="Lexend"/>
                <a:ea typeface="Lexend"/>
                <a:cs typeface="Lexend"/>
                <a:sym typeface="Lexend"/>
              </a:rPr>
              <a:t>Oak’s lessons are structured around </a:t>
            </a:r>
            <a:r>
              <a:rPr b="1" lang="en-GB" sz="1200">
                <a:solidFill>
                  <a:schemeClr val="dk1"/>
                </a:solidFill>
                <a:latin typeface="Lexend"/>
                <a:ea typeface="Lexend"/>
                <a:cs typeface="Lexend"/>
                <a:sym typeface="Lexend"/>
              </a:rPr>
              <a:t>wareegyada barashada</a:t>
            </a:r>
            <a:r>
              <a:rPr i="1" lang="en-GB" sz="1200">
                <a:solidFill>
                  <a:schemeClr val="dk1"/>
                </a:solidFill>
                <a:latin typeface="Lexend"/>
                <a:ea typeface="Lexend"/>
                <a:cs typeface="Lexend"/>
                <a:sym typeface="Lexend"/>
              </a:rPr>
              <a:t>.</a:t>
            </a:r>
            <a:r>
              <a:rPr lang="en-GB" sz="1200">
                <a:solidFill>
                  <a:schemeClr val="dk1"/>
                </a:solidFill>
                <a:latin typeface="Lexend"/>
                <a:ea typeface="Lexend"/>
                <a:cs typeface="Lexend"/>
                <a:sym typeface="Lexend"/>
              </a:rPr>
              <a:t> These are indicated through colour in the slide deck:</a:t>
            </a:r>
            <a:endParaRPr sz="1200">
              <a:solidFill>
                <a:schemeClr val="dk1"/>
              </a:solidFill>
              <a:latin typeface="Lexend"/>
              <a:ea typeface="Lexend"/>
              <a:cs typeface="Lexend"/>
              <a:sym typeface="Lexend"/>
            </a:endParaRPr>
          </a:p>
        </p:txBody>
      </p:sp>
      <p:sp>
        <p:nvSpPr>
          <p:cNvPr id="230" name="Google Shape;230;p24"/>
          <p:cNvSpPr txBox="1"/>
          <p:nvPr/>
        </p:nvSpPr>
        <p:spPr>
          <a:xfrm>
            <a:off x="325475" y="921050"/>
            <a:ext cx="3998700" cy="2463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Qaabdhismeedka casharka</a:t>
            </a:r>
            <a:endParaRPr b="1" sz="1400">
              <a:solidFill>
                <a:schemeClr val="dk1"/>
              </a:solidFill>
              <a:latin typeface="Lexend"/>
              <a:ea typeface="Lexend"/>
              <a:cs typeface="Lexend"/>
              <a:sym typeface="Lexend"/>
            </a:endParaRPr>
          </a:p>
        </p:txBody>
      </p:sp>
      <p:sp>
        <p:nvSpPr>
          <p:cNvPr id="231" name="Google Shape;231;p24"/>
          <p:cNvSpPr txBox="1"/>
          <p:nvPr/>
        </p:nvSpPr>
        <p:spPr>
          <a:xfrm>
            <a:off x="4824125" y="921050"/>
            <a:ext cx="3998700" cy="2463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Xiriirro faa'iido leh</a:t>
            </a:r>
            <a:endParaRPr b="1" sz="1400">
              <a:solidFill>
                <a:schemeClr val="dk1"/>
              </a:solidFill>
              <a:latin typeface="Lexend"/>
              <a:ea typeface="Lexend"/>
              <a:cs typeface="Lexend"/>
              <a:sym typeface="Lexend"/>
            </a:endParaRPr>
          </a:p>
        </p:txBody>
      </p:sp>
      <p:sp>
        <p:nvSpPr>
          <p:cNvPr id="232" name="Google Shape;232;p24"/>
          <p:cNvSpPr txBox="1"/>
          <p:nvPr/>
        </p:nvSpPr>
        <p:spPr>
          <a:xfrm>
            <a:off x="325475" y="3407125"/>
            <a:ext cx="3998700" cy="184800"/>
          </a:xfrm>
          <a:prstGeom prst="rect">
            <a:avLst/>
          </a:prstGeom>
          <a:noFill/>
          <a:ln>
            <a:noFill/>
          </a:ln>
        </p:spPr>
        <p:txBody>
          <a:bodyPr anchorCtr="0" anchor="t" bIns="0" lIns="0" spcFirstLastPara="1" rIns="0" wrap="none" tIns="0">
            <a:spAutoFit/>
          </a:bodyPr>
          <a:lstStyle/>
          <a:p>
            <a:pPr indent="0" lvl="0" marL="0" rtl="0" algn="l">
              <a:lnSpc>
                <a:spcPct val="150000"/>
              </a:lnSpc>
              <a:spcBef>
                <a:spcPts val="0"/>
              </a:spcBef>
              <a:spcAft>
                <a:spcPts val="1000"/>
              </a:spcAft>
              <a:buNone/>
            </a:pPr>
            <a:r>
              <a:rPr lang="en-GB" sz="1200">
                <a:solidFill>
                  <a:schemeClr val="dk1"/>
                </a:solidFill>
                <a:latin typeface="Lexend"/>
                <a:ea typeface="Lexend"/>
                <a:cs typeface="Lexend"/>
                <a:sym typeface="Lexend"/>
              </a:rPr>
              <a:t>Mid kasta</a:t>
            </a:r>
            <a:r>
              <a:rPr b="1" lang="en-GB" sz="1200">
                <a:solidFill>
                  <a:schemeClr val="dk1"/>
                </a:solidFill>
                <a:latin typeface="Lexend"/>
                <a:ea typeface="Lexend"/>
                <a:cs typeface="Lexend"/>
                <a:sym typeface="Lexend"/>
              </a:rPr>
              <a:t> learning cycle</a:t>
            </a:r>
            <a:r>
              <a:rPr lang="en-GB" sz="1200">
                <a:solidFill>
                  <a:schemeClr val="dk1"/>
                </a:solidFill>
                <a:latin typeface="Lexend"/>
                <a:ea typeface="Lexend"/>
                <a:cs typeface="Lexend"/>
                <a:sym typeface="Lexend"/>
              </a:rPr>
              <a:t> covers several phases:</a:t>
            </a:r>
            <a:endParaRPr sz="1200">
              <a:solidFill>
                <a:schemeClr val="dk1"/>
              </a:solidFill>
              <a:latin typeface="Lexend"/>
              <a:ea typeface="Lexend"/>
              <a:cs typeface="Lexend"/>
              <a:sym typeface="Lexend"/>
            </a:endParaRPr>
          </a:p>
        </p:txBody>
      </p:sp>
      <p:pic>
        <p:nvPicPr>
          <p:cNvPr id="233" name="Google Shape;233;p24"/>
          <p:cNvPicPr preferRelativeResize="0"/>
          <p:nvPr/>
        </p:nvPicPr>
        <p:blipFill rotWithShape="1">
          <a:blip r:embed="rId2">
            <a:alphaModFix/>
          </a:blip>
          <a:srcRect b="71084" l="3912" r="56768" t="0"/>
          <a:stretch/>
        </p:blipFill>
        <p:spPr>
          <a:xfrm>
            <a:off x="382600" y="3725750"/>
            <a:ext cx="841850" cy="364800"/>
          </a:xfrm>
          <a:prstGeom prst="rect">
            <a:avLst/>
          </a:prstGeom>
          <a:noFill/>
          <a:ln>
            <a:noFill/>
          </a:ln>
        </p:spPr>
      </p:pic>
      <p:pic>
        <p:nvPicPr>
          <p:cNvPr id="234" name="Google Shape;234;p24"/>
          <p:cNvPicPr preferRelativeResize="0"/>
          <p:nvPr/>
        </p:nvPicPr>
        <p:blipFill rotWithShape="1">
          <a:blip r:embed="rId2">
            <a:alphaModFix/>
          </a:blip>
          <a:srcRect b="71902" l="62493" r="7303" t="2791"/>
          <a:stretch/>
        </p:blipFill>
        <p:spPr>
          <a:xfrm>
            <a:off x="1322300" y="3754900"/>
            <a:ext cx="688050" cy="339675"/>
          </a:xfrm>
          <a:prstGeom prst="rect">
            <a:avLst/>
          </a:prstGeom>
          <a:noFill/>
          <a:ln>
            <a:noFill/>
          </a:ln>
        </p:spPr>
      </p:pic>
      <p:pic>
        <p:nvPicPr>
          <p:cNvPr id="235" name="Google Shape;235;p24"/>
          <p:cNvPicPr preferRelativeResize="0"/>
          <p:nvPr/>
        </p:nvPicPr>
        <p:blipFill rotWithShape="1">
          <a:blip r:embed="rId2">
            <a:alphaModFix/>
          </a:blip>
          <a:srcRect b="19543" l="6196" r="59088" t="51182"/>
          <a:stretch/>
        </p:blipFill>
        <p:spPr>
          <a:xfrm>
            <a:off x="2108188" y="3710946"/>
            <a:ext cx="743275" cy="369300"/>
          </a:xfrm>
          <a:prstGeom prst="rect">
            <a:avLst/>
          </a:prstGeom>
          <a:noFill/>
          <a:ln>
            <a:noFill/>
          </a:ln>
        </p:spPr>
      </p:pic>
      <p:pic>
        <p:nvPicPr>
          <p:cNvPr id="236" name="Google Shape;236;p24"/>
          <p:cNvPicPr preferRelativeResize="0"/>
          <p:nvPr/>
        </p:nvPicPr>
        <p:blipFill rotWithShape="1">
          <a:blip r:embed="rId2">
            <a:alphaModFix/>
          </a:blip>
          <a:srcRect b="19543" l="58433" r="3864" t="51182"/>
          <a:stretch/>
        </p:blipFill>
        <p:spPr>
          <a:xfrm>
            <a:off x="2989750" y="3725750"/>
            <a:ext cx="807200" cy="369300"/>
          </a:xfrm>
          <a:prstGeom prst="rect">
            <a:avLst/>
          </a:prstGeom>
          <a:noFill/>
          <a:ln>
            <a:noFill/>
          </a:ln>
        </p:spPr>
      </p:pic>
      <p:sp>
        <p:nvSpPr>
          <p:cNvPr id="237" name="Google Shape;237;p24"/>
          <p:cNvSpPr/>
          <p:nvPr/>
        </p:nvSpPr>
        <p:spPr>
          <a:xfrm>
            <a:off x="324000" y="264675"/>
            <a:ext cx="6746400" cy="3648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None/>
            </a:pPr>
            <a:r>
              <a:rPr b="1" lang="en-GB" sz="2000">
                <a:solidFill>
                  <a:schemeClr val="dk1"/>
                </a:solidFill>
                <a:latin typeface="Lexend"/>
                <a:ea typeface="Lexend"/>
                <a:cs typeface="Lexend"/>
                <a:sym typeface="Lexend"/>
              </a:rPr>
              <a:t>Teacher guidance</a:t>
            </a:r>
            <a:endParaRPr b="0" i="0" sz="2000" u="none" cap="none" strike="noStrike">
              <a:solidFill>
                <a:schemeClr val="dk1"/>
              </a:solidFill>
              <a:latin typeface="Calibri"/>
              <a:ea typeface="Calibri"/>
              <a:cs typeface="Calibri"/>
              <a:sym typeface="Calibri"/>
            </a:endParaRPr>
          </a:p>
        </p:txBody>
      </p:sp>
      <p:sp>
        <p:nvSpPr>
          <p:cNvPr id="238" name="Google Shape;238;p24"/>
          <p:cNvSpPr txBox="1"/>
          <p:nvPr/>
        </p:nvSpPr>
        <p:spPr>
          <a:xfrm>
            <a:off x="325475" y="4122125"/>
            <a:ext cx="3939600" cy="184800"/>
          </a:xfrm>
          <a:prstGeom prst="rect">
            <a:avLst/>
          </a:prstGeom>
          <a:noFill/>
          <a:ln>
            <a:noFill/>
          </a:ln>
        </p:spPr>
        <p:txBody>
          <a:bodyPr anchorCtr="0" anchor="t" bIns="0" lIns="0" spcFirstLastPara="1" rIns="0" wrap="square" tIns="0">
            <a:spAutoFit/>
          </a:bodyPr>
          <a:lstStyle/>
          <a:p>
            <a:pPr indent="0" lvl="0" marL="0" rtl="0" algn="l">
              <a:lnSpc>
                <a:spcPct val="150000"/>
              </a:lnSpc>
              <a:spcBef>
                <a:spcPts val="0"/>
              </a:spcBef>
              <a:spcAft>
                <a:spcPts val="1000"/>
              </a:spcAft>
              <a:buNone/>
            </a:pPr>
            <a:r>
              <a:rPr lang="en-GB" sz="1200">
                <a:solidFill>
                  <a:schemeClr val="dk1"/>
                </a:solidFill>
                <a:latin typeface="Lexend"/>
                <a:ea typeface="Lexend"/>
                <a:cs typeface="Lexend"/>
                <a:sym typeface="Lexend"/>
              </a:rPr>
              <a:t>Explanation      Check      Practice      Feedback</a:t>
            </a:r>
            <a:endParaRPr sz="1200">
              <a:solidFill>
                <a:schemeClr val="dk1"/>
              </a:solidFill>
              <a:latin typeface="Lexend"/>
              <a:ea typeface="Lexend"/>
              <a:cs typeface="Lexend"/>
              <a:sym typeface="Lexend"/>
            </a:endParaRPr>
          </a:p>
        </p:txBody>
      </p:sp>
      <p:pic>
        <p:nvPicPr>
          <p:cNvPr id="239" name="Google Shape;239;p24"/>
          <p:cNvPicPr preferRelativeResize="0"/>
          <p:nvPr/>
        </p:nvPicPr>
        <p:blipFill>
          <a:blip r:embed="rId3">
            <a:alphaModFix/>
          </a:blip>
          <a:stretch>
            <a:fillRect/>
          </a:stretch>
        </p:blipFill>
        <p:spPr>
          <a:xfrm>
            <a:off x="279913" y="1948533"/>
            <a:ext cx="2067960" cy="1216800"/>
          </a:xfrm>
          <a:prstGeom prst="rect">
            <a:avLst/>
          </a:prstGeom>
          <a:noFill/>
          <a:ln>
            <a:noFill/>
          </a:ln>
        </p:spPr>
      </p:pic>
      <p:pic>
        <p:nvPicPr>
          <p:cNvPr id="240" name="Google Shape;240;p24"/>
          <p:cNvPicPr preferRelativeResize="0"/>
          <p:nvPr/>
        </p:nvPicPr>
        <p:blipFill>
          <a:blip r:embed="rId4">
            <a:alphaModFix/>
          </a:blip>
          <a:stretch>
            <a:fillRect/>
          </a:stretch>
        </p:blipFill>
        <p:spPr>
          <a:xfrm>
            <a:off x="2425125" y="1828475"/>
            <a:ext cx="1738025" cy="1433724"/>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3)">
  <p:cSld name="CUSTOM_3_1">
    <p:spTree>
      <p:nvGrpSpPr>
        <p:cNvPr id="241" name="Shape 241"/>
        <p:cNvGrpSpPr/>
        <p:nvPr/>
      </p:nvGrpSpPr>
      <p:grpSpPr>
        <a:xfrm>
          <a:off x="0" y="0"/>
          <a:ext cx="0" cy="0"/>
          <a:chOff x="0" y="0"/>
          <a:chExt cx="0" cy="0"/>
        </a:xfrm>
      </p:grpSpPr>
      <p:grpSp>
        <p:nvGrpSpPr>
          <p:cNvPr id="242" name="Google Shape;242;p25"/>
          <p:cNvGrpSpPr/>
          <p:nvPr/>
        </p:nvGrpSpPr>
        <p:grpSpPr>
          <a:xfrm>
            <a:off x="0" y="1"/>
            <a:ext cx="9151202" cy="649234"/>
            <a:chOff x="0" y="1"/>
            <a:chExt cx="9151202" cy="649234"/>
          </a:xfrm>
        </p:grpSpPr>
        <p:sp>
          <p:nvSpPr>
            <p:cNvPr id="243" name="Google Shape;243;p25"/>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4" name="Google Shape;244;p25"/>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245" name="Google Shape;245;p25"/>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246" name="Google Shape;246;p25"/>
          <p:cNvSpPr txBox="1"/>
          <p:nvPr>
            <p:ph idx="1" type="subTitle"/>
          </p:nvPr>
        </p:nvSpPr>
        <p:spPr>
          <a:xfrm>
            <a:off x="324000" y="8100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47" name="Google Shape;247;p25"/>
          <p:cNvSpPr txBox="1"/>
          <p:nvPr>
            <p:ph idx="2" type="subTitle"/>
          </p:nvPr>
        </p:nvSpPr>
        <p:spPr>
          <a:xfrm>
            <a:off x="2699325" y="8100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48" name="Google Shape;248;p25"/>
          <p:cNvSpPr txBox="1"/>
          <p:nvPr>
            <p:ph idx="3" type="subTitle"/>
          </p:nvPr>
        </p:nvSpPr>
        <p:spPr>
          <a:xfrm>
            <a:off x="324000" y="21054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49" name="Google Shape;249;p25"/>
          <p:cNvSpPr txBox="1"/>
          <p:nvPr>
            <p:ph idx="4" type="subTitle"/>
          </p:nvPr>
        </p:nvSpPr>
        <p:spPr>
          <a:xfrm>
            <a:off x="2699325" y="21054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50" name="Google Shape;250;p25"/>
          <p:cNvSpPr txBox="1"/>
          <p:nvPr>
            <p:ph idx="5" type="subTitle"/>
          </p:nvPr>
        </p:nvSpPr>
        <p:spPr>
          <a:xfrm>
            <a:off x="324000" y="34008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51" name="Google Shape;251;p25"/>
          <p:cNvSpPr txBox="1"/>
          <p:nvPr>
            <p:ph idx="6" type="subTitle"/>
          </p:nvPr>
        </p:nvSpPr>
        <p:spPr>
          <a:xfrm>
            <a:off x="2699325" y="34008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52" name="Google Shape;252;p25"/>
          <p:cNvSpPr txBox="1"/>
          <p:nvPr>
            <p:ph idx="7"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4)">
  <p:cSld name="CUSTOM_3_1_1">
    <p:spTree>
      <p:nvGrpSpPr>
        <p:cNvPr id="253" name="Shape 253"/>
        <p:cNvGrpSpPr/>
        <p:nvPr/>
      </p:nvGrpSpPr>
      <p:grpSpPr>
        <a:xfrm>
          <a:off x="0" y="0"/>
          <a:ext cx="0" cy="0"/>
          <a:chOff x="0" y="0"/>
          <a:chExt cx="0" cy="0"/>
        </a:xfrm>
      </p:grpSpPr>
      <p:grpSp>
        <p:nvGrpSpPr>
          <p:cNvPr id="254" name="Google Shape;254;p26"/>
          <p:cNvGrpSpPr/>
          <p:nvPr/>
        </p:nvGrpSpPr>
        <p:grpSpPr>
          <a:xfrm>
            <a:off x="0" y="1"/>
            <a:ext cx="9151202" cy="649234"/>
            <a:chOff x="0" y="1"/>
            <a:chExt cx="9151202" cy="649234"/>
          </a:xfrm>
        </p:grpSpPr>
        <p:sp>
          <p:nvSpPr>
            <p:cNvPr id="255" name="Google Shape;255;p26"/>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6" name="Google Shape;256;p26"/>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257" name="Google Shape;257;p26"/>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258" name="Google Shape;258;p26"/>
          <p:cNvSpPr txBox="1"/>
          <p:nvPr>
            <p:ph idx="1" type="subTitle"/>
          </p:nvPr>
        </p:nvSpPr>
        <p:spPr>
          <a:xfrm>
            <a:off x="324000" y="8100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a:pPr>
              <a:defRPr/>
            </a:pPr>
          </a:p>
        </p:txBody>
      </p:sp>
      <p:sp>
        <p:nvSpPr>
          <p:cNvPr id="259" name="Google Shape;259;p26"/>
          <p:cNvSpPr txBox="1"/>
          <p:nvPr>
            <p:ph idx="2" type="subTitle"/>
          </p:nvPr>
        </p:nvSpPr>
        <p:spPr>
          <a:xfrm>
            <a:off x="2699325" y="8100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a:pPr>
              <a:defRPr/>
            </a:pPr>
          </a:p>
        </p:txBody>
      </p:sp>
      <p:sp>
        <p:nvSpPr>
          <p:cNvPr id="260" name="Google Shape;260;p26"/>
          <p:cNvSpPr txBox="1"/>
          <p:nvPr>
            <p:ph idx="3" type="subTitle"/>
          </p:nvPr>
        </p:nvSpPr>
        <p:spPr>
          <a:xfrm>
            <a:off x="324000" y="18006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a:pPr>
              <a:defRPr/>
            </a:pPr>
          </a:p>
        </p:txBody>
      </p:sp>
      <p:sp>
        <p:nvSpPr>
          <p:cNvPr id="261" name="Google Shape;261;p26"/>
          <p:cNvSpPr txBox="1"/>
          <p:nvPr>
            <p:ph idx="4" type="subTitle"/>
          </p:nvPr>
        </p:nvSpPr>
        <p:spPr>
          <a:xfrm>
            <a:off x="2699325" y="18006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a:pPr>
              <a:defRPr/>
            </a:pPr>
          </a:p>
        </p:txBody>
      </p:sp>
      <p:sp>
        <p:nvSpPr>
          <p:cNvPr id="262" name="Google Shape;262;p26"/>
          <p:cNvSpPr txBox="1"/>
          <p:nvPr>
            <p:ph idx="5" type="subTitle"/>
          </p:nvPr>
        </p:nvSpPr>
        <p:spPr>
          <a:xfrm>
            <a:off x="324000" y="27912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a:pPr>
              <a:defRPr/>
            </a:pPr>
          </a:p>
        </p:txBody>
      </p:sp>
      <p:sp>
        <p:nvSpPr>
          <p:cNvPr id="263" name="Google Shape;263;p26"/>
          <p:cNvSpPr txBox="1"/>
          <p:nvPr>
            <p:ph idx="6" type="subTitle"/>
          </p:nvPr>
        </p:nvSpPr>
        <p:spPr>
          <a:xfrm>
            <a:off x="2699325" y="27912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a:pPr>
              <a:defRPr/>
            </a:pPr>
          </a:p>
        </p:txBody>
      </p:sp>
      <p:sp>
        <p:nvSpPr>
          <p:cNvPr id="264" name="Google Shape;264;p26"/>
          <p:cNvSpPr txBox="1"/>
          <p:nvPr>
            <p:ph idx="7" type="subTitle"/>
          </p:nvPr>
        </p:nvSpPr>
        <p:spPr>
          <a:xfrm>
            <a:off x="324000" y="37818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a:pPr>
              <a:defRPr/>
            </a:pPr>
          </a:p>
        </p:txBody>
      </p:sp>
      <p:sp>
        <p:nvSpPr>
          <p:cNvPr id="265" name="Google Shape;265;p26"/>
          <p:cNvSpPr txBox="1"/>
          <p:nvPr>
            <p:ph idx="8" type="subTitle"/>
          </p:nvPr>
        </p:nvSpPr>
        <p:spPr>
          <a:xfrm>
            <a:off x="2699325" y="37818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a:pPr>
              <a:defRPr/>
            </a:pPr>
          </a:p>
        </p:txBody>
      </p:sp>
      <p:sp>
        <p:nvSpPr>
          <p:cNvPr id="266" name="Google Shape;266;p26"/>
          <p:cNvSpPr txBox="1"/>
          <p:nvPr>
            <p:ph idx="9"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5)">
  <p:cSld name="CUSTOM_3_1_1_1">
    <p:spTree>
      <p:nvGrpSpPr>
        <p:cNvPr id="267" name="Shape 267"/>
        <p:cNvGrpSpPr/>
        <p:nvPr/>
      </p:nvGrpSpPr>
      <p:grpSpPr>
        <a:xfrm>
          <a:off x="0" y="0"/>
          <a:ext cx="0" cy="0"/>
          <a:chOff x="0" y="0"/>
          <a:chExt cx="0" cy="0"/>
        </a:xfrm>
      </p:grpSpPr>
      <p:grpSp>
        <p:nvGrpSpPr>
          <p:cNvPr id="268" name="Google Shape;268;p27"/>
          <p:cNvGrpSpPr/>
          <p:nvPr/>
        </p:nvGrpSpPr>
        <p:grpSpPr>
          <a:xfrm>
            <a:off x="0" y="1"/>
            <a:ext cx="9151202" cy="649234"/>
            <a:chOff x="0" y="1"/>
            <a:chExt cx="9151202" cy="649234"/>
          </a:xfrm>
        </p:grpSpPr>
        <p:sp>
          <p:nvSpPr>
            <p:cNvPr id="269" name="Google Shape;269;p27"/>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0" name="Google Shape;270;p27"/>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271" name="Google Shape;271;p27"/>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272" name="Google Shape;272;p27"/>
          <p:cNvSpPr txBox="1"/>
          <p:nvPr>
            <p:ph idx="1" type="subTitle"/>
          </p:nvPr>
        </p:nvSpPr>
        <p:spPr>
          <a:xfrm>
            <a:off x="324000" y="8100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73" name="Google Shape;273;p27"/>
          <p:cNvSpPr txBox="1"/>
          <p:nvPr>
            <p:ph idx="2" type="subTitle"/>
          </p:nvPr>
        </p:nvSpPr>
        <p:spPr>
          <a:xfrm>
            <a:off x="2699325" y="8100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74" name="Google Shape;274;p27"/>
          <p:cNvSpPr txBox="1"/>
          <p:nvPr>
            <p:ph idx="3" type="subTitle"/>
          </p:nvPr>
        </p:nvSpPr>
        <p:spPr>
          <a:xfrm>
            <a:off x="324000" y="24864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75" name="Google Shape;275;p27"/>
          <p:cNvSpPr txBox="1"/>
          <p:nvPr>
            <p:ph idx="4" type="subTitle"/>
          </p:nvPr>
        </p:nvSpPr>
        <p:spPr>
          <a:xfrm>
            <a:off x="2699325" y="24864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76" name="Google Shape;276;p27"/>
          <p:cNvSpPr txBox="1"/>
          <p:nvPr>
            <p:ph idx="5" type="subTitle"/>
          </p:nvPr>
        </p:nvSpPr>
        <p:spPr>
          <a:xfrm>
            <a:off x="324000" y="41628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77" name="Google Shape;277;p27"/>
          <p:cNvSpPr txBox="1"/>
          <p:nvPr>
            <p:ph idx="6" type="subTitle"/>
          </p:nvPr>
        </p:nvSpPr>
        <p:spPr>
          <a:xfrm>
            <a:off x="2699325" y="41628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78" name="Google Shape;278;p27"/>
          <p:cNvSpPr txBox="1"/>
          <p:nvPr>
            <p:ph idx="7" type="subTitle"/>
          </p:nvPr>
        </p:nvSpPr>
        <p:spPr>
          <a:xfrm>
            <a:off x="324000" y="16482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79" name="Google Shape;279;p27"/>
          <p:cNvSpPr txBox="1"/>
          <p:nvPr>
            <p:ph idx="8" type="subTitle"/>
          </p:nvPr>
        </p:nvSpPr>
        <p:spPr>
          <a:xfrm>
            <a:off x="2699325" y="16482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80" name="Google Shape;280;p27"/>
          <p:cNvSpPr txBox="1"/>
          <p:nvPr>
            <p:ph idx="9" type="subTitle"/>
          </p:nvPr>
        </p:nvSpPr>
        <p:spPr>
          <a:xfrm>
            <a:off x="324000" y="33246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81" name="Google Shape;281;p27"/>
          <p:cNvSpPr txBox="1"/>
          <p:nvPr>
            <p:ph idx="13" type="subTitle"/>
          </p:nvPr>
        </p:nvSpPr>
        <p:spPr>
          <a:xfrm>
            <a:off x="2699325" y="33246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82" name="Google Shape;282;p27"/>
          <p:cNvSpPr txBox="1"/>
          <p:nvPr>
            <p:ph idx="14"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Keywords (p2, 2)">
  <p:cSld name="CUSTOM_3_1_1_1_1">
    <p:spTree>
      <p:nvGrpSpPr>
        <p:cNvPr id="283" name="Shape 283"/>
        <p:cNvGrpSpPr/>
        <p:nvPr/>
      </p:nvGrpSpPr>
      <p:grpSpPr>
        <a:xfrm>
          <a:off x="0" y="0"/>
          <a:ext cx="0" cy="0"/>
          <a:chOff x="0" y="0"/>
          <a:chExt cx="0" cy="0"/>
        </a:xfrm>
      </p:grpSpPr>
      <p:grpSp>
        <p:nvGrpSpPr>
          <p:cNvPr id="284" name="Google Shape;284;p28"/>
          <p:cNvGrpSpPr/>
          <p:nvPr/>
        </p:nvGrpSpPr>
        <p:grpSpPr>
          <a:xfrm>
            <a:off x="0" y="1"/>
            <a:ext cx="9151202" cy="649234"/>
            <a:chOff x="0" y="1"/>
            <a:chExt cx="9151202" cy="649234"/>
          </a:xfrm>
        </p:grpSpPr>
        <p:sp>
          <p:nvSpPr>
            <p:cNvPr id="285" name="Google Shape;285;p28"/>
            <p:cNvSpPr/>
            <p:nvPr/>
          </p:nvSpPr>
          <p:spPr>
            <a:xfrm>
              <a:off x="0" y="1"/>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6" name="Google Shape;286;p28"/>
            <p:cNvPicPr preferRelativeResize="0"/>
            <p:nvPr/>
          </p:nvPicPr>
          <p:blipFill rotWithShape="1">
            <a:blip r:embed="rId2">
              <a:alphaModFix/>
            </a:blip>
            <a:srcRect b="1709" l="0" r="0" t="1699"/>
            <a:stretch/>
          </p:blipFill>
          <p:spPr>
            <a:xfrm>
              <a:off x="0" y="532525"/>
              <a:ext cx="9151202" cy="116709"/>
            </a:xfrm>
            <a:prstGeom prst="rect">
              <a:avLst/>
            </a:prstGeom>
            <a:noFill/>
            <a:ln>
              <a:noFill/>
            </a:ln>
          </p:spPr>
        </p:pic>
      </p:grpSp>
      <p:sp>
        <p:nvSpPr>
          <p:cNvPr id="287" name="Google Shape;287;p28"/>
          <p:cNvSpPr/>
          <p:nvPr/>
        </p:nvSpPr>
        <p:spPr>
          <a:xfrm>
            <a:off x="324000" y="114450"/>
            <a:ext cx="6671700" cy="364800"/>
          </a:xfrm>
          <a:prstGeom prst="rect">
            <a:avLst/>
          </a:prstGeom>
          <a:noFill/>
          <a:ln>
            <a:noFill/>
          </a:ln>
        </p:spPr>
        <p:txBody>
          <a:bodyPr anchorCtr="0" anchor="t" bIns="0" lIns="0" spcFirstLastPara="1" rIns="0" wrap="none" tIns="0">
            <a:noAutofit/>
          </a:bodyPr>
          <a:lstStyle/>
          <a:p>
            <a:pPr indent="0" lvl="0" marL="0" marR="0" rtl="0" algn="l">
              <a:lnSpc>
                <a:spcPct val="115000"/>
              </a:lnSpc>
              <a:spcBef>
                <a:spcPts val="0"/>
              </a:spcBef>
              <a:spcAft>
                <a:spcPts val="0"/>
              </a:spcAft>
              <a:buNone/>
            </a:pPr>
            <a:r>
              <a:rPr b="1" i="0" lang="en-GB" sz="1400" u="none" cap="none" strike="noStrike">
                <a:solidFill>
                  <a:schemeClr val="dk1"/>
                </a:solidFill>
                <a:latin typeface="Lexend"/>
                <a:ea typeface="Lexend"/>
                <a:cs typeface="Lexend"/>
                <a:sym typeface="Lexend"/>
              </a:rPr>
              <a:t>Erayada muhiimka ah</a:t>
            </a:r>
            <a:endParaRPr b="0" i="0" sz="1400" u="none" cap="none" strike="noStrike">
              <a:solidFill>
                <a:schemeClr val="dk1"/>
              </a:solidFill>
              <a:latin typeface="Calibri"/>
              <a:ea typeface="Calibri"/>
              <a:cs typeface="Calibri"/>
              <a:sym typeface="Calibri"/>
            </a:endParaRPr>
          </a:p>
        </p:txBody>
      </p:sp>
      <p:sp>
        <p:nvSpPr>
          <p:cNvPr id="288" name="Google Shape;288;p28"/>
          <p:cNvSpPr txBox="1"/>
          <p:nvPr>
            <p:ph idx="1" type="subTitle"/>
          </p:nvPr>
        </p:nvSpPr>
        <p:spPr>
          <a:xfrm>
            <a:off x="324000" y="8100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89" name="Google Shape;289;p28"/>
          <p:cNvSpPr txBox="1"/>
          <p:nvPr>
            <p:ph idx="2" type="subTitle"/>
          </p:nvPr>
        </p:nvSpPr>
        <p:spPr>
          <a:xfrm>
            <a:off x="2699325" y="8100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90" name="Google Shape;290;p28"/>
          <p:cNvSpPr txBox="1"/>
          <p:nvPr>
            <p:ph idx="3" type="subTitle"/>
          </p:nvPr>
        </p:nvSpPr>
        <p:spPr>
          <a:xfrm>
            <a:off x="324000" y="2562600"/>
            <a:ext cx="22035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2000"/>
              <a:buFont typeface="Lexend"/>
              <a:buNone/>
              <a:defRPr b="1" sz="2000">
                <a:latin typeface="Lexend"/>
                <a:ea typeface="Lexend"/>
                <a:cs typeface="Lexend"/>
                <a:sym typeface="Lexend"/>
              </a:defRPr>
            </a:lvl1pPr>
            <a:lvl2pPr lvl="1" rtl="0">
              <a:spcBef>
                <a:spcPts val="1000"/>
              </a:spcBef>
              <a:spcAft>
                <a:spcPts val="0"/>
              </a:spcAft>
              <a:buSzPts val="2000"/>
              <a:buFont typeface="Lexend"/>
              <a:buNone/>
              <a:defRPr sz="2000">
                <a:latin typeface="Lexend"/>
                <a:ea typeface="Lexend"/>
                <a:cs typeface="Lexend"/>
                <a:sym typeface="Lexend"/>
              </a:defRPr>
            </a:lvl2pPr>
            <a:lvl3pPr lvl="2" rtl="0">
              <a:spcBef>
                <a:spcPts val="1000"/>
              </a:spcBef>
              <a:spcAft>
                <a:spcPts val="0"/>
              </a:spcAft>
              <a:buSzPts val="2000"/>
              <a:buFont typeface="Lexend"/>
              <a:buNone/>
              <a:defRPr>
                <a:latin typeface="Lexend"/>
                <a:ea typeface="Lexend"/>
                <a:cs typeface="Lexend"/>
                <a:sym typeface="Lexend"/>
              </a:defRPr>
            </a:lvl3pPr>
            <a:lvl4pPr lvl="3" rtl="0">
              <a:spcBef>
                <a:spcPts val="800"/>
              </a:spcBef>
              <a:spcAft>
                <a:spcPts val="0"/>
              </a:spcAft>
              <a:buSzPts val="2000"/>
              <a:buFont typeface="Lexend"/>
              <a:buNone/>
              <a:defRPr sz="2000">
                <a:latin typeface="Lexend"/>
                <a:ea typeface="Lexend"/>
                <a:cs typeface="Lexend"/>
                <a:sym typeface="Lexend"/>
              </a:defRPr>
            </a:lvl4pPr>
            <a:lvl5pPr lvl="4" rtl="0">
              <a:spcBef>
                <a:spcPts val="800"/>
              </a:spcBef>
              <a:spcAft>
                <a:spcPts val="0"/>
              </a:spcAft>
              <a:buSzPts val="2000"/>
              <a:buFont typeface="Lexend"/>
              <a:buNone/>
              <a:defRPr sz="2000">
                <a:latin typeface="Lexend"/>
                <a:ea typeface="Lexend"/>
                <a:cs typeface="Lexend"/>
                <a:sym typeface="Lexend"/>
              </a:defRPr>
            </a:lvl5pPr>
            <a:lvl6pPr lvl="5" rtl="0">
              <a:spcBef>
                <a:spcPts val="600"/>
              </a:spcBef>
              <a:spcAft>
                <a:spcPts val="0"/>
              </a:spcAft>
              <a:buSzPts val="2000"/>
              <a:buFont typeface="Lexend"/>
              <a:buNone/>
              <a:defRPr sz="2000">
                <a:latin typeface="Lexend"/>
                <a:ea typeface="Lexend"/>
                <a:cs typeface="Lexend"/>
                <a:sym typeface="Lexend"/>
              </a:defRPr>
            </a:lvl6pPr>
            <a:lvl7pPr lvl="6" rtl="0">
              <a:spcBef>
                <a:spcPts val="600"/>
              </a:spcBef>
              <a:spcAft>
                <a:spcPts val="0"/>
              </a:spcAft>
              <a:buSzPts val="2000"/>
              <a:buFont typeface="Lexend"/>
              <a:buNone/>
              <a:defRPr sz="2000">
                <a:latin typeface="Lexend"/>
                <a:ea typeface="Lexend"/>
                <a:cs typeface="Lexend"/>
                <a:sym typeface="Lexend"/>
              </a:defRPr>
            </a:lvl7pPr>
            <a:lvl8pPr lvl="7" rtl="0">
              <a:spcBef>
                <a:spcPts val="400"/>
              </a:spcBef>
              <a:spcAft>
                <a:spcPts val="0"/>
              </a:spcAft>
              <a:buSzPts val="2000"/>
              <a:buFont typeface="Lexend"/>
              <a:buNone/>
              <a:defRPr sz="2000">
                <a:latin typeface="Lexend"/>
                <a:ea typeface="Lexend"/>
                <a:cs typeface="Lexend"/>
                <a:sym typeface="Lexend"/>
              </a:defRPr>
            </a:lvl8pPr>
            <a:lvl9pPr lvl="8" rtl="0">
              <a:spcBef>
                <a:spcPts val="400"/>
              </a:spcBef>
              <a:spcAft>
                <a:spcPts val="200"/>
              </a:spcAft>
              <a:buSzPts val="2000"/>
              <a:buFont typeface="Lexend"/>
              <a:buNone/>
              <a:defRPr sz="2000">
                <a:latin typeface="Lexend"/>
                <a:ea typeface="Lexend"/>
                <a:cs typeface="Lexend"/>
                <a:sym typeface="Lexend"/>
              </a:defRPr>
            </a:lvl9pPr>
          </a:lstStyle>
          <a:p/>
        </p:txBody>
      </p:sp>
      <p:sp>
        <p:nvSpPr>
          <p:cNvPr id="291" name="Google Shape;291;p28"/>
          <p:cNvSpPr txBox="1"/>
          <p:nvPr>
            <p:ph idx="4" type="subTitle"/>
          </p:nvPr>
        </p:nvSpPr>
        <p:spPr>
          <a:xfrm>
            <a:off x="2699325" y="2562600"/>
            <a:ext cx="4047900" cy="487200"/>
          </a:xfrm>
          <a:prstGeom prst="rect">
            <a:avLst/>
          </a:prstGeom>
        </p:spPr>
        <p:txBody>
          <a:bodyPr anchorCtr="0" anchor="t" bIns="0" lIns="0" spcFirstLastPara="1" rIns="0" wrap="square" tIns="0">
            <a:sp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Font typeface="Lexend"/>
              <a:buNone/>
              <a:defRPr>
                <a:latin typeface="Lexend"/>
                <a:ea typeface="Lexend"/>
                <a:cs typeface="Lexend"/>
                <a:sym typeface="Lexend"/>
              </a:defRPr>
            </a:lvl9pPr>
          </a:lstStyle>
          <a:p/>
        </p:txBody>
      </p:sp>
      <p:sp>
        <p:nvSpPr>
          <p:cNvPr id="292" name="Google Shape;292;p28"/>
          <p:cNvSpPr txBox="1"/>
          <p:nvPr>
            <p:ph idx="5"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Lesson outline (2)">
  <p:cSld name="CUSTOM_3_2">
    <p:spTree>
      <p:nvGrpSpPr>
        <p:cNvPr id="293" name="Shape 293"/>
        <p:cNvGrpSpPr/>
        <p:nvPr/>
      </p:nvGrpSpPr>
      <p:grpSpPr>
        <a:xfrm>
          <a:off x="0" y="0"/>
          <a:ext cx="0" cy="0"/>
          <a:chOff x="0" y="0"/>
          <a:chExt cx="0" cy="0"/>
        </a:xfrm>
      </p:grpSpPr>
      <p:pic>
        <p:nvPicPr>
          <p:cNvPr id="294" name="Google Shape;294;p29"/>
          <p:cNvPicPr preferRelativeResize="0"/>
          <p:nvPr/>
        </p:nvPicPr>
        <p:blipFill rotWithShape="1">
          <a:blip r:embed="rId2">
            <a:alphaModFix/>
          </a:blip>
          <a:srcRect b="3669" l="0" r="0" t="3678"/>
          <a:stretch/>
        </p:blipFill>
        <p:spPr>
          <a:xfrm>
            <a:off x="863550" y="2926472"/>
            <a:ext cx="7439126" cy="572078"/>
          </a:xfrm>
          <a:prstGeom prst="rect">
            <a:avLst/>
          </a:prstGeom>
          <a:noFill/>
          <a:ln>
            <a:noFill/>
          </a:ln>
        </p:spPr>
      </p:pic>
      <p:pic>
        <p:nvPicPr>
          <p:cNvPr id="295" name="Google Shape;295;p29"/>
          <p:cNvPicPr preferRelativeResize="0"/>
          <p:nvPr/>
        </p:nvPicPr>
        <p:blipFill rotWithShape="1">
          <a:blip r:embed="rId3">
            <a:alphaModFix/>
          </a:blip>
          <a:srcRect b="3669" l="0" r="0" t="3678"/>
          <a:stretch/>
        </p:blipFill>
        <p:spPr>
          <a:xfrm>
            <a:off x="863550" y="1989425"/>
            <a:ext cx="7439126" cy="572078"/>
          </a:xfrm>
          <a:prstGeom prst="rect">
            <a:avLst/>
          </a:prstGeom>
          <a:noFill/>
          <a:ln>
            <a:noFill/>
          </a:ln>
        </p:spPr>
      </p:pic>
      <p:pic>
        <p:nvPicPr>
          <p:cNvPr id="296" name="Google Shape;296;p29"/>
          <p:cNvPicPr preferRelativeResize="0"/>
          <p:nvPr/>
        </p:nvPicPr>
        <p:blipFill rotWithShape="1">
          <a:blip r:embed="rId4">
            <a:alphaModFix/>
          </a:blip>
          <a:srcRect b="0" l="74623" r="0" t="0"/>
          <a:stretch/>
        </p:blipFill>
        <p:spPr>
          <a:xfrm>
            <a:off x="863550" y="1954586"/>
            <a:ext cx="145900" cy="645874"/>
          </a:xfrm>
          <a:prstGeom prst="rect">
            <a:avLst/>
          </a:prstGeom>
          <a:noFill/>
          <a:ln>
            <a:noFill/>
          </a:ln>
        </p:spPr>
      </p:pic>
      <p:cxnSp>
        <p:nvCxnSpPr>
          <p:cNvPr id="297" name="Google Shape;297;p29"/>
          <p:cNvCxnSpPr>
            <a:endCxn id="298" idx="2"/>
          </p:cNvCxnSpPr>
          <p:nvPr/>
        </p:nvCxnSpPr>
        <p:spPr>
          <a:xfrm flipH="1">
            <a:off x="645063" y="2017282"/>
            <a:ext cx="2700" cy="1480500"/>
          </a:xfrm>
          <a:prstGeom prst="straightConnector1">
            <a:avLst/>
          </a:prstGeom>
          <a:noFill/>
          <a:ln cap="flat" cmpd="sng" w="38100">
            <a:solidFill>
              <a:srgbClr val="282828"/>
            </a:solidFill>
            <a:prstDash val="solid"/>
            <a:round/>
            <a:headEnd len="med" w="med" type="none"/>
            <a:tailEnd len="med" w="med" type="none"/>
          </a:ln>
        </p:spPr>
      </p:cxnSp>
      <p:pic>
        <p:nvPicPr>
          <p:cNvPr id="299" name="Google Shape;299;p29"/>
          <p:cNvPicPr preferRelativeResize="0"/>
          <p:nvPr/>
        </p:nvPicPr>
        <p:blipFill>
          <a:blip r:embed="rId5">
            <a:alphaModFix/>
          </a:blip>
          <a:stretch>
            <a:fillRect/>
          </a:stretch>
        </p:blipFill>
        <p:spPr>
          <a:xfrm>
            <a:off x="363482" y="1993619"/>
            <a:ext cx="563185" cy="572092"/>
          </a:xfrm>
          <a:prstGeom prst="rect">
            <a:avLst/>
          </a:prstGeom>
          <a:noFill/>
          <a:ln>
            <a:noFill/>
          </a:ln>
        </p:spPr>
      </p:pic>
      <p:sp>
        <p:nvSpPr>
          <p:cNvPr id="300" name="Google Shape;300;p29"/>
          <p:cNvSpPr txBox="1"/>
          <p:nvPr>
            <p:ph type="title"/>
          </p:nvPr>
        </p:nvSpPr>
        <p:spPr>
          <a:xfrm>
            <a:off x="1225225" y="2133562"/>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pPr>
              <a:defRPr/>
            </a:pPr>
          </a:p>
        </p:txBody>
      </p:sp>
      <p:pic>
        <p:nvPicPr>
          <p:cNvPr id="298" name="Google Shape;298;p29"/>
          <p:cNvPicPr preferRelativeResize="0"/>
          <p:nvPr/>
        </p:nvPicPr>
        <p:blipFill>
          <a:blip r:embed="rId6">
            <a:alphaModFix/>
          </a:blip>
          <a:stretch>
            <a:fillRect/>
          </a:stretch>
        </p:blipFill>
        <p:spPr>
          <a:xfrm>
            <a:off x="363340" y="2925705"/>
            <a:ext cx="563446" cy="572077"/>
          </a:xfrm>
          <a:prstGeom prst="rect">
            <a:avLst/>
          </a:prstGeom>
          <a:noFill/>
          <a:ln>
            <a:noFill/>
          </a:ln>
        </p:spPr>
      </p:pic>
      <p:grpSp>
        <p:nvGrpSpPr>
          <p:cNvPr id="301" name="Google Shape;301;p29"/>
          <p:cNvGrpSpPr/>
          <p:nvPr/>
        </p:nvGrpSpPr>
        <p:grpSpPr>
          <a:xfrm>
            <a:off x="-12" y="0"/>
            <a:ext cx="9151202" cy="598359"/>
            <a:chOff x="-12" y="0"/>
            <a:chExt cx="9151202" cy="598359"/>
          </a:xfrm>
        </p:grpSpPr>
        <p:sp>
          <p:nvSpPr>
            <p:cNvPr id="302" name="Google Shape;302;p29"/>
            <p:cNvSpPr/>
            <p:nvPr/>
          </p:nvSpPr>
          <p:spPr>
            <a:xfrm>
              <a:off x="0" y="0"/>
              <a:ext cx="9144300" cy="4857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3" name="Google Shape;303;p29"/>
            <p:cNvPicPr preferRelativeResize="0"/>
            <p:nvPr/>
          </p:nvPicPr>
          <p:blipFill rotWithShape="1">
            <a:blip r:embed="rId7">
              <a:alphaModFix/>
            </a:blip>
            <a:srcRect b="1709" l="0" r="0" t="1699"/>
            <a:stretch/>
          </p:blipFill>
          <p:spPr>
            <a:xfrm>
              <a:off x="-12" y="481650"/>
              <a:ext cx="9151202" cy="116709"/>
            </a:xfrm>
            <a:prstGeom prst="rect">
              <a:avLst/>
            </a:prstGeom>
            <a:noFill/>
            <a:ln>
              <a:noFill/>
            </a:ln>
          </p:spPr>
        </p:pic>
      </p:grpSp>
      <p:sp>
        <p:nvSpPr>
          <p:cNvPr id="304" name="Google Shape;304;p29"/>
          <p:cNvSpPr txBox="1"/>
          <p:nvPr/>
        </p:nvSpPr>
        <p:spPr>
          <a:xfrm>
            <a:off x="324000" y="112500"/>
            <a:ext cx="2304900" cy="3078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Qaabka casharka</a:t>
            </a:r>
            <a:endParaRPr b="1" sz="1400">
              <a:solidFill>
                <a:schemeClr val="dk1"/>
              </a:solidFill>
              <a:latin typeface="Lexend"/>
              <a:ea typeface="Lexend"/>
              <a:cs typeface="Lexend"/>
              <a:sym typeface="Lexend"/>
            </a:endParaRPr>
          </a:p>
        </p:txBody>
      </p:sp>
      <p:sp>
        <p:nvSpPr>
          <p:cNvPr id="305" name="Google Shape;305;p29"/>
          <p:cNvSpPr txBox="1"/>
          <p:nvPr>
            <p:ph idx="2" type="title"/>
          </p:nvPr>
        </p:nvSpPr>
        <p:spPr>
          <a:xfrm>
            <a:off x="324000" y="810000"/>
            <a:ext cx="7135200" cy="307800"/>
          </a:xfrm>
          <a:prstGeom prst="rect">
            <a:avLst/>
          </a:prstGeom>
        </p:spPr>
        <p:txBody>
          <a:bodyPr anchorCtr="0" anchor="ctr" bIns="0" lIns="0" spcFirstLastPara="1" rIns="0" wrap="square" tIns="0">
            <a:noAutofit/>
          </a:bodyPr>
          <a:lstStyle>
            <a:lvl1pPr lvl="0" rtl="0">
              <a:spcBef>
                <a:spcPts val="0"/>
              </a:spcBef>
              <a:spcAft>
                <a:spcPts val="0"/>
              </a:spcAft>
              <a:buSzPts val="2200"/>
              <a:buFont typeface="Lexend"/>
              <a:buNone/>
              <a:defRPr b="0">
                <a:latin typeface="Lexend"/>
                <a:ea typeface="Lexend"/>
                <a:cs typeface="Lexend"/>
                <a:sym typeface="Lexend"/>
              </a:defRPr>
            </a:lvl1pPr>
            <a:lvl2pPr lvl="1" rtl="0">
              <a:spcBef>
                <a:spcPts val="0"/>
              </a:spcBef>
              <a:spcAft>
                <a:spcPts val="0"/>
              </a:spcAft>
              <a:buSzPts val="2200"/>
              <a:buNone/>
              <a:defRPr sz="2200"/>
            </a:lvl2pPr>
            <a:lvl3pPr lvl="2" rtl="0">
              <a:spcBef>
                <a:spcPts val="0"/>
              </a:spcBef>
              <a:spcAft>
                <a:spcPts val="0"/>
              </a:spcAft>
              <a:buSzPts val="2200"/>
              <a:buNone/>
              <a:defRPr sz="2200"/>
            </a:lvl3pPr>
            <a:lvl4pPr lvl="3" rtl="0">
              <a:spcBef>
                <a:spcPts val="0"/>
              </a:spcBef>
              <a:spcAft>
                <a:spcPts val="0"/>
              </a:spcAft>
              <a:buSzPts val="2200"/>
              <a:buNone/>
              <a:defRPr sz="2200"/>
            </a:lvl4pPr>
            <a:lvl5pPr lvl="4" rtl="0">
              <a:spcBef>
                <a:spcPts val="0"/>
              </a:spcBef>
              <a:spcAft>
                <a:spcPts val="0"/>
              </a:spcAft>
              <a:buSzPts val="2200"/>
              <a:buNone/>
              <a:defRPr sz="2200"/>
            </a:lvl5pPr>
            <a:lvl6pPr lvl="5" rtl="0">
              <a:spcBef>
                <a:spcPts val="0"/>
              </a:spcBef>
              <a:spcAft>
                <a:spcPts val="0"/>
              </a:spcAft>
              <a:buSzPts val="2200"/>
              <a:buNone/>
              <a:defRPr sz="2200"/>
            </a:lvl6pPr>
            <a:lvl7pPr lvl="6" rtl="0">
              <a:spcBef>
                <a:spcPts val="0"/>
              </a:spcBef>
              <a:spcAft>
                <a:spcPts val="0"/>
              </a:spcAft>
              <a:buSzPts val="2200"/>
              <a:buNone/>
              <a:defRPr sz="2200"/>
            </a:lvl7pPr>
            <a:lvl8pPr lvl="7" rtl="0">
              <a:spcBef>
                <a:spcPts val="0"/>
              </a:spcBef>
              <a:spcAft>
                <a:spcPts val="0"/>
              </a:spcAft>
              <a:buSzPts val="2200"/>
              <a:buNone/>
              <a:defRPr sz="2200"/>
            </a:lvl8pPr>
            <a:lvl9pPr lvl="8" rtl="0">
              <a:spcBef>
                <a:spcPts val="0"/>
              </a:spcBef>
              <a:spcAft>
                <a:spcPts val="0"/>
              </a:spcAft>
              <a:buSzPts val="2200"/>
              <a:buNone/>
              <a:defRPr sz="2200"/>
            </a:lvl9pPr>
          </a:lstStyle>
          <a:p>
            <a:pPr>
              <a:defRPr/>
            </a:pPr>
          </a:p>
        </p:txBody>
      </p:sp>
      <p:sp>
        <p:nvSpPr>
          <p:cNvPr id="306" name="Google Shape;306;p29"/>
          <p:cNvSpPr txBox="1"/>
          <p:nvPr>
            <p:ph idx="3" type="title"/>
          </p:nvPr>
        </p:nvSpPr>
        <p:spPr>
          <a:xfrm>
            <a:off x="1225225" y="3069850"/>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pPr>
              <a:defRPr/>
            </a:p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Lesson outline (3)">
  <p:cSld name="CUSTOM_3_2_1">
    <p:spTree>
      <p:nvGrpSpPr>
        <p:cNvPr id="307" name="Shape 307"/>
        <p:cNvGrpSpPr/>
        <p:nvPr/>
      </p:nvGrpSpPr>
      <p:grpSpPr>
        <a:xfrm>
          <a:off x="0" y="0"/>
          <a:ext cx="0" cy="0"/>
          <a:chOff x="0" y="0"/>
          <a:chExt cx="0" cy="0"/>
        </a:xfrm>
      </p:grpSpPr>
      <p:pic>
        <p:nvPicPr>
          <p:cNvPr id="308" name="Google Shape;308;p30"/>
          <p:cNvPicPr preferRelativeResize="0"/>
          <p:nvPr/>
        </p:nvPicPr>
        <p:blipFill rotWithShape="1">
          <a:blip r:embed="rId2">
            <a:alphaModFix/>
          </a:blip>
          <a:srcRect b="4438" l="0" r="0" t="4429"/>
          <a:stretch/>
        </p:blipFill>
        <p:spPr>
          <a:xfrm>
            <a:off x="863550" y="3642223"/>
            <a:ext cx="7439125" cy="563227"/>
          </a:xfrm>
          <a:prstGeom prst="rect">
            <a:avLst/>
          </a:prstGeom>
          <a:noFill/>
          <a:ln>
            <a:noFill/>
          </a:ln>
        </p:spPr>
      </p:pic>
      <p:pic>
        <p:nvPicPr>
          <p:cNvPr id="309" name="Google Shape;309;p30"/>
          <p:cNvPicPr preferRelativeResize="0"/>
          <p:nvPr/>
        </p:nvPicPr>
        <p:blipFill rotWithShape="1">
          <a:blip r:embed="rId3">
            <a:alphaModFix/>
          </a:blip>
          <a:srcRect b="0" l="74623" r="0" t="0"/>
          <a:stretch/>
        </p:blipFill>
        <p:spPr>
          <a:xfrm>
            <a:off x="863550" y="3600900"/>
            <a:ext cx="145900" cy="645874"/>
          </a:xfrm>
          <a:prstGeom prst="rect">
            <a:avLst/>
          </a:prstGeom>
          <a:noFill/>
          <a:ln>
            <a:noFill/>
          </a:ln>
        </p:spPr>
      </p:pic>
      <p:pic>
        <p:nvPicPr>
          <p:cNvPr id="310" name="Google Shape;310;p30"/>
          <p:cNvPicPr preferRelativeResize="0"/>
          <p:nvPr/>
        </p:nvPicPr>
        <p:blipFill rotWithShape="1">
          <a:blip r:embed="rId4">
            <a:alphaModFix/>
          </a:blip>
          <a:srcRect b="3669" l="0" r="0" t="3678"/>
          <a:stretch/>
        </p:blipFill>
        <p:spPr>
          <a:xfrm>
            <a:off x="863550" y="2704186"/>
            <a:ext cx="7439126" cy="572074"/>
          </a:xfrm>
          <a:prstGeom prst="rect">
            <a:avLst/>
          </a:prstGeom>
          <a:noFill/>
          <a:ln>
            <a:noFill/>
          </a:ln>
        </p:spPr>
      </p:pic>
      <p:pic>
        <p:nvPicPr>
          <p:cNvPr id="311" name="Google Shape;311;p30"/>
          <p:cNvPicPr preferRelativeResize="0"/>
          <p:nvPr/>
        </p:nvPicPr>
        <p:blipFill rotWithShape="1">
          <a:blip r:embed="rId3">
            <a:alphaModFix/>
          </a:blip>
          <a:srcRect b="0" l="74623" r="0" t="0"/>
          <a:stretch/>
        </p:blipFill>
        <p:spPr>
          <a:xfrm>
            <a:off x="863550" y="2677988"/>
            <a:ext cx="145900" cy="645874"/>
          </a:xfrm>
          <a:prstGeom prst="rect">
            <a:avLst/>
          </a:prstGeom>
          <a:noFill/>
          <a:ln>
            <a:noFill/>
          </a:ln>
        </p:spPr>
      </p:pic>
      <p:pic>
        <p:nvPicPr>
          <p:cNvPr id="312" name="Google Shape;312;p30"/>
          <p:cNvPicPr preferRelativeResize="0"/>
          <p:nvPr/>
        </p:nvPicPr>
        <p:blipFill rotWithShape="1">
          <a:blip r:embed="rId5">
            <a:alphaModFix/>
          </a:blip>
          <a:srcRect b="3669" l="0" r="0" t="3678"/>
          <a:stretch/>
        </p:blipFill>
        <p:spPr>
          <a:xfrm>
            <a:off x="863550" y="1678325"/>
            <a:ext cx="7439126" cy="572074"/>
          </a:xfrm>
          <a:prstGeom prst="rect">
            <a:avLst/>
          </a:prstGeom>
          <a:noFill/>
          <a:ln>
            <a:noFill/>
          </a:ln>
        </p:spPr>
      </p:pic>
      <p:pic>
        <p:nvPicPr>
          <p:cNvPr id="313" name="Google Shape;313;p30"/>
          <p:cNvPicPr preferRelativeResize="0"/>
          <p:nvPr/>
        </p:nvPicPr>
        <p:blipFill rotWithShape="1">
          <a:blip r:embed="rId3">
            <a:alphaModFix/>
          </a:blip>
          <a:srcRect b="0" l="74623" r="0" t="0"/>
          <a:stretch/>
        </p:blipFill>
        <p:spPr>
          <a:xfrm>
            <a:off x="863550" y="1643475"/>
            <a:ext cx="145900" cy="645874"/>
          </a:xfrm>
          <a:prstGeom prst="rect">
            <a:avLst/>
          </a:prstGeom>
          <a:noFill/>
          <a:ln>
            <a:noFill/>
          </a:ln>
        </p:spPr>
      </p:pic>
      <p:cxnSp>
        <p:nvCxnSpPr>
          <p:cNvPr id="314" name="Google Shape;314;p30"/>
          <p:cNvCxnSpPr>
            <a:endCxn id="315" idx="2"/>
          </p:cNvCxnSpPr>
          <p:nvPr/>
        </p:nvCxnSpPr>
        <p:spPr>
          <a:xfrm>
            <a:off x="647802" y="1841898"/>
            <a:ext cx="0" cy="2366400"/>
          </a:xfrm>
          <a:prstGeom prst="straightConnector1">
            <a:avLst/>
          </a:prstGeom>
          <a:noFill/>
          <a:ln cap="flat" cmpd="sng" w="38100">
            <a:solidFill>
              <a:srgbClr val="282828"/>
            </a:solidFill>
            <a:prstDash val="solid"/>
            <a:round/>
            <a:headEnd len="med" w="med" type="none"/>
            <a:tailEnd len="med" w="med" type="none"/>
          </a:ln>
        </p:spPr>
      </p:cxnSp>
      <p:pic>
        <p:nvPicPr>
          <p:cNvPr id="315" name="Google Shape;315;p30"/>
          <p:cNvPicPr preferRelativeResize="0"/>
          <p:nvPr/>
        </p:nvPicPr>
        <p:blipFill>
          <a:blip r:embed="rId6">
            <a:alphaModFix/>
          </a:blip>
          <a:stretch>
            <a:fillRect/>
          </a:stretch>
        </p:blipFill>
        <p:spPr>
          <a:xfrm>
            <a:off x="366079" y="3636220"/>
            <a:ext cx="563446" cy="572077"/>
          </a:xfrm>
          <a:prstGeom prst="rect">
            <a:avLst/>
          </a:prstGeom>
          <a:noFill/>
          <a:ln>
            <a:noFill/>
          </a:ln>
        </p:spPr>
      </p:pic>
      <p:pic>
        <p:nvPicPr>
          <p:cNvPr id="316" name="Google Shape;316;p30"/>
          <p:cNvPicPr preferRelativeResize="0"/>
          <p:nvPr/>
        </p:nvPicPr>
        <p:blipFill>
          <a:blip r:embed="rId7">
            <a:alphaModFix/>
          </a:blip>
          <a:stretch>
            <a:fillRect/>
          </a:stretch>
        </p:blipFill>
        <p:spPr>
          <a:xfrm>
            <a:off x="363482" y="1682508"/>
            <a:ext cx="563185" cy="572092"/>
          </a:xfrm>
          <a:prstGeom prst="rect">
            <a:avLst/>
          </a:prstGeom>
          <a:noFill/>
          <a:ln>
            <a:noFill/>
          </a:ln>
        </p:spPr>
      </p:pic>
      <p:pic>
        <p:nvPicPr>
          <p:cNvPr id="317" name="Google Shape;317;p30"/>
          <p:cNvPicPr preferRelativeResize="0"/>
          <p:nvPr/>
        </p:nvPicPr>
        <p:blipFill>
          <a:blip r:embed="rId8">
            <a:alphaModFix/>
          </a:blip>
          <a:stretch>
            <a:fillRect/>
          </a:stretch>
        </p:blipFill>
        <p:spPr>
          <a:xfrm>
            <a:off x="363340" y="2703416"/>
            <a:ext cx="563446" cy="572077"/>
          </a:xfrm>
          <a:prstGeom prst="rect">
            <a:avLst/>
          </a:prstGeom>
          <a:noFill/>
          <a:ln>
            <a:noFill/>
          </a:ln>
        </p:spPr>
      </p:pic>
      <p:grpSp>
        <p:nvGrpSpPr>
          <p:cNvPr id="318" name="Google Shape;318;p30"/>
          <p:cNvGrpSpPr/>
          <p:nvPr/>
        </p:nvGrpSpPr>
        <p:grpSpPr>
          <a:xfrm>
            <a:off x="-12" y="0"/>
            <a:ext cx="9151202" cy="598359"/>
            <a:chOff x="-12" y="0"/>
            <a:chExt cx="9151202" cy="598359"/>
          </a:xfrm>
        </p:grpSpPr>
        <p:sp>
          <p:nvSpPr>
            <p:cNvPr id="319" name="Google Shape;319;p30"/>
            <p:cNvSpPr/>
            <p:nvPr/>
          </p:nvSpPr>
          <p:spPr>
            <a:xfrm>
              <a:off x="0" y="0"/>
              <a:ext cx="9144300" cy="4857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0" name="Google Shape;320;p30"/>
            <p:cNvPicPr preferRelativeResize="0"/>
            <p:nvPr/>
          </p:nvPicPr>
          <p:blipFill rotWithShape="1">
            <a:blip r:embed="rId9">
              <a:alphaModFix/>
            </a:blip>
            <a:srcRect b="1709" l="0" r="0" t="1699"/>
            <a:stretch/>
          </p:blipFill>
          <p:spPr>
            <a:xfrm>
              <a:off x="-12" y="481650"/>
              <a:ext cx="9151202" cy="116709"/>
            </a:xfrm>
            <a:prstGeom prst="rect">
              <a:avLst/>
            </a:prstGeom>
            <a:noFill/>
            <a:ln>
              <a:noFill/>
            </a:ln>
          </p:spPr>
        </p:pic>
      </p:grpSp>
      <p:sp>
        <p:nvSpPr>
          <p:cNvPr id="321" name="Google Shape;321;p30"/>
          <p:cNvSpPr txBox="1"/>
          <p:nvPr/>
        </p:nvSpPr>
        <p:spPr>
          <a:xfrm>
            <a:off x="324000" y="112500"/>
            <a:ext cx="2304900" cy="3078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Qaabka casharka</a:t>
            </a:r>
            <a:endParaRPr b="1" sz="1400">
              <a:solidFill>
                <a:schemeClr val="dk1"/>
              </a:solidFill>
              <a:latin typeface="Lexend"/>
              <a:ea typeface="Lexend"/>
              <a:cs typeface="Lexend"/>
              <a:sym typeface="Lexend"/>
            </a:endParaRPr>
          </a:p>
        </p:txBody>
      </p:sp>
      <p:sp>
        <p:nvSpPr>
          <p:cNvPr id="322" name="Google Shape;322;p30"/>
          <p:cNvSpPr txBox="1"/>
          <p:nvPr>
            <p:ph type="title"/>
          </p:nvPr>
        </p:nvSpPr>
        <p:spPr>
          <a:xfrm>
            <a:off x="324000" y="810000"/>
            <a:ext cx="7135200" cy="307800"/>
          </a:xfrm>
          <a:prstGeom prst="rect">
            <a:avLst/>
          </a:prstGeom>
        </p:spPr>
        <p:txBody>
          <a:bodyPr anchorCtr="0" anchor="ctr" bIns="0" lIns="0" spcFirstLastPara="1" rIns="0" wrap="square" tIns="0">
            <a:noAutofit/>
          </a:bodyPr>
          <a:lstStyle>
            <a:lvl1pPr lvl="0" rtl="0">
              <a:spcBef>
                <a:spcPts val="0"/>
              </a:spcBef>
              <a:spcAft>
                <a:spcPts val="0"/>
              </a:spcAft>
              <a:buSzPts val="2200"/>
              <a:buFont typeface="Lexend"/>
              <a:buNone/>
              <a:defRPr b="0">
                <a:latin typeface="Lexend"/>
                <a:ea typeface="Lexend"/>
                <a:cs typeface="Lexend"/>
                <a:sym typeface="Lexend"/>
              </a:defRPr>
            </a:lvl1pPr>
            <a:lvl2pPr lvl="1" rtl="0">
              <a:spcBef>
                <a:spcPts val="0"/>
              </a:spcBef>
              <a:spcAft>
                <a:spcPts val="0"/>
              </a:spcAft>
              <a:buSzPts val="2200"/>
              <a:buNone/>
              <a:defRPr sz="2200"/>
            </a:lvl2pPr>
            <a:lvl3pPr lvl="2" rtl="0">
              <a:spcBef>
                <a:spcPts val="0"/>
              </a:spcBef>
              <a:spcAft>
                <a:spcPts val="0"/>
              </a:spcAft>
              <a:buSzPts val="2200"/>
              <a:buNone/>
              <a:defRPr sz="2200"/>
            </a:lvl3pPr>
            <a:lvl4pPr lvl="3" rtl="0">
              <a:spcBef>
                <a:spcPts val="0"/>
              </a:spcBef>
              <a:spcAft>
                <a:spcPts val="0"/>
              </a:spcAft>
              <a:buSzPts val="2200"/>
              <a:buNone/>
              <a:defRPr sz="2200"/>
            </a:lvl4pPr>
            <a:lvl5pPr lvl="4" rtl="0">
              <a:spcBef>
                <a:spcPts val="0"/>
              </a:spcBef>
              <a:spcAft>
                <a:spcPts val="0"/>
              </a:spcAft>
              <a:buSzPts val="2200"/>
              <a:buNone/>
              <a:defRPr sz="2200"/>
            </a:lvl5pPr>
            <a:lvl6pPr lvl="5" rtl="0">
              <a:spcBef>
                <a:spcPts val="0"/>
              </a:spcBef>
              <a:spcAft>
                <a:spcPts val="0"/>
              </a:spcAft>
              <a:buSzPts val="2200"/>
              <a:buNone/>
              <a:defRPr sz="2200"/>
            </a:lvl6pPr>
            <a:lvl7pPr lvl="6" rtl="0">
              <a:spcBef>
                <a:spcPts val="0"/>
              </a:spcBef>
              <a:spcAft>
                <a:spcPts val="0"/>
              </a:spcAft>
              <a:buSzPts val="2200"/>
              <a:buNone/>
              <a:defRPr sz="2200"/>
            </a:lvl7pPr>
            <a:lvl8pPr lvl="7" rtl="0">
              <a:spcBef>
                <a:spcPts val="0"/>
              </a:spcBef>
              <a:spcAft>
                <a:spcPts val="0"/>
              </a:spcAft>
              <a:buSzPts val="2200"/>
              <a:buNone/>
              <a:defRPr sz="2200"/>
            </a:lvl8pPr>
            <a:lvl9pPr lvl="8" rtl="0">
              <a:spcBef>
                <a:spcPts val="0"/>
              </a:spcBef>
              <a:spcAft>
                <a:spcPts val="0"/>
              </a:spcAft>
              <a:buSzPts val="2200"/>
              <a:buNone/>
              <a:defRPr sz="2200"/>
            </a:lvl9pPr>
          </a:lstStyle>
          <a:p/>
        </p:txBody>
      </p:sp>
      <p:sp>
        <p:nvSpPr>
          <p:cNvPr id="323" name="Google Shape;323;p30"/>
          <p:cNvSpPr txBox="1"/>
          <p:nvPr>
            <p:ph idx="2" type="title"/>
          </p:nvPr>
        </p:nvSpPr>
        <p:spPr>
          <a:xfrm>
            <a:off x="1225225" y="2841250"/>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324" name="Google Shape;324;p30"/>
          <p:cNvSpPr txBox="1"/>
          <p:nvPr>
            <p:ph idx="3" type="title"/>
          </p:nvPr>
        </p:nvSpPr>
        <p:spPr>
          <a:xfrm>
            <a:off x="1225200" y="3781950"/>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325" name="Google Shape;325;p30"/>
          <p:cNvSpPr txBox="1"/>
          <p:nvPr>
            <p:ph idx="4" type="title"/>
          </p:nvPr>
        </p:nvSpPr>
        <p:spPr>
          <a:xfrm>
            <a:off x="1225200" y="1822462"/>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hemistry" showMasterSp="0">
  <p:cSld name="Title Slide 2_1_1_1_1_1_1_1_1_1">
    <p:bg>
      <p:bgPr>
        <a:solidFill>
          <a:srgbClr val="EBEDFE"/>
        </a:solidFill>
      </p:bgPr>
    </p:bg>
    <p:spTree>
      <p:nvGrpSpPr>
        <p:cNvPr id="28" name="Shape 28"/>
        <p:cNvGrpSpPr/>
        <p:nvPr/>
      </p:nvGrpSpPr>
      <p:grpSpPr>
        <a:xfrm>
          <a:off x="0" y="0"/>
          <a:ext cx="0" cy="0"/>
          <a:chOff x="0" y="0"/>
          <a:chExt cx="0" cy="0"/>
        </a:xfrm>
      </p:grpSpPr>
      <p:pic>
        <p:nvPicPr>
          <p:cNvPr id="29" name="Google Shape;29;p4"/>
          <p:cNvPicPr preferRelativeResize="0"/>
          <p:nvPr/>
        </p:nvPicPr>
        <p:blipFill rotWithShape="1">
          <a:blip r:embed="rId2">
            <a:alphaModFix/>
          </a:blip>
          <a:srcRect b="0" l="6209" r="6209" t="0"/>
          <a:stretch/>
        </p:blipFill>
        <p:spPr>
          <a:xfrm>
            <a:off x="324000" y="4008600"/>
            <a:ext cx="1117400" cy="128000"/>
          </a:xfrm>
          <a:prstGeom prst="rect">
            <a:avLst/>
          </a:prstGeom>
          <a:noFill/>
          <a:ln>
            <a:noFill/>
          </a:ln>
        </p:spPr>
      </p:pic>
      <p:sp>
        <p:nvSpPr>
          <p:cNvPr id="30" name="Google Shape;30;p4"/>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1" name="Google Shape;31;p4"/>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Chemistry</a:t>
            </a:r>
            <a:endParaRPr b="1" sz="1700">
              <a:solidFill>
                <a:schemeClr val="dk1"/>
              </a:solidFill>
              <a:latin typeface="Lexend"/>
              <a:ea typeface="Lexend"/>
              <a:cs typeface="Lexend"/>
              <a:sym typeface="Lexend"/>
            </a:endParaRPr>
          </a:p>
        </p:txBody>
      </p:sp>
      <p:pic>
        <p:nvPicPr>
          <p:cNvPr id="33" name="Google Shape;33;p4"/>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34" name="Google Shape;34;p4"/>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35" name="Google Shape;35;p4"/>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Lesson outline (4)">
  <p:cSld name="CUSTOM_4">
    <p:spTree>
      <p:nvGrpSpPr>
        <p:cNvPr id="326" name="Shape 326"/>
        <p:cNvGrpSpPr/>
        <p:nvPr/>
      </p:nvGrpSpPr>
      <p:grpSpPr>
        <a:xfrm>
          <a:off x="0" y="0"/>
          <a:ext cx="0" cy="0"/>
          <a:chOff x="0" y="0"/>
          <a:chExt cx="0" cy="0"/>
        </a:xfrm>
      </p:grpSpPr>
      <p:pic>
        <p:nvPicPr>
          <p:cNvPr id="327" name="Google Shape;327;p31"/>
          <p:cNvPicPr preferRelativeResize="0"/>
          <p:nvPr/>
        </p:nvPicPr>
        <p:blipFill rotWithShape="1">
          <a:blip r:embed="rId2">
            <a:alphaModFix/>
          </a:blip>
          <a:srcRect b="4438" l="0" r="0" t="4429"/>
          <a:stretch/>
        </p:blipFill>
        <p:spPr>
          <a:xfrm>
            <a:off x="863550" y="3146932"/>
            <a:ext cx="7439125" cy="563230"/>
          </a:xfrm>
          <a:prstGeom prst="rect">
            <a:avLst/>
          </a:prstGeom>
          <a:noFill/>
          <a:ln>
            <a:noFill/>
          </a:ln>
        </p:spPr>
      </p:pic>
      <p:pic>
        <p:nvPicPr>
          <p:cNvPr id="328" name="Google Shape;328;p31"/>
          <p:cNvPicPr preferRelativeResize="0"/>
          <p:nvPr/>
        </p:nvPicPr>
        <p:blipFill rotWithShape="1">
          <a:blip r:embed="rId3">
            <a:alphaModFix/>
          </a:blip>
          <a:srcRect b="0" l="74623" r="0" t="0"/>
          <a:stretch/>
        </p:blipFill>
        <p:spPr>
          <a:xfrm>
            <a:off x="863550" y="3105610"/>
            <a:ext cx="145900" cy="645874"/>
          </a:xfrm>
          <a:prstGeom prst="rect">
            <a:avLst/>
          </a:prstGeom>
          <a:noFill/>
          <a:ln>
            <a:noFill/>
          </a:ln>
        </p:spPr>
      </p:pic>
      <p:pic>
        <p:nvPicPr>
          <p:cNvPr id="329" name="Google Shape;329;p31"/>
          <p:cNvPicPr preferRelativeResize="0"/>
          <p:nvPr/>
        </p:nvPicPr>
        <p:blipFill rotWithShape="1">
          <a:blip r:embed="rId4">
            <a:alphaModFix/>
          </a:blip>
          <a:srcRect b="4396" l="0" r="0" t="4387"/>
          <a:stretch/>
        </p:blipFill>
        <p:spPr>
          <a:xfrm>
            <a:off x="863550" y="3971358"/>
            <a:ext cx="7439126" cy="563217"/>
          </a:xfrm>
          <a:prstGeom prst="rect">
            <a:avLst/>
          </a:prstGeom>
          <a:noFill/>
          <a:ln>
            <a:noFill/>
          </a:ln>
        </p:spPr>
      </p:pic>
      <p:pic>
        <p:nvPicPr>
          <p:cNvPr id="330" name="Google Shape;330;p31"/>
          <p:cNvPicPr preferRelativeResize="0"/>
          <p:nvPr/>
        </p:nvPicPr>
        <p:blipFill rotWithShape="1">
          <a:blip r:embed="rId3">
            <a:alphaModFix/>
          </a:blip>
          <a:srcRect b="0" l="74623" r="0" t="0"/>
          <a:stretch/>
        </p:blipFill>
        <p:spPr>
          <a:xfrm>
            <a:off x="863550" y="3939648"/>
            <a:ext cx="145900" cy="645874"/>
          </a:xfrm>
          <a:prstGeom prst="rect">
            <a:avLst/>
          </a:prstGeom>
          <a:noFill/>
          <a:ln>
            <a:noFill/>
          </a:ln>
        </p:spPr>
      </p:pic>
      <p:pic>
        <p:nvPicPr>
          <p:cNvPr id="331" name="Google Shape;331;p31"/>
          <p:cNvPicPr preferRelativeResize="0"/>
          <p:nvPr/>
        </p:nvPicPr>
        <p:blipFill rotWithShape="1">
          <a:blip r:embed="rId5">
            <a:alphaModFix/>
          </a:blip>
          <a:srcRect b="3669" l="0" r="0" t="3678"/>
          <a:stretch/>
        </p:blipFill>
        <p:spPr>
          <a:xfrm>
            <a:off x="863550" y="2292191"/>
            <a:ext cx="7439126" cy="572077"/>
          </a:xfrm>
          <a:prstGeom prst="rect">
            <a:avLst/>
          </a:prstGeom>
          <a:noFill/>
          <a:ln>
            <a:noFill/>
          </a:ln>
        </p:spPr>
      </p:pic>
      <p:pic>
        <p:nvPicPr>
          <p:cNvPr id="332" name="Google Shape;332;p31"/>
          <p:cNvPicPr preferRelativeResize="0"/>
          <p:nvPr/>
        </p:nvPicPr>
        <p:blipFill rotWithShape="1">
          <a:blip r:embed="rId3">
            <a:alphaModFix/>
          </a:blip>
          <a:srcRect b="0" l="74623" r="0" t="0"/>
          <a:stretch/>
        </p:blipFill>
        <p:spPr>
          <a:xfrm>
            <a:off x="863550" y="2265998"/>
            <a:ext cx="145900" cy="645874"/>
          </a:xfrm>
          <a:prstGeom prst="rect">
            <a:avLst/>
          </a:prstGeom>
          <a:noFill/>
          <a:ln>
            <a:noFill/>
          </a:ln>
        </p:spPr>
      </p:pic>
      <p:pic>
        <p:nvPicPr>
          <p:cNvPr id="333" name="Google Shape;333;p31"/>
          <p:cNvPicPr preferRelativeResize="0"/>
          <p:nvPr/>
        </p:nvPicPr>
        <p:blipFill rotWithShape="1">
          <a:blip r:embed="rId6">
            <a:alphaModFix/>
          </a:blip>
          <a:srcRect b="3669" l="0" r="0" t="3678"/>
          <a:stretch/>
        </p:blipFill>
        <p:spPr>
          <a:xfrm>
            <a:off x="863550" y="1457950"/>
            <a:ext cx="7439126" cy="572077"/>
          </a:xfrm>
          <a:prstGeom prst="rect">
            <a:avLst/>
          </a:prstGeom>
          <a:noFill/>
          <a:ln>
            <a:noFill/>
          </a:ln>
        </p:spPr>
      </p:pic>
      <p:pic>
        <p:nvPicPr>
          <p:cNvPr id="334" name="Google Shape;334;p31"/>
          <p:cNvPicPr preferRelativeResize="0"/>
          <p:nvPr/>
        </p:nvPicPr>
        <p:blipFill rotWithShape="1">
          <a:blip r:embed="rId3">
            <a:alphaModFix/>
          </a:blip>
          <a:srcRect b="0" l="74623" r="0" t="0"/>
          <a:stretch/>
        </p:blipFill>
        <p:spPr>
          <a:xfrm>
            <a:off x="863550" y="1423110"/>
            <a:ext cx="145900" cy="645874"/>
          </a:xfrm>
          <a:prstGeom prst="rect">
            <a:avLst/>
          </a:prstGeom>
          <a:noFill/>
          <a:ln>
            <a:noFill/>
          </a:ln>
        </p:spPr>
      </p:pic>
      <p:cxnSp>
        <p:nvCxnSpPr>
          <p:cNvPr id="335" name="Google Shape;335;p31"/>
          <p:cNvCxnSpPr/>
          <p:nvPr/>
        </p:nvCxnSpPr>
        <p:spPr>
          <a:xfrm>
            <a:off x="647802" y="1725234"/>
            <a:ext cx="600" cy="2679900"/>
          </a:xfrm>
          <a:prstGeom prst="straightConnector1">
            <a:avLst/>
          </a:prstGeom>
          <a:noFill/>
          <a:ln cap="flat" cmpd="sng" w="38100">
            <a:solidFill>
              <a:srgbClr val="282828"/>
            </a:solidFill>
            <a:prstDash val="solid"/>
            <a:round/>
            <a:headEnd len="med" w="med" type="none"/>
            <a:tailEnd len="med" w="med" type="none"/>
          </a:ln>
        </p:spPr>
      </p:cxnSp>
      <p:pic>
        <p:nvPicPr>
          <p:cNvPr id="336" name="Google Shape;336;p31"/>
          <p:cNvPicPr preferRelativeResize="0"/>
          <p:nvPr/>
        </p:nvPicPr>
        <p:blipFill>
          <a:blip r:embed="rId7">
            <a:alphaModFix/>
          </a:blip>
          <a:stretch>
            <a:fillRect/>
          </a:stretch>
        </p:blipFill>
        <p:spPr>
          <a:xfrm>
            <a:off x="366079" y="3134650"/>
            <a:ext cx="563446" cy="572077"/>
          </a:xfrm>
          <a:prstGeom prst="rect">
            <a:avLst/>
          </a:prstGeom>
          <a:noFill/>
          <a:ln>
            <a:noFill/>
          </a:ln>
        </p:spPr>
      </p:pic>
      <p:pic>
        <p:nvPicPr>
          <p:cNvPr id="337" name="Google Shape;337;p31"/>
          <p:cNvPicPr preferRelativeResize="0"/>
          <p:nvPr/>
        </p:nvPicPr>
        <p:blipFill>
          <a:blip r:embed="rId8">
            <a:alphaModFix/>
          </a:blip>
          <a:stretch>
            <a:fillRect/>
          </a:stretch>
        </p:blipFill>
        <p:spPr>
          <a:xfrm>
            <a:off x="363357" y="1462166"/>
            <a:ext cx="563185" cy="572092"/>
          </a:xfrm>
          <a:prstGeom prst="rect">
            <a:avLst/>
          </a:prstGeom>
          <a:noFill/>
          <a:ln>
            <a:noFill/>
          </a:ln>
        </p:spPr>
      </p:pic>
      <p:pic>
        <p:nvPicPr>
          <p:cNvPr id="338" name="Google Shape;338;p31"/>
          <p:cNvPicPr preferRelativeResize="0"/>
          <p:nvPr/>
        </p:nvPicPr>
        <p:blipFill>
          <a:blip r:embed="rId9">
            <a:alphaModFix/>
          </a:blip>
          <a:stretch>
            <a:fillRect/>
          </a:stretch>
        </p:blipFill>
        <p:spPr>
          <a:xfrm>
            <a:off x="363340" y="2287588"/>
            <a:ext cx="563446" cy="572077"/>
          </a:xfrm>
          <a:prstGeom prst="rect">
            <a:avLst/>
          </a:prstGeom>
          <a:noFill/>
          <a:ln>
            <a:noFill/>
          </a:ln>
        </p:spPr>
      </p:pic>
      <p:pic>
        <p:nvPicPr>
          <p:cNvPr id="339" name="Google Shape;339;p31"/>
          <p:cNvPicPr preferRelativeResize="0"/>
          <p:nvPr/>
        </p:nvPicPr>
        <p:blipFill>
          <a:blip r:embed="rId10">
            <a:alphaModFix/>
          </a:blip>
          <a:stretch>
            <a:fillRect/>
          </a:stretch>
        </p:blipFill>
        <p:spPr>
          <a:xfrm>
            <a:off x="363341" y="3969363"/>
            <a:ext cx="563446" cy="572077"/>
          </a:xfrm>
          <a:prstGeom prst="rect">
            <a:avLst/>
          </a:prstGeom>
          <a:noFill/>
          <a:ln>
            <a:noFill/>
          </a:ln>
        </p:spPr>
      </p:pic>
      <p:grpSp>
        <p:nvGrpSpPr>
          <p:cNvPr id="340" name="Google Shape;340;p31"/>
          <p:cNvGrpSpPr/>
          <p:nvPr/>
        </p:nvGrpSpPr>
        <p:grpSpPr>
          <a:xfrm>
            <a:off x="-12" y="0"/>
            <a:ext cx="9151202" cy="598359"/>
            <a:chOff x="-12" y="0"/>
            <a:chExt cx="9151202" cy="598359"/>
          </a:xfrm>
        </p:grpSpPr>
        <p:sp>
          <p:nvSpPr>
            <p:cNvPr id="341" name="Google Shape;341;p31"/>
            <p:cNvSpPr/>
            <p:nvPr/>
          </p:nvSpPr>
          <p:spPr>
            <a:xfrm>
              <a:off x="0" y="0"/>
              <a:ext cx="9144300" cy="4857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2" name="Google Shape;342;p31"/>
            <p:cNvPicPr preferRelativeResize="0"/>
            <p:nvPr/>
          </p:nvPicPr>
          <p:blipFill rotWithShape="1">
            <a:blip r:embed="rId11">
              <a:alphaModFix/>
            </a:blip>
            <a:srcRect b="1709" l="0" r="0" t="1699"/>
            <a:stretch/>
          </p:blipFill>
          <p:spPr>
            <a:xfrm>
              <a:off x="-12" y="481650"/>
              <a:ext cx="9151202" cy="116709"/>
            </a:xfrm>
            <a:prstGeom prst="rect">
              <a:avLst/>
            </a:prstGeom>
            <a:noFill/>
            <a:ln>
              <a:noFill/>
            </a:ln>
          </p:spPr>
        </p:pic>
      </p:grpSp>
      <p:sp>
        <p:nvSpPr>
          <p:cNvPr id="343" name="Google Shape;343;p31"/>
          <p:cNvSpPr txBox="1"/>
          <p:nvPr/>
        </p:nvSpPr>
        <p:spPr>
          <a:xfrm>
            <a:off x="324000" y="112500"/>
            <a:ext cx="2304900" cy="3078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Qaabka casharka</a:t>
            </a:r>
            <a:endParaRPr b="1" sz="1400">
              <a:solidFill>
                <a:schemeClr val="dk1"/>
              </a:solidFill>
              <a:latin typeface="Lexend"/>
              <a:ea typeface="Lexend"/>
              <a:cs typeface="Lexend"/>
              <a:sym typeface="Lexend"/>
            </a:endParaRPr>
          </a:p>
        </p:txBody>
      </p:sp>
      <p:sp>
        <p:nvSpPr>
          <p:cNvPr id="344" name="Google Shape;344;p31"/>
          <p:cNvSpPr txBox="1"/>
          <p:nvPr>
            <p:ph type="title"/>
          </p:nvPr>
        </p:nvSpPr>
        <p:spPr>
          <a:xfrm>
            <a:off x="324000" y="810000"/>
            <a:ext cx="7135200" cy="307800"/>
          </a:xfrm>
          <a:prstGeom prst="rect">
            <a:avLst/>
          </a:prstGeom>
        </p:spPr>
        <p:txBody>
          <a:bodyPr anchorCtr="0" anchor="ctr" bIns="0" lIns="0" spcFirstLastPara="1" rIns="0" wrap="square" tIns="0">
            <a:noAutofit/>
          </a:bodyPr>
          <a:lstStyle>
            <a:lvl1pPr lvl="0" rtl="0">
              <a:spcBef>
                <a:spcPts val="0"/>
              </a:spcBef>
              <a:spcAft>
                <a:spcPts val="0"/>
              </a:spcAft>
              <a:buSzPts val="2200"/>
              <a:buFont typeface="Lexend"/>
              <a:buNone/>
              <a:defRPr b="0">
                <a:latin typeface="Lexend"/>
                <a:ea typeface="Lexend"/>
                <a:cs typeface="Lexend"/>
                <a:sym typeface="Lexend"/>
              </a:defRPr>
            </a:lvl1pPr>
            <a:lvl2pPr lvl="1" rtl="0">
              <a:spcBef>
                <a:spcPts val="0"/>
              </a:spcBef>
              <a:spcAft>
                <a:spcPts val="0"/>
              </a:spcAft>
              <a:buSzPts val="2200"/>
              <a:buNone/>
              <a:defRPr sz="2200"/>
            </a:lvl2pPr>
            <a:lvl3pPr lvl="2" rtl="0">
              <a:spcBef>
                <a:spcPts val="0"/>
              </a:spcBef>
              <a:spcAft>
                <a:spcPts val="0"/>
              </a:spcAft>
              <a:buSzPts val="2200"/>
              <a:buNone/>
              <a:defRPr sz="2200"/>
            </a:lvl3pPr>
            <a:lvl4pPr lvl="3" rtl="0">
              <a:spcBef>
                <a:spcPts val="0"/>
              </a:spcBef>
              <a:spcAft>
                <a:spcPts val="0"/>
              </a:spcAft>
              <a:buSzPts val="2200"/>
              <a:buNone/>
              <a:defRPr sz="2200"/>
            </a:lvl4pPr>
            <a:lvl5pPr lvl="4" rtl="0">
              <a:spcBef>
                <a:spcPts val="0"/>
              </a:spcBef>
              <a:spcAft>
                <a:spcPts val="0"/>
              </a:spcAft>
              <a:buSzPts val="2200"/>
              <a:buNone/>
              <a:defRPr sz="2200"/>
            </a:lvl5pPr>
            <a:lvl6pPr lvl="5" rtl="0">
              <a:spcBef>
                <a:spcPts val="0"/>
              </a:spcBef>
              <a:spcAft>
                <a:spcPts val="0"/>
              </a:spcAft>
              <a:buSzPts val="2200"/>
              <a:buNone/>
              <a:defRPr sz="2200"/>
            </a:lvl6pPr>
            <a:lvl7pPr lvl="6" rtl="0">
              <a:spcBef>
                <a:spcPts val="0"/>
              </a:spcBef>
              <a:spcAft>
                <a:spcPts val="0"/>
              </a:spcAft>
              <a:buSzPts val="2200"/>
              <a:buNone/>
              <a:defRPr sz="2200"/>
            </a:lvl7pPr>
            <a:lvl8pPr lvl="7" rtl="0">
              <a:spcBef>
                <a:spcPts val="0"/>
              </a:spcBef>
              <a:spcAft>
                <a:spcPts val="0"/>
              </a:spcAft>
              <a:buSzPts val="2200"/>
              <a:buNone/>
              <a:defRPr sz="2200"/>
            </a:lvl8pPr>
            <a:lvl9pPr lvl="8" rtl="0">
              <a:spcBef>
                <a:spcPts val="0"/>
              </a:spcBef>
              <a:spcAft>
                <a:spcPts val="0"/>
              </a:spcAft>
              <a:buSzPts val="2200"/>
              <a:buNone/>
              <a:defRPr sz="2200"/>
            </a:lvl9pPr>
          </a:lstStyle>
          <a:p/>
        </p:txBody>
      </p:sp>
      <p:sp>
        <p:nvSpPr>
          <p:cNvPr id="345" name="Google Shape;345;p31"/>
          <p:cNvSpPr txBox="1"/>
          <p:nvPr>
            <p:ph idx="2" type="title"/>
          </p:nvPr>
        </p:nvSpPr>
        <p:spPr>
          <a:xfrm>
            <a:off x="1224600" y="1602100"/>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346" name="Google Shape;346;p31"/>
          <p:cNvSpPr txBox="1"/>
          <p:nvPr>
            <p:ph idx="3" type="title"/>
          </p:nvPr>
        </p:nvSpPr>
        <p:spPr>
          <a:xfrm>
            <a:off x="1224600" y="2431750"/>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347" name="Google Shape;347;p31"/>
          <p:cNvSpPr txBox="1"/>
          <p:nvPr>
            <p:ph idx="4" type="title"/>
          </p:nvPr>
        </p:nvSpPr>
        <p:spPr>
          <a:xfrm>
            <a:off x="1224600" y="3286637"/>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348" name="Google Shape;348;p31"/>
          <p:cNvSpPr txBox="1"/>
          <p:nvPr>
            <p:ph idx="5" type="title"/>
          </p:nvPr>
        </p:nvSpPr>
        <p:spPr>
          <a:xfrm>
            <a:off x="1224600" y="4108150"/>
            <a:ext cx="6852300" cy="283800"/>
          </a:xfrm>
          <a:prstGeom prst="rect">
            <a:avLst/>
          </a:prstGeom>
        </p:spPr>
        <p:txBody>
          <a:bodyPr anchorCtr="0" anchor="ctr" bIns="0" lIns="0" spcFirstLastPara="1" rIns="0" wrap="square" tIns="0">
            <a:spAutoFit/>
          </a:bodyPr>
          <a:lstStyle>
            <a:lvl1pPr lvl="0" rtl="0">
              <a:spcBef>
                <a:spcPts val="0"/>
              </a:spcBef>
              <a:spcAft>
                <a:spcPts val="0"/>
              </a:spcAft>
              <a:buClr>
                <a:schemeClr val="lt1"/>
              </a:buClr>
              <a:buSzPts val="1800"/>
              <a:buFont typeface="Lexend"/>
              <a:buNone/>
              <a:defRPr b="0" sz="1800">
                <a:solidFill>
                  <a:schemeClr val="lt1"/>
                </a:solidFill>
                <a:latin typeface="Lexend"/>
                <a:ea typeface="Lexend"/>
                <a:cs typeface="Lexend"/>
                <a:sym typeface="Lexend"/>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Explanation blank - purple ">
  <p:cSld name="TITLE_AND_TWO_COLUMNS_1_1_6_2_1_4">
    <p:spTree>
      <p:nvGrpSpPr>
        <p:cNvPr id="349" name="Shape 349"/>
        <p:cNvGrpSpPr/>
        <p:nvPr/>
      </p:nvGrpSpPr>
      <p:grpSpPr>
        <a:xfrm>
          <a:off x="0" y="0"/>
          <a:ext cx="0" cy="0"/>
          <a:chOff x="0" y="0"/>
          <a:chExt cx="0" cy="0"/>
        </a:xfrm>
      </p:grpSpPr>
      <p:grpSp>
        <p:nvGrpSpPr>
          <p:cNvPr id="350" name="Google Shape;350;p32"/>
          <p:cNvGrpSpPr/>
          <p:nvPr/>
        </p:nvGrpSpPr>
        <p:grpSpPr>
          <a:xfrm>
            <a:off x="-1" y="-2"/>
            <a:ext cx="9151203" cy="649227"/>
            <a:chOff x="-1" y="-2"/>
            <a:chExt cx="9151203" cy="649227"/>
          </a:xfrm>
        </p:grpSpPr>
        <p:pic>
          <p:nvPicPr>
            <p:cNvPr id="351" name="Google Shape;351;p32"/>
            <p:cNvPicPr preferRelativeResize="0"/>
            <p:nvPr/>
          </p:nvPicPr>
          <p:blipFill>
            <a:blip r:embed="rId2">
              <a:alphaModFix/>
            </a:blip>
            <a:stretch>
              <a:fillRect/>
            </a:stretch>
          </p:blipFill>
          <p:spPr>
            <a:xfrm>
              <a:off x="0" y="532525"/>
              <a:ext cx="9151202" cy="116700"/>
            </a:xfrm>
            <a:prstGeom prst="rect">
              <a:avLst/>
            </a:prstGeom>
            <a:noFill/>
            <a:ln>
              <a:noFill/>
            </a:ln>
          </p:spPr>
        </p:pic>
        <p:sp>
          <p:nvSpPr>
            <p:cNvPr id="352" name="Google Shape;352;p32"/>
            <p:cNvSpPr/>
            <p:nvPr/>
          </p:nvSpPr>
          <p:spPr>
            <a:xfrm>
              <a:off x="-1" y="-2"/>
              <a:ext cx="91476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3" name="Google Shape;353;p32"/>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a:pPr>
              <a:defRPr/>
            </a:pPr>
          </a:p>
        </p:txBody>
      </p:sp>
      <p:pic>
        <p:nvPicPr>
          <p:cNvPr id="354" name="Google Shape;354;p32"/>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355" name="Google Shape;355;p32"/>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sp>
        <p:nvSpPr>
          <p:cNvPr id="356" name="Google Shape;356;p32"/>
          <p:cNvSpPr txBox="1"/>
          <p:nvPr>
            <p:ph type="title"/>
          </p:nvPr>
        </p:nvSpPr>
        <p:spPr>
          <a:xfrm>
            <a:off x="324000" y="152400"/>
            <a:ext cx="713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a:defRPr/>
            </a:pPr>
          </a:p>
        </p:txBody>
      </p:sp>
      <p:sp>
        <p:nvSpPr>
          <p:cNvPr id="357" name="Google Shape;357;p32"/>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a:pPr>
              <a:defRPr/>
            </a:p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0 Explanation blank - jade">
  <p:cSld name="TITLE_AND_TWO_COLUMNS_1_1_6_2_1_2">
    <p:spTree>
      <p:nvGrpSpPr>
        <p:cNvPr id="358" name="Shape 358"/>
        <p:cNvGrpSpPr/>
        <p:nvPr/>
      </p:nvGrpSpPr>
      <p:grpSpPr>
        <a:xfrm>
          <a:off x="0" y="0"/>
          <a:ext cx="0" cy="0"/>
          <a:chOff x="0" y="0"/>
          <a:chExt cx="0" cy="0"/>
        </a:xfrm>
      </p:grpSpPr>
      <p:grpSp>
        <p:nvGrpSpPr>
          <p:cNvPr id="359" name="Google Shape;359;p33"/>
          <p:cNvGrpSpPr/>
          <p:nvPr/>
        </p:nvGrpSpPr>
        <p:grpSpPr>
          <a:xfrm>
            <a:off x="-1" y="-2"/>
            <a:ext cx="9151203" cy="649236"/>
            <a:chOff x="-1" y="-2"/>
            <a:chExt cx="9151203" cy="649236"/>
          </a:xfrm>
        </p:grpSpPr>
        <p:pic>
          <p:nvPicPr>
            <p:cNvPr id="360" name="Google Shape;360;p33"/>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61" name="Google Shape;361;p33"/>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2" name="Google Shape;362;p33"/>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pic>
        <p:nvPicPr>
          <p:cNvPr id="363" name="Google Shape;363;p33"/>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364" name="Google Shape;364;p33"/>
          <p:cNvSpPr txBox="1"/>
          <p:nvPr>
            <p:ph type="title"/>
          </p:nvPr>
        </p:nvSpPr>
        <p:spPr>
          <a:xfrm>
            <a:off x="324000" y="152400"/>
            <a:ext cx="713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a:defRPr/>
            </a:pPr>
          </a:p>
        </p:txBody>
      </p:sp>
      <p:sp>
        <p:nvSpPr>
          <p:cNvPr id="365" name="Google Shape;365;p33"/>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366" name="Google Shape;366;p33"/>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a:pPr>
              <a:defRPr/>
            </a:p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0 Explanation blank - blue ">
  <p:cSld name="TITLE_AND_TWO_COLUMNS_1_1_6_2_2">
    <p:spTree>
      <p:nvGrpSpPr>
        <p:cNvPr id="367" name="Shape 367"/>
        <p:cNvGrpSpPr/>
        <p:nvPr/>
      </p:nvGrpSpPr>
      <p:grpSpPr>
        <a:xfrm>
          <a:off x="0" y="0"/>
          <a:ext cx="0" cy="0"/>
          <a:chOff x="0" y="0"/>
          <a:chExt cx="0" cy="0"/>
        </a:xfrm>
      </p:grpSpPr>
      <p:pic>
        <p:nvPicPr>
          <p:cNvPr id="368" name="Google Shape;368;p34"/>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69" name="Google Shape;369;p34"/>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34"/>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pic>
        <p:nvPicPr>
          <p:cNvPr id="371" name="Google Shape;371;p34"/>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372" name="Google Shape;372;p34"/>
          <p:cNvSpPr txBox="1"/>
          <p:nvPr>
            <p:ph type="title"/>
          </p:nvPr>
        </p:nvSpPr>
        <p:spPr>
          <a:xfrm>
            <a:off x="324000" y="152400"/>
            <a:ext cx="713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73" name="Google Shape;373;p34"/>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374" name="Google Shape;374;p34"/>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0 Explanation blank - pink ">
  <p:cSld name="TITLE_AND_TWO_COLUMNS_1_1_6_2_1_1">
    <p:spTree>
      <p:nvGrpSpPr>
        <p:cNvPr id="375" name="Shape 375"/>
        <p:cNvGrpSpPr/>
        <p:nvPr/>
      </p:nvGrpSpPr>
      <p:grpSpPr>
        <a:xfrm>
          <a:off x="0" y="0"/>
          <a:ext cx="0" cy="0"/>
          <a:chOff x="0" y="0"/>
          <a:chExt cx="0" cy="0"/>
        </a:xfrm>
      </p:grpSpPr>
      <p:pic>
        <p:nvPicPr>
          <p:cNvPr id="376" name="Google Shape;376;p35"/>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377" name="Google Shape;377;p35"/>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35"/>
          <p:cNvSpPr txBox="1"/>
          <p:nvPr/>
        </p:nvSpPr>
        <p:spPr>
          <a:xfrm>
            <a:off x="8209250" y="438760"/>
            <a:ext cx="9351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pic>
        <p:nvPicPr>
          <p:cNvPr id="379" name="Google Shape;379;p35"/>
          <p:cNvPicPr preferRelativeResize="0"/>
          <p:nvPr/>
        </p:nvPicPr>
        <p:blipFill rotWithShape="1">
          <a:blip r:embed="rId3">
            <a:alphaModFix/>
          </a:blip>
          <a:srcRect b="0" l="0" r="0" t="0"/>
          <a:stretch/>
        </p:blipFill>
        <p:spPr>
          <a:xfrm>
            <a:off x="8426950" y="-562"/>
            <a:ext cx="499700" cy="499700"/>
          </a:xfrm>
          <a:prstGeom prst="rect">
            <a:avLst/>
          </a:prstGeom>
          <a:noFill/>
          <a:ln>
            <a:noFill/>
          </a:ln>
        </p:spPr>
      </p:pic>
      <p:sp>
        <p:nvSpPr>
          <p:cNvPr id="380" name="Google Shape;380;p35"/>
          <p:cNvSpPr txBox="1"/>
          <p:nvPr>
            <p:ph type="title"/>
          </p:nvPr>
        </p:nvSpPr>
        <p:spPr>
          <a:xfrm>
            <a:off x="324000" y="152400"/>
            <a:ext cx="713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81" name="Google Shape;381;p35"/>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382" name="Google Shape;382;p35"/>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1 I do We do - purple">
  <p:cSld name="TITLE_AND_TWO_COLUMNS_1_1_9_2_2">
    <p:bg>
      <p:bgPr>
        <a:solidFill>
          <a:srgbClr val="EBEDFE"/>
        </a:solidFill>
      </p:bgPr>
    </p:bg>
    <p:spTree>
      <p:nvGrpSpPr>
        <p:cNvPr id="383" name="Shape 383"/>
        <p:cNvGrpSpPr/>
        <p:nvPr/>
      </p:nvGrpSpPr>
      <p:grpSpPr>
        <a:xfrm>
          <a:off x="0" y="0"/>
          <a:ext cx="0" cy="0"/>
          <a:chOff x="0" y="0"/>
          <a:chExt cx="0" cy="0"/>
        </a:xfrm>
      </p:grpSpPr>
      <p:sp>
        <p:nvSpPr>
          <p:cNvPr id="384" name="Google Shape;384;p36"/>
          <p:cNvSpPr/>
          <p:nvPr/>
        </p:nvSpPr>
        <p:spPr>
          <a:xfrm>
            <a:off x="0" y="18750"/>
            <a:ext cx="45723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5" name="Google Shape;385;p36"/>
          <p:cNvPicPr preferRelativeResize="0"/>
          <p:nvPr/>
        </p:nvPicPr>
        <p:blipFill>
          <a:blip r:embed="rId2">
            <a:alphaModFix/>
          </a:blip>
          <a:stretch>
            <a:fillRect/>
          </a:stretch>
        </p:blipFill>
        <p:spPr>
          <a:xfrm>
            <a:off x="0" y="532525"/>
            <a:ext cx="9151202" cy="116700"/>
          </a:xfrm>
          <a:prstGeom prst="rect">
            <a:avLst/>
          </a:prstGeom>
          <a:noFill/>
          <a:ln>
            <a:noFill/>
          </a:ln>
        </p:spPr>
      </p:pic>
      <p:sp>
        <p:nvSpPr>
          <p:cNvPr id="386" name="Google Shape;386;p36"/>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36"/>
          <p:cNvSpPr txBox="1"/>
          <p:nvPr>
            <p:ph idx="1" type="subTitle"/>
          </p:nvPr>
        </p:nvSpPr>
        <p:spPr>
          <a:xfrm>
            <a:off x="324000" y="810000"/>
            <a:ext cx="3982200" cy="4010400"/>
          </a:xfrm>
          <a:prstGeom prst="rect">
            <a:avLst/>
          </a:prstGeom>
        </p:spPr>
        <p:txBody>
          <a:bodyPr anchorCtr="0" anchor="t" bIns="0" lIns="0" spcFirstLastPara="1" rIns="0" wrap="square" tIns="0">
            <a:spAutoFit/>
          </a:bodyPr>
          <a:lstStyle>
            <a:lvl1pPr lvl="0" rtl="0">
              <a:spcBef>
                <a:spcPts val="0"/>
              </a:spcBef>
              <a:spcAft>
                <a:spcPts val="0"/>
              </a:spcAft>
              <a:buSzPts val="1800"/>
              <a:buNone/>
              <a:defRPr sz="18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388" name="Google Shape;388;p36"/>
          <p:cNvSpPr txBox="1"/>
          <p:nvPr>
            <p:ph idx="2" type="subTitle"/>
          </p:nvPr>
        </p:nvSpPr>
        <p:spPr>
          <a:xfrm>
            <a:off x="4824000" y="810000"/>
            <a:ext cx="3982200" cy="4010400"/>
          </a:xfrm>
          <a:prstGeom prst="rect">
            <a:avLst/>
          </a:prstGeom>
        </p:spPr>
        <p:txBody>
          <a:bodyPr anchorCtr="0" anchor="t" bIns="0" lIns="0" spcFirstLastPara="1" rIns="0" wrap="square" tIns="0">
            <a:spAutoFit/>
          </a:bodyPr>
          <a:lstStyle>
            <a:lvl1pPr lvl="0" rtl="0">
              <a:spcBef>
                <a:spcPts val="0"/>
              </a:spcBef>
              <a:spcAft>
                <a:spcPts val="0"/>
              </a:spcAft>
              <a:buSzPts val="1800"/>
              <a:buNone/>
              <a:defRPr sz="18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389" name="Google Shape;389;p36"/>
          <p:cNvGrpSpPr/>
          <p:nvPr/>
        </p:nvGrpSpPr>
        <p:grpSpPr>
          <a:xfrm>
            <a:off x="7834231" y="1285"/>
            <a:ext cx="828900" cy="576065"/>
            <a:chOff x="7801496" y="1285"/>
            <a:chExt cx="828900" cy="576065"/>
          </a:xfrm>
        </p:grpSpPr>
        <p:pic>
          <p:nvPicPr>
            <p:cNvPr id="390" name="Google Shape;390;p36"/>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391" name="Google Shape;391;p36"/>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grpSp>
      <p:grpSp>
        <p:nvGrpSpPr>
          <p:cNvPr id="392" name="Google Shape;392;p36"/>
          <p:cNvGrpSpPr/>
          <p:nvPr/>
        </p:nvGrpSpPr>
        <p:grpSpPr>
          <a:xfrm>
            <a:off x="8635663" y="1285"/>
            <a:ext cx="499700" cy="576065"/>
            <a:chOff x="8635663" y="1285"/>
            <a:chExt cx="499700" cy="576065"/>
          </a:xfrm>
        </p:grpSpPr>
        <p:pic>
          <p:nvPicPr>
            <p:cNvPr id="393" name="Google Shape;393;p36"/>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394" name="Google Shape;394;p36"/>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grpSp>
      <p:sp>
        <p:nvSpPr>
          <p:cNvPr id="395" name="Google Shape;395;p36"/>
          <p:cNvSpPr txBox="1"/>
          <p:nvPr>
            <p:ph type="title"/>
          </p:nvPr>
        </p:nvSpPr>
        <p:spPr>
          <a:xfrm>
            <a:off x="324000" y="152400"/>
            <a:ext cx="713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96" name="Google Shape;396;p36"/>
          <p:cNvSpPr txBox="1"/>
          <p:nvPr>
            <p:ph idx="3" type="body"/>
          </p:nvPr>
        </p:nvSpPr>
        <p:spPr>
          <a:xfrm>
            <a:off x="324000" y="4748400"/>
            <a:ext cx="41877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397" name="Google Shape;397;p36"/>
          <p:cNvSpPr txBox="1"/>
          <p:nvPr>
            <p:ph idx="4" type="body"/>
          </p:nvPr>
        </p:nvSpPr>
        <p:spPr>
          <a:xfrm>
            <a:off x="4591200" y="4748400"/>
            <a:ext cx="39267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1 I do We do - jade">
  <p:cSld name="TITLE_AND_TWO_COLUMNS_1_1_9_2_2_1_1">
    <p:bg>
      <p:bgPr>
        <a:solidFill>
          <a:srgbClr val="EBEDFE"/>
        </a:solidFill>
      </p:bgPr>
    </p:bg>
    <p:spTree>
      <p:nvGrpSpPr>
        <p:cNvPr id="398" name="Shape 398"/>
        <p:cNvGrpSpPr/>
        <p:nvPr/>
      </p:nvGrpSpPr>
      <p:grpSpPr>
        <a:xfrm>
          <a:off x="0" y="0"/>
          <a:ext cx="0" cy="0"/>
          <a:chOff x="0" y="0"/>
          <a:chExt cx="0" cy="0"/>
        </a:xfrm>
      </p:grpSpPr>
      <p:sp>
        <p:nvSpPr>
          <p:cNvPr id="399" name="Google Shape;399;p37"/>
          <p:cNvSpPr/>
          <p:nvPr/>
        </p:nvSpPr>
        <p:spPr>
          <a:xfrm>
            <a:off x="0" y="18750"/>
            <a:ext cx="45723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0" name="Google Shape;400;p3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401" name="Google Shape;401;p37"/>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37"/>
          <p:cNvSpPr txBox="1"/>
          <p:nvPr>
            <p:ph idx="1" type="subTitle"/>
          </p:nvPr>
        </p:nvSpPr>
        <p:spPr>
          <a:xfrm>
            <a:off x="4824000" y="810000"/>
            <a:ext cx="3982200" cy="4010400"/>
          </a:xfrm>
          <a:prstGeom prst="rect">
            <a:avLst/>
          </a:prstGeom>
        </p:spPr>
        <p:txBody>
          <a:bodyPr anchorCtr="0" anchor="t" bIns="0" lIns="0" spcFirstLastPara="1" rIns="0" wrap="square" tIns="0">
            <a:spAutoFit/>
          </a:bodyPr>
          <a:lstStyle>
            <a:lvl1pPr lvl="0" rtl="0">
              <a:spcBef>
                <a:spcPts val="0"/>
              </a:spcBef>
              <a:spcAft>
                <a:spcPts val="0"/>
              </a:spcAft>
              <a:buSzPts val="1800"/>
              <a:buNone/>
              <a:defRPr sz="18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403" name="Google Shape;403;p37"/>
          <p:cNvGrpSpPr/>
          <p:nvPr/>
        </p:nvGrpSpPr>
        <p:grpSpPr>
          <a:xfrm>
            <a:off x="7834231" y="1285"/>
            <a:ext cx="828900" cy="576065"/>
            <a:chOff x="7801496" y="1285"/>
            <a:chExt cx="828900" cy="576065"/>
          </a:xfrm>
        </p:grpSpPr>
        <p:pic>
          <p:nvPicPr>
            <p:cNvPr id="404" name="Google Shape;404;p37"/>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405" name="Google Shape;405;p37"/>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grpSp>
      <p:grpSp>
        <p:nvGrpSpPr>
          <p:cNvPr id="406" name="Google Shape;406;p37"/>
          <p:cNvGrpSpPr/>
          <p:nvPr/>
        </p:nvGrpSpPr>
        <p:grpSpPr>
          <a:xfrm>
            <a:off x="8635663" y="1285"/>
            <a:ext cx="499700" cy="576065"/>
            <a:chOff x="8635663" y="1285"/>
            <a:chExt cx="499700" cy="576065"/>
          </a:xfrm>
        </p:grpSpPr>
        <p:pic>
          <p:nvPicPr>
            <p:cNvPr id="407" name="Google Shape;407;p37"/>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408" name="Google Shape;408;p37"/>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grpSp>
      <p:sp>
        <p:nvSpPr>
          <p:cNvPr id="409" name="Google Shape;409;p37"/>
          <p:cNvSpPr txBox="1"/>
          <p:nvPr>
            <p:ph type="title"/>
          </p:nvPr>
        </p:nvSpPr>
        <p:spPr>
          <a:xfrm>
            <a:off x="324000" y="152400"/>
            <a:ext cx="713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10" name="Google Shape;410;p37"/>
          <p:cNvSpPr txBox="1"/>
          <p:nvPr>
            <p:ph idx="2" type="subTitle"/>
          </p:nvPr>
        </p:nvSpPr>
        <p:spPr>
          <a:xfrm>
            <a:off x="324000" y="810000"/>
            <a:ext cx="3982200" cy="4010400"/>
          </a:xfrm>
          <a:prstGeom prst="rect">
            <a:avLst/>
          </a:prstGeom>
        </p:spPr>
        <p:txBody>
          <a:bodyPr anchorCtr="0" anchor="t" bIns="0" lIns="0" spcFirstLastPara="1" rIns="0" wrap="square" tIns="0">
            <a:spAutoFit/>
          </a:bodyPr>
          <a:lstStyle>
            <a:lvl1pPr lvl="0" rtl="0">
              <a:spcBef>
                <a:spcPts val="0"/>
              </a:spcBef>
              <a:spcAft>
                <a:spcPts val="0"/>
              </a:spcAft>
              <a:buSzPts val="1800"/>
              <a:buNone/>
              <a:defRPr sz="18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411" name="Google Shape;411;p37"/>
          <p:cNvSpPr txBox="1"/>
          <p:nvPr>
            <p:ph idx="3" type="body"/>
          </p:nvPr>
        </p:nvSpPr>
        <p:spPr>
          <a:xfrm>
            <a:off x="324000" y="4748400"/>
            <a:ext cx="41877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412" name="Google Shape;412;p37"/>
          <p:cNvSpPr txBox="1"/>
          <p:nvPr>
            <p:ph idx="4" type="body"/>
          </p:nvPr>
        </p:nvSpPr>
        <p:spPr>
          <a:xfrm>
            <a:off x="4591200" y="4748400"/>
            <a:ext cx="39267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1 I do We do - blue">
  <p:cSld name="TITLE_AND_TWO_COLUMNS_1_1_9_2_3">
    <p:bg>
      <p:bgPr>
        <a:solidFill>
          <a:srgbClr val="EBEDFE"/>
        </a:solidFill>
      </p:bgPr>
    </p:bg>
    <p:spTree>
      <p:nvGrpSpPr>
        <p:cNvPr id="413" name="Shape 413"/>
        <p:cNvGrpSpPr/>
        <p:nvPr/>
      </p:nvGrpSpPr>
      <p:grpSpPr>
        <a:xfrm>
          <a:off x="0" y="0"/>
          <a:ext cx="0" cy="0"/>
          <a:chOff x="0" y="0"/>
          <a:chExt cx="0" cy="0"/>
        </a:xfrm>
      </p:grpSpPr>
      <p:sp>
        <p:nvSpPr>
          <p:cNvPr id="414" name="Google Shape;414;p38"/>
          <p:cNvSpPr/>
          <p:nvPr/>
        </p:nvSpPr>
        <p:spPr>
          <a:xfrm>
            <a:off x="0" y="18750"/>
            <a:ext cx="4572300" cy="51249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5" name="Google Shape;415;p38"/>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416" name="Google Shape;416;p38"/>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38"/>
          <p:cNvSpPr txBox="1"/>
          <p:nvPr>
            <p:ph idx="1" type="subTitle"/>
          </p:nvPr>
        </p:nvSpPr>
        <p:spPr>
          <a:xfrm>
            <a:off x="4824000" y="810000"/>
            <a:ext cx="3982200" cy="4010400"/>
          </a:xfrm>
          <a:prstGeom prst="rect">
            <a:avLst/>
          </a:prstGeom>
        </p:spPr>
        <p:txBody>
          <a:bodyPr anchorCtr="0" anchor="t" bIns="0" lIns="0" spcFirstLastPara="1" rIns="0" wrap="square" tIns="0">
            <a:spAutoFit/>
          </a:bodyPr>
          <a:lstStyle>
            <a:lvl1pPr lvl="0" rtl="0">
              <a:spcBef>
                <a:spcPts val="0"/>
              </a:spcBef>
              <a:spcAft>
                <a:spcPts val="0"/>
              </a:spcAft>
              <a:buSzPts val="1800"/>
              <a:buNone/>
              <a:defRPr sz="18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418" name="Google Shape;418;p38"/>
          <p:cNvGrpSpPr/>
          <p:nvPr/>
        </p:nvGrpSpPr>
        <p:grpSpPr>
          <a:xfrm>
            <a:off x="7834231" y="1285"/>
            <a:ext cx="828900" cy="576065"/>
            <a:chOff x="7801496" y="1285"/>
            <a:chExt cx="828900" cy="576065"/>
          </a:xfrm>
        </p:grpSpPr>
        <p:pic>
          <p:nvPicPr>
            <p:cNvPr id="419" name="Google Shape;419;p38"/>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420" name="Google Shape;420;p38"/>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grpSp>
      <p:grpSp>
        <p:nvGrpSpPr>
          <p:cNvPr id="421" name="Google Shape;421;p38"/>
          <p:cNvGrpSpPr/>
          <p:nvPr/>
        </p:nvGrpSpPr>
        <p:grpSpPr>
          <a:xfrm>
            <a:off x="8635663" y="1285"/>
            <a:ext cx="499700" cy="576065"/>
            <a:chOff x="8635663" y="1285"/>
            <a:chExt cx="499700" cy="576065"/>
          </a:xfrm>
        </p:grpSpPr>
        <p:pic>
          <p:nvPicPr>
            <p:cNvPr id="422" name="Google Shape;422;p38"/>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423" name="Google Shape;423;p38"/>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grpSp>
      <p:sp>
        <p:nvSpPr>
          <p:cNvPr id="424" name="Google Shape;424;p38"/>
          <p:cNvSpPr txBox="1"/>
          <p:nvPr>
            <p:ph type="title"/>
          </p:nvPr>
        </p:nvSpPr>
        <p:spPr>
          <a:xfrm>
            <a:off x="324000" y="152400"/>
            <a:ext cx="713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25" name="Google Shape;425;p38"/>
          <p:cNvSpPr txBox="1"/>
          <p:nvPr>
            <p:ph idx="2" type="subTitle"/>
          </p:nvPr>
        </p:nvSpPr>
        <p:spPr>
          <a:xfrm>
            <a:off x="324000" y="810000"/>
            <a:ext cx="3982200" cy="4010400"/>
          </a:xfrm>
          <a:prstGeom prst="rect">
            <a:avLst/>
          </a:prstGeom>
        </p:spPr>
        <p:txBody>
          <a:bodyPr anchorCtr="0" anchor="t" bIns="0" lIns="0" spcFirstLastPara="1" rIns="0" wrap="square" tIns="0">
            <a:spAutoFit/>
          </a:bodyPr>
          <a:lstStyle>
            <a:lvl1pPr lvl="0" rtl="0">
              <a:spcBef>
                <a:spcPts val="0"/>
              </a:spcBef>
              <a:spcAft>
                <a:spcPts val="0"/>
              </a:spcAft>
              <a:buSzPts val="1800"/>
              <a:buNone/>
              <a:defRPr sz="18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426" name="Google Shape;426;p38"/>
          <p:cNvSpPr txBox="1"/>
          <p:nvPr>
            <p:ph idx="3" type="body"/>
          </p:nvPr>
        </p:nvSpPr>
        <p:spPr>
          <a:xfrm>
            <a:off x="324000" y="4748400"/>
            <a:ext cx="41877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427" name="Google Shape;427;p38"/>
          <p:cNvSpPr txBox="1"/>
          <p:nvPr>
            <p:ph idx="4" type="body"/>
          </p:nvPr>
        </p:nvSpPr>
        <p:spPr>
          <a:xfrm>
            <a:off x="4591200" y="4748400"/>
            <a:ext cx="39267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1 I do We do - pink">
  <p:cSld name="TITLE_AND_TWO_COLUMNS_1_1_9_2_2_1_1_1">
    <p:bg>
      <p:bgPr>
        <a:solidFill>
          <a:srgbClr val="EBEDFE"/>
        </a:solidFill>
      </p:bgPr>
    </p:bg>
    <p:spTree>
      <p:nvGrpSpPr>
        <p:cNvPr id="428" name="Shape 428"/>
        <p:cNvGrpSpPr/>
        <p:nvPr/>
      </p:nvGrpSpPr>
      <p:grpSpPr>
        <a:xfrm>
          <a:off x="0" y="0"/>
          <a:ext cx="0" cy="0"/>
          <a:chOff x="0" y="0"/>
          <a:chExt cx="0" cy="0"/>
        </a:xfrm>
      </p:grpSpPr>
      <p:sp>
        <p:nvSpPr>
          <p:cNvPr id="429" name="Google Shape;429;p39"/>
          <p:cNvSpPr/>
          <p:nvPr/>
        </p:nvSpPr>
        <p:spPr>
          <a:xfrm>
            <a:off x="0" y="18750"/>
            <a:ext cx="45723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30" name="Google Shape;430;p39"/>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431" name="Google Shape;431;p39"/>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39"/>
          <p:cNvSpPr txBox="1"/>
          <p:nvPr>
            <p:ph idx="1" type="subTitle"/>
          </p:nvPr>
        </p:nvSpPr>
        <p:spPr>
          <a:xfrm>
            <a:off x="4824000" y="810000"/>
            <a:ext cx="3982200" cy="4010400"/>
          </a:xfrm>
          <a:prstGeom prst="rect">
            <a:avLst/>
          </a:prstGeom>
        </p:spPr>
        <p:txBody>
          <a:bodyPr anchorCtr="0" anchor="t" bIns="0" lIns="0" spcFirstLastPara="1" rIns="0" wrap="square" tIns="0">
            <a:spAutoFit/>
          </a:bodyPr>
          <a:lstStyle>
            <a:lvl1pPr lvl="0" rtl="0">
              <a:spcBef>
                <a:spcPts val="0"/>
              </a:spcBef>
              <a:spcAft>
                <a:spcPts val="0"/>
              </a:spcAft>
              <a:buSzPts val="1800"/>
              <a:buNone/>
              <a:defRPr sz="18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433" name="Google Shape;433;p39"/>
          <p:cNvGrpSpPr/>
          <p:nvPr/>
        </p:nvGrpSpPr>
        <p:grpSpPr>
          <a:xfrm>
            <a:off x="7834231" y="1285"/>
            <a:ext cx="828900" cy="576065"/>
            <a:chOff x="7801496" y="1285"/>
            <a:chExt cx="828900" cy="576065"/>
          </a:xfrm>
        </p:grpSpPr>
        <p:pic>
          <p:nvPicPr>
            <p:cNvPr id="434" name="Google Shape;434;p39"/>
            <p:cNvPicPr preferRelativeResize="0"/>
            <p:nvPr/>
          </p:nvPicPr>
          <p:blipFill rotWithShape="1">
            <a:blip r:embed="rId3">
              <a:alphaModFix/>
            </a:blip>
            <a:srcRect b="0" l="0" r="0" t="0"/>
            <a:stretch/>
          </p:blipFill>
          <p:spPr>
            <a:xfrm>
              <a:off x="7966096" y="1285"/>
              <a:ext cx="499700" cy="499700"/>
            </a:xfrm>
            <a:prstGeom prst="rect">
              <a:avLst/>
            </a:prstGeom>
            <a:noFill/>
            <a:ln>
              <a:noFill/>
            </a:ln>
          </p:spPr>
        </p:pic>
        <p:sp>
          <p:nvSpPr>
            <p:cNvPr id="435" name="Google Shape;435;p39"/>
            <p:cNvSpPr txBox="1"/>
            <p:nvPr/>
          </p:nvSpPr>
          <p:spPr>
            <a:xfrm>
              <a:off x="7801496" y="438750"/>
              <a:ext cx="828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Sharaxaad</a:t>
              </a:r>
              <a:endParaRPr b="1" sz="900">
                <a:solidFill>
                  <a:srgbClr val="EBEDFE"/>
                </a:solidFill>
                <a:latin typeface="Lexend"/>
                <a:ea typeface="Lexend"/>
                <a:cs typeface="Lexend"/>
                <a:sym typeface="Lexend"/>
              </a:endParaRPr>
            </a:p>
          </p:txBody>
        </p:sp>
      </p:grpSp>
      <p:grpSp>
        <p:nvGrpSpPr>
          <p:cNvPr id="436" name="Google Shape;436;p39"/>
          <p:cNvGrpSpPr/>
          <p:nvPr/>
        </p:nvGrpSpPr>
        <p:grpSpPr>
          <a:xfrm>
            <a:off x="8635663" y="1285"/>
            <a:ext cx="499700" cy="576065"/>
            <a:chOff x="8635663" y="1285"/>
            <a:chExt cx="499700" cy="576065"/>
          </a:xfrm>
        </p:grpSpPr>
        <p:pic>
          <p:nvPicPr>
            <p:cNvPr id="437" name="Google Shape;437;p39"/>
            <p:cNvPicPr preferRelativeResize="0"/>
            <p:nvPr/>
          </p:nvPicPr>
          <p:blipFill rotWithShape="1">
            <a:blip r:embed="rId4">
              <a:alphaModFix/>
            </a:blip>
            <a:srcRect b="0" l="0" r="0" t="0"/>
            <a:stretch/>
          </p:blipFill>
          <p:spPr>
            <a:xfrm>
              <a:off x="8635663" y="1285"/>
              <a:ext cx="499700" cy="499700"/>
            </a:xfrm>
            <a:prstGeom prst="rect">
              <a:avLst/>
            </a:prstGeom>
            <a:noFill/>
            <a:ln>
              <a:noFill/>
            </a:ln>
          </p:spPr>
        </p:pic>
        <p:sp>
          <p:nvSpPr>
            <p:cNvPr id="438" name="Google Shape;438;p39"/>
            <p:cNvSpPr txBox="1"/>
            <p:nvPr/>
          </p:nvSpPr>
          <p:spPr>
            <a:xfrm>
              <a:off x="8662913" y="438750"/>
              <a:ext cx="4452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grpSp>
      <p:sp>
        <p:nvSpPr>
          <p:cNvPr id="439" name="Google Shape;439;p39"/>
          <p:cNvSpPr txBox="1"/>
          <p:nvPr>
            <p:ph type="title"/>
          </p:nvPr>
        </p:nvSpPr>
        <p:spPr>
          <a:xfrm>
            <a:off x="324000" y="152400"/>
            <a:ext cx="713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40" name="Google Shape;440;p39"/>
          <p:cNvSpPr txBox="1"/>
          <p:nvPr>
            <p:ph idx="2" type="subTitle"/>
          </p:nvPr>
        </p:nvSpPr>
        <p:spPr>
          <a:xfrm>
            <a:off x="324000" y="810000"/>
            <a:ext cx="3982200" cy="4010400"/>
          </a:xfrm>
          <a:prstGeom prst="rect">
            <a:avLst/>
          </a:prstGeom>
        </p:spPr>
        <p:txBody>
          <a:bodyPr anchorCtr="0" anchor="t" bIns="0" lIns="0" spcFirstLastPara="1" rIns="0" wrap="square" tIns="0">
            <a:spAutoFit/>
          </a:bodyPr>
          <a:lstStyle>
            <a:lvl1pPr lvl="0" rtl="0">
              <a:spcBef>
                <a:spcPts val="0"/>
              </a:spcBef>
              <a:spcAft>
                <a:spcPts val="0"/>
              </a:spcAft>
              <a:buSzPts val="1800"/>
              <a:buNone/>
              <a:defRPr sz="1800"/>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441" name="Google Shape;441;p39"/>
          <p:cNvSpPr txBox="1"/>
          <p:nvPr>
            <p:ph idx="3" type="body"/>
          </p:nvPr>
        </p:nvSpPr>
        <p:spPr>
          <a:xfrm>
            <a:off x="324000" y="4748400"/>
            <a:ext cx="41877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442" name="Google Shape;442;p39"/>
          <p:cNvSpPr txBox="1"/>
          <p:nvPr>
            <p:ph idx="4" type="body"/>
          </p:nvPr>
        </p:nvSpPr>
        <p:spPr>
          <a:xfrm>
            <a:off x="4591200" y="4748400"/>
            <a:ext cx="39267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2 CfU true/false/why - purple">
  <p:cSld name="TITLE_AND_TWO_COLUMNS_1_1_9_1_3_1">
    <p:bg>
      <p:bgPr>
        <a:solidFill>
          <a:srgbClr val="EBEDFE"/>
        </a:solidFill>
      </p:bgPr>
    </p:bg>
    <p:spTree>
      <p:nvGrpSpPr>
        <p:cNvPr id="443" name="Shape 443"/>
        <p:cNvGrpSpPr/>
        <p:nvPr/>
      </p:nvGrpSpPr>
      <p:grpSpPr>
        <a:xfrm>
          <a:off x="0" y="0"/>
          <a:ext cx="0" cy="0"/>
          <a:chOff x="0" y="0"/>
          <a:chExt cx="0" cy="0"/>
        </a:xfrm>
      </p:grpSpPr>
      <p:pic>
        <p:nvPicPr>
          <p:cNvPr id="444" name="Google Shape;444;p40"/>
          <p:cNvPicPr preferRelativeResize="0"/>
          <p:nvPr/>
        </p:nvPicPr>
        <p:blipFill>
          <a:blip r:embed="rId2">
            <a:alphaModFix/>
          </a:blip>
          <a:stretch>
            <a:fillRect/>
          </a:stretch>
        </p:blipFill>
        <p:spPr>
          <a:xfrm>
            <a:off x="2429763" y="2085316"/>
            <a:ext cx="457425" cy="457425"/>
          </a:xfrm>
          <a:prstGeom prst="rect">
            <a:avLst/>
          </a:prstGeom>
          <a:noFill/>
          <a:ln>
            <a:noFill/>
          </a:ln>
        </p:spPr>
      </p:pic>
      <p:pic>
        <p:nvPicPr>
          <p:cNvPr id="445" name="Google Shape;445;p40"/>
          <p:cNvPicPr preferRelativeResize="0"/>
          <p:nvPr/>
        </p:nvPicPr>
        <p:blipFill>
          <a:blip r:embed="rId2">
            <a:alphaModFix/>
          </a:blip>
          <a:stretch>
            <a:fillRect/>
          </a:stretch>
        </p:blipFill>
        <p:spPr>
          <a:xfrm>
            <a:off x="4823988" y="2085316"/>
            <a:ext cx="457425" cy="457425"/>
          </a:xfrm>
          <a:prstGeom prst="rect">
            <a:avLst/>
          </a:prstGeom>
          <a:noFill/>
          <a:ln>
            <a:noFill/>
          </a:ln>
        </p:spPr>
      </p:pic>
      <p:pic>
        <p:nvPicPr>
          <p:cNvPr id="446" name="Google Shape;446;p40"/>
          <p:cNvPicPr preferRelativeResize="0"/>
          <p:nvPr/>
        </p:nvPicPr>
        <p:blipFill>
          <a:blip r:embed="rId3">
            <a:alphaModFix/>
          </a:blip>
          <a:stretch>
            <a:fillRect/>
          </a:stretch>
        </p:blipFill>
        <p:spPr>
          <a:xfrm>
            <a:off x="0" y="532525"/>
            <a:ext cx="9151202" cy="116709"/>
          </a:xfrm>
          <a:prstGeom prst="rect">
            <a:avLst/>
          </a:prstGeom>
          <a:noFill/>
          <a:ln>
            <a:noFill/>
          </a:ln>
        </p:spPr>
      </p:pic>
      <p:sp>
        <p:nvSpPr>
          <p:cNvPr id="447" name="Google Shape;447;p40"/>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40"/>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Run</a:t>
            </a:r>
            <a:endParaRPr b="1" sz="1400">
              <a:solidFill>
                <a:schemeClr val="dk1"/>
              </a:solidFill>
              <a:latin typeface="Lexend"/>
              <a:ea typeface="Lexend"/>
              <a:cs typeface="Lexend"/>
              <a:sym typeface="Lexend"/>
            </a:endParaRPr>
          </a:p>
        </p:txBody>
      </p:sp>
      <p:sp>
        <p:nvSpPr>
          <p:cNvPr id="449" name="Google Shape;449;p40"/>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Been</a:t>
            </a:r>
            <a:endParaRPr b="1" sz="1400">
              <a:solidFill>
                <a:schemeClr val="dk1"/>
              </a:solidFill>
              <a:latin typeface="Lexend"/>
              <a:ea typeface="Lexend"/>
              <a:cs typeface="Lexend"/>
              <a:sym typeface="Lexend"/>
            </a:endParaRPr>
          </a:p>
        </p:txBody>
      </p:sp>
      <p:sp>
        <p:nvSpPr>
          <p:cNvPr id="450" name="Google Shape;450;p40"/>
          <p:cNvSpPr txBox="1"/>
          <p:nvPr>
            <p:ph idx="1" type="subTitle"/>
          </p:nvPr>
        </p:nvSpPr>
        <p:spPr>
          <a:xfrm>
            <a:off x="324000" y="3577125"/>
            <a:ext cx="8109300" cy="730800"/>
          </a:xfrm>
          <a:prstGeom prst="rect">
            <a:avLst/>
          </a:prstGeom>
        </p:spPr>
        <p:txBody>
          <a:bodyPr anchorCtr="0" anchor="t" bIns="0" lIns="0" spcFirstLastPara="1" rIns="0" wrap="square" tIns="0">
            <a:spAutoFit/>
          </a:bodyPr>
          <a:lstStyle>
            <a:lvl1pPr lvl="0" rtl="0">
              <a:spcBef>
                <a:spcPts val="0"/>
              </a:spcBef>
              <a:spcAft>
                <a:spcPts val="0"/>
              </a:spcAft>
              <a:buSzPts val="2200"/>
              <a:buFont typeface="Kalam"/>
              <a:buNone/>
              <a:defRPr sz="2200">
                <a:latin typeface="Kalam"/>
                <a:ea typeface="Kalam"/>
                <a:cs typeface="Kalam"/>
                <a:sym typeface="Kalam"/>
              </a:defRPr>
            </a:lvl1pPr>
            <a:lvl2pPr lvl="1" rtl="0">
              <a:spcBef>
                <a:spcPts val="1000"/>
              </a:spcBef>
              <a:spcAft>
                <a:spcPts val="0"/>
              </a:spcAft>
              <a:buSzPts val="2100"/>
              <a:buFont typeface="Kalam"/>
              <a:buNone/>
              <a:defRPr>
                <a:latin typeface="Kalam"/>
                <a:ea typeface="Kalam"/>
                <a:cs typeface="Kalam"/>
                <a:sym typeface="Kalam"/>
              </a:defRPr>
            </a:lvl2pPr>
            <a:lvl3pPr lvl="2" rtl="0">
              <a:spcBef>
                <a:spcPts val="1000"/>
              </a:spcBef>
              <a:spcAft>
                <a:spcPts val="0"/>
              </a:spcAft>
              <a:buSzPts val="2000"/>
              <a:buFont typeface="Kalam"/>
              <a:buNone/>
              <a:defRPr>
                <a:latin typeface="Kalam"/>
                <a:ea typeface="Kalam"/>
                <a:cs typeface="Kalam"/>
                <a:sym typeface="Kalam"/>
              </a:defRPr>
            </a:lvl3pPr>
            <a:lvl4pPr lvl="3" rtl="0">
              <a:spcBef>
                <a:spcPts val="800"/>
              </a:spcBef>
              <a:spcAft>
                <a:spcPts val="0"/>
              </a:spcAft>
              <a:buSzPts val="1900"/>
              <a:buFont typeface="Kalam"/>
              <a:buNone/>
              <a:defRPr>
                <a:latin typeface="Kalam"/>
                <a:ea typeface="Kalam"/>
                <a:cs typeface="Kalam"/>
                <a:sym typeface="Kalam"/>
              </a:defRPr>
            </a:lvl4pPr>
            <a:lvl5pPr lvl="4" rtl="0">
              <a:spcBef>
                <a:spcPts val="800"/>
              </a:spcBef>
              <a:spcAft>
                <a:spcPts val="0"/>
              </a:spcAft>
              <a:buSzPts val="1800"/>
              <a:buFont typeface="Kalam"/>
              <a:buNone/>
              <a:defRPr>
                <a:latin typeface="Kalam"/>
                <a:ea typeface="Kalam"/>
                <a:cs typeface="Kalam"/>
                <a:sym typeface="Kalam"/>
              </a:defRPr>
            </a:lvl5pPr>
            <a:lvl6pPr lvl="5" rtl="0">
              <a:spcBef>
                <a:spcPts val="600"/>
              </a:spcBef>
              <a:spcAft>
                <a:spcPts val="0"/>
              </a:spcAft>
              <a:buSzPts val="1800"/>
              <a:buFont typeface="Kalam"/>
              <a:buNone/>
              <a:defRPr>
                <a:latin typeface="Kalam"/>
                <a:ea typeface="Kalam"/>
                <a:cs typeface="Kalam"/>
                <a:sym typeface="Kalam"/>
              </a:defRPr>
            </a:lvl6pPr>
            <a:lvl7pPr lvl="6" rtl="0">
              <a:spcBef>
                <a:spcPts val="600"/>
              </a:spcBef>
              <a:spcAft>
                <a:spcPts val="0"/>
              </a:spcAft>
              <a:buSzPts val="1800"/>
              <a:buFont typeface="Kalam"/>
              <a:buNone/>
              <a:defRPr>
                <a:latin typeface="Kalam"/>
                <a:ea typeface="Kalam"/>
                <a:cs typeface="Kalam"/>
                <a:sym typeface="Kalam"/>
              </a:defRPr>
            </a:lvl7pPr>
            <a:lvl8pPr lvl="7" rtl="0">
              <a:spcBef>
                <a:spcPts val="400"/>
              </a:spcBef>
              <a:spcAft>
                <a:spcPts val="0"/>
              </a:spcAft>
              <a:buSzPts val="1800"/>
              <a:buFont typeface="Kalam"/>
              <a:buNone/>
              <a:defRPr>
                <a:latin typeface="Kalam"/>
                <a:ea typeface="Kalam"/>
                <a:cs typeface="Kalam"/>
                <a:sym typeface="Kalam"/>
              </a:defRPr>
            </a:lvl8pPr>
            <a:lvl9pPr lvl="8" rtl="0">
              <a:spcBef>
                <a:spcPts val="400"/>
              </a:spcBef>
              <a:spcAft>
                <a:spcPts val="200"/>
              </a:spcAft>
              <a:buSzPts val="1800"/>
              <a:buNone/>
              <a:defRPr/>
            </a:lvl9pPr>
          </a:lstStyle>
          <a:p/>
        </p:txBody>
      </p:sp>
      <p:sp>
        <p:nvSpPr>
          <p:cNvPr id="451" name="Google Shape;451;p40"/>
          <p:cNvSpPr txBox="1"/>
          <p:nvPr>
            <p:ph idx="2" type="subTitle"/>
          </p:nvPr>
        </p:nvSpPr>
        <p:spPr>
          <a:xfrm>
            <a:off x="324000" y="1080000"/>
            <a:ext cx="7135200" cy="2505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452" name="Google Shape;452;p40"/>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Run mise been?</a:t>
            </a:r>
            <a:r>
              <a:rPr lang="en-GB" sz="1400">
                <a:solidFill>
                  <a:schemeClr val="dk1"/>
                </a:solidFill>
                <a:latin typeface="ABeeZee"/>
                <a:ea typeface="ABeeZee"/>
                <a:cs typeface="ABeeZee"/>
                <a:sym typeface="ABeeZee"/>
              </a:rPr>
              <a:t> </a:t>
            </a:r>
            <a:endParaRPr sz="1400">
              <a:solidFill>
                <a:schemeClr val="dk1"/>
              </a:solidFill>
              <a:latin typeface="ABeeZee"/>
              <a:ea typeface="ABeeZee"/>
              <a:cs typeface="ABeeZee"/>
              <a:sym typeface="ABeeZee"/>
            </a:endParaRPr>
          </a:p>
        </p:txBody>
      </p:sp>
      <p:sp>
        <p:nvSpPr>
          <p:cNvPr id="453" name="Google Shape;453;p40"/>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chemeClr val="lt1"/>
                </a:solidFill>
                <a:latin typeface="Lexend"/>
                <a:ea typeface="Lexend"/>
                <a:cs typeface="Lexend"/>
                <a:sym typeface="Lexend"/>
              </a:rPr>
              <a:t>T</a:t>
            </a:r>
            <a:endParaRPr b="1" sz="1800">
              <a:solidFill>
                <a:schemeClr val="lt1"/>
              </a:solidFill>
              <a:latin typeface="Lexend"/>
              <a:ea typeface="Lexend"/>
              <a:cs typeface="Lexend"/>
              <a:sym typeface="Lexend"/>
            </a:endParaRPr>
          </a:p>
        </p:txBody>
      </p:sp>
      <p:sp>
        <p:nvSpPr>
          <p:cNvPr id="454" name="Google Shape;454;p40"/>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chemeClr val="lt1"/>
                </a:solidFill>
                <a:latin typeface="Lexend"/>
                <a:ea typeface="Lexend"/>
                <a:cs typeface="Lexend"/>
                <a:sym typeface="Lexend"/>
              </a:rPr>
              <a:t>F</a:t>
            </a:r>
            <a:endParaRPr b="1" sz="1800">
              <a:solidFill>
                <a:schemeClr val="lt1"/>
              </a:solidFill>
              <a:latin typeface="Lexend"/>
              <a:ea typeface="Lexend"/>
              <a:cs typeface="Lexend"/>
              <a:sym typeface="Lexend"/>
            </a:endParaRPr>
          </a:p>
        </p:txBody>
      </p:sp>
      <p:pic>
        <p:nvPicPr>
          <p:cNvPr id="455" name="Google Shape;455;p40"/>
          <p:cNvPicPr preferRelativeResize="0"/>
          <p:nvPr/>
        </p:nvPicPr>
        <p:blipFill rotWithShape="1">
          <a:blip r:embed="rId4">
            <a:alphaModFix/>
          </a:blip>
          <a:srcRect b="0" l="0" r="0" t="0"/>
          <a:stretch/>
        </p:blipFill>
        <p:spPr>
          <a:xfrm>
            <a:off x="8528585" y="-11474"/>
            <a:ext cx="499700" cy="499700"/>
          </a:xfrm>
          <a:prstGeom prst="rect">
            <a:avLst/>
          </a:prstGeom>
          <a:noFill/>
          <a:ln>
            <a:noFill/>
          </a:ln>
        </p:spPr>
      </p:pic>
      <p:sp>
        <p:nvSpPr>
          <p:cNvPr id="456" name="Google Shape;456;p40"/>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457" name="Google Shape;457;p40"/>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58" name="Google Shape;458;p40"/>
          <p:cNvSpPr txBox="1"/>
          <p:nvPr>
            <p:ph idx="3"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itizenship" showMasterSp="0">
  <p:cSld name="Title Slide 2_1_1_1_1_1_1_1_1_1_1_5">
    <p:bg>
      <p:bgPr>
        <a:solidFill>
          <a:srgbClr val="EBEDFE"/>
        </a:solidFill>
      </p:bgPr>
    </p:bg>
    <p:spTree>
      <p:nvGrpSpPr>
        <p:cNvPr id="36" name="Shape 36"/>
        <p:cNvGrpSpPr/>
        <p:nvPr/>
      </p:nvGrpSpPr>
      <p:grpSpPr>
        <a:xfrm>
          <a:off x="0" y="0"/>
          <a:ext cx="0" cy="0"/>
          <a:chOff x="0" y="0"/>
          <a:chExt cx="0" cy="0"/>
        </a:xfrm>
      </p:grpSpPr>
      <p:pic>
        <p:nvPicPr>
          <p:cNvPr id="37" name="Google Shape;37;p5"/>
          <p:cNvPicPr preferRelativeResize="0"/>
          <p:nvPr/>
        </p:nvPicPr>
        <p:blipFill rotWithShape="1">
          <a:blip r:embed="rId2">
            <a:alphaModFix/>
          </a:blip>
          <a:srcRect b="0" l="6209" r="6209" t="0"/>
          <a:stretch/>
        </p:blipFill>
        <p:spPr>
          <a:xfrm>
            <a:off x="324000" y="4008600"/>
            <a:ext cx="1245800" cy="128000"/>
          </a:xfrm>
          <a:prstGeom prst="rect">
            <a:avLst/>
          </a:prstGeom>
          <a:noFill/>
          <a:ln>
            <a:noFill/>
          </a:ln>
        </p:spPr>
      </p:pic>
      <p:sp>
        <p:nvSpPr>
          <p:cNvPr id="38" name="Google Shape;38;p5"/>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9" name="Google Shape;39;p5"/>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Citizenship</a:t>
            </a:r>
            <a:endParaRPr b="1" sz="1700">
              <a:solidFill>
                <a:schemeClr val="dk1"/>
              </a:solidFill>
              <a:latin typeface="Lexend"/>
              <a:ea typeface="Lexend"/>
              <a:cs typeface="Lexend"/>
              <a:sym typeface="Lexend"/>
            </a:endParaRPr>
          </a:p>
        </p:txBody>
      </p:sp>
      <p:grpSp>
        <p:nvGrpSpPr>
          <p:cNvPr id="41" name="Google Shape;41;p5"/>
          <p:cNvGrpSpPr/>
          <p:nvPr/>
        </p:nvGrpSpPr>
        <p:grpSpPr>
          <a:xfrm>
            <a:off x="6156975" y="0"/>
            <a:ext cx="2987025" cy="3854074"/>
            <a:chOff x="6156975" y="0"/>
            <a:chExt cx="2987025" cy="3854074"/>
          </a:xfrm>
        </p:grpSpPr>
        <p:pic>
          <p:nvPicPr>
            <p:cNvPr id="42" name="Google Shape;42;p5"/>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43" name="Google Shape;43;p5"/>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pic>
        <p:nvPicPr>
          <p:cNvPr id="44" name="Google Shape;44;p5"/>
          <p:cNvPicPr preferRelativeResize="0"/>
          <p:nvPr/>
        </p:nvPicPr>
        <p:blipFill>
          <a:blip r:embed="rId5">
            <a:alphaModFix/>
          </a:blip>
          <a:stretch>
            <a:fillRect/>
          </a:stretch>
        </p:blipFill>
        <p:spPr>
          <a:xfrm rot="-360025">
            <a:off x="6945328" y="787504"/>
            <a:ext cx="1710318" cy="2052380"/>
          </a:xfrm>
          <a:prstGeom prst="rect">
            <a:avLst/>
          </a:prstGeom>
          <a:noFill/>
          <a:ln>
            <a:noFill/>
          </a:ln>
        </p:spPr>
      </p:pic>
      <p:sp>
        <p:nvSpPr>
          <p:cNvPr id="45" name="Google Shape;45;p5"/>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46" name="Google Shape;46;p5"/>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2 CfU true/false/why - jade">
  <p:cSld name="TITLE_AND_TWO_COLUMNS_1_1_9_1_3_1_1_1">
    <p:bg>
      <p:bgPr>
        <a:solidFill>
          <a:srgbClr val="EBEDFE"/>
        </a:solidFill>
      </p:bgPr>
    </p:bg>
    <p:spTree>
      <p:nvGrpSpPr>
        <p:cNvPr id="459" name="Shape 459"/>
        <p:cNvGrpSpPr/>
        <p:nvPr/>
      </p:nvGrpSpPr>
      <p:grpSpPr>
        <a:xfrm>
          <a:off x="0" y="0"/>
          <a:ext cx="0" cy="0"/>
          <a:chOff x="0" y="0"/>
          <a:chExt cx="0" cy="0"/>
        </a:xfrm>
      </p:grpSpPr>
      <p:pic>
        <p:nvPicPr>
          <p:cNvPr id="460" name="Google Shape;460;p41"/>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461" name="Google Shape;461;p41"/>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62" name="Google Shape;462;p41"/>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463" name="Google Shape;463;p41"/>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pic>
        <p:nvPicPr>
          <p:cNvPr id="464" name="Google Shape;464;p41"/>
          <p:cNvPicPr preferRelativeResize="0"/>
          <p:nvPr/>
        </p:nvPicPr>
        <p:blipFill>
          <a:blip r:embed="rId4">
            <a:alphaModFix/>
          </a:blip>
          <a:stretch>
            <a:fillRect/>
          </a:stretch>
        </p:blipFill>
        <p:spPr>
          <a:xfrm>
            <a:off x="2429763" y="2085316"/>
            <a:ext cx="457425" cy="457425"/>
          </a:xfrm>
          <a:prstGeom prst="rect">
            <a:avLst/>
          </a:prstGeom>
          <a:noFill/>
          <a:ln>
            <a:noFill/>
          </a:ln>
        </p:spPr>
      </p:pic>
      <p:pic>
        <p:nvPicPr>
          <p:cNvPr id="465" name="Google Shape;465;p41"/>
          <p:cNvPicPr preferRelativeResize="0"/>
          <p:nvPr/>
        </p:nvPicPr>
        <p:blipFill>
          <a:blip r:embed="rId4">
            <a:alphaModFix/>
          </a:blip>
          <a:stretch>
            <a:fillRect/>
          </a:stretch>
        </p:blipFill>
        <p:spPr>
          <a:xfrm>
            <a:off x="4823988" y="2085316"/>
            <a:ext cx="457425" cy="457425"/>
          </a:xfrm>
          <a:prstGeom prst="rect">
            <a:avLst/>
          </a:prstGeom>
          <a:noFill/>
          <a:ln>
            <a:noFill/>
          </a:ln>
        </p:spPr>
      </p:pic>
      <p:sp>
        <p:nvSpPr>
          <p:cNvPr id="466" name="Google Shape;466;p41"/>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Run</a:t>
            </a:r>
            <a:endParaRPr b="1" sz="1400">
              <a:solidFill>
                <a:schemeClr val="dk1"/>
              </a:solidFill>
              <a:latin typeface="Lexend"/>
              <a:ea typeface="Lexend"/>
              <a:cs typeface="Lexend"/>
              <a:sym typeface="Lexend"/>
            </a:endParaRPr>
          </a:p>
        </p:txBody>
      </p:sp>
      <p:sp>
        <p:nvSpPr>
          <p:cNvPr id="467" name="Google Shape;467;p41"/>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Been</a:t>
            </a:r>
            <a:endParaRPr b="1" sz="1400">
              <a:solidFill>
                <a:schemeClr val="dk1"/>
              </a:solidFill>
              <a:latin typeface="Lexend"/>
              <a:ea typeface="Lexend"/>
              <a:cs typeface="Lexend"/>
              <a:sym typeface="Lexend"/>
            </a:endParaRPr>
          </a:p>
        </p:txBody>
      </p:sp>
      <p:sp>
        <p:nvSpPr>
          <p:cNvPr id="468" name="Google Shape;468;p41"/>
          <p:cNvSpPr txBox="1"/>
          <p:nvPr>
            <p:ph idx="1" type="subTitle"/>
          </p:nvPr>
        </p:nvSpPr>
        <p:spPr>
          <a:xfrm>
            <a:off x="324000" y="3577125"/>
            <a:ext cx="8109300" cy="730800"/>
          </a:xfrm>
          <a:prstGeom prst="rect">
            <a:avLst/>
          </a:prstGeom>
        </p:spPr>
        <p:txBody>
          <a:bodyPr anchorCtr="0" anchor="t" bIns="0" lIns="0" spcFirstLastPara="1" rIns="0" wrap="square" tIns="0">
            <a:spAutoFit/>
          </a:bodyPr>
          <a:lstStyle>
            <a:lvl1pPr lvl="0" rtl="0">
              <a:spcBef>
                <a:spcPts val="0"/>
              </a:spcBef>
              <a:spcAft>
                <a:spcPts val="0"/>
              </a:spcAft>
              <a:buSzPts val="2200"/>
              <a:buFont typeface="Kalam"/>
              <a:buNone/>
              <a:defRPr sz="2200">
                <a:latin typeface="Kalam"/>
                <a:ea typeface="Kalam"/>
                <a:cs typeface="Kalam"/>
                <a:sym typeface="Kalam"/>
              </a:defRPr>
            </a:lvl1pPr>
            <a:lvl2pPr lvl="1" rtl="0">
              <a:spcBef>
                <a:spcPts val="1000"/>
              </a:spcBef>
              <a:spcAft>
                <a:spcPts val="0"/>
              </a:spcAft>
              <a:buSzPts val="2100"/>
              <a:buFont typeface="Kalam"/>
              <a:buNone/>
              <a:defRPr>
                <a:latin typeface="Kalam"/>
                <a:ea typeface="Kalam"/>
                <a:cs typeface="Kalam"/>
                <a:sym typeface="Kalam"/>
              </a:defRPr>
            </a:lvl2pPr>
            <a:lvl3pPr lvl="2" rtl="0">
              <a:spcBef>
                <a:spcPts val="1000"/>
              </a:spcBef>
              <a:spcAft>
                <a:spcPts val="0"/>
              </a:spcAft>
              <a:buSzPts val="2000"/>
              <a:buFont typeface="Kalam"/>
              <a:buNone/>
              <a:defRPr>
                <a:latin typeface="Kalam"/>
                <a:ea typeface="Kalam"/>
                <a:cs typeface="Kalam"/>
                <a:sym typeface="Kalam"/>
              </a:defRPr>
            </a:lvl3pPr>
            <a:lvl4pPr lvl="3" rtl="0">
              <a:spcBef>
                <a:spcPts val="800"/>
              </a:spcBef>
              <a:spcAft>
                <a:spcPts val="0"/>
              </a:spcAft>
              <a:buSzPts val="1900"/>
              <a:buFont typeface="Kalam"/>
              <a:buNone/>
              <a:defRPr>
                <a:latin typeface="Kalam"/>
                <a:ea typeface="Kalam"/>
                <a:cs typeface="Kalam"/>
                <a:sym typeface="Kalam"/>
              </a:defRPr>
            </a:lvl4pPr>
            <a:lvl5pPr lvl="4" rtl="0">
              <a:spcBef>
                <a:spcPts val="800"/>
              </a:spcBef>
              <a:spcAft>
                <a:spcPts val="0"/>
              </a:spcAft>
              <a:buSzPts val="1800"/>
              <a:buFont typeface="Kalam"/>
              <a:buNone/>
              <a:defRPr>
                <a:latin typeface="Kalam"/>
                <a:ea typeface="Kalam"/>
                <a:cs typeface="Kalam"/>
                <a:sym typeface="Kalam"/>
              </a:defRPr>
            </a:lvl5pPr>
            <a:lvl6pPr lvl="5" rtl="0">
              <a:spcBef>
                <a:spcPts val="600"/>
              </a:spcBef>
              <a:spcAft>
                <a:spcPts val="0"/>
              </a:spcAft>
              <a:buSzPts val="1800"/>
              <a:buFont typeface="Kalam"/>
              <a:buNone/>
              <a:defRPr>
                <a:latin typeface="Kalam"/>
                <a:ea typeface="Kalam"/>
                <a:cs typeface="Kalam"/>
                <a:sym typeface="Kalam"/>
              </a:defRPr>
            </a:lvl6pPr>
            <a:lvl7pPr lvl="6" rtl="0">
              <a:spcBef>
                <a:spcPts val="600"/>
              </a:spcBef>
              <a:spcAft>
                <a:spcPts val="0"/>
              </a:spcAft>
              <a:buSzPts val="1800"/>
              <a:buFont typeface="Kalam"/>
              <a:buNone/>
              <a:defRPr>
                <a:latin typeface="Kalam"/>
                <a:ea typeface="Kalam"/>
                <a:cs typeface="Kalam"/>
                <a:sym typeface="Kalam"/>
              </a:defRPr>
            </a:lvl7pPr>
            <a:lvl8pPr lvl="7" rtl="0">
              <a:spcBef>
                <a:spcPts val="400"/>
              </a:spcBef>
              <a:spcAft>
                <a:spcPts val="0"/>
              </a:spcAft>
              <a:buSzPts val="1800"/>
              <a:buFont typeface="Kalam"/>
              <a:buNone/>
              <a:defRPr>
                <a:latin typeface="Kalam"/>
                <a:ea typeface="Kalam"/>
                <a:cs typeface="Kalam"/>
                <a:sym typeface="Kalam"/>
              </a:defRPr>
            </a:lvl8pPr>
            <a:lvl9pPr lvl="8" rtl="0">
              <a:spcBef>
                <a:spcPts val="400"/>
              </a:spcBef>
              <a:spcAft>
                <a:spcPts val="200"/>
              </a:spcAft>
              <a:buSzPts val="1800"/>
              <a:buNone/>
              <a:defRPr/>
            </a:lvl9pPr>
          </a:lstStyle>
          <a:p/>
        </p:txBody>
      </p:sp>
      <p:sp>
        <p:nvSpPr>
          <p:cNvPr id="469" name="Google Shape;469;p41"/>
          <p:cNvSpPr txBox="1"/>
          <p:nvPr>
            <p:ph idx="2" type="subTitle"/>
          </p:nvPr>
        </p:nvSpPr>
        <p:spPr>
          <a:xfrm>
            <a:off x="324000" y="1080000"/>
            <a:ext cx="7135200" cy="2505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470" name="Google Shape;470;p41"/>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Run mise been?</a:t>
            </a:r>
            <a:r>
              <a:rPr lang="en-GB" sz="1400">
                <a:solidFill>
                  <a:schemeClr val="dk1"/>
                </a:solidFill>
                <a:latin typeface="ABeeZee"/>
                <a:ea typeface="ABeeZee"/>
                <a:cs typeface="ABeeZee"/>
                <a:sym typeface="ABeeZee"/>
              </a:rPr>
              <a:t> </a:t>
            </a:r>
            <a:endParaRPr sz="1400">
              <a:solidFill>
                <a:schemeClr val="dk1"/>
              </a:solidFill>
              <a:latin typeface="ABeeZee"/>
              <a:ea typeface="ABeeZee"/>
              <a:cs typeface="ABeeZee"/>
              <a:sym typeface="ABeeZee"/>
            </a:endParaRPr>
          </a:p>
        </p:txBody>
      </p:sp>
      <p:sp>
        <p:nvSpPr>
          <p:cNvPr id="471" name="Google Shape;471;p41"/>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chemeClr val="lt1"/>
                </a:solidFill>
                <a:latin typeface="Lexend"/>
                <a:ea typeface="Lexend"/>
                <a:cs typeface="Lexend"/>
                <a:sym typeface="Lexend"/>
              </a:rPr>
              <a:t>T</a:t>
            </a:r>
            <a:endParaRPr b="1" sz="1800">
              <a:solidFill>
                <a:schemeClr val="lt1"/>
              </a:solidFill>
              <a:latin typeface="Lexend"/>
              <a:ea typeface="Lexend"/>
              <a:cs typeface="Lexend"/>
              <a:sym typeface="Lexend"/>
            </a:endParaRPr>
          </a:p>
        </p:txBody>
      </p:sp>
      <p:sp>
        <p:nvSpPr>
          <p:cNvPr id="472" name="Google Shape;472;p41"/>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chemeClr val="lt1"/>
                </a:solidFill>
                <a:latin typeface="Lexend"/>
                <a:ea typeface="Lexend"/>
                <a:cs typeface="Lexend"/>
                <a:sym typeface="Lexend"/>
              </a:rPr>
              <a:t>F</a:t>
            </a:r>
            <a:endParaRPr b="1" sz="1800">
              <a:solidFill>
                <a:schemeClr val="lt1"/>
              </a:solidFill>
              <a:latin typeface="Lexend"/>
              <a:ea typeface="Lexend"/>
              <a:cs typeface="Lexend"/>
              <a:sym typeface="Lexend"/>
            </a:endParaRPr>
          </a:p>
        </p:txBody>
      </p:sp>
      <p:sp>
        <p:nvSpPr>
          <p:cNvPr id="473" name="Google Shape;473;p41"/>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74" name="Google Shape;474;p41"/>
          <p:cNvSpPr txBox="1"/>
          <p:nvPr>
            <p:ph idx="3"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2 CfU true/false/why - blue">
  <p:cSld name="TITLE_AND_TWO_COLUMNS_1_1_9_1_3_2">
    <p:bg>
      <p:bgPr>
        <a:solidFill>
          <a:srgbClr val="EBEDFE"/>
        </a:solidFill>
      </p:bgPr>
    </p:bg>
    <p:spTree>
      <p:nvGrpSpPr>
        <p:cNvPr id="475" name="Shape 475"/>
        <p:cNvGrpSpPr/>
        <p:nvPr/>
      </p:nvGrpSpPr>
      <p:grpSpPr>
        <a:xfrm>
          <a:off x="0" y="0"/>
          <a:ext cx="0" cy="0"/>
          <a:chOff x="0" y="0"/>
          <a:chExt cx="0" cy="0"/>
        </a:xfrm>
      </p:grpSpPr>
      <p:pic>
        <p:nvPicPr>
          <p:cNvPr id="476" name="Google Shape;476;p42"/>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477" name="Google Shape;477;p42"/>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78" name="Google Shape;478;p42"/>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479" name="Google Shape;479;p42"/>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pic>
        <p:nvPicPr>
          <p:cNvPr id="480" name="Google Shape;480;p42"/>
          <p:cNvPicPr preferRelativeResize="0"/>
          <p:nvPr/>
        </p:nvPicPr>
        <p:blipFill>
          <a:blip r:embed="rId4">
            <a:alphaModFix/>
          </a:blip>
          <a:stretch>
            <a:fillRect/>
          </a:stretch>
        </p:blipFill>
        <p:spPr>
          <a:xfrm>
            <a:off x="2429763" y="2085316"/>
            <a:ext cx="457425" cy="457425"/>
          </a:xfrm>
          <a:prstGeom prst="rect">
            <a:avLst/>
          </a:prstGeom>
          <a:noFill/>
          <a:ln>
            <a:noFill/>
          </a:ln>
        </p:spPr>
      </p:pic>
      <p:pic>
        <p:nvPicPr>
          <p:cNvPr id="481" name="Google Shape;481;p42"/>
          <p:cNvPicPr preferRelativeResize="0"/>
          <p:nvPr/>
        </p:nvPicPr>
        <p:blipFill>
          <a:blip r:embed="rId4">
            <a:alphaModFix/>
          </a:blip>
          <a:stretch>
            <a:fillRect/>
          </a:stretch>
        </p:blipFill>
        <p:spPr>
          <a:xfrm>
            <a:off x="4823988" y="2085316"/>
            <a:ext cx="457425" cy="457425"/>
          </a:xfrm>
          <a:prstGeom prst="rect">
            <a:avLst/>
          </a:prstGeom>
          <a:noFill/>
          <a:ln>
            <a:noFill/>
          </a:ln>
        </p:spPr>
      </p:pic>
      <p:sp>
        <p:nvSpPr>
          <p:cNvPr id="482" name="Google Shape;482;p42"/>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Run</a:t>
            </a:r>
            <a:endParaRPr b="1" sz="1400">
              <a:solidFill>
                <a:schemeClr val="dk1"/>
              </a:solidFill>
              <a:latin typeface="Lexend"/>
              <a:ea typeface="Lexend"/>
              <a:cs typeface="Lexend"/>
              <a:sym typeface="Lexend"/>
            </a:endParaRPr>
          </a:p>
        </p:txBody>
      </p:sp>
      <p:sp>
        <p:nvSpPr>
          <p:cNvPr id="483" name="Google Shape;483;p42"/>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Been</a:t>
            </a:r>
            <a:endParaRPr b="1" sz="1400">
              <a:solidFill>
                <a:schemeClr val="dk1"/>
              </a:solidFill>
              <a:latin typeface="Lexend"/>
              <a:ea typeface="Lexend"/>
              <a:cs typeface="Lexend"/>
              <a:sym typeface="Lexend"/>
            </a:endParaRPr>
          </a:p>
        </p:txBody>
      </p:sp>
      <p:sp>
        <p:nvSpPr>
          <p:cNvPr id="484" name="Google Shape;484;p42"/>
          <p:cNvSpPr txBox="1"/>
          <p:nvPr>
            <p:ph idx="1" type="subTitle"/>
          </p:nvPr>
        </p:nvSpPr>
        <p:spPr>
          <a:xfrm>
            <a:off x="324000" y="3577125"/>
            <a:ext cx="8109300" cy="730800"/>
          </a:xfrm>
          <a:prstGeom prst="rect">
            <a:avLst/>
          </a:prstGeom>
        </p:spPr>
        <p:txBody>
          <a:bodyPr anchorCtr="0" anchor="t" bIns="0" lIns="0" spcFirstLastPara="1" rIns="0" wrap="square" tIns="0">
            <a:spAutoFit/>
          </a:bodyPr>
          <a:lstStyle>
            <a:lvl1pPr lvl="0" rtl="0">
              <a:spcBef>
                <a:spcPts val="0"/>
              </a:spcBef>
              <a:spcAft>
                <a:spcPts val="0"/>
              </a:spcAft>
              <a:buSzPts val="2200"/>
              <a:buFont typeface="Kalam"/>
              <a:buNone/>
              <a:defRPr sz="2200">
                <a:latin typeface="Kalam"/>
                <a:ea typeface="Kalam"/>
                <a:cs typeface="Kalam"/>
                <a:sym typeface="Kalam"/>
              </a:defRPr>
            </a:lvl1pPr>
            <a:lvl2pPr lvl="1" rtl="0">
              <a:spcBef>
                <a:spcPts val="1000"/>
              </a:spcBef>
              <a:spcAft>
                <a:spcPts val="0"/>
              </a:spcAft>
              <a:buSzPts val="2100"/>
              <a:buFont typeface="Kalam"/>
              <a:buNone/>
              <a:defRPr>
                <a:latin typeface="Kalam"/>
                <a:ea typeface="Kalam"/>
                <a:cs typeface="Kalam"/>
                <a:sym typeface="Kalam"/>
              </a:defRPr>
            </a:lvl2pPr>
            <a:lvl3pPr lvl="2" rtl="0">
              <a:spcBef>
                <a:spcPts val="1000"/>
              </a:spcBef>
              <a:spcAft>
                <a:spcPts val="0"/>
              </a:spcAft>
              <a:buSzPts val="2000"/>
              <a:buFont typeface="Kalam"/>
              <a:buNone/>
              <a:defRPr>
                <a:latin typeface="Kalam"/>
                <a:ea typeface="Kalam"/>
                <a:cs typeface="Kalam"/>
                <a:sym typeface="Kalam"/>
              </a:defRPr>
            </a:lvl3pPr>
            <a:lvl4pPr lvl="3" rtl="0">
              <a:spcBef>
                <a:spcPts val="800"/>
              </a:spcBef>
              <a:spcAft>
                <a:spcPts val="0"/>
              </a:spcAft>
              <a:buSzPts val="1900"/>
              <a:buFont typeface="Kalam"/>
              <a:buNone/>
              <a:defRPr>
                <a:latin typeface="Kalam"/>
                <a:ea typeface="Kalam"/>
                <a:cs typeface="Kalam"/>
                <a:sym typeface="Kalam"/>
              </a:defRPr>
            </a:lvl4pPr>
            <a:lvl5pPr lvl="4" rtl="0">
              <a:spcBef>
                <a:spcPts val="800"/>
              </a:spcBef>
              <a:spcAft>
                <a:spcPts val="0"/>
              </a:spcAft>
              <a:buSzPts val="1800"/>
              <a:buFont typeface="Kalam"/>
              <a:buNone/>
              <a:defRPr>
                <a:latin typeface="Kalam"/>
                <a:ea typeface="Kalam"/>
                <a:cs typeface="Kalam"/>
                <a:sym typeface="Kalam"/>
              </a:defRPr>
            </a:lvl5pPr>
            <a:lvl6pPr lvl="5" rtl="0">
              <a:spcBef>
                <a:spcPts val="600"/>
              </a:spcBef>
              <a:spcAft>
                <a:spcPts val="0"/>
              </a:spcAft>
              <a:buSzPts val="1800"/>
              <a:buFont typeface="Kalam"/>
              <a:buNone/>
              <a:defRPr>
                <a:latin typeface="Kalam"/>
                <a:ea typeface="Kalam"/>
                <a:cs typeface="Kalam"/>
                <a:sym typeface="Kalam"/>
              </a:defRPr>
            </a:lvl6pPr>
            <a:lvl7pPr lvl="6" rtl="0">
              <a:spcBef>
                <a:spcPts val="600"/>
              </a:spcBef>
              <a:spcAft>
                <a:spcPts val="0"/>
              </a:spcAft>
              <a:buSzPts val="1800"/>
              <a:buFont typeface="Kalam"/>
              <a:buNone/>
              <a:defRPr>
                <a:latin typeface="Kalam"/>
                <a:ea typeface="Kalam"/>
                <a:cs typeface="Kalam"/>
                <a:sym typeface="Kalam"/>
              </a:defRPr>
            </a:lvl7pPr>
            <a:lvl8pPr lvl="7" rtl="0">
              <a:spcBef>
                <a:spcPts val="400"/>
              </a:spcBef>
              <a:spcAft>
                <a:spcPts val="0"/>
              </a:spcAft>
              <a:buSzPts val="1800"/>
              <a:buFont typeface="Kalam"/>
              <a:buNone/>
              <a:defRPr>
                <a:latin typeface="Kalam"/>
                <a:ea typeface="Kalam"/>
                <a:cs typeface="Kalam"/>
                <a:sym typeface="Kalam"/>
              </a:defRPr>
            </a:lvl8pPr>
            <a:lvl9pPr lvl="8" rtl="0">
              <a:spcBef>
                <a:spcPts val="400"/>
              </a:spcBef>
              <a:spcAft>
                <a:spcPts val="200"/>
              </a:spcAft>
              <a:buSzPts val="1800"/>
              <a:buNone/>
              <a:defRPr/>
            </a:lvl9pPr>
          </a:lstStyle>
          <a:p/>
        </p:txBody>
      </p:sp>
      <p:sp>
        <p:nvSpPr>
          <p:cNvPr id="485" name="Google Shape;485;p42"/>
          <p:cNvSpPr txBox="1"/>
          <p:nvPr>
            <p:ph idx="2" type="subTitle"/>
          </p:nvPr>
        </p:nvSpPr>
        <p:spPr>
          <a:xfrm>
            <a:off x="324000" y="1080000"/>
            <a:ext cx="7135200" cy="2505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486" name="Google Shape;486;p42"/>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Run mise been?</a:t>
            </a:r>
            <a:r>
              <a:rPr lang="en-GB" sz="1400">
                <a:solidFill>
                  <a:schemeClr val="dk1"/>
                </a:solidFill>
                <a:latin typeface="ABeeZee"/>
                <a:ea typeface="ABeeZee"/>
                <a:cs typeface="ABeeZee"/>
                <a:sym typeface="ABeeZee"/>
              </a:rPr>
              <a:t> </a:t>
            </a:r>
            <a:endParaRPr sz="1400">
              <a:solidFill>
                <a:schemeClr val="dk1"/>
              </a:solidFill>
              <a:latin typeface="ABeeZee"/>
              <a:ea typeface="ABeeZee"/>
              <a:cs typeface="ABeeZee"/>
              <a:sym typeface="ABeeZee"/>
            </a:endParaRPr>
          </a:p>
        </p:txBody>
      </p:sp>
      <p:sp>
        <p:nvSpPr>
          <p:cNvPr id="487" name="Google Shape;487;p42"/>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chemeClr val="lt1"/>
                </a:solidFill>
                <a:latin typeface="Lexend"/>
                <a:ea typeface="Lexend"/>
                <a:cs typeface="Lexend"/>
                <a:sym typeface="Lexend"/>
              </a:rPr>
              <a:t>T</a:t>
            </a:r>
            <a:endParaRPr b="1" sz="1800">
              <a:solidFill>
                <a:schemeClr val="lt1"/>
              </a:solidFill>
              <a:latin typeface="Lexend"/>
              <a:ea typeface="Lexend"/>
              <a:cs typeface="Lexend"/>
              <a:sym typeface="Lexend"/>
            </a:endParaRPr>
          </a:p>
        </p:txBody>
      </p:sp>
      <p:sp>
        <p:nvSpPr>
          <p:cNvPr id="488" name="Google Shape;488;p42"/>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chemeClr val="lt1"/>
                </a:solidFill>
                <a:latin typeface="Lexend"/>
                <a:ea typeface="Lexend"/>
                <a:cs typeface="Lexend"/>
                <a:sym typeface="Lexend"/>
              </a:rPr>
              <a:t>F</a:t>
            </a:r>
            <a:endParaRPr b="1" sz="1800">
              <a:solidFill>
                <a:schemeClr val="lt1"/>
              </a:solidFill>
              <a:latin typeface="Lexend"/>
              <a:ea typeface="Lexend"/>
              <a:cs typeface="Lexend"/>
              <a:sym typeface="Lexend"/>
            </a:endParaRPr>
          </a:p>
        </p:txBody>
      </p:sp>
      <p:sp>
        <p:nvSpPr>
          <p:cNvPr id="489" name="Google Shape;489;p42"/>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90" name="Google Shape;490;p42"/>
          <p:cNvSpPr txBox="1"/>
          <p:nvPr>
            <p:ph idx="3"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2 CfU true/false/why - pink">
  <p:cSld name="TITLE_AND_TWO_COLUMNS_1_1_9_1_3_1_1_1_1">
    <p:bg>
      <p:bgPr>
        <a:solidFill>
          <a:srgbClr val="EBEDFE"/>
        </a:solidFill>
      </p:bgPr>
    </p:bg>
    <p:spTree>
      <p:nvGrpSpPr>
        <p:cNvPr id="491" name="Shape 491"/>
        <p:cNvGrpSpPr/>
        <p:nvPr/>
      </p:nvGrpSpPr>
      <p:grpSpPr>
        <a:xfrm>
          <a:off x="0" y="0"/>
          <a:ext cx="0" cy="0"/>
          <a:chOff x="0" y="0"/>
          <a:chExt cx="0" cy="0"/>
        </a:xfrm>
      </p:grpSpPr>
      <p:pic>
        <p:nvPicPr>
          <p:cNvPr id="492" name="Google Shape;492;p43"/>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493" name="Google Shape;493;p43"/>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94" name="Google Shape;494;p43"/>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495" name="Google Shape;495;p43"/>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pic>
        <p:nvPicPr>
          <p:cNvPr id="496" name="Google Shape;496;p43"/>
          <p:cNvPicPr preferRelativeResize="0"/>
          <p:nvPr/>
        </p:nvPicPr>
        <p:blipFill>
          <a:blip r:embed="rId4">
            <a:alphaModFix/>
          </a:blip>
          <a:stretch>
            <a:fillRect/>
          </a:stretch>
        </p:blipFill>
        <p:spPr>
          <a:xfrm>
            <a:off x="2429763" y="2085316"/>
            <a:ext cx="457425" cy="457425"/>
          </a:xfrm>
          <a:prstGeom prst="rect">
            <a:avLst/>
          </a:prstGeom>
          <a:noFill/>
          <a:ln>
            <a:noFill/>
          </a:ln>
        </p:spPr>
      </p:pic>
      <p:pic>
        <p:nvPicPr>
          <p:cNvPr id="497" name="Google Shape;497;p43"/>
          <p:cNvPicPr preferRelativeResize="0"/>
          <p:nvPr/>
        </p:nvPicPr>
        <p:blipFill>
          <a:blip r:embed="rId4">
            <a:alphaModFix/>
          </a:blip>
          <a:stretch>
            <a:fillRect/>
          </a:stretch>
        </p:blipFill>
        <p:spPr>
          <a:xfrm>
            <a:off x="4823988" y="2085316"/>
            <a:ext cx="457425" cy="457425"/>
          </a:xfrm>
          <a:prstGeom prst="rect">
            <a:avLst/>
          </a:prstGeom>
          <a:noFill/>
          <a:ln>
            <a:noFill/>
          </a:ln>
        </p:spPr>
      </p:pic>
      <p:sp>
        <p:nvSpPr>
          <p:cNvPr id="498" name="Google Shape;498;p43"/>
          <p:cNvSpPr txBox="1"/>
          <p:nvPr/>
        </p:nvSpPr>
        <p:spPr>
          <a:xfrm>
            <a:off x="3025325" y="2144675"/>
            <a:ext cx="1289100" cy="3387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Run</a:t>
            </a:r>
            <a:endParaRPr b="1" sz="1400">
              <a:solidFill>
                <a:schemeClr val="dk1"/>
              </a:solidFill>
              <a:latin typeface="Lexend"/>
              <a:ea typeface="Lexend"/>
              <a:cs typeface="Lexend"/>
              <a:sym typeface="Lexend"/>
            </a:endParaRPr>
          </a:p>
        </p:txBody>
      </p:sp>
      <p:sp>
        <p:nvSpPr>
          <p:cNvPr id="499" name="Google Shape;499;p43"/>
          <p:cNvSpPr txBox="1"/>
          <p:nvPr/>
        </p:nvSpPr>
        <p:spPr>
          <a:xfrm>
            <a:off x="5431100" y="2121950"/>
            <a:ext cx="1060200" cy="3387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Been</a:t>
            </a:r>
            <a:endParaRPr b="1" sz="1400">
              <a:solidFill>
                <a:schemeClr val="dk1"/>
              </a:solidFill>
              <a:latin typeface="Lexend"/>
              <a:ea typeface="Lexend"/>
              <a:cs typeface="Lexend"/>
              <a:sym typeface="Lexend"/>
            </a:endParaRPr>
          </a:p>
        </p:txBody>
      </p:sp>
      <p:sp>
        <p:nvSpPr>
          <p:cNvPr id="500" name="Google Shape;500;p43"/>
          <p:cNvSpPr txBox="1"/>
          <p:nvPr>
            <p:ph idx="1" type="subTitle"/>
          </p:nvPr>
        </p:nvSpPr>
        <p:spPr>
          <a:xfrm>
            <a:off x="324000" y="3577125"/>
            <a:ext cx="8109300" cy="730800"/>
          </a:xfrm>
          <a:prstGeom prst="rect">
            <a:avLst/>
          </a:prstGeom>
        </p:spPr>
        <p:txBody>
          <a:bodyPr anchorCtr="0" anchor="t" bIns="0" lIns="0" spcFirstLastPara="1" rIns="0" wrap="square" tIns="0">
            <a:spAutoFit/>
          </a:bodyPr>
          <a:lstStyle>
            <a:lvl1pPr lvl="0" rtl="0">
              <a:spcBef>
                <a:spcPts val="0"/>
              </a:spcBef>
              <a:spcAft>
                <a:spcPts val="0"/>
              </a:spcAft>
              <a:buSzPts val="2200"/>
              <a:buFont typeface="Kalam"/>
              <a:buNone/>
              <a:defRPr sz="2200">
                <a:latin typeface="Kalam"/>
                <a:ea typeface="Kalam"/>
                <a:cs typeface="Kalam"/>
                <a:sym typeface="Kalam"/>
              </a:defRPr>
            </a:lvl1pPr>
            <a:lvl2pPr lvl="1" rtl="0">
              <a:spcBef>
                <a:spcPts val="1000"/>
              </a:spcBef>
              <a:spcAft>
                <a:spcPts val="0"/>
              </a:spcAft>
              <a:buSzPts val="2100"/>
              <a:buFont typeface="Kalam"/>
              <a:buNone/>
              <a:defRPr>
                <a:latin typeface="Kalam"/>
                <a:ea typeface="Kalam"/>
                <a:cs typeface="Kalam"/>
                <a:sym typeface="Kalam"/>
              </a:defRPr>
            </a:lvl2pPr>
            <a:lvl3pPr lvl="2" rtl="0">
              <a:spcBef>
                <a:spcPts val="1000"/>
              </a:spcBef>
              <a:spcAft>
                <a:spcPts val="0"/>
              </a:spcAft>
              <a:buSzPts val="2000"/>
              <a:buFont typeface="Kalam"/>
              <a:buNone/>
              <a:defRPr>
                <a:latin typeface="Kalam"/>
                <a:ea typeface="Kalam"/>
                <a:cs typeface="Kalam"/>
                <a:sym typeface="Kalam"/>
              </a:defRPr>
            </a:lvl3pPr>
            <a:lvl4pPr lvl="3" rtl="0">
              <a:spcBef>
                <a:spcPts val="800"/>
              </a:spcBef>
              <a:spcAft>
                <a:spcPts val="0"/>
              </a:spcAft>
              <a:buSzPts val="1900"/>
              <a:buFont typeface="Kalam"/>
              <a:buNone/>
              <a:defRPr>
                <a:latin typeface="Kalam"/>
                <a:ea typeface="Kalam"/>
                <a:cs typeface="Kalam"/>
                <a:sym typeface="Kalam"/>
              </a:defRPr>
            </a:lvl4pPr>
            <a:lvl5pPr lvl="4" rtl="0">
              <a:spcBef>
                <a:spcPts val="800"/>
              </a:spcBef>
              <a:spcAft>
                <a:spcPts val="0"/>
              </a:spcAft>
              <a:buSzPts val="1800"/>
              <a:buFont typeface="Kalam"/>
              <a:buNone/>
              <a:defRPr>
                <a:latin typeface="Kalam"/>
                <a:ea typeface="Kalam"/>
                <a:cs typeface="Kalam"/>
                <a:sym typeface="Kalam"/>
              </a:defRPr>
            </a:lvl5pPr>
            <a:lvl6pPr lvl="5" rtl="0">
              <a:spcBef>
                <a:spcPts val="600"/>
              </a:spcBef>
              <a:spcAft>
                <a:spcPts val="0"/>
              </a:spcAft>
              <a:buSzPts val="1800"/>
              <a:buFont typeface="Kalam"/>
              <a:buNone/>
              <a:defRPr>
                <a:latin typeface="Kalam"/>
                <a:ea typeface="Kalam"/>
                <a:cs typeface="Kalam"/>
                <a:sym typeface="Kalam"/>
              </a:defRPr>
            </a:lvl6pPr>
            <a:lvl7pPr lvl="6" rtl="0">
              <a:spcBef>
                <a:spcPts val="600"/>
              </a:spcBef>
              <a:spcAft>
                <a:spcPts val="0"/>
              </a:spcAft>
              <a:buSzPts val="1800"/>
              <a:buFont typeface="Kalam"/>
              <a:buNone/>
              <a:defRPr>
                <a:latin typeface="Kalam"/>
                <a:ea typeface="Kalam"/>
                <a:cs typeface="Kalam"/>
                <a:sym typeface="Kalam"/>
              </a:defRPr>
            </a:lvl7pPr>
            <a:lvl8pPr lvl="7" rtl="0">
              <a:spcBef>
                <a:spcPts val="400"/>
              </a:spcBef>
              <a:spcAft>
                <a:spcPts val="0"/>
              </a:spcAft>
              <a:buSzPts val="1800"/>
              <a:buFont typeface="Kalam"/>
              <a:buNone/>
              <a:defRPr>
                <a:latin typeface="Kalam"/>
                <a:ea typeface="Kalam"/>
                <a:cs typeface="Kalam"/>
                <a:sym typeface="Kalam"/>
              </a:defRPr>
            </a:lvl8pPr>
            <a:lvl9pPr lvl="8" rtl="0">
              <a:spcBef>
                <a:spcPts val="400"/>
              </a:spcBef>
              <a:spcAft>
                <a:spcPts val="200"/>
              </a:spcAft>
              <a:buSzPts val="1800"/>
              <a:buNone/>
              <a:defRPr/>
            </a:lvl9pPr>
          </a:lstStyle>
          <a:p/>
        </p:txBody>
      </p:sp>
      <p:sp>
        <p:nvSpPr>
          <p:cNvPr id="501" name="Google Shape;501;p43"/>
          <p:cNvSpPr txBox="1"/>
          <p:nvPr>
            <p:ph idx="2" type="subTitle"/>
          </p:nvPr>
        </p:nvSpPr>
        <p:spPr>
          <a:xfrm>
            <a:off x="324000" y="1080000"/>
            <a:ext cx="7135200" cy="2505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02" name="Google Shape;502;p43"/>
          <p:cNvSpPr txBox="1"/>
          <p:nvPr/>
        </p:nvSpPr>
        <p:spPr>
          <a:xfrm>
            <a:off x="324000" y="660750"/>
            <a:ext cx="2189100" cy="3693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Run mise been?</a:t>
            </a:r>
            <a:r>
              <a:rPr lang="en-GB" sz="1400">
                <a:solidFill>
                  <a:schemeClr val="dk1"/>
                </a:solidFill>
                <a:latin typeface="ABeeZee"/>
                <a:ea typeface="ABeeZee"/>
                <a:cs typeface="ABeeZee"/>
                <a:sym typeface="ABeeZee"/>
              </a:rPr>
              <a:t> </a:t>
            </a:r>
            <a:endParaRPr sz="1400">
              <a:solidFill>
                <a:schemeClr val="dk1"/>
              </a:solidFill>
              <a:latin typeface="ABeeZee"/>
              <a:ea typeface="ABeeZee"/>
              <a:cs typeface="ABeeZee"/>
              <a:sym typeface="ABeeZee"/>
            </a:endParaRPr>
          </a:p>
        </p:txBody>
      </p:sp>
      <p:sp>
        <p:nvSpPr>
          <p:cNvPr id="503" name="Google Shape;503;p43"/>
          <p:cNvSpPr txBox="1"/>
          <p:nvPr/>
        </p:nvSpPr>
        <p:spPr>
          <a:xfrm>
            <a:off x="2454488" y="2175413"/>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chemeClr val="lt1"/>
                </a:solidFill>
                <a:latin typeface="Lexend"/>
                <a:ea typeface="Lexend"/>
                <a:cs typeface="Lexend"/>
                <a:sym typeface="Lexend"/>
              </a:rPr>
              <a:t>T</a:t>
            </a:r>
            <a:endParaRPr b="1" sz="1800">
              <a:solidFill>
                <a:schemeClr val="lt1"/>
              </a:solidFill>
              <a:latin typeface="Lexend"/>
              <a:ea typeface="Lexend"/>
              <a:cs typeface="Lexend"/>
              <a:sym typeface="Lexend"/>
            </a:endParaRPr>
          </a:p>
        </p:txBody>
      </p:sp>
      <p:sp>
        <p:nvSpPr>
          <p:cNvPr id="504" name="Google Shape;504;p43"/>
          <p:cNvSpPr txBox="1"/>
          <p:nvPr/>
        </p:nvSpPr>
        <p:spPr>
          <a:xfrm>
            <a:off x="4848713" y="2175413"/>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chemeClr val="lt1"/>
                </a:solidFill>
                <a:latin typeface="Lexend"/>
                <a:ea typeface="Lexend"/>
                <a:cs typeface="Lexend"/>
                <a:sym typeface="Lexend"/>
              </a:rPr>
              <a:t>F</a:t>
            </a:r>
            <a:endParaRPr b="1" sz="1800">
              <a:solidFill>
                <a:schemeClr val="lt1"/>
              </a:solidFill>
              <a:latin typeface="Lexend"/>
              <a:ea typeface="Lexend"/>
              <a:cs typeface="Lexend"/>
              <a:sym typeface="Lexend"/>
            </a:endParaRPr>
          </a:p>
        </p:txBody>
      </p:sp>
      <p:sp>
        <p:nvSpPr>
          <p:cNvPr id="505" name="Google Shape;505;p43"/>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06" name="Google Shape;506;p43"/>
          <p:cNvSpPr txBox="1"/>
          <p:nvPr>
            <p:ph idx="3"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3 CfU 3 options - purple">
  <p:cSld name="TITLE_AND_TWO_COLUMNS_1_1_7_1">
    <p:bg>
      <p:bgPr>
        <a:solidFill>
          <a:srgbClr val="EBEDFE"/>
        </a:solidFill>
      </p:bgPr>
    </p:bg>
    <p:spTree>
      <p:nvGrpSpPr>
        <p:cNvPr id="507" name="Shape 507"/>
        <p:cNvGrpSpPr/>
        <p:nvPr/>
      </p:nvGrpSpPr>
      <p:grpSpPr>
        <a:xfrm>
          <a:off x="0" y="0"/>
          <a:ext cx="0" cy="0"/>
          <a:chOff x="0" y="0"/>
          <a:chExt cx="0" cy="0"/>
        </a:xfrm>
      </p:grpSpPr>
      <p:pic>
        <p:nvPicPr>
          <p:cNvPr id="508" name="Google Shape;508;p44"/>
          <p:cNvPicPr preferRelativeResize="0"/>
          <p:nvPr/>
        </p:nvPicPr>
        <p:blipFill>
          <a:blip r:embed="rId2">
            <a:alphaModFix/>
          </a:blip>
          <a:stretch>
            <a:fillRect/>
          </a:stretch>
        </p:blipFill>
        <p:spPr>
          <a:xfrm>
            <a:off x="0" y="532525"/>
            <a:ext cx="9151202" cy="116709"/>
          </a:xfrm>
          <a:prstGeom prst="rect">
            <a:avLst/>
          </a:prstGeom>
          <a:noFill/>
          <a:ln>
            <a:noFill/>
          </a:ln>
        </p:spPr>
      </p:pic>
      <p:sp>
        <p:nvSpPr>
          <p:cNvPr id="509" name="Google Shape;509;p44"/>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44"/>
          <p:cNvSpPr txBox="1"/>
          <p:nvPr>
            <p:ph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a:defRPr/>
            </a:pPr>
          </a:p>
        </p:txBody>
      </p:sp>
      <p:pic>
        <p:nvPicPr>
          <p:cNvPr id="511" name="Google Shape;511;p44"/>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512" name="Google Shape;512;p44"/>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513" name="Google Shape;513;p44"/>
          <p:cNvSpPr txBox="1"/>
          <p:nvPr>
            <p:ph idx="1" type="subTitle"/>
          </p:nvPr>
        </p:nvSpPr>
        <p:spPr>
          <a:xfrm>
            <a:off x="1034425" y="1837775"/>
            <a:ext cx="7506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a:pPr>
              <a:defRPr/>
            </a:pPr>
          </a:p>
        </p:txBody>
      </p:sp>
      <p:sp>
        <p:nvSpPr>
          <p:cNvPr id="514" name="Google Shape;514;p44"/>
          <p:cNvSpPr txBox="1"/>
          <p:nvPr>
            <p:ph idx="2" type="subTitle"/>
          </p:nvPr>
        </p:nvSpPr>
        <p:spPr>
          <a:xfrm>
            <a:off x="1034425" y="2794247"/>
            <a:ext cx="7506600" cy="3891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a:pPr>
              <a:defRPr/>
            </a:pPr>
          </a:p>
        </p:txBody>
      </p:sp>
      <p:sp>
        <p:nvSpPr>
          <p:cNvPr id="515" name="Google Shape;515;p44"/>
          <p:cNvSpPr txBox="1"/>
          <p:nvPr>
            <p:ph idx="3" type="subTitle"/>
          </p:nvPr>
        </p:nvSpPr>
        <p:spPr>
          <a:xfrm>
            <a:off x="1034425" y="3766965"/>
            <a:ext cx="7464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a:pPr>
              <a:defRPr/>
            </a:pPr>
          </a:p>
        </p:txBody>
      </p:sp>
      <p:grpSp>
        <p:nvGrpSpPr>
          <p:cNvPr id="516" name="Google Shape;516;p44"/>
          <p:cNvGrpSpPr/>
          <p:nvPr/>
        </p:nvGrpSpPr>
        <p:grpSpPr>
          <a:xfrm>
            <a:off x="323653" y="1804438"/>
            <a:ext cx="457200" cy="457200"/>
            <a:chOff x="1020916" y="1442088"/>
            <a:chExt cx="457200" cy="457200"/>
          </a:xfrm>
        </p:grpSpPr>
        <p:pic>
          <p:nvPicPr>
            <p:cNvPr id="517" name="Google Shape;517;p44"/>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18" name="Google Shape;518;p4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519" name="Google Shape;519;p44"/>
          <p:cNvGrpSpPr/>
          <p:nvPr/>
        </p:nvGrpSpPr>
        <p:grpSpPr>
          <a:xfrm>
            <a:off x="323653" y="2766575"/>
            <a:ext cx="457200" cy="457200"/>
            <a:chOff x="1020916" y="1442088"/>
            <a:chExt cx="457200" cy="457200"/>
          </a:xfrm>
        </p:grpSpPr>
        <p:pic>
          <p:nvPicPr>
            <p:cNvPr id="520" name="Google Shape;520;p44"/>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21" name="Google Shape;521;p4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522" name="Google Shape;522;p44"/>
          <p:cNvGrpSpPr/>
          <p:nvPr/>
        </p:nvGrpSpPr>
        <p:grpSpPr>
          <a:xfrm>
            <a:off x="323641" y="3729038"/>
            <a:ext cx="457200" cy="457200"/>
            <a:chOff x="1020916" y="1442088"/>
            <a:chExt cx="457200" cy="457200"/>
          </a:xfrm>
        </p:grpSpPr>
        <p:pic>
          <p:nvPicPr>
            <p:cNvPr id="523" name="Google Shape;523;p44"/>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24" name="Google Shape;524;p4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525" name="Google Shape;525;p44"/>
          <p:cNvSpPr txBox="1"/>
          <p:nvPr>
            <p:ph idx="4"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a:defRPr/>
            </a:pPr>
          </a:p>
        </p:txBody>
      </p:sp>
      <p:sp>
        <p:nvSpPr>
          <p:cNvPr id="526" name="Google Shape;526;p44"/>
          <p:cNvSpPr txBox="1"/>
          <p:nvPr>
            <p:ph idx="5"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a:pPr>
              <a:defRPr/>
            </a:p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3 CfU 3 options - jade">
  <p:cSld name="TITLE_AND_TWO_COLUMNS_1_1_7_1_1_1">
    <p:bg>
      <p:bgPr>
        <a:solidFill>
          <a:srgbClr val="EBEDFE"/>
        </a:solidFill>
      </p:bgPr>
    </p:bg>
    <p:spTree>
      <p:nvGrpSpPr>
        <p:cNvPr id="527" name="Shape 527"/>
        <p:cNvGrpSpPr/>
        <p:nvPr/>
      </p:nvGrpSpPr>
      <p:grpSpPr>
        <a:xfrm>
          <a:off x="0" y="0"/>
          <a:ext cx="0" cy="0"/>
          <a:chOff x="0" y="0"/>
          <a:chExt cx="0" cy="0"/>
        </a:xfrm>
      </p:grpSpPr>
      <p:pic>
        <p:nvPicPr>
          <p:cNvPr id="528" name="Google Shape;528;p45"/>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529" name="Google Shape;529;p45"/>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30" name="Google Shape;530;p45"/>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531" name="Google Shape;531;p45"/>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532" name="Google Shape;532;p45"/>
          <p:cNvSpPr txBox="1"/>
          <p:nvPr>
            <p:ph idx="1" type="subTitle"/>
          </p:nvPr>
        </p:nvSpPr>
        <p:spPr>
          <a:xfrm>
            <a:off x="1034425" y="1837775"/>
            <a:ext cx="7506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a:pPr>
              <a:defRPr/>
            </a:pPr>
          </a:p>
        </p:txBody>
      </p:sp>
      <p:sp>
        <p:nvSpPr>
          <p:cNvPr id="533" name="Google Shape;533;p45"/>
          <p:cNvSpPr txBox="1"/>
          <p:nvPr>
            <p:ph idx="2" type="subTitle"/>
          </p:nvPr>
        </p:nvSpPr>
        <p:spPr>
          <a:xfrm>
            <a:off x="1034425" y="2794247"/>
            <a:ext cx="7506600" cy="3891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a:pPr>
              <a:defRPr/>
            </a:pPr>
          </a:p>
        </p:txBody>
      </p:sp>
      <p:sp>
        <p:nvSpPr>
          <p:cNvPr id="534" name="Google Shape;534;p45"/>
          <p:cNvSpPr txBox="1"/>
          <p:nvPr>
            <p:ph idx="3" type="subTitle"/>
          </p:nvPr>
        </p:nvSpPr>
        <p:spPr>
          <a:xfrm>
            <a:off x="1034425" y="3766965"/>
            <a:ext cx="7464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a:pPr>
              <a:defRPr/>
            </a:pPr>
          </a:p>
        </p:txBody>
      </p:sp>
      <p:grpSp>
        <p:nvGrpSpPr>
          <p:cNvPr id="535" name="Google Shape;535;p45"/>
          <p:cNvGrpSpPr/>
          <p:nvPr/>
        </p:nvGrpSpPr>
        <p:grpSpPr>
          <a:xfrm>
            <a:off x="323653" y="1804438"/>
            <a:ext cx="457200" cy="457200"/>
            <a:chOff x="1020916" y="1442088"/>
            <a:chExt cx="457200" cy="457200"/>
          </a:xfrm>
        </p:grpSpPr>
        <p:pic>
          <p:nvPicPr>
            <p:cNvPr id="536" name="Google Shape;536;p45"/>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37" name="Google Shape;537;p4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538" name="Google Shape;538;p45"/>
          <p:cNvGrpSpPr/>
          <p:nvPr/>
        </p:nvGrpSpPr>
        <p:grpSpPr>
          <a:xfrm>
            <a:off x="323653" y="2766575"/>
            <a:ext cx="457200" cy="457200"/>
            <a:chOff x="1020916" y="1442088"/>
            <a:chExt cx="457200" cy="457200"/>
          </a:xfrm>
        </p:grpSpPr>
        <p:pic>
          <p:nvPicPr>
            <p:cNvPr id="539" name="Google Shape;539;p45"/>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40" name="Google Shape;540;p4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541" name="Google Shape;541;p45"/>
          <p:cNvGrpSpPr/>
          <p:nvPr/>
        </p:nvGrpSpPr>
        <p:grpSpPr>
          <a:xfrm>
            <a:off x="323641" y="3729038"/>
            <a:ext cx="457200" cy="457200"/>
            <a:chOff x="1020916" y="1442088"/>
            <a:chExt cx="457200" cy="457200"/>
          </a:xfrm>
        </p:grpSpPr>
        <p:pic>
          <p:nvPicPr>
            <p:cNvPr id="542" name="Google Shape;542;p45"/>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43" name="Google Shape;543;p4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544" name="Google Shape;544;p45"/>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a:defRPr/>
            </a:pPr>
          </a:p>
        </p:txBody>
      </p:sp>
      <p:sp>
        <p:nvSpPr>
          <p:cNvPr id="545" name="Google Shape;545;p45"/>
          <p:cNvSpPr txBox="1"/>
          <p:nvPr>
            <p:ph idx="4"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a:defRPr/>
            </a:pPr>
          </a:p>
        </p:txBody>
      </p:sp>
      <p:sp>
        <p:nvSpPr>
          <p:cNvPr id="546" name="Google Shape;546;p45"/>
          <p:cNvSpPr txBox="1"/>
          <p:nvPr>
            <p:ph idx="5"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3 CfU 3 options - blue">
  <p:cSld name="TITLE_AND_TWO_COLUMNS_1_1_7_2">
    <p:bg>
      <p:bgPr>
        <a:solidFill>
          <a:srgbClr val="EBEDFE"/>
        </a:solidFill>
      </p:bgPr>
    </p:bg>
    <p:spTree>
      <p:nvGrpSpPr>
        <p:cNvPr id="547" name="Shape 547"/>
        <p:cNvGrpSpPr/>
        <p:nvPr/>
      </p:nvGrpSpPr>
      <p:grpSpPr>
        <a:xfrm>
          <a:off x="0" y="0"/>
          <a:ext cx="0" cy="0"/>
          <a:chOff x="0" y="0"/>
          <a:chExt cx="0" cy="0"/>
        </a:xfrm>
      </p:grpSpPr>
      <p:pic>
        <p:nvPicPr>
          <p:cNvPr id="548" name="Google Shape;548;p46"/>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549" name="Google Shape;549;p46"/>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50" name="Google Shape;550;p46"/>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551" name="Google Shape;551;p46"/>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552" name="Google Shape;552;p46"/>
          <p:cNvSpPr txBox="1"/>
          <p:nvPr>
            <p:ph idx="1" type="subTitle"/>
          </p:nvPr>
        </p:nvSpPr>
        <p:spPr>
          <a:xfrm>
            <a:off x="1034425" y="1837775"/>
            <a:ext cx="7506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53" name="Google Shape;553;p46"/>
          <p:cNvSpPr txBox="1"/>
          <p:nvPr>
            <p:ph idx="2" type="subTitle"/>
          </p:nvPr>
        </p:nvSpPr>
        <p:spPr>
          <a:xfrm>
            <a:off x="1034425" y="2794247"/>
            <a:ext cx="7506600" cy="3891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54" name="Google Shape;554;p46"/>
          <p:cNvSpPr txBox="1"/>
          <p:nvPr>
            <p:ph idx="3" type="subTitle"/>
          </p:nvPr>
        </p:nvSpPr>
        <p:spPr>
          <a:xfrm>
            <a:off x="1034425" y="3766965"/>
            <a:ext cx="7464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555" name="Google Shape;555;p46"/>
          <p:cNvGrpSpPr/>
          <p:nvPr/>
        </p:nvGrpSpPr>
        <p:grpSpPr>
          <a:xfrm>
            <a:off x="323653" y="1804438"/>
            <a:ext cx="457200" cy="457200"/>
            <a:chOff x="1020916" y="1442088"/>
            <a:chExt cx="457200" cy="457200"/>
          </a:xfrm>
        </p:grpSpPr>
        <p:pic>
          <p:nvPicPr>
            <p:cNvPr id="556" name="Google Shape;556;p46"/>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57" name="Google Shape;557;p46"/>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558" name="Google Shape;558;p46"/>
          <p:cNvGrpSpPr/>
          <p:nvPr/>
        </p:nvGrpSpPr>
        <p:grpSpPr>
          <a:xfrm>
            <a:off x="323653" y="2766575"/>
            <a:ext cx="457200" cy="457200"/>
            <a:chOff x="1020916" y="1442088"/>
            <a:chExt cx="457200" cy="457200"/>
          </a:xfrm>
        </p:grpSpPr>
        <p:pic>
          <p:nvPicPr>
            <p:cNvPr id="559" name="Google Shape;559;p46"/>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60" name="Google Shape;560;p46"/>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561" name="Google Shape;561;p46"/>
          <p:cNvGrpSpPr/>
          <p:nvPr/>
        </p:nvGrpSpPr>
        <p:grpSpPr>
          <a:xfrm>
            <a:off x="323641" y="3729038"/>
            <a:ext cx="457200" cy="457200"/>
            <a:chOff x="1020916" y="1442088"/>
            <a:chExt cx="457200" cy="457200"/>
          </a:xfrm>
        </p:grpSpPr>
        <p:pic>
          <p:nvPicPr>
            <p:cNvPr id="562" name="Google Shape;562;p46"/>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63" name="Google Shape;563;p46"/>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564" name="Google Shape;564;p46"/>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65" name="Google Shape;565;p46"/>
          <p:cNvSpPr txBox="1"/>
          <p:nvPr>
            <p:ph idx="4"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66" name="Google Shape;566;p46"/>
          <p:cNvSpPr txBox="1"/>
          <p:nvPr>
            <p:ph idx="5"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3 CfU 3 options - pink">
  <p:cSld name="TITLE_AND_TWO_COLUMNS_1_1_7_1_1_1_1">
    <p:bg>
      <p:bgPr>
        <a:solidFill>
          <a:srgbClr val="EBEDFE"/>
        </a:solidFill>
      </p:bgPr>
    </p:bg>
    <p:spTree>
      <p:nvGrpSpPr>
        <p:cNvPr id="567" name="Shape 567"/>
        <p:cNvGrpSpPr/>
        <p:nvPr/>
      </p:nvGrpSpPr>
      <p:grpSpPr>
        <a:xfrm>
          <a:off x="0" y="0"/>
          <a:ext cx="0" cy="0"/>
          <a:chOff x="0" y="0"/>
          <a:chExt cx="0" cy="0"/>
        </a:xfrm>
      </p:grpSpPr>
      <p:pic>
        <p:nvPicPr>
          <p:cNvPr id="568" name="Google Shape;568;p4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569" name="Google Shape;569;p47"/>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70" name="Google Shape;570;p47"/>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571" name="Google Shape;571;p47"/>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572" name="Google Shape;572;p47"/>
          <p:cNvSpPr txBox="1"/>
          <p:nvPr>
            <p:ph idx="1" type="subTitle"/>
          </p:nvPr>
        </p:nvSpPr>
        <p:spPr>
          <a:xfrm>
            <a:off x="1034425" y="1837775"/>
            <a:ext cx="7506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73" name="Google Shape;573;p47"/>
          <p:cNvSpPr txBox="1"/>
          <p:nvPr>
            <p:ph idx="2" type="subTitle"/>
          </p:nvPr>
        </p:nvSpPr>
        <p:spPr>
          <a:xfrm>
            <a:off x="1034425" y="2794247"/>
            <a:ext cx="7506600" cy="3891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574" name="Google Shape;574;p47"/>
          <p:cNvSpPr txBox="1"/>
          <p:nvPr>
            <p:ph idx="3" type="subTitle"/>
          </p:nvPr>
        </p:nvSpPr>
        <p:spPr>
          <a:xfrm>
            <a:off x="1034425" y="3766965"/>
            <a:ext cx="7464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575" name="Google Shape;575;p47"/>
          <p:cNvGrpSpPr/>
          <p:nvPr/>
        </p:nvGrpSpPr>
        <p:grpSpPr>
          <a:xfrm>
            <a:off x="323653" y="1804438"/>
            <a:ext cx="457200" cy="457200"/>
            <a:chOff x="1020916" y="1442088"/>
            <a:chExt cx="457200" cy="457200"/>
          </a:xfrm>
        </p:grpSpPr>
        <p:pic>
          <p:nvPicPr>
            <p:cNvPr id="576" name="Google Shape;576;p47"/>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77" name="Google Shape;577;p4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578" name="Google Shape;578;p47"/>
          <p:cNvGrpSpPr/>
          <p:nvPr/>
        </p:nvGrpSpPr>
        <p:grpSpPr>
          <a:xfrm>
            <a:off x="323653" y="2766575"/>
            <a:ext cx="457200" cy="457200"/>
            <a:chOff x="1020916" y="1442088"/>
            <a:chExt cx="457200" cy="457200"/>
          </a:xfrm>
        </p:grpSpPr>
        <p:pic>
          <p:nvPicPr>
            <p:cNvPr id="579" name="Google Shape;579;p47"/>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80" name="Google Shape;580;p4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581" name="Google Shape;581;p47"/>
          <p:cNvGrpSpPr/>
          <p:nvPr/>
        </p:nvGrpSpPr>
        <p:grpSpPr>
          <a:xfrm>
            <a:off x="323641" y="3729038"/>
            <a:ext cx="457200" cy="457200"/>
            <a:chOff x="1020916" y="1442088"/>
            <a:chExt cx="457200" cy="457200"/>
          </a:xfrm>
        </p:grpSpPr>
        <p:pic>
          <p:nvPicPr>
            <p:cNvPr id="582" name="Google Shape;582;p47"/>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83" name="Google Shape;583;p47"/>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584" name="Google Shape;584;p47"/>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85" name="Google Shape;585;p47"/>
          <p:cNvSpPr txBox="1"/>
          <p:nvPr>
            <p:ph idx="4"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86" name="Google Shape;586;p47"/>
          <p:cNvSpPr txBox="1"/>
          <p:nvPr>
            <p:ph idx="5"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4 CfU 4 options - purple">
  <p:cSld name="TITLE_AND_TWO_COLUMNS_1_1_8_1">
    <p:bg>
      <p:bgPr>
        <a:solidFill>
          <a:srgbClr val="EBEDFE"/>
        </a:solidFill>
      </p:bgPr>
    </p:bg>
    <p:spTree>
      <p:nvGrpSpPr>
        <p:cNvPr id="587" name="Shape 587"/>
        <p:cNvGrpSpPr/>
        <p:nvPr/>
      </p:nvGrpSpPr>
      <p:grpSpPr>
        <a:xfrm>
          <a:off x="0" y="0"/>
          <a:ext cx="0" cy="0"/>
          <a:chOff x="0" y="0"/>
          <a:chExt cx="0" cy="0"/>
        </a:xfrm>
      </p:grpSpPr>
      <p:pic>
        <p:nvPicPr>
          <p:cNvPr id="588" name="Google Shape;588;p48"/>
          <p:cNvPicPr preferRelativeResize="0"/>
          <p:nvPr/>
        </p:nvPicPr>
        <p:blipFill>
          <a:blip r:embed="rId2">
            <a:alphaModFix/>
          </a:blip>
          <a:stretch>
            <a:fillRect/>
          </a:stretch>
        </p:blipFill>
        <p:spPr>
          <a:xfrm>
            <a:off x="0" y="532525"/>
            <a:ext cx="9151202" cy="116709"/>
          </a:xfrm>
          <a:prstGeom prst="rect">
            <a:avLst/>
          </a:prstGeom>
          <a:noFill/>
          <a:ln>
            <a:noFill/>
          </a:ln>
        </p:spPr>
      </p:pic>
      <p:sp>
        <p:nvSpPr>
          <p:cNvPr id="589" name="Google Shape;589;p48"/>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90" name="Google Shape;590;p48"/>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591" name="Google Shape;591;p48"/>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592" name="Google Shape;592;p48"/>
          <p:cNvSpPr txBox="1"/>
          <p:nvPr>
            <p:ph idx="1" type="subTitle"/>
          </p:nvPr>
        </p:nvSpPr>
        <p:spPr>
          <a:xfrm>
            <a:off x="1034425" y="1685375"/>
            <a:ext cx="7506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a:pPr>
              <a:defRPr/>
            </a:pPr>
          </a:p>
        </p:txBody>
      </p:sp>
      <p:sp>
        <p:nvSpPr>
          <p:cNvPr id="593" name="Google Shape;593;p48"/>
          <p:cNvSpPr txBox="1"/>
          <p:nvPr>
            <p:ph idx="2" type="subTitle"/>
          </p:nvPr>
        </p:nvSpPr>
        <p:spPr>
          <a:xfrm>
            <a:off x="1034425" y="2489447"/>
            <a:ext cx="7506600" cy="3891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a:pPr>
              <a:defRPr/>
            </a:pPr>
          </a:p>
        </p:txBody>
      </p:sp>
      <p:sp>
        <p:nvSpPr>
          <p:cNvPr id="594" name="Google Shape;594;p48"/>
          <p:cNvSpPr txBox="1"/>
          <p:nvPr>
            <p:ph idx="3" type="subTitle"/>
          </p:nvPr>
        </p:nvSpPr>
        <p:spPr>
          <a:xfrm>
            <a:off x="1034425" y="3309765"/>
            <a:ext cx="7464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a:pPr>
              <a:defRPr/>
            </a:pPr>
          </a:p>
        </p:txBody>
      </p:sp>
      <p:sp>
        <p:nvSpPr>
          <p:cNvPr id="595" name="Google Shape;595;p48"/>
          <p:cNvSpPr txBox="1"/>
          <p:nvPr>
            <p:ph idx="4" type="subTitle"/>
          </p:nvPr>
        </p:nvSpPr>
        <p:spPr>
          <a:xfrm>
            <a:off x="1034425" y="4113837"/>
            <a:ext cx="7506600" cy="3603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a:pPr>
              <a:defRPr/>
            </a:pPr>
          </a:p>
        </p:txBody>
      </p:sp>
      <p:grpSp>
        <p:nvGrpSpPr>
          <p:cNvPr id="596" name="Google Shape;596;p48"/>
          <p:cNvGrpSpPr/>
          <p:nvPr/>
        </p:nvGrpSpPr>
        <p:grpSpPr>
          <a:xfrm>
            <a:off x="323653" y="1652038"/>
            <a:ext cx="457200" cy="457200"/>
            <a:chOff x="1020916" y="1442088"/>
            <a:chExt cx="457200" cy="457200"/>
          </a:xfrm>
        </p:grpSpPr>
        <p:pic>
          <p:nvPicPr>
            <p:cNvPr id="597" name="Google Shape;597;p48"/>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598" name="Google Shape;598;p48"/>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599" name="Google Shape;599;p48"/>
          <p:cNvGrpSpPr/>
          <p:nvPr/>
        </p:nvGrpSpPr>
        <p:grpSpPr>
          <a:xfrm>
            <a:off x="323653" y="2461775"/>
            <a:ext cx="457200" cy="457200"/>
            <a:chOff x="1020916" y="1442088"/>
            <a:chExt cx="457200" cy="457200"/>
          </a:xfrm>
        </p:grpSpPr>
        <p:pic>
          <p:nvPicPr>
            <p:cNvPr id="600" name="Google Shape;600;p48"/>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01" name="Google Shape;601;p48"/>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602" name="Google Shape;602;p48"/>
          <p:cNvGrpSpPr/>
          <p:nvPr/>
        </p:nvGrpSpPr>
        <p:grpSpPr>
          <a:xfrm>
            <a:off x="323641" y="3271838"/>
            <a:ext cx="457200" cy="457200"/>
            <a:chOff x="1020916" y="1442088"/>
            <a:chExt cx="457200" cy="457200"/>
          </a:xfrm>
        </p:grpSpPr>
        <p:pic>
          <p:nvPicPr>
            <p:cNvPr id="603" name="Google Shape;603;p48"/>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04" name="Google Shape;604;p48"/>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grpSp>
        <p:nvGrpSpPr>
          <p:cNvPr id="605" name="Google Shape;605;p48"/>
          <p:cNvGrpSpPr/>
          <p:nvPr/>
        </p:nvGrpSpPr>
        <p:grpSpPr>
          <a:xfrm>
            <a:off x="323641" y="4081763"/>
            <a:ext cx="457200" cy="457200"/>
            <a:chOff x="1020916" y="1442088"/>
            <a:chExt cx="457200" cy="457200"/>
          </a:xfrm>
        </p:grpSpPr>
        <p:pic>
          <p:nvPicPr>
            <p:cNvPr id="606" name="Google Shape;606;p48"/>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07" name="Google Shape;607;p48"/>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d</a:t>
              </a:r>
              <a:endParaRPr b="1" sz="1800">
                <a:solidFill>
                  <a:srgbClr val="FFFFFF"/>
                </a:solidFill>
                <a:latin typeface="Lexend"/>
                <a:ea typeface="Lexend"/>
                <a:cs typeface="Lexend"/>
                <a:sym typeface="Lexend"/>
              </a:endParaRPr>
            </a:p>
          </p:txBody>
        </p:sp>
      </p:grpSp>
      <p:sp>
        <p:nvSpPr>
          <p:cNvPr id="608" name="Google Shape;608;p48"/>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a:defRPr/>
            </a:pPr>
          </a:p>
        </p:txBody>
      </p:sp>
      <p:sp>
        <p:nvSpPr>
          <p:cNvPr id="609" name="Google Shape;609;p48"/>
          <p:cNvSpPr txBox="1"/>
          <p:nvPr>
            <p:ph idx="5"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a:defRPr/>
            </a:pPr>
          </a:p>
        </p:txBody>
      </p:sp>
      <p:sp>
        <p:nvSpPr>
          <p:cNvPr id="610" name="Google Shape;610;p48"/>
          <p:cNvSpPr txBox="1"/>
          <p:nvPr>
            <p:ph idx="6"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4 CfU 4 options - jade">
  <p:cSld name="TITLE_AND_TWO_COLUMNS_1_1_8_1_1_1">
    <p:bg>
      <p:bgPr>
        <a:solidFill>
          <a:srgbClr val="EBEDFE"/>
        </a:solidFill>
      </p:bgPr>
    </p:bg>
    <p:spTree>
      <p:nvGrpSpPr>
        <p:cNvPr id="611" name="Shape 611"/>
        <p:cNvGrpSpPr/>
        <p:nvPr/>
      </p:nvGrpSpPr>
      <p:grpSpPr>
        <a:xfrm>
          <a:off x="0" y="0"/>
          <a:ext cx="0" cy="0"/>
          <a:chOff x="0" y="0"/>
          <a:chExt cx="0" cy="0"/>
        </a:xfrm>
      </p:grpSpPr>
      <p:pic>
        <p:nvPicPr>
          <p:cNvPr id="612" name="Google Shape;612;p49"/>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613" name="Google Shape;613;p49"/>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14" name="Google Shape;614;p49"/>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615" name="Google Shape;615;p49"/>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616" name="Google Shape;616;p49"/>
          <p:cNvSpPr txBox="1"/>
          <p:nvPr>
            <p:ph idx="1" type="subTitle"/>
          </p:nvPr>
        </p:nvSpPr>
        <p:spPr>
          <a:xfrm>
            <a:off x="1034425" y="1685375"/>
            <a:ext cx="7506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17" name="Google Shape;617;p49"/>
          <p:cNvSpPr txBox="1"/>
          <p:nvPr>
            <p:ph idx="2" type="subTitle"/>
          </p:nvPr>
        </p:nvSpPr>
        <p:spPr>
          <a:xfrm>
            <a:off x="1034425" y="2489447"/>
            <a:ext cx="7506600" cy="3891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18" name="Google Shape;618;p49"/>
          <p:cNvSpPr txBox="1"/>
          <p:nvPr>
            <p:ph idx="3" type="subTitle"/>
          </p:nvPr>
        </p:nvSpPr>
        <p:spPr>
          <a:xfrm>
            <a:off x="1034425" y="3309765"/>
            <a:ext cx="7464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19" name="Google Shape;619;p49"/>
          <p:cNvSpPr txBox="1"/>
          <p:nvPr>
            <p:ph idx="4" type="subTitle"/>
          </p:nvPr>
        </p:nvSpPr>
        <p:spPr>
          <a:xfrm>
            <a:off x="1034425" y="4113837"/>
            <a:ext cx="7506600" cy="3603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620" name="Google Shape;620;p49"/>
          <p:cNvGrpSpPr/>
          <p:nvPr/>
        </p:nvGrpSpPr>
        <p:grpSpPr>
          <a:xfrm>
            <a:off x="323653" y="1652038"/>
            <a:ext cx="457200" cy="457200"/>
            <a:chOff x="1020916" y="1442088"/>
            <a:chExt cx="457200" cy="457200"/>
          </a:xfrm>
        </p:grpSpPr>
        <p:pic>
          <p:nvPicPr>
            <p:cNvPr id="621" name="Google Shape;621;p49"/>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22" name="Google Shape;622;p4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623" name="Google Shape;623;p49"/>
          <p:cNvGrpSpPr/>
          <p:nvPr/>
        </p:nvGrpSpPr>
        <p:grpSpPr>
          <a:xfrm>
            <a:off x="323653" y="2461775"/>
            <a:ext cx="457200" cy="457200"/>
            <a:chOff x="1020916" y="1442088"/>
            <a:chExt cx="457200" cy="457200"/>
          </a:xfrm>
        </p:grpSpPr>
        <p:pic>
          <p:nvPicPr>
            <p:cNvPr id="624" name="Google Shape;624;p49"/>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25" name="Google Shape;625;p4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626" name="Google Shape;626;p49"/>
          <p:cNvGrpSpPr/>
          <p:nvPr/>
        </p:nvGrpSpPr>
        <p:grpSpPr>
          <a:xfrm>
            <a:off x="323641" y="3271838"/>
            <a:ext cx="457200" cy="457200"/>
            <a:chOff x="1020916" y="1442088"/>
            <a:chExt cx="457200" cy="457200"/>
          </a:xfrm>
        </p:grpSpPr>
        <p:pic>
          <p:nvPicPr>
            <p:cNvPr id="627" name="Google Shape;627;p49"/>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28" name="Google Shape;628;p4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grpSp>
        <p:nvGrpSpPr>
          <p:cNvPr id="629" name="Google Shape;629;p49"/>
          <p:cNvGrpSpPr/>
          <p:nvPr/>
        </p:nvGrpSpPr>
        <p:grpSpPr>
          <a:xfrm>
            <a:off x="323641" y="4081763"/>
            <a:ext cx="457200" cy="457200"/>
            <a:chOff x="1020916" y="1442088"/>
            <a:chExt cx="457200" cy="457200"/>
          </a:xfrm>
        </p:grpSpPr>
        <p:pic>
          <p:nvPicPr>
            <p:cNvPr id="630" name="Google Shape;630;p49"/>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31" name="Google Shape;631;p49"/>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d</a:t>
              </a:r>
              <a:endParaRPr b="1" sz="1800">
                <a:solidFill>
                  <a:srgbClr val="FFFFFF"/>
                </a:solidFill>
                <a:latin typeface="Lexend"/>
                <a:ea typeface="Lexend"/>
                <a:cs typeface="Lexend"/>
                <a:sym typeface="Lexend"/>
              </a:endParaRPr>
            </a:p>
          </p:txBody>
        </p:sp>
      </p:grpSp>
      <p:sp>
        <p:nvSpPr>
          <p:cNvPr id="632" name="Google Shape;632;p49"/>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33" name="Google Shape;633;p49"/>
          <p:cNvSpPr txBox="1"/>
          <p:nvPr>
            <p:ph idx="5"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34" name="Google Shape;634;p49"/>
          <p:cNvSpPr txBox="1"/>
          <p:nvPr>
            <p:ph idx="6"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4 CfU 4 options - blue">
  <p:cSld name="TITLE_AND_TWO_COLUMNS_1_1_8_2">
    <p:bg>
      <p:bgPr>
        <a:solidFill>
          <a:srgbClr val="EBEDFE"/>
        </a:solidFill>
      </p:bgPr>
    </p:bg>
    <p:spTree>
      <p:nvGrpSpPr>
        <p:cNvPr id="635" name="Shape 635"/>
        <p:cNvGrpSpPr/>
        <p:nvPr/>
      </p:nvGrpSpPr>
      <p:grpSpPr>
        <a:xfrm>
          <a:off x="0" y="0"/>
          <a:ext cx="0" cy="0"/>
          <a:chOff x="0" y="0"/>
          <a:chExt cx="0" cy="0"/>
        </a:xfrm>
      </p:grpSpPr>
      <p:pic>
        <p:nvPicPr>
          <p:cNvPr id="636" name="Google Shape;636;p50"/>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637" name="Google Shape;637;p50"/>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50"/>
          <p:cNvSpPr txBox="1"/>
          <p:nvPr>
            <p:ph type="title"/>
          </p:nvPr>
        </p:nvSpPr>
        <p:spPr>
          <a:xfrm>
            <a:off x="324000" y="809988"/>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639" name="Google Shape;639;p50"/>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640" name="Google Shape;640;p50"/>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641" name="Google Shape;641;p50"/>
          <p:cNvSpPr txBox="1"/>
          <p:nvPr>
            <p:ph idx="1" type="subTitle"/>
          </p:nvPr>
        </p:nvSpPr>
        <p:spPr>
          <a:xfrm>
            <a:off x="1034425" y="1685375"/>
            <a:ext cx="7506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42" name="Google Shape;642;p50"/>
          <p:cNvSpPr txBox="1"/>
          <p:nvPr>
            <p:ph idx="2" type="subTitle"/>
          </p:nvPr>
        </p:nvSpPr>
        <p:spPr>
          <a:xfrm>
            <a:off x="1034425" y="2489447"/>
            <a:ext cx="7506600" cy="3891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43" name="Google Shape;643;p50"/>
          <p:cNvSpPr txBox="1"/>
          <p:nvPr>
            <p:ph idx="3" type="subTitle"/>
          </p:nvPr>
        </p:nvSpPr>
        <p:spPr>
          <a:xfrm>
            <a:off x="1034425" y="3309765"/>
            <a:ext cx="7464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44" name="Google Shape;644;p50"/>
          <p:cNvSpPr txBox="1"/>
          <p:nvPr>
            <p:ph idx="4" type="subTitle"/>
          </p:nvPr>
        </p:nvSpPr>
        <p:spPr>
          <a:xfrm>
            <a:off x="1034425" y="4113837"/>
            <a:ext cx="7506600" cy="3603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645" name="Google Shape;645;p50"/>
          <p:cNvGrpSpPr/>
          <p:nvPr/>
        </p:nvGrpSpPr>
        <p:grpSpPr>
          <a:xfrm>
            <a:off x="323653" y="1652038"/>
            <a:ext cx="457200" cy="457200"/>
            <a:chOff x="1020916" y="1442088"/>
            <a:chExt cx="457200" cy="457200"/>
          </a:xfrm>
        </p:grpSpPr>
        <p:pic>
          <p:nvPicPr>
            <p:cNvPr id="646" name="Google Shape;646;p50"/>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47" name="Google Shape;647;p5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648" name="Google Shape;648;p50"/>
          <p:cNvGrpSpPr/>
          <p:nvPr/>
        </p:nvGrpSpPr>
        <p:grpSpPr>
          <a:xfrm>
            <a:off x="323653" y="2461775"/>
            <a:ext cx="457200" cy="457200"/>
            <a:chOff x="1020916" y="1442088"/>
            <a:chExt cx="457200" cy="457200"/>
          </a:xfrm>
        </p:grpSpPr>
        <p:pic>
          <p:nvPicPr>
            <p:cNvPr id="649" name="Google Shape;649;p50"/>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50" name="Google Shape;650;p5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651" name="Google Shape;651;p50"/>
          <p:cNvGrpSpPr/>
          <p:nvPr/>
        </p:nvGrpSpPr>
        <p:grpSpPr>
          <a:xfrm>
            <a:off x="323641" y="3271838"/>
            <a:ext cx="457200" cy="457200"/>
            <a:chOff x="1020916" y="1442088"/>
            <a:chExt cx="457200" cy="457200"/>
          </a:xfrm>
        </p:grpSpPr>
        <p:pic>
          <p:nvPicPr>
            <p:cNvPr id="652" name="Google Shape;652;p50"/>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53" name="Google Shape;653;p5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grpSp>
        <p:nvGrpSpPr>
          <p:cNvPr id="654" name="Google Shape;654;p50"/>
          <p:cNvGrpSpPr/>
          <p:nvPr/>
        </p:nvGrpSpPr>
        <p:grpSpPr>
          <a:xfrm>
            <a:off x="323641" y="4081763"/>
            <a:ext cx="457200" cy="457200"/>
            <a:chOff x="1020916" y="1442088"/>
            <a:chExt cx="457200" cy="457200"/>
          </a:xfrm>
        </p:grpSpPr>
        <p:pic>
          <p:nvPicPr>
            <p:cNvPr id="655" name="Google Shape;655;p50"/>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56" name="Google Shape;656;p50"/>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d</a:t>
              </a:r>
              <a:endParaRPr b="1" sz="1800">
                <a:solidFill>
                  <a:srgbClr val="FFFFFF"/>
                </a:solidFill>
                <a:latin typeface="Lexend"/>
                <a:ea typeface="Lexend"/>
                <a:cs typeface="Lexend"/>
                <a:sym typeface="Lexend"/>
              </a:endParaRPr>
            </a:p>
          </p:txBody>
        </p:sp>
      </p:grpSp>
      <p:sp>
        <p:nvSpPr>
          <p:cNvPr id="657" name="Google Shape;657;p50"/>
          <p:cNvSpPr txBox="1"/>
          <p:nvPr>
            <p:ph idx="5"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58" name="Google Shape;658;p50"/>
          <p:cNvSpPr txBox="1"/>
          <p:nvPr>
            <p:ph idx="6"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omputing" showMasterSp="0">
  <p:cSld name="Title Slide 2_1_1_1_1_1_1_1_1_1_1_3">
    <p:bg>
      <p:bgPr>
        <a:solidFill>
          <a:srgbClr val="EBEDFE"/>
        </a:solidFill>
      </p:bgPr>
    </p:bg>
    <p:spTree>
      <p:nvGrpSpPr>
        <p:cNvPr id="47" name="Shape 47"/>
        <p:cNvGrpSpPr/>
        <p:nvPr/>
      </p:nvGrpSpPr>
      <p:grpSpPr>
        <a:xfrm>
          <a:off x="0" y="0"/>
          <a:ext cx="0" cy="0"/>
          <a:chOff x="0" y="0"/>
          <a:chExt cx="0" cy="0"/>
        </a:xfrm>
      </p:grpSpPr>
      <p:pic>
        <p:nvPicPr>
          <p:cNvPr id="48" name="Google Shape;48;p6"/>
          <p:cNvPicPr preferRelativeResize="0"/>
          <p:nvPr/>
        </p:nvPicPr>
        <p:blipFill rotWithShape="1">
          <a:blip r:embed="rId2">
            <a:alphaModFix/>
          </a:blip>
          <a:srcRect b="0" l="6209" r="6209" t="0"/>
          <a:stretch/>
        </p:blipFill>
        <p:spPr>
          <a:xfrm>
            <a:off x="324000" y="4008600"/>
            <a:ext cx="1258950" cy="128000"/>
          </a:xfrm>
          <a:prstGeom prst="rect">
            <a:avLst/>
          </a:prstGeom>
          <a:noFill/>
          <a:ln>
            <a:noFill/>
          </a:ln>
        </p:spPr>
      </p:pic>
      <p:sp>
        <p:nvSpPr>
          <p:cNvPr id="49" name="Google Shape;49;p6"/>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a:defRPr/>
            </a:pPr>
          </a:p>
        </p:txBody>
      </p:sp>
      <p:sp>
        <p:nvSpPr>
          <p:cNvPr id="50" name="Google Shape;50;p6"/>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Computing</a:t>
            </a:r>
            <a:endParaRPr b="1" sz="1700">
              <a:solidFill>
                <a:schemeClr val="dk1"/>
              </a:solidFill>
              <a:latin typeface="Lexend"/>
              <a:ea typeface="Lexend"/>
              <a:cs typeface="Lexend"/>
              <a:sym typeface="Lexend"/>
            </a:endParaRPr>
          </a:p>
        </p:txBody>
      </p:sp>
      <p:grpSp>
        <p:nvGrpSpPr>
          <p:cNvPr id="52" name="Google Shape;52;p6"/>
          <p:cNvGrpSpPr/>
          <p:nvPr/>
        </p:nvGrpSpPr>
        <p:grpSpPr>
          <a:xfrm>
            <a:off x="6156975" y="0"/>
            <a:ext cx="2987025" cy="3854074"/>
            <a:chOff x="6156975" y="0"/>
            <a:chExt cx="2987025" cy="3854074"/>
          </a:xfrm>
        </p:grpSpPr>
        <p:pic>
          <p:nvPicPr>
            <p:cNvPr id="53" name="Google Shape;53;p6"/>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54" name="Google Shape;54;p6"/>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sp>
        <p:nvSpPr>
          <p:cNvPr id="55" name="Google Shape;55;p6"/>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56" name="Google Shape;56;p6"/>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a:pPr>
              <a:defRPr/>
            </a:pPr>
          </a:p>
        </p:txBody>
      </p:sp>
      <p:pic>
        <p:nvPicPr>
          <p:cNvPr id="57" name="Google Shape;57;p6"/>
          <p:cNvPicPr preferRelativeResize="0"/>
          <p:nvPr/>
        </p:nvPicPr>
        <p:blipFill>
          <a:blip r:embed="rId5">
            <a:alphaModFix/>
          </a:blip>
          <a:stretch>
            <a:fillRect/>
          </a:stretch>
        </p:blipFill>
        <p:spPr>
          <a:xfrm rot="-390000">
            <a:off x="6567499" y="723791"/>
            <a:ext cx="2520000" cy="2520000"/>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4 CfU 4 options - pink">
  <p:cSld name="TITLE_AND_TWO_COLUMNS_1_1_8_1_1_1_1">
    <p:bg>
      <p:bgPr>
        <a:solidFill>
          <a:srgbClr val="EBEDFE"/>
        </a:solidFill>
      </p:bgPr>
    </p:bg>
    <p:spTree>
      <p:nvGrpSpPr>
        <p:cNvPr id="659" name="Shape 659"/>
        <p:cNvGrpSpPr/>
        <p:nvPr/>
      </p:nvGrpSpPr>
      <p:grpSpPr>
        <a:xfrm>
          <a:off x="0" y="0"/>
          <a:ext cx="0" cy="0"/>
          <a:chOff x="0" y="0"/>
          <a:chExt cx="0" cy="0"/>
        </a:xfrm>
      </p:grpSpPr>
      <p:pic>
        <p:nvPicPr>
          <p:cNvPr id="660" name="Google Shape;660;p51"/>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661" name="Google Shape;661;p51"/>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p51"/>
          <p:cNvSpPr txBox="1"/>
          <p:nvPr>
            <p:ph type="title"/>
          </p:nvPr>
        </p:nvSpPr>
        <p:spPr>
          <a:xfrm>
            <a:off x="324000" y="809988"/>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663" name="Google Shape;663;p51"/>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664" name="Google Shape;664;p51"/>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665" name="Google Shape;665;p51"/>
          <p:cNvSpPr txBox="1"/>
          <p:nvPr>
            <p:ph idx="1" type="subTitle"/>
          </p:nvPr>
        </p:nvSpPr>
        <p:spPr>
          <a:xfrm>
            <a:off x="1034425" y="1685375"/>
            <a:ext cx="7506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66" name="Google Shape;666;p51"/>
          <p:cNvSpPr txBox="1"/>
          <p:nvPr>
            <p:ph idx="2" type="subTitle"/>
          </p:nvPr>
        </p:nvSpPr>
        <p:spPr>
          <a:xfrm>
            <a:off x="1034425" y="2489447"/>
            <a:ext cx="7506600" cy="3891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67" name="Google Shape;667;p51"/>
          <p:cNvSpPr txBox="1"/>
          <p:nvPr>
            <p:ph idx="3" type="subTitle"/>
          </p:nvPr>
        </p:nvSpPr>
        <p:spPr>
          <a:xfrm>
            <a:off x="1034425" y="3309765"/>
            <a:ext cx="7464600" cy="324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sp>
        <p:nvSpPr>
          <p:cNvPr id="668" name="Google Shape;668;p51"/>
          <p:cNvSpPr txBox="1"/>
          <p:nvPr>
            <p:ph idx="4" type="subTitle"/>
          </p:nvPr>
        </p:nvSpPr>
        <p:spPr>
          <a:xfrm>
            <a:off x="1034425" y="4113837"/>
            <a:ext cx="7506600" cy="3603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sz="2200">
                <a:latin typeface="Lexend"/>
                <a:ea typeface="Lexend"/>
                <a:cs typeface="Lexend"/>
                <a:sym typeface="Lexend"/>
              </a:defRPr>
            </a:lvl1pPr>
            <a:lvl2pPr lvl="1" rtl="0">
              <a:spcBef>
                <a:spcPts val="1000"/>
              </a:spcBef>
              <a:spcAft>
                <a:spcPts val="0"/>
              </a:spcAft>
              <a:buSzPts val="2100"/>
              <a:buNone/>
              <a:defRPr/>
            </a:lvl2pPr>
            <a:lvl3pPr lvl="2" rtl="0">
              <a:spcBef>
                <a:spcPts val="1000"/>
              </a:spcBef>
              <a:spcAft>
                <a:spcPts val="0"/>
              </a:spcAft>
              <a:buSzPts val="2000"/>
              <a:buNone/>
              <a:defRPr/>
            </a:lvl3pPr>
            <a:lvl4pPr lvl="3" rtl="0">
              <a:spcBef>
                <a:spcPts val="800"/>
              </a:spcBef>
              <a:spcAft>
                <a:spcPts val="0"/>
              </a:spcAft>
              <a:buSzPts val="1900"/>
              <a:buNone/>
              <a:defRPr/>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p:txBody>
      </p:sp>
      <p:grpSp>
        <p:nvGrpSpPr>
          <p:cNvPr id="669" name="Google Shape;669;p51"/>
          <p:cNvGrpSpPr/>
          <p:nvPr/>
        </p:nvGrpSpPr>
        <p:grpSpPr>
          <a:xfrm>
            <a:off x="323653" y="1652038"/>
            <a:ext cx="457200" cy="457200"/>
            <a:chOff x="1020916" y="1442088"/>
            <a:chExt cx="457200" cy="457200"/>
          </a:xfrm>
        </p:grpSpPr>
        <p:pic>
          <p:nvPicPr>
            <p:cNvPr id="670" name="Google Shape;670;p51"/>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71" name="Google Shape;671;p5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672" name="Google Shape;672;p51"/>
          <p:cNvGrpSpPr/>
          <p:nvPr/>
        </p:nvGrpSpPr>
        <p:grpSpPr>
          <a:xfrm>
            <a:off x="323653" y="2461775"/>
            <a:ext cx="457200" cy="457200"/>
            <a:chOff x="1020916" y="1442088"/>
            <a:chExt cx="457200" cy="457200"/>
          </a:xfrm>
        </p:grpSpPr>
        <p:pic>
          <p:nvPicPr>
            <p:cNvPr id="673" name="Google Shape;673;p51"/>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74" name="Google Shape;674;p5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675" name="Google Shape;675;p51"/>
          <p:cNvGrpSpPr/>
          <p:nvPr/>
        </p:nvGrpSpPr>
        <p:grpSpPr>
          <a:xfrm>
            <a:off x="323641" y="3271838"/>
            <a:ext cx="457200" cy="457200"/>
            <a:chOff x="1020916" y="1442088"/>
            <a:chExt cx="457200" cy="457200"/>
          </a:xfrm>
        </p:grpSpPr>
        <p:pic>
          <p:nvPicPr>
            <p:cNvPr id="676" name="Google Shape;676;p51"/>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77" name="Google Shape;677;p5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grpSp>
        <p:nvGrpSpPr>
          <p:cNvPr id="678" name="Google Shape;678;p51"/>
          <p:cNvGrpSpPr/>
          <p:nvPr/>
        </p:nvGrpSpPr>
        <p:grpSpPr>
          <a:xfrm>
            <a:off x="323641" y="4081763"/>
            <a:ext cx="457200" cy="457200"/>
            <a:chOff x="1020916" y="1442088"/>
            <a:chExt cx="457200" cy="457200"/>
          </a:xfrm>
        </p:grpSpPr>
        <p:pic>
          <p:nvPicPr>
            <p:cNvPr id="679" name="Google Shape;679;p51"/>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80" name="Google Shape;680;p51"/>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d</a:t>
              </a:r>
              <a:endParaRPr b="1" sz="1800">
                <a:solidFill>
                  <a:srgbClr val="FFFFFF"/>
                </a:solidFill>
                <a:latin typeface="Lexend"/>
                <a:ea typeface="Lexend"/>
                <a:cs typeface="Lexend"/>
                <a:sym typeface="Lexend"/>
              </a:endParaRPr>
            </a:p>
          </p:txBody>
        </p:sp>
      </p:grpSp>
      <p:sp>
        <p:nvSpPr>
          <p:cNvPr id="681" name="Google Shape;681;p51"/>
          <p:cNvSpPr txBox="1"/>
          <p:nvPr>
            <p:ph idx="5"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82" name="Google Shape;682;p51"/>
          <p:cNvSpPr txBox="1"/>
          <p:nvPr>
            <p:ph idx="6"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5 CfU 3 image options - purple">
  <p:cSld name="TITLE_AND_TWO_COLUMNS_1_1_7_1_1_2">
    <p:bg>
      <p:bgPr>
        <a:solidFill>
          <a:srgbClr val="EBEDFE"/>
        </a:solidFill>
      </p:bgPr>
    </p:bg>
    <p:spTree>
      <p:nvGrpSpPr>
        <p:cNvPr id="683" name="Shape 683"/>
        <p:cNvGrpSpPr/>
        <p:nvPr/>
      </p:nvGrpSpPr>
      <p:grpSpPr>
        <a:xfrm>
          <a:off x="0" y="0"/>
          <a:ext cx="0" cy="0"/>
          <a:chOff x="0" y="0"/>
          <a:chExt cx="0" cy="0"/>
        </a:xfrm>
      </p:grpSpPr>
      <p:pic>
        <p:nvPicPr>
          <p:cNvPr id="684" name="Google Shape;684;p52"/>
          <p:cNvPicPr preferRelativeResize="0"/>
          <p:nvPr/>
        </p:nvPicPr>
        <p:blipFill>
          <a:blip r:embed="rId2">
            <a:alphaModFix/>
          </a:blip>
          <a:stretch>
            <a:fillRect/>
          </a:stretch>
        </p:blipFill>
        <p:spPr>
          <a:xfrm>
            <a:off x="0" y="532525"/>
            <a:ext cx="9151202" cy="116709"/>
          </a:xfrm>
          <a:prstGeom prst="rect">
            <a:avLst/>
          </a:prstGeom>
          <a:noFill/>
          <a:ln>
            <a:noFill/>
          </a:ln>
        </p:spPr>
      </p:pic>
      <p:sp>
        <p:nvSpPr>
          <p:cNvPr id="685" name="Google Shape;685;p52"/>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86" name="Google Shape;686;p52"/>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687" name="Google Shape;687;p52"/>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688" name="Google Shape;688;p52"/>
          <p:cNvSpPr/>
          <p:nvPr>
            <p:ph idx="2" type="pic"/>
          </p:nvPr>
        </p:nvSpPr>
        <p:spPr>
          <a:xfrm>
            <a:off x="324000" y="1893950"/>
            <a:ext cx="2555400" cy="1939500"/>
          </a:xfrm>
          <a:prstGeom prst="rect">
            <a:avLst/>
          </a:prstGeom>
          <a:noFill/>
          <a:ln>
            <a:noFill/>
          </a:ln>
        </p:spPr>
        <p:txBody>
          <a:bodyPr/>
          <a:p/>
        </p:txBody>
      </p:sp>
      <p:sp>
        <p:nvSpPr>
          <p:cNvPr id="689" name="Google Shape;689;p52"/>
          <p:cNvSpPr/>
          <p:nvPr>
            <p:ph idx="3" type="pic"/>
          </p:nvPr>
        </p:nvSpPr>
        <p:spPr>
          <a:xfrm>
            <a:off x="6256800" y="1893950"/>
            <a:ext cx="2555400" cy="1939500"/>
          </a:xfrm>
          <a:prstGeom prst="rect">
            <a:avLst/>
          </a:prstGeom>
          <a:noFill/>
          <a:ln>
            <a:noFill/>
          </a:ln>
        </p:spPr>
        <p:txBody>
          <a:bodyPr/>
          <a:p/>
        </p:txBody>
      </p:sp>
      <p:sp>
        <p:nvSpPr>
          <p:cNvPr id="690" name="Google Shape;690;p52"/>
          <p:cNvSpPr/>
          <p:nvPr>
            <p:ph idx="4" type="pic"/>
          </p:nvPr>
        </p:nvSpPr>
        <p:spPr>
          <a:xfrm>
            <a:off x="3294300" y="1893950"/>
            <a:ext cx="2555400" cy="1939500"/>
          </a:xfrm>
          <a:prstGeom prst="rect">
            <a:avLst/>
          </a:prstGeom>
          <a:noFill/>
          <a:ln>
            <a:noFill/>
          </a:ln>
        </p:spPr>
        <p:txBody>
          <a:bodyPr/>
          <a:p/>
        </p:txBody>
      </p:sp>
      <p:grpSp>
        <p:nvGrpSpPr>
          <p:cNvPr id="691" name="Google Shape;691;p52"/>
          <p:cNvGrpSpPr/>
          <p:nvPr/>
        </p:nvGrpSpPr>
        <p:grpSpPr>
          <a:xfrm>
            <a:off x="1381028" y="4148538"/>
            <a:ext cx="457200" cy="457200"/>
            <a:chOff x="1020916" y="1442088"/>
            <a:chExt cx="457200" cy="457200"/>
          </a:xfrm>
        </p:grpSpPr>
        <p:pic>
          <p:nvPicPr>
            <p:cNvPr id="692" name="Google Shape;692;p52"/>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93" name="Google Shape;693;p52"/>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694" name="Google Shape;694;p52"/>
          <p:cNvGrpSpPr/>
          <p:nvPr/>
        </p:nvGrpSpPr>
        <p:grpSpPr>
          <a:xfrm>
            <a:off x="4331066" y="4148550"/>
            <a:ext cx="457200" cy="457200"/>
            <a:chOff x="1020916" y="1442088"/>
            <a:chExt cx="457200" cy="457200"/>
          </a:xfrm>
        </p:grpSpPr>
        <p:pic>
          <p:nvPicPr>
            <p:cNvPr id="695" name="Google Shape;695;p52"/>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96" name="Google Shape;696;p52"/>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697" name="Google Shape;697;p52"/>
          <p:cNvGrpSpPr/>
          <p:nvPr/>
        </p:nvGrpSpPr>
        <p:grpSpPr>
          <a:xfrm>
            <a:off x="7305791" y="4148538"/>
            <a:ext cx="457200" cy="457200"/>
            <a:chOff x="1020916" y="1442088"/>
            <a:chExt cx="457200" cy="457200"/>
          </a:xfrm>
        </p:grpSpPr>
        <p:pic>
          <p:nvPicPr>
            <p:cNvPr id="698" name="Google Shape;698;p52"/>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699" name="Google Shape;699;p52"/>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700" name="Google Shape;700;p52"/>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01" name="Google Shape;701;p52"/>
          <p:cNvSpPr txBox="1"/>
          <p:nvPr>
            <p:ph idx="5"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02" name="Google Shape;702;p52"/>
          <p:cNvSpPr txBox="1"/>
          <p:nvPr>
            <p:ph idx="1"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5 CfU 3 image options - jade">
  <p:cSld name="TITLE_AND_TWO_COLUMNS_1_1_7_1_1_1_2">
    <p:bg>
      <p:bgPr>
        <a:solidFill>
          <a:srgbClr val="EBEDFE"/>
        </a:solidFill>
      </p:bgPr>
    </p:bg>
    <p:spTree>
      <p:nvGrpSpPr>
        <p:cNvPr id="703" name="Shape 703"/>
        <p:cNvGrpSpPr/>
        <p:nvPr/>
      </p:nvGrpSpPr>
      <p:grpSpPr>
        <a:xfrm>
          <a:off x="0" y="0"/>
          <a:ext cx="0" cy="0"/>
          <a:chOff x="0" y="0"/>
          <a:chExt cx="0" cy="0"/>
        </a:xfrm>
      </p:grpSpPr>
      <p:pic>
        <p:nvPicPr>
          <p:cNvPr id="704" name="Google Shape;704;p53"/>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705" name="Google Shape;705;p53"/>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06" name="Google Shape;706;p53"/>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707" name="Google Shape;707;p53"/>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708" name="Google Shape;708;p53"/>
          <p:cNvSpPr/>
          <p:nvPr>
            <p:ph idx="2" type="pic"/>
          </p:nvPr>
        </p:nvSpPr>
        <p:spPr>
          <a:xfrm>
            <a:off x="324000" y="1893950"/>
            <a:ext cx="2555400" cy="1939500"/>
          </a:xfrm>
          <a:prstGeom prst="rect">
            <a:avLst/>
          </a:prstGeom>
          <a:noFill/>
          <a:ln>
            <a:noFill/>
          </a:ln>
        </p:spPr>
        <p:txBody>
          <a:bodyPr/>
          <a:p/>
        </p:txBody>
      </p:sp>
      <p:sp>
        <p:nvSpPr>
          <p:cNvPr id="709" name="Google Shape;709;p53"/>
          <p:cNvSpPr/>
          <p:nvPr>
            <p:ph idx="3" type="pic"/>
          </p:nvPr>
        </p:nvSpPr>
        <p:spPr>
          <a:xfrm>
            <a:off x="6256800" y="1893950"/>
            <a:ext cx="2555400" cy="1939500"/>
          </a:xfrm>
          <a:prstGeom prst="rect">
            <a:avLst/>
          </a:prstGeom>
          <a:noFill/>
          <a:ln>
            <a:noFill/>
          </a:ln>
        </p:spPr>
        <p:txBody>
          <a:bodyPr/>
          <a:p/>
        </p:txBody>
      </p:sp>
      <p:sp>
        <p:nvSpPr>
          <p:cNvPr id="710" name="Google Shape;710;p53"/>
          <p:cNvSpPr/>
          <p:nvPr>
            <p:ph idx="4" type="pic"/>
          </p:nvPr>
        </p:nvSpPr>
        <p:spPr>
          <a:xfrm>
            <a:off x="3294300" y="1893950"/>
            <a:ext cx="2555400" cy="1939500"/>
          </a:xfrm>
          <a:prstGeom prst="rect">
            <a:avLst/>
          </a:prstGeom>
          <a:noFill/>
          <a:ln>
            <a:noFill/>
          </a:ln>
        </p:spPr>
        <p:txBody>
          <a:bodyPr/>
          <a:p/>
        </p:txBody>
      </p:sp>
      <p:grpSp>
        <p:nvGrpSpPr>
          <p:cNvPr id="711" name="Google Shape;711;p53"/>
          <p:cNvGrpSpPr/>
          <p:nvPr/>
        </p:nvGrpSpPr>
        <p:grpSpPr>
          <a:xfrm>
            <a:off x="1381028" y="4148538"/>
            <a:ext cx="457200" cy="457200"/>
            <a:chOff x="1020916" y="1442088"/>
            <a:chExt cx="457200" cy="457200"/>
          </a:xfrm>
        </p:grpSpPr>
        <p:pic>
          <p:nvPicPr>
            <p:cNvPr id="712" name="Google Shape;712;p53"/>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13" name="Google Shape;713;p5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714" name="Google Shape;714;p53"/>
          <p:cNvGrpSpPr/>
          <p:nvPr/>
        </p:nvGrpSpPr>
        <p:grpSpPr>
          <a:xfrm>
            <a:off x="4331066" y="4148550"/>
            <a:ext cx="457200" cy="457200"/>
            <a:chOff x="1020916" y="1442088"/>
            <a:chExt cx="457200" cy="457200"/>
          </a:xfrm>
        </p:grpSpPr>
        <p:pic>
          <p:nvPicPr>
            <p:cNvPr id="715" name="Google Shape;715;p53"/>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16" name="Google Shape;716;p5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717" name="Google Shape;717;p53"/>
          <p:cNvGrpSpPr/>
          <p:nvPr/>
        </p:nvGrpSpPr>
        <p:grpSpPr>
          <a:xfrm>
            <a:off x="7305791" y="4148538"/>
            <a:ext cx="457200" cy="457200"/>
            <a:chOff x="1020916" y="1442088"/>
            <a:chExt cx="457200" cy="457200"/>
          </a:xfrm>
        </p:grpSpPr>
        <p:pic>
          <p:nvPicPr>
            <p:cNvPr id="718" name="Google Shape;718;p53"/>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19" name="Google Shape;719;p53"/>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720" name="Google Shape;720;p53"/>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a:defRPr/>
            </a:pPr>
          </a:p>
        </p:txBody>
      </p:sp>
      <p:sp>
        <p:nvSpPr>
          <p:cNvPr id="721" name="Google Shape;721;p53"/>
          <p:cNvSpPr txBox="1"/>
          <p:nvPr>
            <p:ph idx="5"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a:defRPr/>
            </a:pPr>
          </a:p>
        </p:txBody>
      </p:sp>
      <p:sp>
        <p:nvSpPr>
          <p:cNvPr id="722" name="Google Shape;722;p53"/>
          <p:cNvSpPr txBox="1"/>
          <p:nvPr>
            <p:ph idx="1"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a:pPr>
              <a:defRPr/>
            </a:p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5 CfU 3  image options - blue ">
  <p:cSld name="TITLE_AND_TWO_COLUMNS_1_1_7_2_1">
    <p:bg>
      <p:bgPr>
        <a:solidFill>
          <a:srgbClr val="EBEDFE"/>
        </a:solidFill>
      </p:bgPr>
    </p:bg>
    <p:spTree>
      <p:nvGrpSpPr>
        <p:cNvPr id="723" name="Shape 723"/>
        <p:cNvGrpSpPr/>
        <p:nvPr/>
      </p:nvGrpSpPr>
      <p:grpSpPr>
        <a:xfrm>
          <a:off x="0" y="0"/>
          <a:ext cx="0" cy="0"/>
          <a:chOff x="0" y="0"/>
          <a:chExt cx="0" cy="0"/>
        </a:xfrm>
      </p:grpSpPr>
      <p:pic>
        <p:nvPicPr>
          <p:cNvPr id="724" name="Google Shape;724;p54"/>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725" name="Google Shape;725;p54"/>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26" name="Google Shape;726;p54"/>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727" name="Google Shape;727;p54"/>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728" name="Google Shape;728;p54"/>
          <p:cNvSpPr/>
          <p:nvPr>
            <p:ph idx="2" type="pic"/>
          </p:nvPr>
        </p:nvSpPr>
        <p:spPr>
          <a:xfrm>
            <a:off x="324000" y="1893950"/>
            <a:ext cx="2555400" cy="1939500"/>
          </a:xfrm>
          <a:prstGeom prst="rect">
            <a:avLst/>
          </a:prstGeom>
          <a:noFill/>
          <a:ln>
            <a:noFill/>
          </a:ln>
        </p:spPr>
        <p:txBody>
          <a:bodyPr/>
          <a:p/>
        </p:txBody>
      </p:sp>
      <p:sp>
        <p:nvSpPr>
          <p:cNvPr id="729" name="Google Shape;729;p54"/>
          <p:cNvSpPr/>
          <p:nvPr>
            <p:ph idx="3" type="pic"/>
          </p:nvPr>
        </p:nvSpPr>
        <p:spPr>
          <a:xfrm>
            <a:off x="6256800" y="1893950"/>
            <a:ext cx="2555400" cy="1939500"/>
          </a:xfrm>
          <a:prstGeom prst="rect">
            <a:avLst/>
          </a:prstGeom>
          <a:noFill/>
          <a:ln>
            <a:noFill/>
          </a:ln>
        </p:spPr>
        <p:txBody>
          <a:bodyPr/>
          <a:p/>
        </p:txBody>
      </p:sp>
      <p:sp>
        <p:nvSpPr>
          <p:cNvPr id="730" name="Google Shape;730;p54"/>
          <p:cNvSpPr/>
          <p:nvPr>
            <p:ph idx="4" type="pic"/>
          </p:nvPr>
        </p:nvSpPr>
        <p:spPr>
          <a:xfrm>
            <a:off x="3294300" y="1893950"/>
            <a:ext cx="2555400" cy="1939500"/>
          </a:xfrm>
          <a:prstGeom prst="rect">
            <a:avLst/>
          </a:prstGeom>
          <a:noFill/>
          <a:ln>
            <a:noFill/>
          </a:ln>
        </p:spPr>
        <p:txBody>
          <a:bodyPr/>
          <a:p/>
        </p:txBody>
      </p:sp>
      <p:grpSp>
        <p:nvGrpSpPr>
          <p:cNvPr id="731" name="Google Shape;731;p54"/>
          <p:cNvGrpSpPr/>
          <p:nvPr/>
        </p:nvGrpSpPr>
        <p:grpSpPr>
          <a:xfrm>
            <a:off x="1381028" y="4148538"/>
            <a:ext cx="457200" cy="457200"/>
            <a:chOff x="1020916" y="1442088"/>
            <a:chExt cx="457200" cy="457200"/>
          </a:xfrm>
        </p:grpSpPr>
        <p:pic>
          <p:nvPicPr>
            <p:cNvPr id="732" name="Google Shape;732;p54"/>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33" name="Google Shape;733;p5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734" name="Google Shape;734;p54"/>
          <p:cNvGrpSpPr/>
          <p:nvPr/>
        </p:nvGrpSpPr>
        <p:grpSpPr>
          <a:xfrm>
            <a:off x="4331066" y="4148550"/>
            <a:ext cx="457200" cy="457200"/>
            <a:chOff x="1020916" y="1442088"/>
            <a:chExt cx="457200" cy="457200"/>
          </a:xfrm>
        </p:grpSpPr>
        <p:pic>
          <p:nvPicPr>
            <p:cNvPr id="735" name="Google Shape;735;p54"/>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36" name="Google Shape;736;p5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737" name="Google Shape;737;p54"/>
          <p:cNvGrpSpPr/>
          <p:nvPr/>
        </p:nvGrpSpPr>
        <p:grpSpPr>
          <a:xfrm>
            <a:off x="7305791" y="4148538"/>
            <a:ext cx="457200" cy="457200"/>
            <a:chOff x="1020916" y="1442088"/>
            <a:chExt cx="457200" cy="457200"/>
          </a:xfrm>
        </p:grpSpPr>
        <p:pic>
          <p:nvPicPr>
            <p:cNvPr id="738" name="Google Shape;738;p54"/>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39" name="Google Shape;739;p54"/>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740" name="Google Shape;740;p54"/>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41" name="Google Shape;741;p54"/>
          <p:cNvSpPr txBox="1"/>
          <p:nvPr>
            <p:ph idx="5"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42" name="Google Shape;742;p54"/>
          <p:cNvSpPr txBox="1"/>
          <p:nvPr>
            <p:ph idx="1"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5 CfU 3 image options - pink">
  <p:cSld name="TITLE_AND_TWO_COLUMNS_1_1_7_1_1_1_1_1">
    <p:bg>
      <p:bgPr>
        <a:solidFill>
          <a:srgbClr val="EBEDFE"/>
        </a:solidFill>
      </p:bgPr>
    </p:bg>
    <p:spTree>
      <p:nvGrpSpPr>
        <p:cNvPr id="743" name="Shape 743"/>
        <p:cNvGrpSpPr/>
        <p:nvPr/>
      </p:nvGrpSpPr>
      <p:grpSpPr>
        <a:xfrm>
          <a:off x="0" y="0"/>
          <a:ext cx="0" cy="0"/>
          <a:chOff x="0" y="0"/>
          <a:chExt cx="0" cy="0"/>
        </a:xfrm>
      </p:grpSpPr>
      <p:pic>
        <p:nvPicPr>
          <p:cNvPr id="744" name="Google Shape;744;p55"/>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745" name="Google Shape;745;p55"/>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46" name="Google Shape;746;p55"/>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747" name="Google Shape;747;p55"/>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748" name="Google Shape;748;p55"/>
          <p:cNvSpPr/>
          <p:nvPr>
            <p:ph idx="2" type="pic"/>
          </p:nvPr>
        </p:nvSpPr>
        <p:spPr>
          <a:xfrm>
            <a:off x="324000" y="1893950"/>
            <a:ext cx="2555400" cy="1939500"/>
          </a:xfrm>
          <a:prstGeom prst="rect">
            <a:avLst/>
          </a:prstGeom>
          <a:noFill/>
          <a:ln>
            <a:noFill/>
          </a:ln>
        </p:spPr>
        <p:txBody>
          <a:bodyPr/>
          <a:p/>
        </p:txBody>
      </p:sp>
      <p:sp>
        <p:nvSpPr>
          <p:cNvPr id="749" name="Google Shape;749;p55"/>
          <p:cNvSpPr/>
          <p:nvPr>
            <p:ph idx="3" type="pic"/>
          </p:nvPr>
        </p:nvSpPr>
        <p:spPr>
          <a:xfrm>
            <a:off x="6256800" y="1893950"/>
            <a:ext cx="2555400" cy="1939500"/>
          </a:xfrm>
          <a:prstGeom prst="rect">
            <a:avLst/>
          </a:prstGeom>
          <a:noFill/>
          <a:ln>
            <a:noFill/>
          </a:ln>
        </p:spPr>
        <p:txBody>
          <a:bodyPr/>
          <a:p/>
        </p:txBody>
      </p:sp>
      <p:sp>
        <p:nvSpPr>
          <p:cNvPr id="750" name="Google Shape;750;p55"/>
          <p:cNvSpPr/>
          <p:nvPr>
            <p:ph idx="4" type="pic"/>
          </p:nvPr>
        </p:nvSpPr>
        <p:spPr>
          <a:xfrm>
            <a:off x="3294300" y="1893950"/>
            <a:ext cx="2555400" cy="1939500"/>
          </a:xfrm>
          <a:prstGeom prst="rect">
            <a:avLst/>
          </a:prstGeom>
          <a:noFill/>
          <a:ln>
            <a:noFill/>
          </a:ln>
        </p:spPr>
        <p:txBody>
          <a:bodyPr/>
          <a:p/>
        </p:txBody>
      </p:sp>
      <p:grpSp>
        <p:nvGrpSpPr>
          <p:cNvPr id="751" name="Google Shape;751;p55"/>
          <p:cNvGrpSpPr/>
          <p:nvPr/>
        </p:nvGrpSpPr>
        <p:grpSpPr>
          <a:xfrm>
            <a:off x="1381028" y="4148538"/>
            <a:ext cx="457200" cy="457200"/>
            <a:chOff x="1020916" y="1442088"/>
            <a:chExt cx="457200" cy="457200"/>
          </a:xfrm>
        </p:grpSpPr>
        <p:pic>
          <p:nvPicPr>
            <p:cNvPr id="752" name="Google Shape;752;p55"/>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53" name="Google Shape;753;p5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a</a:t>
              </a:r>
              <a:endParaRPr b="1" sz="1800">
                <a:solidFill>
                  <a:srgbClr val="FFFFFF"/>
                </a:solidFill>
                <a:latin typeface="Lexend"/>
                <a:ea typeface="Lexend"/>
                <a:cs typeface="Lexend"/>
                <a:sym typeface="Lexend"/>
              </a:endParaRPr>
            </a:p>
          </p:txBody>
        </p:sp>
      </p:grpSp>
      <p:grpSp>
        <p:nvGrpSpPr>
          <p:cNvPr id="754" name="Google Shape;754;p55"/>
          <p:cNvGrpSpPr/>
          <p:nvPr/>
        </p:nvGrpSpPr>
        <p:grpSpPr>
          <a:xfrm>
            <a:off x="4331066" y="4148550"/>
            <a:ext cx="457200" cy="457200"/>
            <a:chOff x="1020916" y="1442088"/>
            <a:chExt cx="457200" cy="457200"/>
          </a:xfrm>
        </p:grpSpPr>
        <p:pic>
          <p:nvPicPr>
            <p:cNvPr id="755" name="Google Shape;755;p55"/>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56" name="Google Shape;756;p5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b</a:t>
              </a:r>
              <a:endParaRPr b="1" sz="1800">
                <a:solidFill>
                  <a:srgbClr val="FFFFFF"/>
                </a:solidFill>
                <a:latin typeface="Lexend"/>
                <a:ea typeface="Lexend"/>
                <a:cs typeface="Lexend"/>
                <a:sym typeface="Lexend"/>
              </a:endParaRPr>
            </a:p>
          </p:txBody>
        </p:sp>
      </p:grpSp>
      <p:grpSp>
        <p:nvGrpSpPr>
          <p:cNvPr id="757" name="Google Shape;757;p55"/>
          <p:cNvGrpSpPr/>
          <p:nvPr/>
        </p:nvGrpSpPr>
        <p:grpSpPr>
          <a:xfrm>
            <a:off x="7305791" y="4148538"/>
            <a:ext cx="457200" cy="457200"/>
            <a:chOff x="1020916" y="1442088"/>
            <a:chExt cx="457200" cy="457200"/>
          </a:xfrm>
        </p:grpSpPr>
        <p:pic>
          <p:nvPicPr>
            <p:cNvPr id="758" name="Google Shape;758;p55"/>
            <p:cNvPicPr preferRelativeResize="0"/>
            <p:nvPr/>
          </p:nvPicPr>
          <p:blipFill>
            <a:blip r:embed="rId4">
              <a:alphaModFix/>
            </a:blip>
            <a:stretch>
              <a:fillRect/>
            </a:stretch>
          </p:blipFill>
          <p:spPr>
            <a:xfrm>
              <a:off x="1020916" y="1442088"/>
              <a:ext cx="457200" cy="457200"/>
            </a:xfrm>
            <a:prstGeom prst="rect">
              <a:avLst/>
            </a:prstGeom>
            <a:noFill/>
            <a:ln>
              <a:noFill/>
            </a:ln>
          </p:spPr>
        </p:pic>
        <p:sp>
          <p:nvSpPr>
            <p:cNvPr id="759" name="Google Shape;759;p55"/>
            <p:cNvSpPr txBox="1"/>
            <p:nvPr/>
          </p:nvSpPr>
          <p:spPr>
            <a:xfrm>
              <a:off x="1045528" y="1526400"/>
              <a:ext cx="408000" cy="277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GB" sz="1800">
                  <a:solidFill>
                    <a:srgbClr val="FFFFFF"/>
                  </a:solidFill>
                  <a:latin typeface="Lexend"/>
                  <a:ea typeface="Lexend"/>
                  <a:cs typeface="Lexend"/>
                  <a:sym typeface="Lexend"/>
                </a:rPr>
                <a:t>c</a:t>
              </a:r>
              <a:endParaRPr b="1" sz="1800">
                <a:solidFill>
                  <a:srgbClr val="FFFFFF"/>
                </a:solidFill>
                <a:latin typeface="Lexend"/>
                <a:ea typeface="Lexend"/>
                <a:cs typeface="Lexend"/>
                <a:sym typeface="Lexend"/>
              </a:endParaRPr>
            </a:p>
          </p:txBody>
        </p:sp>
      </p:grpSp>
      <p:sp>
        <p:nvSpPr>
          <p:cNvPr id="760" name="Google Shape;760;p55"/>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61" name="Google Shape;761;p55"/>
          <p:cNvSpPr txBox="1"/>
          <p:nvPr>
            <p:ph idx="5" type="title"/>
          </p:nvPr>
        </p:nvSpPr>
        <p:spPr>
          <a:xfrm>
            <a:off x="324000" y="809913"/>
            <a:ext cx="8179200" cy="489600"/>
          </a:xfrm>
          <a:prstGeom prst="rect">
            <a:avLst/>
          </a:prstGeom>
        </p:spPr>
        <p:txBody>
          <a:bodyPr anchorCtr="0" anchor="t" bIns="0" lIns="0" spcFirstLastPara="1" rIns="0" wrap="square" tIns="0">
            <a:spAutoFit/>
          </a:bodyPr>
          <a:lstStyle>
            <a:lvl1pPr lvl="0" rtl="0">
              <a:spcBef>
                <a:spcPts val="0"/>
              </a:spcBef>
              <a:spcAft>
                <a:spcPts val="0"/>
              </a:spcAft>
              <a:buSzPts val="2200"/>
              <a:buFont typeface="Lexend"/>
              <a:buNone/>
              <a:defRPr b="0" sz="2200">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62" name="Google Shape;762;p55"/>
          <p:cNvSpPr txBox="1"/>
          <p:nvPr>
            <p:ph idx="1"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6 CfU blank - purple ">
  <p:cSld name="TITLE_AND_TWO_COLUMNS_1_1_6_2_3">
    <p:bg>
      <p:bgPr>
        <a:solidFill>
          <a:srgbClr val="EBEDFE"/>
        </a:solidFill>
      </p:bgPr>
    </p:bg>
    <p:spTree>
      <p:nvGrpSpPr>
        <p:cNvPr id="763" name="Shape 763"/>
        <p:cNvGrpSpPr/>
        <p:nvPr/>
      </p:nvGrpSpPr>
      <p:grpSpPr>
        <a:xfrm>
          <a:off x="0" y="0"/>
          <a:ext cx="0" cy="0"/>
          <a:chOff x="0" y="0"/>
          <a:chExt cx="0" cy="0"/>
        </a:xfrm>
      </p:grpSpPr>
      <p:pic>
        <p:nvPicPr>
          <p:cNvPr id="764" name="Google Shape;764;p56"/>
          <p:cNvPicPr preferRelativeResize="0"/>
          <p:nvPr/>
        </p:nvPicPr>
        <p:blipFill>
          <a:blip r:embed="rId2">
            <a:alphaModFix/>
          </a:blip>
          <a:stretch>
            <a:fillRect/>
          </a:stretch>
        </p:blipFill>
        <p:spPr>
          <a:xfrm>
            <a:off x="0" y="532525"/>
            <a:ext cx="9151202" cy="116709"/>
          </a:xfrm>
          <a:prstGeom prst="rect">
            <a:avLst/>
          </a:prstGeom>
          <a:noFill/>
          <a:ln>
            <a:noFill/>
          </a:ln>
        </p:spPr>
      </p:pic>
      <p:sp>
        <p:nvSpPr>
          <p:cNvPr id="765" name="Google Shape;765;p56"/>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66" name="Google Shape;766;p56"/>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767" name="Google Shape;767;p56"/>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768" name="Google Shape;768;p56"/>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69" name="Google Shape;769;p56"/>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770" name="Google Shape;770;p56"/>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6 CfU blank - jade ">
  <p:cSld name="TITLE_AND_TWO_COLUMNS_1_1_6_2_3_1">
    <p:bg>
      <p:bgPr>
        <a:solidFill>
          <a:srgbClr val="EBEDFE"/>
        </a:solidFill>
      </p:bgPr>
    </p:bg>
    <p:spTree>
      <p:nvGrpSpPr>
        <p:cNvPr id="771" name="Shape 771"/>
        <p:cNvGrpSpPr/>
        <p:nvPr/>
      </p:nvGrpSpPr>
      <p:grpSpPr>
        <a:xfrm>
          <a:off x="0" y="0"/>
          <a:ext cx="0" cy="0"/>
          <a:chOff x="0" y="0"/>
          <a:chExt cx="0" cy="0"/>
        </a:xfrm>
      </p:grpSpPr>
      <p:pic>
        <p:nvPicPr>
          <p:cNvPr id="772" name="Google Shape;772;p5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773" name="Google Shape;773;p57"/>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74" name="Google Shape;774;p57"/>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775" name="Google Shape;775;p57"/>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776" name="Google Shape;776;p57"/>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77" name="Google Shape;777;p57"/>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778" name="Google Shape;778;p57"/>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6 CfU blank - blue ">
  <p:cSld name="TITLE_AND_TWO_COLUMNS_1_1_6_3">
    <p:bg>
      <p:bgPr>
        <a:solidFill>
          <a:srgbClr val="EBEDFE"/>
        </a:solidFill>
      </p:bgPr>
    </p:bg>
    <p:spTree>
      <p:nvGrpSpPr>
        <p:cNvPr id="779" name="Shape 779"/>
        <p:cNvGrpSpPr/>
        <p:nvPr/>
      </p:nvGrpSpPr>
      <p:grpSpPr>
        <a:xfrm>
          <a:off x="0" y="0"/>
          <a:ext cx="0" cy="0"/>
          <a:chOff x="0" y="0"/>
          <a:chExt cx="0" cy="0"/>
        </a:xfrm>
      </p:grpSpPr>
      <p:pic>
        <p:nvPicPr>
          <p:cNvPr id="780" name="Google Shape;780;p58"/>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781" name="Google Shape;781;p58"/>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82" name="Google Shape;782;p58"/>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783" name="Google Shape;783;p58"/>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784" name="Google Shape;784;p58"/>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85" name="Google Shape;785;p58"/>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786" name="Google Shape;786;p58"/>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6 CfU blank - pink ">
  <p:cSld name="TITLE_AND_TWO_COLUMNS_1_1_6_2_3_1_1">
    <p:bg>
      <p:bgPr>
        <a:solidFill>
          <a:srgbClr val="EBEDFE"/>
        </a:solidFill>
      </p:bgPr>
    </p:bg>
    <p:spTree>
      <p:nvGrpSpPr>
        <p:cNvPr id="787" name="Shape 787"/>
        <p:cNvGrpSpPr/>
        <p:nvPr/>
      </p:nvGrpSpPr>
      <p:grpSpPr>
        <a:xfrm>
          <a:off x="0" y="0"/>
          <a:ext cx="0" cy="0"/>
          <a:chOff x="0" y="0"/>
          <a:chExt cx="0" cy="0"/>
        </a:xfrm>
      </p:grpSpPr>
      <p:pic>
        <p:nvPicPr>
          <p:cNvPr id="788" name="Google Shape;788;p59"/>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789" name="Google Shape;789;p59"/>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59"/>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pic>
        <p:nvPicPr>
          <p:cNvPr id="791" name="Google Shape;791;p59"/>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792" name="Google Shape;792;p59"/>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Hubi</a:t>
            </a:r>
            <a:endParaRPr b="1" sz="900">
              <a:solidFill>
                <a:srgbClr val="EBEDFE"/>
              </a:solidFill>
              <a:latin typeface="Lexend"/>
              <a:ea typeface="Lexend"/>
              <a:cs typeface="Lexend"/>
              <a:sym typeface="Lexend"/>
            </a:endParaRPr>
          </a:p>
        </p:txBody>
      </p:sp>
      <p:sp>
        <p:nvSpPr>
          <p:cNvPr id="793" name="Google Shape;793;p59"/>
          <p:cNvSpPr txBox="1"/>
          <p:nvPr>
            <p:ph type="title"/>
          </p:nvPr>
        </p:nvSpPr>
        <p:spPr>
          <a:xfrm>
            <a:off x="324000" y="152400"/>
            <a:ext cx="7885200" cy="286200"/>
          </a:xfrm>
          <a:prstGeom prst="rect">
            <a:avLst/>
          </a:prstGeom>
        </p:spPr>
        <p:txBody>
          <a:bodyPr anchorCtr="0" anchor="ctr" bIns="0" lIns="0" spcFirstLastPara="1" rIns="0" wrap="square" tIns="0">
            <a:spAutoFit/>
          </a:bodyPr>
          <a:lstStyle>
            <a:lvl1pPr lvl="0" rtl="0">
              <a:lnSpc>
                <a:spcPct val="100000"/>
              </a:lnSpc>
              <a:spcBef>
                <a:spcPts val="0"/>
              </a:spcBef>
              <a:spcAft>
                <a:spcPts val="0"/>
              </a:spcAft>
              <a:buClr>
                <a:schemeClr val="lt1"/>
              </a:buClr>
              <a:buSzPts val="2000"/>
              <a:buFont typeface="Lexend"/>
              <a:buNone/>
              <a:defRPr sz="2000">
                <a:solidFill>
                  <a:schemeClr val="lt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94" name="Google Shape;794;p59"/>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7 Practice - purple ">
  <p:cSld name="TITLE_AND_TWO_COLUMNS_1_1_5_1_3_1_1">
    <p:spTree>
      <p:nvGrpSpPr>
        <p:cNvPr id="795" name="Shape 795"/>
        <p:cNvGrpSpPr/>
        <p:nvPr/>
      </p:nvGrpSpPr>
      <p:grpSpPr>
        <a:xfrm>
          <a:off x="0" y="0"/>
          <a:ext cx="0" cy="0"/>
          <a:chOff x="0" y="0"/>
          <a:chExt cx="0" cy="0"/>
        </a:xfrm>
      </p:grpSpPr>
      <p:pic>
        <p:nvPicPr>
          <p:cNvPr id="796" name="Google Shape;796;p60"/>
          <p:cNvPicPr preferRelativeResize="0"/>
          <p:nvPr/>
        </p:nvPicPr>
        <p:blipFill>
          <a:blip r:embed="rId2">
            <a:alphaModFix/>
          </a:blip>
          <a:stretch>
            <a:fillRect/>
          </a:stretch>
        </p:blipFill>
        <p:spPr>
          <a:xfrm>
            <a:off x="0" y="532525"/>
            <a:ext cx="9151202" cy="116709"/>
          </a:xfrm>
          <a:prstGeom prst="rect">
            <a:avLst/>
          </a:prstGeom>
          <a:noFill/>
          <a:ln>
            <a:noFill/>
          </a:ln>
        </p:spPr>
      </p:pic>
      <p:sp>
        <p:nvSpPr>
          <p:cNvPr id="797" name="Google Shape;797;p60"/>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98" name="Google Shape;798;p60"/>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799" name="Google Shape;799;p60"/>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Layli</a:t>
            </a:r>
            <a:endParaRPr b="1" sz="900">
              <a:solidFill>
                <a:srgbClr val="EBEDFE"/>
              </a:solidFill>
              <a:latin typeface="Lexend"/>
              <a:ea typeface="Lexend"/>
              <a:cs typeface="Lexend"/>
              <a:sym typeface="Lexend"/>
            </a:endParaRPr>
          </a:p>
        </p:txBody>
      </p:sp>
      <p:sp>
        <p:nvSpPr>
          <p:cNvPr id="800" name="Google Shape;800;p60"/>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rgbClr val="FFFFFF"/>
                </a:solidFill>
                <a:latin typeface="Lexend"/>
                <a:ea typeface="Lexend"/>
                <a:cs typeface="Lexend"/>
                <a:sym typeface="Lexend"/>
              </a:rPr>
              <a:t>Hawsha A</a:t>
            </a:r>
            <a:endParaRPr b="1" sz="1400">
              <a:solidFill>
                <a:srgbClr val="FFFFFF"/>
              </a:solidFill>
              <a:latin typeface="Lexend"/>
              <a:ea typeface="Lexend"/>
              <a:cs typeface="Lexend"/>
              <a:sym typeface="Lexend"/>
            </a:endParaRPr>
          </a:p>
        </p:txBody>
      </p:sp>
      <p:sp>
        <p:nvSpPr>
          <p:cNvPr id="801" name="Google Shape;801;p60"/>
          <p:cNvSpPr txBox="1"/>
          <p:nvPr>
            <p:ph type="title"/>
          </p:nvPr>
        </p:nvSpPr>
        <p:spPr>
          <a:xfrm>
            <a:off x="1449300" y="146675"/>
            <a:ext cx="5741400" cy="307800"/>
          </a:xfrm>
          <a:prstGeom prst="rect">
            <a:avLst/>
          </a:prstGeom>
        </p:spPr>
        <p:txBody>
          <a:bodyPr anchorCtr="0" anchor="t" bIns="0" lIns="0" spcFirstLastPara="1" rIns="0" wrap="square" tIns="0">
            <a:spAutoFit/>
          </a:bodyPr>
          <a:lstStyle>
            <a:lvl1pPr lvl="0" rtl="0">
              <a:spcBef>
                <a:spcPts val="0"/>
              </a:spcBef>
              <a:spcAft>
                <a:spcPts val="0"/>
              </a:spcAft>
              <a:buClr>
                <a:schemeClr val="lt1"/>
              </a:buClr>
              <a:buSzPts val="1800"/>
              <a:buNone/>
              <a:defRPr b="0"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a:pPr>
              <a:defRPr/>
            </a:pPr>
          </a:p>
        </p:txBody>
      </p:sp>
      <p:sp>
        <p:nvSpPr>
          <p:cNvPr id="802" name="Google Shape;802;p60"/>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03" name="Google Shape;803;p60"/>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Cooking and nutrition" showMasterSp="0">
  <p:cSld name="Title Slide 2_1_1_1_1_1_1_1_1_1_1_3_1">
    <p:bg>
      <p:bgPr>
        <a:solidFill>
          <a:srgbClr val="EBEDFE"/>
        </a:solidFill>
      </p:bgPr>
    </p:bg>
    <p:spTree>
      <p:nvGrpSpPr>
        <p:cNvPr id="58" name="Shape 58"/>
        <p:cNvGrpSpPr/>
        <p:nvPr/>
      </p:nvGrpSpPr>
      <p:grpSpPr>
        <a:xfrm>
          <a:off x="0" y="0"/>
          <a:ext cx="0" cy="0"/>
          <a:chOff x="0" y="0"/>
          <a:chExt cx="0" cy="0"/>
        </a:xfrm>
      </p:grpSpPr>
      <p:pic>
        <p:nvPicPr>
          <p:cNvPr id="59" name="Google Shape;59;p7"/>
          <p:cNvPicPr preferRelativeResize="0"/>
          <p:nvPr/>
        </p:nvPicPr>
        <p:blipFill rotWithShape="1">
          <a:blip r:embed="rId2">
            <a:alphaModFix/>
          </a:blip>
          <a:srcRect b="0" l="6209" r="6209" t="0"/>
          <a:stretch/>
        </p:blipFill>
        <p:spPr>
          <a:xfrm>
            <a:off x="324000" y="4008600"/>
            <a:ext cx="2563200" cy="128000"/>
          </a:xfrm>
          <a:prstGeom prst="rect">
            <a:avLst/>
          </a:prstGeom>
          <a:noFill/>
          <a:ln>
            <a:noFill/>
          </a:ln>
        </p:spPr>
      </p:pic>
      <p:sp>
        <p:nvSpPr>
          <p:cNvPr id="60" name="Google Shape;60;p7"/>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1" name="Google Shape;61;p7"/>
          <p:cNvSpPr txBox="1"/>
          <p:nvPr/>
        </p:nvSpPr>
        <p:spPr>
          <a:xfrm>
            <a:off x="323850" y="3781525"/>
            <a:ext cx="35040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Cooking and nutrition</a:t>
            </a:r>
            <a:endParaRPr b="1" sz="1700">
              <a:solidFill>
                <a:schemeClr val="dk1"/>
              </a:solidFill>
              <a:latin typeface="Lexend"/>
              <a:ea typeface="Lexend"/>
              <a:cs typeface="Lexend"/>
              <a:sym typeface="Lexend"/>
            </a:endParaRPr>
          </a:p>
        </p:txBody>
      </p:sp>
      <p:grpSp>
        <p:nvGrpSpPr>
          <p:cNvPr id="63" name="Google Shape;63;p7"/>
          <p:cNvGrpSpPr/>
          <p:nvPr/>
        </p:nvGrpSpPr>
        <p:grpSpPr>
          <a:xfrm>
            <a:off x="6156975" y="0"/>
            <a:ext cx="2987025" cy="3854074"/>
            <a:chOff x="6156975" y="0"/>
            <a:chExt cx="2987025" cy="3854074"/>
          </a:xfrm>
        </p:grpSpPr>
        <p:pic>
          <p:nvPicPr>
            <p:cNvPr id="64" name="Google Shape;64;p7"/>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65" name="Google Shape;65;p7"/>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sp>
        <p:nvSpPr>
          <p:cNvPr id="66" name="Google Shape;66;p7"/>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67" name="Google Shape;67;p7"/>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algn="ctr">
              <a:lnSpc>
                <a:spcPct val="100000"/>
              </a:lnSpc>
              <a:spcBef>
                <a:spcPts val="0"/>
              </a:spcBef>
              <a:spcAft>
                <a:spcPts val="0"/>
              </a:spcAft>
              <a:buSzPts val="1500"/>
              <a:buNone/>
              <a:defRPr sz="1500"/>
            </a:lvl2pPr>
            <a:lvl3pPr lvl="2" algn="ctr">
              <a:lnSpc>
                <a:spcPct val="100000"/>
              </a:lnSpc>
              <a:spcBef>
                <a:spcPts val="400"/>
              </a:spcBef>
              <a:spcAft>
                <a:spcPts val="0"/>
              </a:spcAft>
              <a:buSzPts val="1400"/>
              <a:buNone/>
              <a:defRPr sz="1400"/>
            </a:lvl3pPr>
            <a:lvl4pPr lvl="3" algn="ctr">
              <a:lnSpc>
                <a:spcPct val="100000"/>
              </a:lnSpc>
              <a:spcBef>
                <a:spcPts val="400"/>
              </a:spcBef>
              <a:spcAft>
                <a:spcPts val="0"/>
              </a:spcAft>
              <a:buSzPts val="1200"/>
              <a:buNone/>
              <a:defRPr sz="1200"/>
            </a:lvl4pPr>
            <a:lvl5pPr lvl="4" algn="ctr">
              <a:lnSpc>
                <a:spcPct val="100000"/>
              </a:lnSpc>
              <a:spcBef>
                <a:spcPts val="400"/>
              </a:spcBef>
              <a:spcAft>
                <a:spcPts val="0"/>
              </a:spcAft>
              <a:buSzPts val="1200"/>
              <a:buNone/>
              <a:defRPr sz="1200"/>
            </a:lvl5pPr>
            <a:lvl6pPr lvl="5" algn="ctr">
              <a:lnSpc>
                <a:spcPct val="90000"/>
              </a:lnSpc>
              <a:spcBef>
                <a:spcPts val="400"/>
              </a:spcBef>
              <a:spcAft>
                <a:spcPts val="0"/>
              </a:spcAft>
              <a:buSzPts val="1200"/>
              <a:buNone/>
              <a:defRPr sz="1200"/>
            </a:lvl6pPr>
            <a:lvl7pPr lvl="6" algn="ctr">
              <a:lnSpc>
                <a:spcPct val="90000"/>
              </a:lnSpc>
              <a:spcBef>
                <a:spcPts val="600"/>
              </a:spcBef>
              <a:spcAft>
                <a:spcPts val="0"/>
              </a:spcAft>
              <a:buSzPts val="1200"/>
              <a:buNone/>
              <a:defRPr sz="1200"/>
            </a:lvl7pPr>
            <a:lvl8pPr lvl="7" algn="ctr">
              <a:lnSpc>
                <a:spcPct val="90000"/>
              </a:lnSpc>
              <a:spcBef>
                <a:spcPts val="400"/>
              </a:spcBef>
              <a:spcAft>
                <a:spcPts val="0"/>
              </a:spcAft>
              <a:buSzPts val="1200"/>
              <a:buNone/>
              <a:defRPr sz="1200"/>
            </a:lvl8pPr>
            <a:lvl9pPr lvl="8" algn="ctr">
              <a:lnSpc>
                <a:spcPct val="90000"/>
              </a:lnSpc>
              <a:spcBef>
                <a:spcPts val="400"/>
              </a:spcBef>
              <a:spcAft>
                <a:spcPts val="200"/>
              </a:spcAft>
              <a:buSzPts val="1200"/>
              <a:buNone/>
              <a:defRPr sz="1200"/>
            </a:lvl9pPr>
          </a:lstStyle>
          <a:p/>
        </p:txBody>
      </p:sp>
      <p:pic>
        <p:nvPicPr>
          <p:cNvPr id="68" name="Google Shape;68;p7"/>
          <p:cNvPicPr preferRelativeResize="0"/>
          <p:nvPr/>
        </p:nvPicPr>
        <p:blipFill>
          <a:blip r:embed="rId5">
            <a:alphaModFix/>
          </a:blip>
          <a:stretch>
            <a:fillRect/>
          </a:stretch>
        </p:blipFill>
        <p:spPr>
          <a:xfrm rot="-359995">
            <a:off x="6646318" y="1007366"/>
            <a:ext cx="2202009" cy="1796647"/>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7 Practice - jade">
  <p:cSld name="TITLE_AND_TWO_COLUMNS_1_1_5_1_3_1_1_1_1">
    <p:spTree>
      <p:nvGrpSpPr>
        <p:cNvPr id="804" name="Shape 804"/>
        <p:cNvGrpSpPr/>
        <p:nvPr/>
      </p:nvGrpSpPr>
      <p:grpSpPr>
        <a:xfrm>
          <a:off x="0" y="0"/>
          <a:ext cx="0" cy="0"/>
          <a:chOff x="0" y="0"/>
          <a:chExt cx="0" cy="0"/>
        </a:xfrm>
      </p:grpSpPr>
      <p:pic>
        <p:nvPicPr>
          <p:cNvPr id="805" name="Google Shape;805;p61"/>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806" name="Google Shape;806;p61"/>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 name="Google Shape;807;p61"/>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Layli</a:t>
            </a:r>
            <a:endParaRPr b="1" sz="900">
              <a:solidFill>
                <a:srgbClr val="EBEDFE"/>
              </a:solidFill>
              <a:latin typeface="Lexend"/>
              <a:ea typeface="Lexend"/>
              <a:cs typeface="Lexend"/>
              <a:sym typeface="Lexend"/>
            </a:endParaRPr>
          </a:p>
        </p:txBody>
      </p:sp>
      <p:pic>
        <p:nvPicPr>
          <p:cNvPr id="808" name="Google Shape;808;p61"/>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809" name="Google Shape;809;p61"/>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rgbClr val="FFFFFF"/>
                </a:solidFill>
                <a:latin typeface="Lexend"/>
                <a:ea typeface="Lexend"/>
                <a:cs typeface="Lexend"/>
                <a:sym typeface="Lexend"/>
              </a:rPr>
              <a:t>Hawsha B</a:t>
            </a:r>
            <a:endParaRPr b="1" sz="1400">
              <a:solidFill>
                <a:srgbClr val="FFFFFF"/>
              </a:solidFill>
              <a:latin typeface="Lexend"/>
              <a:ea typeface="Lexend"/>
              <a:cs typeface="Lexend"/>
              <a:sym typeface="Lexend"/>
            </a:endParaRPr>
          </a:p>
        </p:txBody>
      </p:sp>
      <p:sp>
        <p:nvSpPr>
          <p:cNvPr id="810" name="Google Shape;810;p61"/>
          <p:cNvSpPr txBox="1"/>
          <p:nvPr>
            <p:ph type="title"/>
          </p:nvPr>
        </p:nvSpPr>
        <p:spPr>
          <a:xfrm>
            <a:off x="1449300" y="146675"/>
            <a:ext cx="5741400" cy="307800"/>
          </a:xfrm>
          <a:prstGeom prst="rect">
            <a:avLst/>
          </a:prstGeom>
        </p:spPr>
        <p:txBody>
          <a:bodyPr anchorCtr="0" anchor="t" bIns="0" lIns="0" spcFirstLastPara="1" rIns="0" wrap="square" tIns="0">
            <a:spAutoFit/>
          </a:bodyPr>
          <a:lstStyle>
            <a:lvl1pPr lvl="0" rtl="0">
              <a:spcBef>
                <a:spcPts val="0"/>
              </a:spcBef>
              <a:spcAft>
                <a:spcPts val="0"/>
              </a:spcAft>
              <a:buClr>
                <a:schemeClr val="lt1"/>
              </a:buClr>
              <a:buSzPts val="1800"/>
              <a:buNone/>
              <a:defRPr b="0"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a:pPr>
              <a:defRPr/>
            </a:pPr>
          </a:p>
        </p:txBody>
      </p:sp>
      <p:sp>
        <p:nvSpPr>
          <p:cNvPr id="811" name="Google Shape;811;p61"/>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12" name="Google Shape;812;p61"/>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7 Practice - blue ">
  <p:cSld name="TITLE_AND_TWO_COLUMNS_1_1_5_1_3_1_2">
    <p:spTree>
      <p:nvGrpSpPr>
        <p:cNvPr id="813" name="Shape 813"/>
        <p:cNvGrpSpPr/>
        <p:nvPr/>
      </p:nvGrpSpPr>
      <p:grpSpPr>
        <a:xfrm>
          <a:off x="0" y="0"/>
          <a:ext cx="0" cy="0"/>
          <a:chOff x="0" y="0"/>
          <a:chExt cx="0" cy="0"/>
        </a:xfrm>
      </p:grpSpPr>
      <p:pic>
        <p:nvPicPr>
          <p:cNvPr id="814" name="Google Shape;814;p62"/>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815" name="Google Shape;815;p62"/>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 name="Google Shape;816;p62"/>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Layli</a:t>
            </a:r>
            <a:endParaRPr b="1" sz="900">
              <a:solidFill>
                <a:srgbClr val="EBEDFE"/>
              </a:solidFill>
              <a:latin typeface="Lexend"/>
              <a:ea typeface="Lexend"/>
              <a:cs typeface="Lexend"/>
              <a:sym typeface="Lexend"/>
            </a:endParaRPr>
          </a:p>
        </p:txBody>
      </p:sp>
      <p:pic>
        <p:nvPicPr>
          <p:cNvPr id="817" name="Google Shape;817;p62"/>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818" name="Google Shape;818;p62"/>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rgbClr val="FFFFFF"/>
                </a:solidFill>
                <a:latin typeface="Lexend"/>
                <a:ea typeface="Lexend"/>
                <a:cs typeface="Lexend"/>
                <a:sym typeface="Lexend"/>
              </a:rPr>
              <a:t>Hawsha C</a:t>
            </a:r>
            <a:endParaRPr b="1" sz="1400">
              <a:solidFill>
                <a:srgbClr val="FFFFFF"/>
              </a:solidFill>
              <a:latin typeface="Lexend"/>
              <a:ea typeface="Lexend"/>
              <a:cs typeface="Lexend"/>
              <a:sym typeface="Lexend"/>
            </a:endParaRPr>
          </a:p>
        </p:txBody>
      </p:sp>
      <p:sp>
        <p:nvSpPr>
          <p:cNvPr id="819" name="Google Shape;819;p62"/>
          <p:cNvSpPr txBox="1"/>
          <p:nvPr>
            <p:ph type="title"/>
          </p:nvPr>
        </p:nvSpPr>
        <p:spPr>
          <a:xfrm>
            <a:off x="1449300" y="146675"/>
            <a:ext cx="5741400" cy="307800"/>
          </a:xfrm>
          <a:prstGeom prst="rect">
            <a:avLst/>
          </a:prstGeom>
        </p:spPr>
        <p:txBody>
          <a:bodyPr anchorCtr="0" anchor="t" bIns="0" lIns="0" spcFirstLastPara="1" rIns="0" wrap="square" tIns="0">
            <a:spAutoFit/>
          </a:bodyPr>
          <a:lstStyle>
            <a:lvl1pPr lvl="0" rtl="0">
              <a:spcBef>
                <a:spcPts val="0"/>
              </a:spcBef>
              <a:spcAft>
                <a:spcPts val="0"/>
              </a:spcAft>
              <a:buClr>
                <a:schemeClr val="lt1"/>
              </a:buClr>
              <a:buSzPts val="1800"/>
              <a:buNone/>
              <a:defRPr b="0"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p:txBody>
      </p:sp>
      <p:sp>
        <p:nvSpPr>
          <p:cNvPr id="820" name="Google Shape;820;p62"/>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21" name="Google Shape;821;p62"/>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7 Practice - pink">
  <p:cSld name="TITLE_AND_TWO_COLUMNS_1_1_5_1_3_1_1_1_1_1">
    <p:spTree>
      <p:nvGrpSpPr>
        <p:cNvPr id="822" name="Shape 822"/>
        <p:cNvGrpSpPr/>
        <p:nvPr/>
      </p:nvGrpSpPr>
      <p:grpSpPr>
        <a:xfrm>
          <a:off x="0" y="0"/>
          <a:ext cx="0" cy="0"/>
          <a:chOff x="0" y="0"/>
          <a:chExt cx="0" cy="0"/>
        </a:xfrm>
      </p:grpSpPr>
      <p:pic>
        <p:nvPicPr>
          <p:cNvPr id="823" name="Google Shape;823;p63"/>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824" name="Google Shape;824;p63"/>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63"/>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Layli</a:t>
            </a:r>
            <a:endParaRPr b="1" sz="900">
              <a:solidFill>
                <a:srgbClr val="EBEDFE"/>
              </a:solidFill>
              <a:latin typeface="Lexend"/>
              <a:ea typeface="Lexend"/>
              <a:cs typeface="Lexend"/>
              <a:sym typeface="Lexend"/>
            </a:endParaRPr>
          </a:p>
        </p:txBody>
      </p:sp>
      <p:pic>
        <p:nvPicPr>
          <p:cNvPr id="826" name="Google Shape;826;p63"/>
          <p:cNvPicPr preferRelativeResize="0"/>
          <p:nvPr/>
        </p:nvPicPr>
        <p:blipFill rotWithShape="1">
          <a:blip r:embed="rId3">
            <a:alphaModFix/>
          </a:blip>
          <a:srcRect b="0" l="0" r="0" t="0"/>
          <a:stretch/>
        </p:blipFill>
        <p:spPr>
          <a:xfrm>
            <a:off x="8517493" y="-11474"/>
            <a:ext cx="499700" cy="499700"/>
          </a:xfrm>
          <a:prstGeom prst="rect">
            <a:avLst/>
          </a:prstGeom>
          <a:noFill/>
          <a:ln>
            <a:noFill/>
          </a:ln>
        </p:spPr>
      </p:pic>
      <p:sp>
        <p:nvSpPr>
          <p:cNvPr id="827" name="Google Shape;827;p63"/>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rgbClr val="FFFFFF"/>
                </a:solidFill>
                <a:latin typeface="Lexend"/>
                <a:ea typeface="Lexend"/>
                <a:cs typeface="Lexend"/>
                <a:sym typeface="Lexend"/>
              </a:rPr>
              <a:t>Hawsha D</a:t>
            </a:r>
            <a:endParaRPr b="1" sz="1400">
              <a:solidFill>
                <a:srgbClr val="FFFFFF"/>
              </a:solidFill>
              <a:latin typeface="Lexend"/>
              <a:ea typeface="Lexend"/>
              <a:cs typeface="Lexend"/>
              <a:sym typeface="Lexend"/>
            </a:endParaRPr>
          </a:p>
        </p:txBody>
      </p:sp>
      <p:sp>
        <p:nvSpPr>
          <p:cNvPr id="828" name="Google Shape;828;p63"/>
          <p:cNvSpPr txBox="1"/>
          <p:nvPr>
            <p:ph type="title"/>
          </p:nvPr>
        </p:nvSpPr>
        <p:spPr>
          <a:xfrm>
            <a:off x="1449300" y="146675"/>
            <a:ext cx="5741400" cy="307800"/>
          </a:xfrm>
          <a:prstGeom prst="rect">
            <a:avLst/>
          </a:prstGeom>
        </p:spPr>
        <p:txBody>
          <a:bodyPr anchorCtr="0" anchor="t" bIns="0" lIns="0" spcFirstLastPara="1" rIns="0" wrap="square" tIns="0">
            <a:spAutoFit/>
          </a:bodyPr>
          <a:lstStyle>
            <a:lvl1pPr lvl="0" rtl="0">
              <a:spcBef>
                <a:spcPts val="0"/>
              </a:spcBef>
              <a:spcAft>
                <a:spcPts val="0"/>
              </a:spcAft>
              <a:buClr>
                <a:schemeClr val="lt1"/>
              </a:buClr>
              <a:buSzPts val="1800"/>
              <a:buNone/>
              <a:defRPr b="0"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p:txBody>
      </p:sp>
      <p:sp>
        <p:nvSpPr>
          <p:cNvPr id="829" name="Google Shape;829;p63"/>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30" name="Google Shape;830;p63"/>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8 Feedback - purple">
  <p:cSld name="TITLE_AND_TWO_COLUMNS_1_1_5_1_3_1_1_1_2">
    <p:bg>
      <p:bgPr>
        <a:solidFill>
          <a:srgbClr val="EBEDFE"/>
        </a:solidFill>
      </p:bgPr>
    </p:bg>
    <p:spTree>
      <p:nvGrpSpPr>
        <p:cNvPr id="831" name="Shape 831"/>
        <p:cNvGrpSpPr/>
        <p:nvPr/>
      </p:nvGrpSpPr>
      <p:grpSpPr>
        <a:xfrm>
          <a:off x="0" y="0"/>
          <a:ext cx="0" cy="0"/>
          <a:chOff x="0" y="0"/>
          <a:chExt cx="0" cy="0"/>
        </a:xfrm>
      </p:grpSpPr>
      <p:pic>
        <p:nvPicPr>
          <p:cNvPr id="832" name="Google Shape;832;p64"/>
          <p:cNvPicPr preferRelativeResize="0"/>
          <p:nvPr/>
        </p:nvPicPr>
        <p:blipFill>
          <a:blip r:embed="rId2">
            <a:alphaModFix/>
          </a:blip>
          <a:stretch>
            <a:fillRect/>
          </a:stretch>
        </p:blipFill>
        <p:spPr>
          <a:xfrm>
            <a:off x="0" y="532525"/>
            <a:ext cx="9151202" cy="116709"/>
          </a:xfrm>
          <a:prstGeom prst="rect">
            <a:avLst/>
          </a:prstGeom>
          <a:noFill/>
          <a:ln>
            <a:noFill/>
          </a:ln>
        </p:spPr>
      </p:pic>
      <p:sp>
        <p:nvSpPr>
          <p:cNvPr id="833" name="Google Shape;833;p64"/>
          <p:cNvSpPr/>
          <p:nvPr/>
        </p:nvSpPr>
        <p:spPr>
          <a:xfrm>
            <a:off x="-1" y="-2"/>
            <a:ext cx="9144300" cy="540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34" name="Google Shape;834;p64"/>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835" name="Google Shape;835;p64"/>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Jawaab</a:t>
            </a:r>
            <a:endParaRPr b="1" sz="900">
              <a:solidFill>
                <a:srgbClr val="EBEDFE"/>
              </a:solidFill>
              <a:latin typeface="Lexend"/>
              <a:ea typeface="Lexend"/>
              <a:cs typeface="Lexend"/>
              <a:sym typeface="Lexend"/>
            </a:endParaRPr>
          </a:p>
        </p:txBody>
      </p:sp>
      <p:sp>
        <p:nvSpPr>
          <p:cNvPr id="836" name="Google Shape;836;p64"/>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rgbClr val="FFFFFF"/>
                </a:solidFill>
                <a:latin typeface="Lexend"/>
                <a:ea typeface="Lexend"/>
                <a:cs typeface="Lexend"/>
                <a:sym typeface="Lexend"/>
              </a:rPr>
              <a:t>Hawsha A</a:t>
            </a:r>
            <a:endParaRPr b="1" sz="1400">
              <a:solidFill>
                <a:srgbClr val="FFFFFF"/>
              </a:solidFill>
              <a:latin typeface="Lexend"/>
              <a:ea typeface="Lexend"/>
              <a:cs typeface="Lexend"/>
              <a:sym typeface="Lexend"/>
            </a:endParaRPr>
          </a:p>
        </p:txBody>
      </p:sp>
      <p:sp>
        <p:nvSpPr>
          <p:cNvPr id="837" name="Google Shape;837;p64"/>
          <p:cNvSpPr txBox="1"/>
          <p:nvPr>
            <p:ph type="title"/>
          </p:nvPr>
        </p:nvSpPr>
        <p:spPr>
          <a:xfrm>
            <a:off x="1449300" y="146675"/>
            <a:ext cx="5741400" cy="307800"/>
          </a:xfrm>
          <a:prstGeom prst="rect">
            <a:avLst/>
          </a:prstGeom>
        </p:spPr>
        <p:txBody>
          <a:bodyPr anchorCtr="0" anchor="t" bIns="0" lIns="0" spcFirstLastPara="1" rIns="0" wrap="square" tIns="0">
            <a:spAutoFit/>
          </a:bodyPr>
          <a:lstStyle>
            <a:lvl1pPr lvl="0" rtl="0">
              <a:spcBef>
                <a:spcPts val="0"/>
              </a:spcBef>
              <a:spcAft>
                <a:spcPts val="0"/>
              </a:spcAft>
              <a:buClr>
                <a:schemeClr val="lt1"/>
              </a:buClr>
              <a:buSzPts val="1800"/>
              <a:buNone/>
              <a:defRPr b="0"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a:pPr>
              <a:defRPr/>
            </a:pPr>
          </a:p>
        </p:txBody>
      </p:sp>
      <p:sp>
        <p:nvSpPr>
          <p:cNvPr id="838" name="Google Shape;838;p64"/>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39" name="Google Shape;839;p64"/>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a:pPr>
              <a:defRPr/>
            </a:p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8 Feedback - jade">
  <p:cSld name="TITLE_AND_TWO_COLUMNS_1_1_5_1_3_1_1_1_1_2">
    <p:bg>
      <p:bgPr>
        <a:solidFill>
          <a:srgbClr val="EBEDFE"/>
        </a:solidFill>
      </p:bgPr>
    </p:bg>
    <p:spTree>
      <p:nvGrpSpPr>
        <p:cNvPr id="840" name="Shape 840"/>
        <p:cNvGrpSpPr/>
        <p:nvPr/>
      </p:nvGrpSpPr>
      <p:grpSpPr>
        <a:xfrm>
          <a:off x="0" y="0"/>
          <a:ext cx="0" cy="0"/>
          <a:chOff x="0" y="0"/>
          <a:chExt cx="0" cy="0"/>
        </a:xfrm>
      </p:grpSpPr>
      <p:pic>
        <p:nvPicPr>
          <p:cNvPr id="841" name="Google Shape;841;p65"/>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842" name="Google Shape;842;p65"/>
          <p:cNvSpPr/>
          <p:nvPr/>
        </p:nvSpPr>
        <p:spPr>
          <a:xfrm>
            <a:off x="-1" y="-2"/>
            <a:ext cx="9144300" cy="540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 name="Google Shape;843;p65"/>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Jawaab</a:t>
            </a:r>
            <a:endParaRPr b="1" sz="900">
              <a:solidFill>
                <a:srgbClr val="EBEDFE"/>
              </a:solidFill>
              <a:latin typeface="Lexend"/>
              <a:ea typeface="Lexend"/>
              <a:cs typeface="Lexend"/>
              <a:sym typeface="Lexend"/>
            </a:endParaRPr>
          </a:p>
        </p:txBody>
      </p:sp>
      <p:pic>
        <p:nvPicPr>
          <p:cNvPr id="844" name="Google Shape;844;p65"/>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845" name="Google Shape;845;p65"/>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rgbClr val="FFFFFF"/>
                </a:solidFill>
                <a:latin typeface="Lexend"/>
                <a:ea typeface="Lexend"/>
                <a:cs typeface="Lexend"/>
                <a:sym typeface="Lexend"/>
              </a:rPr>
              <a:t>Hawsha B</a:t>
            </a:r>
            <a:endParaRPr b="1" sz="1400">
              <a:solidFill>
                <a:srgbClr val="FFFFFF"/>
              </a:solidFill>
              <a:latin typeface="Lexend"/>
              <a:ea typeface="Lexend"/>
              <a:cs typeface="Lexend"/>
              <a:sym typeface="Lexend"/>
            </a:endParaRPr>
          </a:p>
        </p:txBody>
      </p:sp>
      <p:sp>
        <p:nvSpPr>
          <p:cNvPr id="846" name="Google Shape;846;p65"/>
          <p:cNvSpPr txBox="1"/>
          <p:nvPr>
            <p:ph type="title"/>
          </p:nvPr>
        </p:nvSpPr>
        <p:spPr>
          <a:xfrm>
            <a:off x="1449300" y="146675"/>
            <a:ext cx="5741400" cy="307800"/>
          </a:xfrm>
          <a:prstGeom prst="rect">
            <a:avLst/>
          </a:prstGeom>
        </p:spPr>
        <p:txBody>
          <a:bodyPr anchorCtr="0" anchor="t" bIns="0" lIns="0" spcFirstLastPara="1" rIns="0" wrap="square" tIns="0">
            <a:spAutoFit/>
          </a:bodyPr>
          <a:lstStyle>
            <a:lvl1pPr lvl="0" rtl="0">
              <a:spcBef>
                <a:spcPts val="0"/>
              </a:spcBef>
              <a:spcAft>
                <a:spcPts val="0"/>
              </a:spcAft>
              <a:buClr>
                <a:schemeClr val="lt1"/>
              </a:buClr>
              <a:buSzPts val="1800"/>
              <a:buNone/>
              <a:defRPr b="0"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a:pPr>
              <a:defRPr/>
            </a:pPr>
          </a:p>
        </p:txBody>
      </p:sp>
      <p:sp>
        <p:nvSpPr>
          <p:cNvPr id="847" name="Google Shape;847;p65"/>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48" name="Google Shape;848;p65"/>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a:pPr>
              <a:defRPr/>
            </a:p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8 Feedback - blue">
  <p:cSld name="TITLE_AND_TWO_COLUMNS_1_1_5_1_3_1_2_1">
    <p:bg>
      <p:bgPr>
        <a:solidFill>
          <a:srgbClr val="EBEDFE"/>
        </a:solidFill>
      </p:bgPr>
    </p:bg>
    <p:spTree>
      <p:nvGrpSpPr>
        <p:cNvPr id="849" name="Shape 849"/>
        <p:cNvGrpSpPr/>
        <p:nvPr/>
      </p:nvGrpSpPr>
      <p:grpSpPr>
        <a:xfrm>
          <a:off x="0" y="0"/>
          <a:ext cx="0" cy="0"/>
          <a:chOff x="0" y="0"/>
          <a:chExt cx="0" cy="0"/>
        </a:xfrm>
      </p:grpSpPr>
      <p:pic>
        <p:nvPicPr>
          <p:cNvPr id="850" name="Google Shape;850;p66"/>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851" name="Google Shape;851;p66"/>
          <p:cNvSpPr/>
          <p:nvPr/>
        </p:nvSpPr>
        <p:spPr>
          <a:xfrm>
            <a:off x="-1" y="-2"/>
            <a:ext cx="9144300" cy="540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p66"/>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Jawaab</a:t>
            </a:r>
            <a:endParaRPr b="1" sz="900">
              <a:solidFill>
                <a:srgbClr val="EBEDFE"/>
              </a:solidFill>
              <a:latin typeface="Lexend"/>
              <a:ea typeface="Lexend"/>
              <a:cs typeface="Lexend"/>
              <a:sym typeface="Lexend"/>
            </a:endParaRPr>
          </a:p>
        </p:txBody>
      </p:sp>
      <p:pic>
        <p:nvPicPr>
          <p:cNvPr id="853" name="Google Shape;853;p66"/>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854" name="Google Shape;854;p66"/>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rgbClr val="FFFFFF"/>
                </a:solidFill>
                <a:latin typeface="Lexend"/>
                <a:ea typeface="Lexend"/>
                <a:cs typeface="Lexend"/>
                <a:sym typeface="Lexend"/>
              </a:rPr>
              <a:t>Hawsha C</a:t>
            </a:r>
            <a:endParaRPr b="1" sz="1400">
              <a:solidFill>
                <a:srgbClr val="FFFFFF"/>
              </a:solidFill>
              <a:latin typeface="Lexend"/>
              <a:ea typeface="Lexend"/>
              <a:cs typeface="Lexend"/>
              <a:sym typeface="Lexend"/>
            </a:endParaRPr>
          </a:p>
        </p:txBody>
      </p:sp>
      <p:sp>
        <p:nvSpPr>
          <p:cNvPr id="855" name="Google Shape;855;p66"/>
          <p:cNvSpPr txBox="1"/>
          <p:nvPr>
            <p:ph type="title"/>
          </p:nvPr>
        </p:nvSpPr>
        <p:spPr>
          <a:xfrm>
            <a:off x="1449300" y="146675"/>
            <a:ext cx="5741400" cy="307800"/>
          </a:xfrm>
          <a:prstGeom prst="rect">
            <a:avLst/>
          </a:prstGeom>
        </p:spPr>
        <p:txBody>
          <a:bodyPr anchorCtr="0" anchor="t" bIns="0" lIns="0" spcFirstLastPara="1" rIns="0" wrap="square" tIns="0">
            <a:spAutoFit/>
          </a:bodyPr>
          <a:lstStyle>
            <a:lvl1pPr lvl="0" rtl="0">
              <a:spcBef>
                <a:spcPts val="0"/>
              </a:spcBef>
              <a:spcAft>
                <a:spcPts val="0"/>
              </a:spcAft>
              <a:buClr>
                <a:schemeClr val="lt1"/>
              </a:buClr>
              <a:buSzPts val="1800"/>
              <a:buNone/>
              <a:defRPr b="0"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p:txBody>
      </p:sp>
      <p:sp>
        <p:nvSpPr>
          <p:cNvPr id="856" name="Google Shape;856;p66"/>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57" name="Google Shape;857;p66"/>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8 Feedback - pink">
  <p:cSld name="TITLE_AND_TWO_COLUMNS_1_1_5_1_3_1_1_1_1_1_1">
    <p:bg>
      <p:bgPr>
        <a:solidFill>
          <a:srgbClr val="EBEDFE"/>
        </a:solidFill>
      </p:bgPr>
    </p:bg>
    <p:spTree>
      <p:nvGrpSpPr>
        <p:cNvPr id="858" name="Shape 858"/>
        <p:cNvGrpSpPr/>
        <p:nvPr/>
      </p:nvGrpSpPr>
      <p:grpSpPr>
        <a:xfrm>
          <a:off x="0" y="0"/>
          <a:ext cx="0" cy="0"/>
          <a:chOff x="0" y="0"/>
          <a:chExt cx="0" cy="0"/>
        </a:xfrm>
      </p:grpSpPr>
      <p:pic>
        <p:nvPicPr>
          <p:cNvPr id="859" name="Google Shape;859;p67"/>
          <p:cNvPicPr preferRelativeResize="0"/>
          <p:nvPr/>
        </p:nvPicPr>
        <p:blipFill rotWithShape="1">
          <a:blip r:embed="rId2">
            <a:alphaModFix/>
          </a:blip>
          <a:srcRect b="1672" l="0" r="0" t="1662"/>
          <a:stretch/>
        </p:blipFill>
        <p:spPr>
          <a:xfrm>
            <a:off x="0" y="532525"/>
            <a:ext cx="9151202" cy="116709"/>
          </a:xfrm>
          <a:prstGeom prst="rect">
            <a:avLst/>
          </a:prstGeom>
          <a:noFill/>
          <a:ln>
            <a:noFill/>
          </a:ln>
        </p:spPr>
      </p:pic>
      <p:sp>
        <p:nvSpPr>
          <p:cNvPr id="860" name="Google Shape;860;p67"/>
          <p:cNvSpPr/>
          <p:nvPr/>
        </p:nvSpPr>
        <p:spPr>
          <a:xfrm>
            <a:off x="0" y="1"/>
            <a:ext cx="9144300" cy="540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p67"/>
          <p:cNvSpPr txBox="1"/>
          <p:nvPr/>
        </p:nvSpPr>
        <p:spPr>
          <a:xfrm>
            <a:off x="8476560" y="438750"/>
            <a:ext cx="603900" cy="138600"/>
          </a:xfrm>
          <a:prstGeom prst="rect">
            <a:avLst/>
          </a:prstGeom>
          <a:noFill/>
          <a:ln>
            <a:noFill/>
          </a:ln>
        </p:spPr>
        <p:txBody>
          <a:bodyPr anchorCtr="0" anchor="t" bIns="0" lIns="0" spcFirstLastPara="1" rIns="0" wrap="none" tIns="0">
            <a:spAutoFit/>
          </a:bodyPr>
          <a:lstStyle/>
          <a:p>
            <a:pPr indent="0" lvl="0" marL="0" rtl="0" algn="ctr">
              <a:spcBef>
                <a:spcPts val="0"/>
              </a:spcBef>
              <a:spcAft>
                <a:spcPts val="0"/>
              </a:spcAft>
              <a:buNone/>
            </a:pPr>
            <a:r>
              <a:rPr b="1" lang="en-GB" sz="900">
                <a:solidFill>
                  <a:srgbClr val="EBEDFE"/>
                </a:solidFill>
                <a:latin typeface="Lexend"/>
                <a:ea typeface="Lexend"/>
                <a:cs typeface="Lexend"/>
                <a:sym typeface="Lexend"/>
              </a:rPr>
              <a:t>Jawaab</a:t>
            </a:r>
            <a:endParaRPr b="1" sz="900">
              <a:solidFill>
                <a:srgbClr val="EBEDFE"/>
              </a:solidFill>
              <a:latin typeface="Lexend"/>
              <a:ea typeface="Lexend"/>
              <a:cs typeface="Lexend"/>
              <a:sym typeface="Lexend"/>
            </a:endParaRPr>
          </a:p>
        </p:txBody>
      </p:sp>
      <p:pic>
        <p:nvPicPr>
          <p:cNvPr id="862" name="Google Shape;862;p67"/>
          <p:cNvPicPr preferRelativeResize="0"/>
          <p:nvPr/>
        </p:nvPicPr>
        <p:blipFill rotWithShape="1">
          <a:blip r:embed="rId3">
            <a:alphaModFix/>
          </a:blip>
          <a:srcRect b="0" l="0" r="0" t="0"/>
          <a:stretch/>
        </p:blipFill>
        <p:spPr>
          <a:xfrm>
            <a:off x="8528585" y="-11474"/>
            <a:ext cx="499700" cy="499700"/>
          </a:xfrm>
          <a:prstGeom prst="rect">
            <a:avLst/>
          </a:prstGeom>
          <a:noFill/>
          <a:ln>
            <a:noFill/>
          </a:ln>
        </p:spPr>
      </p:pic>
      <p:sp>
        <p:nvSpPr>
          <p:cNvPr id="863" name="Google Shape;863;p67"/>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lnSpc>
                <a:spcPct val="100000"/>
              </a:lnSpc>
              <a:spcBef>
                <a:spcPts val="0"/>
              </a:spcBef>
              <a:spcAft>
                <a:spcPts val="0"/>
              </a:spcAft>
              <a:buNone/>
            </a:pPr>
            <a:r>
              <a:rPr b="1" lang="en-GB" sz="1400">
                <a:solidFill>
                  <a:schemeClr val="lt1"/>
                </a:solidFill>
                <a:latin typeface="Lexend"/>
                <a:ea typeface="Lexend"/>
                <a:cs typeface="Lexend"/>
                <a:sym typeface="Lexend"/>
              </a:rPr>
              <a:t>Hawsha D</a:t>
            </a:r>
            <a:endParaRPr b="1" sz="1400">
              <a:solidFill>
                <a:schemeClr val="lt1"/>
              </a:solidFill>
              <a:latin typeface="Lexend"/>
              <a:ea typeface="Lexend"/>
              <a:cs typeface="Lexend"/>
              <a:sym typeface="Lexend"/>
            </a:endParaRPr>
          </a:p>
        </p:txBody>
      </p:sp>
      <p:sp>
        <p:nvSpPr>
          <p:cNvPr id="864" name="Google Shape;864;p67"/>
          <p:cNvSpPr txBox="1"/>
          <p:nvPr>
            <p:ph type="title"/>
          </p:nvPr>
        </p:nvSpPr>
        <p:spPr>
          <a:xfrm>
            <a:off x="1449300" y="146675"/>
            <a:ext cx="5741400" cy="307800"/>
          </a:xfrm>
          <a:prstGeom prst="rect">
            <a:avLst/>
          </a:prstGeom>
        </p:spPr>
        <p:txBody>
          <a:bodyPr anchorCtr="0" anchor="t" bIns="0" lIns="0" spcFirstLastPara="1" rIns="0" wrap="square" tIns="0">
            <a:spAutoFit/>
          </a:bodyPr>
          <a:lstStyle>
            <a:lvl1pPr lvl="0" rtl="0">
              <a:spcBef>
                <a:spcPts val="0"/>
              </a:spcBef>
              <a:spcAft>
                <a:spcPts val="0"/>
              </a:spcAft>
              <a:buClr>
                <a:schemeClr val="lt1"/>
              </a:buClr>
              <a:buSzPts val="1800"/>
              <a:buNone/>
              <a:defRPr b="0"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p:txBody>
      </p:sp>
      <p:sp>
        <p:nvSpPr>
          <p:cNvPr id="865" name="Google Shape;865;p67"/>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66" name="Google Shape;866;p67"/>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6 Summary 1">
  <p:cSld name="TITLE_AND_TWO_COLUMNS_1_1_5_1_2_1_1">
    <p:spTree>
      <p:nvGrpSpPr>
        <p:cNvPr id="867" name="Shape 867"/>
        <p:cNvGrpSpPr/>
        <p:nvPr/>
      </p:nvGrpSpPr>
      <p:grpSpPr>
        <a:xfrm>
          <a:off x="0" y="0"/>
          <a:ext cx="0" cy="0"/>
          <a:chOff x="0" y="0"/>
          <a:chExt cx="0" cy="0"/>
        </a:xfrm>
      </p:grpSpPr>
      <p:grpSp>
        <p:nvGrpSpPr>
          <p:cNvPr id="868" name="Google Shape;868;p68"/>
          <p:cNvGrpSpPr/>
          <p:nvPr/>
        </p:nvGrpSpPr>
        <p:grpSpPr>
          <a:xfrm>
            <a:off x="0" y="0"/>
            <a:ext cx="9151202" cy="652534"/>
            <a:chOff x="0" y="0"/>
            <a:chExt cx="9151202" cy="652534"/>
          </a:xfrm>
        </p:grpSpPr>
        <p:sp>
          <p:nvSpPr>
            <p:cNvPr id="869" name="Google Shape;869;p68"/>
            <p:cNvSpPr/>
            <p:nvPr/>
          </p:nvSpPr>
          <p:spPr>
            <a:xfrm>
              <a:off x="0" y="0"/>
              <a:ext cx="9144300" cy="540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70" name="Google Shape;870;p68"/>
            <p:cNvPicPr preferRelativeResize="0"/>
            <p:nvPr/>
          </p:nvPicPr>
          <p:blipFill rotWithShape="1">
            <a:blip r:embed="rId2">
              <a:alphaModFix/>
            </a:blip>
            <a:srcRect b="1709" l="0" r="0" t="1699"/>
            <a:stretch/>
          </p:blipFill>
          <p:spPr>
            <a:xfrm>
              <a:off x="0" y="535825"/>
              <a:ext cx="9151202" cy="116709"/>
            </a:xfrm>
            <a:prstGeom prst="rect">
              <a:avLst/>
            </a:prstGeom>
            <a:noFill/>
            <a:ln>
              <a:noFill/>
            </a:ln>
          </p:spPr>
        </p:pic>
      </p:grpSp>
      <p:sp>
        <p:nvSpPr>
          <p:cNvPr id="871" name="Google Shape;871;p68"/>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Soo koobid</a:t>
            </a:r>
            <a:endParaRPr b="1" sz="1400">
              <a:solidFill>
                <a:schemeClr val="dk1"/>
              </a:solidFill>
              <a:latin typeface="Lexend"/>
              <a:ea typeface="Lexend"/>
              <a:cs typeface="Lexend"/>
              <a:sym typeface="Lexend"/>
            </a:endParaRPr>
          </a:p>
        </p:txBody>
      </p:sp>
      <p:sp>
        <p:nvSpPr>
          <p:cNvPr id="872" name="Google Shape;872;p68"/>
          <p:cNvSpPr txBox="1"/>
          <p:nvPr>
            <p:ph type="title"/>
          </p:nvPr>
        </p:nvSpPr>
        <p:spPr>
          <a:xfrm>
            <a:off x="1684800" y="119125"/>
            <a:ext cx="5741400" cy="307800"/>
          </a:xfrm>
          <a:prstGeom prst="rect">
            <a:avLst/>
          </a:prstGeom>
        </p:spPr>
        <p:txBody>
          <a:bodyPr anchorCtr="0" anchor="t" bIns="0" lIns="0" spcFirstLastPara="1" rIns="0" wrap="square" tIns="0">
            <a:spAutoFit/>
          </a:bodyPr>
          <a:lstStyle>
            <a:lvl1pPr lvl="0" rtl="0">
              <a:spcBef>
                <a:spcPts val="0"/>
              </a:spcBef>
              <a:spcAft>
                <a:spcPts val="0"/>
              </a:spcAft>
              <a:buSzPts val="2000"/>
              <a:buNone/>
              <a:defRPr b="0" sz="2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pPr>
              <a:defRPr/>
            </a:pPr>
          </a:p>
        </p:txBody>
      </p:sp>
      <p:sp>
        <p:nvSpPr>
          <p:cNvPr id="873" name="Google Shape;873;p68"/>
          <p:cNvSpPr txBox="1"/>
          <p:nvPr>
            <p:ph idx="1" type="body"/>
          </p:nvPr>
        </p:nvSpPr>
        <p:spPr>
          <a:xfrm>
            <a:off x="324000" y="810000"/>
            <a:ext cx="8237700" cy="30207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74" name="Google Shape;874;p68"/>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6 Summary 2">
  <p:cSld name="TITLE_AND_TWO_COLUMNS_1_1_5_1_2">
    <p:spTree>
      <p:nvGrpSpPr>
        <p:cNvPr id="875" name="Shape 875"/>
        <p:cNvGrpSpPr/>
        <p:nvPr/>
      </p:nvGrpSpPr>
      <p:grpSpPr>
        <a:xfrm>
          <a:off x="0" y="0"/>
          <a:ext cx="0" cy="0"/>
          <a:chOff x="0" y="0"/>
          <a:chExt cx="0" cy="0"/>
        </a:xfrm>
      </p:grpSpPr>
      <p:grpSp>
        <p:nvGrpSpPr>
          <p:cNvPr id="876" name="Google Shape;876;p69"/>
          <p:cNvGrpSpPr/>
          <p:nvPr/>
        </p:nvGrpSpPr>
        <p:grpSpPr>
          <a:xfrm>
            <a:off x="0" y="0"/>
            <a:ext cx="9151202" cy="886259"/>
            <a:chOff x="0" y="0"/>
            <a:chExt cx="9151202" cy="886259"/>
          </a:xfrm>
        </p:grpSpPr>
        <p:sp>
          <p:nvSpPr>
            <p:cNvPr id="877" name="Google Shape;877;p69"/>
            <p:cNvSpPr/>
            <p:nvPr/>
          </p:nvSpPr>
          <p:spPr>
            <a:xfrm>
              <a:off x="0" y="0"/>
              <a:ext cx="9144300" cy="7731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78" name="Google Shape;878;p69"/>
            <p:cNvPicPr preferRelativeResize="0"/>
            <p:nvPr/>
          </p:nvPicPr>
          <p:blipFill rotWithShape="1">
            <a:blip r:embed="rId2">
              <a:alphaModFix/>
            </a:blip>
            <a:srcRect b="1709" l="0" r="0" t="1699"/>
            <a:stretch/>
          </p:blipFill>
          <p:spPr>
            <a:xfrm>
              <a:off x="0" y="769550"/>
              <a:ext cx="9151202" cy="116709"/>
            </a:xfrm>
            <a:prstGeom prst="rect">
              <a:avLst/>
            </a:prstGeom>
            <a:noFill/>
            <a:ln>
              <a:noFill/>
            </a:ln>
          </p:spPr>
        </p:pic>
      </p:grpSp>
      <p:sp>
        <p:nvSpPr>
          <p:cNvPr id="879" name="Google Shape;879;p69"/>
          <p:cNvSpPr txBox="1"/>
          <p:nvPr>
            <p:ph idx="1" type="body"/>
          </p:nvPr>
        </p:nvSpPr>
        <p:spPr>
          <a:xfrm>
            <a:off x="324000" y="1080000"/>
            <a:ext cx="8113800" cy="3740400"/>
          </a:xfrm>
          <a:prstGeom prst="rect">
            <a:avLst/>
          </a:prstGeom>
        </p:spPr>
        <p:txBody>
          <a:bodyPr anchorCtr="0" anchor="t" bIns="0" lIns="0" spcFirstLastPara="1" rIns="0" wrap="square" tIns="0">
            <a:spAutoFit/>
          </a:bodyPr>
          <a:lstStyle>
            <a:lvl1pPr indent="-368300" lvl="0" marL="457200" rtl="0">
              <a:lnSpc>
                <a:spcPct val="115000"/>
              </a:lnSpc>
              <a:spcBef>
                <a:spcPts val="0"/>
              </a:spcBef>
              <a:spcAft>
                <a:spcPts val="0"/>
              </a:spcAft>
              <a:buSzPts val="2200"/>
              <a:buFont typeface="Lexend"/>
              <a:buChar char="●"/>
              <a:defRPr sz="2200">
                <a:latin typeface="Lexend"/>
                <a:ea typeface="Lexend"/>
                <a:cs typeface="Lexend"/>
                <a:sym typeface="Lexend"/>
              </a:defRPr>
            </a:lvl1pPr>
            <a:lvl2pPr indent="-368300" lvl="1" marL="914400" rtl="0">
              <a:spcBef>
                <a:spcPts val="1000"/>
              </a:spcBef>
              <a:spcAft>
                <a:spcPts val="0"/>
              </a:spcAft>
              <a:buSzPts val="2200"/>
              <a:buFont typeface="Lexend"/>
              <a:buChar char="–"/>
              <a:defRPr sz="2200">
                <a:latin typeface="Lexend"/>
                <a:ea typeface="Lexend"/>
                <a:cs typeface="Lexend"/>
                <a:sym typeface="Lexend"/>
              </a:defRPr>
            </a:lvl2pPr>
            <a:lvl3pPr indent="-355600" lvl="2" marL="1371600" rtl="0">
              <a:spcBef>
                <a:spcPts val="1000"/>
              </a:spcBef>
              <a:spcAft>
                <a:spcPts val="0"/>
              </a:spcAft>
              <a:buSzPts val="2000"/>
              <a:buFont typeface="Lexend"/>
              <a:buChar char="–"/>
              <a:defRPr>
                <a:latin typeface="Lexend"/>
                <a:ea typeface="Lexend"/>
                <a:cs typeface="Lexend"/>
                <a:sym typeface="Lexend"/>
              </a:defRPr>
            </a:lvl3pPr>
            <a:lvl4pPr indent="-368300" lvl="3" marL="1828800" rtl="0">
              <a:spcBef>
                <a:spcPts val="800"/>
              </a:spcBef>
              <a:spcAft>
                <a:spcPts val="0"/>
              </a:spcAft>
              <a:buSzPts val="2200"/>
              <a:buFont typeface="Lexend"/>
              <a:buChar char="–"/>
              <a:defRPr sz="2200">
                <a:latin typeface="Lexend"/>
                <a:ea typeface="Lexend"/>
                <a:cs typeface="Lexend"/>
                <a:sym typeface="Lexend"/>
              </a:defRPr>
            </a:lvl4pPr>
            <a:lvl5pPr indent="-342900" lvl="4" marL="2286000" rtl="0">
              <a:spcBef>
                <a:spcPts val="800"/>
              </a:spcBef>
              <a:spcAft>
                <a:spcPts val="0"/>
              </a:spcAft>
              <a:buSzPts val="1800"/>
              <a:buFont typeface="Lexend"/>
              <a:buChar char="–"/>
              <a:defRPr>
                <a:latin typeface="Lexend"/>
                <a:ea typeface="Lexend"/>
                <a:cs typeface="Lexend"/>
                <a:sym typeface="Lexend"/>
              </a:defRPr>
            </a:lvl5pPr>
            <a:lvl6pPr indent="-342900" lvl="5" marL="2743200" rtl="0">
              <a:spcBef>
                <a:spcPts val="600"/>
              </a:spcBef>
              <a:spcAft>
                <a:spcPts val="0"/>
              </a:spcAft>
              <a:buSzPts val="1800"/>
              <a:buFont typeface="Lexend"/>
              <a:buChar char="–"/>
              <a:defRPr sz="1800">
                <a:latin typeface="Lexend"/>
                <a:ea typeface="Lexend"/>
                <a:cs typeface="Lexend"/>
                <a:sym typeface="Lexend"/>
              </a:defRPr>
            </a:lvl6pPr>
            <a:lvl7pPr indent="-342900" lvl="6" marL="3200400" rtl="0">
              <a:spcBef>
                <a:spcPts val="600"/>
              </a:spcBef>
              <a:spcAft>
                <a:spcPts val="0"/>
              </a:spcAft>
              <a:buSzPts val="1800"/>
              <a:buFont typeface="Lexend"/>
              <a:buChar char="–"/>
              <a:defRPr>
                <a:latin typeface="Lexend"/>
                <a:ea typeface="Lexend"/>
                <a:cs typeface="Lexend"/>
                <a:sym typeface="Lexend"/>
              </a:defRPr>
            </a:lvl7pPr>
            <a:lvl8pPr indent="-342900" lvl="7" marL="3657600" rtl="0">
              <a:spcBef>
                <a:spcPts val="400"/>
              </a:spcBef>
              <a:spcAft>
                <a:spcPts val="0"/>
              </a:spcAft>
              <a:buSzPts val="1800"/>
              <a:buFont typeface="Lexend"/>
              <a:buChar char="–"/>
              <a:defRPr>
                <a:latin typeface="Lexend"/>
                <a:ea typeface="Lexend"/>
                <a:cs typeface="Lexend"/>
                <a:sym typeface="Lexend"/>
              </a:defRPr>
            </a:lvl8pPr>
            <a:lvl9pPr indent="-342900" lvl="8" marL="4114800" rtl="0">
              <a:spcBef>
                <a:spcPts val="400"/>
              </a:spcBef>
              <a:spcAft>
                <a:spcPts val="200"/>
              </a:spcAft>
              <a:buSzPts val="1800"/>
              <a:buFont typeface="Lexend"/>
              <a:buChar char="–"/>
              <a:defRPr>
                <a:latin typeface="Lexend"/>
                <a:ea typeface="Lexend"/>
                <a:cs typeface="Lexend"/>
                <a:sym typeface="Lexend"/>
              </a:defRPr>
            </a:lvl9pPr>
          </a:lstStyle>
          <a:p/>
        </p:txBody>
      </p:sp>
      <p:sp>
        <p:nvSpPr>
          <p:cNvPr id="880" name="Google Shape;880;p69"/>
          <p:cNvSpPr txBox="1"/>
          <p:nvPr/>
        </p:nvSpPr>
        <p:spPr>
          <a:xfrm>
            <a:off x="324000" y="43825"/>
            <a:ext cx="1316700" cy="382800"/>
          </a:xfrm>
          <a:prstGeom prst="rect">
            <a:avLst/>
          </a:prstGeom>
          <a:noFill/>
          <a:ln>
            <a:noFill/>
          </a:ln>
        </p:spPr>
        <p:txBody>
          <a:bodyPr anchorCtr="0" anchor="b" bIns="0" lIns="0" spcFirstLastPara="1" rIns="0" wrap="none" tIns="0">
            <a:no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Soo koobid</a:t>
            </a:r>
            <a:endParaRPr b="1" sz="1400">
              <a:solidFill>
                <a:schemeClr val="dk1"/>
              </a:solidFill>
              <a:latin typeface="Lexend"/>
              <a:ea typeface="Lexend"/>
              <a:cs typeface="Lexend"/>
              <a:sym typeface="Lexend"/>
            </a:endParaRPr>
          </a:p>
        </p:txBody>
      </p:sp>
      <p:sp>
        <p:nvSpPr>
          <p:cNvPr id="881" name="Google Shape;881;p69"/>
          <p:cNvSpPr txBox="1"/>
          <p:nvPr>
            <p:ph type="title"/>
          </p:nvPr>
        </p:nvSpPr>
        <p:spPr>
          <a:xfrm>
            <a:off x="1684800" y="43825"/>
            <a:ext cx="5741400" cy="382800"/>
          </a:xfrm>
          <a:prstGeom prst="rect">
            <a:avLst/>
          </a:prstGeom>
        </p:spPr>
        <p:txBody>
          <a:bodyPr anchorCtr="0" anchor="b" bIns="0" lIns="0" spcFirstLastPara="1" rIns="0" wrap="square" tIns="0">
            <a:spAutoFit/>
          </a:bodyPr>
          <a:lstStyle>
            <a:lvl1pPr lvl="0" rtl="0">
              <a:lnSpc>
                <a:spcPct val="100000"/>
              </a:lnSpc>
              <a:spcBef>
                <a:spcPts val="0"/>
              </a:spcBef>
              <a:spcAft>
                <a:spcPts val="0"/>
              </a:spcAft>
              <a:buSzPts val="2000"/>
              <a:buFont typeface="Lexend"/>
              <a:buNone/>
              <a:defRPr b="0" sz="2000">
                <a:latin typeface="Lexend"/>
                <a:ea typeface="Lexend"/>
                <a:cs typeface="Lexend"/>
                <a:sym typeface="Lexend"/>
              </a:defRPr>
            </a:lvl1pPr>
            <a:lvl2pPr lvl="1" rtl="0">
              <a:lnSpc>
                <a:spcPct val="100000"/>
              </a:lnSpc>
              <a:spcBef>
                <a:spcPts val="0"/>
              </a:spcBef>
              <a:spcAft>
                <a:spcPts val="0"/>
              </a:spcAft>
              <a:buSzPts val="2000"/>
              <a:buNone/>
              <a:defRPr sz="2000"/>
            </a:lvl2pPr>
            <a:lvl3pPr lvl="2" rtl="0">
              <a:lnSpc>
                <a:spcPct val="100000"/>
              </a:lnSpc>
              <a:spcBef>
                <a:spcPts val="0"/>
              </a:spcBef>
              <a:spcAft>
                <a:spcPts val="0"/>
              </a:spcAft>
              <a:buSzPts val="2000"/>
              <a:buNone/>
              <a:defRPr sz="2000"/>
            </a:lvl3pPr>
            <a:lvl4pPr lvl="3" rtl="0">
              <a:lnSpc>
                <a:spcPct val="100000"/>
              </a:lnSpc>
              <a:spcBef>
                <a:spcPts val="0"/>
              </a:spcBef>
              <a:spcAft>
                <a:spcPts val="0"/>
              </a:spcAft>
              <a:buSzPts val="2000"/>
              <a:buNone/>
              <a:defRPr sz="2000"/>
            </a:lvl4pPr>
            <a:lvl5pPr lvl="4" rtl="0">
              <a:lnSpc>
                <a:spcPct val="100000"/>
              </a:lnSpc>
              <a:spcBef>
                <a:spcPts val="0"/>
              </a:spcBef>
              <a:spcAft>
                <a:spcPts val="0"/>
              </a:spcAft>
              <a:buSzPts val="2000"/>
              <a:buNone/>
              <a:defRPr sz="2000"/>
            </a:lvl5pPr>
            <a:lvl6pPr lvl="5" rtl="0">
              <a:lnSpc>
                <a:spcPct val="100000"/>
              </a:lnSpc>
              <a:spcBef>
                <a:spcPts val="0"/>
              </a:spcBef>
              <a:spcAft>
                <a:spcPts val="0"/>
              </a:spcAft>
              <a:buSzPts val="2000"/>
              <a:buNone/>
              <a:defRPr sz="2000"/>
            </a:lvl6pPr>
            <a:lvl7pPr lvl="6" rtl="0">
              <a:lnSpc>
                <a:spcPct val="100000"/>
              </a:lnSpc>
              <a:spcBef>
                <a:spcPts val="0"/>
              </a:spcBef>
              <a:spcAft>
                <a:spcPts val="0"/>
              </a:spcAft>
              <a:buSzPts val="2000"/>
              <a:buNone/>
              <a:defRPr sz="2000"/>
            </a:lvl7pPr>
            <a:lvl8pPr lvl="7" rtl="0">
              <a:lnSpc>
                <a:spcPct val="100000"/>
              </a:lnSpc>
              <a:spcBef>
                <a:spcPts val="0"/>
              </a:spcBef>
              <a:spcAft>
                <a:spcPts val="0"/>
              </a:spcAft>
              <a:buSzPts val="2000"/>
              <a:buNone/>
              <a:defRPr sz="2000"/>
            </a:lvl8pPr>
            <a:lvl9pPr lvl="8" rtl="0">
              <a:lnSpc>
                <a:spcPct val="100000"/>
              </a:lnSpc>
              <a:spcBef>
                <a:spcPts val="0"/>
              </a:spcBef>
              <a:spcAft>
                <a:spcPts val="0"/>
              </a:spcAft>
              <a:buSzPts val="2000"/>
              <a:buNone/>
              <a:defRPr sz="2000"/>
            </a:lvl9pPr>
          </a:lstStyle>
          <a:p/>
        </p:txBody>
      </p:sp>
      <p:sp>
        <p:nvSpPr>
          <p:cNvPr id="882" name="Google Shape;882;p69"/>
          <p:cNvSpPr txBox="1"/>
          <p:nvPr>
            <p:ph idx="2"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4 Items to copy-paste">
  <p:cSld name="CUSTOM_104_1_2_1_1">
    <p:spTree>
      <p:nvGrpSpPr>
        <p:cNvPr id="883" name="Shape 883"/>
        <p:cNvGrpSpPr/>
        <p:nvPr/>
      </p:nvGrpSpPr>
      <p:grpSpPr>
        <a:xfrm>
          <a:off x="0" y="0"/>
          <a:ext cx="0" cy="0"/>
          <a:chOff x="0" y="0"/>
          <a:chExt cx="0" cy="0"/>
        </a:xfrm>
      </p:grpSpPr>
      <p:sp>
        <p:nvSpPr>
          <p:cNvPr id="884" name="Google Shape;884;p70"/>
          <p:cNvSpPr/>
          <p:nvPr/>
        </p:nvSpPr>
        <p:spPr>
          <a:xfrm>
            <a:off x="3217188" y="4171902"/>
            <a:ext cx="521400" cy="263400"/>
          </a:xfrm>
          <a:prstGeom prst="rect">
            <a:avLst/>
          </a:prstGeom>
          <a:noFill/>
          <a:ln>
            <a:noFill/>
          </a:ln>
        </p:spPr>
        <p:txBody>
          <a:bodyPr anchorCtr="0" anchor="ctr" bIns="0" lIns="0" spcFirstLastPara="1" rIns="0" wrap="none" tIns="0">
            <a:noAutofit/>
          </a:bodyPr>
          <a:lstStyle/>
          <a:p>
            <a:pPr indent="0" lvl="0" marL="0" marR="0" rtl="0" algn="ctr">
              <a:lnSpc>
                <a:spcPct val="115000"/>
              </a:lnSpc>
              <a:spcBef>
                <a:spcPts val="0"/>
              </a:spcBef>
              <a:spcAft>
                <a:spcPts val="0"/>
              </a:spcAft>
              <a:buNone/>
            </a:pPr>
            <a:r>
              <a:rPr lang="en-GB" sz="1400">
                <a:solidFill>
                  <a:schemeClr val="dk1"/>
                </a:solidFill>
                <a:latin typeface="Lexend"/>
                <a:ea typeface="Lexend"/>
                <a:cs typeface="Lexend"/>
                <a:sym typeface="Lexend"/>
              </a:rPr>
              <a:t>Calaamadee</a:t>
            </a:r>
            <a:endParaRPr i="0" sz="1400" u="none" cap="none" strike="noStrike">
              <a:solidFill>
                <a:schemeClr val="dk1"/>
              </a:solidFill>
              <a:latin typeface="Lexend"/>
              <a:ea typeface="Lexend"/>
              <a:cs typeface="Lexend"/>
              <a:sym typeface="Lexend"/>
            </a:endParaRPr>
          </a:p>
        </p:txBody>
      </p:sp>
      <p:sp>
        <p:nvSpPr>
          <p:cNvPr id="885" name="Google Shape;885;p70"/>
          <p:cNvSpPr/>
          <p:nvPr/>
        </p:nvSpPr>
        <p:spPr>
          <a:xfrm>
            <a:off x="483925" y="193075"/>
            <a:ext cx="6671700" cy="3747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None/>
            </a:pPr>
            <a:r>
              <a:rPr b="1" i="0" lang="en-GB" sz="2000" u="none" cap="none" strike="noStrike">
                <a:solidFill>
                  <a:schemeClr val="dk1"/>
                </a:solidFill>
                <a:latin typeface="Lexend"/>
                <a:ea typeface="Lexend"/>
                <a:cs typeface="Lexend"/>
                <a:sym typeface="Lexend"/>
              </a:rPr>
              <a:t>Items to copy and paste</a:t>
            </a:r>
            <a:endParaRPr b="0" i="0" sz="2000" u="none" cap="none" strike="noStrike">
              <a:solidFill>
                <a:schemeClr val="dk1"/>
              </a:solidFill>
              <a:latin typeface="Calibri"/>
              <a:ea typeface="Calibri"/>
              <a:cs typeface="Calibri"/>
              <a:sym typeface="Calibri"/>
            </a:endParaRPr>
          </a:p>
        </p:txBody>
      </p:sp>
      <p:sp>
        <p:nvSpPr>
          <p:cNvPr id="886" name="Google Shape;886;p70"/>
          <p:cNvSpPr/>
          <p:nvPr/>
        </p:nvSpPr>
        <p:spPr>
          <a:xfrm>
            <a:off x="7459200" y="352650"/>
            <a:ext cx="1684800" cy="3747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None/>
            </a:pPr>
            <a:r>
              <a:rPr i="0" lang="en-GB" sz="1600" u="none" cap="none" strike="noStrike">
                <a:solidFill>
                  <a:schemeClr val="dk1"/>
                </a:solidFill>
                <a:latin typeface="Lexend"/>
                <a:ea typeface="Lexend"/>
                <a:cs typeface="Lexend"/>
                <a:sym typeface="Lexend"/>
              </a:rPr>
              <a:t>Video frame</a:t>
            </a:r>
            <a:endParaRPr i="0" sz="1600" u="none" cap="none" strike="noStrike">
              <a:solidFill>
                <a:schemeClr val="dk1"/>
              </a:solidFill>
              <a:latin typeface="Lexend"/>
              <a:ea typeface="Lexend"/>
              <a:cs typeface="Lexend"/>
              <a:sym typeface="Lexend"/>
            </a:endParaRPr>
          </a:p>
        </p:txBody>
      </p:sp>
      <p:sp>
        <p:nvSpPr>
          <p:cNvPr id="887" name="Google Shape;887;p70"/>
          <p:cNvSpPr/>
          <p:nvPr/>
        </p:nvSpPr>
        <p:spPr>
          <a:xfrm>
            <a:off x="628788" y="4171893"/>
            <a:ext cx="1579200" cy="263400"/>
          </a:xfrm>
          <a:prstGeom prst="rect">
            <a:avLst/>
          </a:prstGeom>
          <a:noFill/>
          <a:ln>
            <a:noFill/>
          </a:ln>
        </p:spPr>
        <p:txBody>
          <a:bodyPr anchorCtr="0" anchor="ctr" bIns="0" lIns="0" spcFirstLastPara="1" rIns="0" wrap="square" tIns="0">
            <a:noAutofit/>
          </a:bodyPr>
          <a:lstStyle/>
          <a:p>
            <a:pPr indent="0" lvl="0" marL="0" rtl="0" algn="ctr">
              <a:lnSpc>
                <a:spcPct val="115000"/>
              </a:lnSpc>
              <a:spcBef>
                <a:spcPts val="0"/>
              </a:spcBef>
              <a:spcAft>
                <a:spcPts val="0"/>
              </a:spcAft>
              <a:buNone/>
            </a:pPr>
            <a:r>
              <a:rPr lang="en-GB" sz="1600">
                <a:solidFill>
                  <a:schemeClr val="dk1"/>
                </a:solidFill>
                <a:latin typeface="Lexend"/>
                <a:ea typeface="Lexend"/>
                <a:cs typeface="Lexend"/>
                <a:sym typeface="Lexend"/>
              </a:rPr>
              <a:t>Agenda dot</a:t>
            </a:r>
            <a:endParaRPr sz="1600">
              <a:solidFill>
                <a:schemeClr val="dk1"/>
              </a:solidFill>
              <a:latin typeface="Lexend"/>
              <a:ea typeface="Lexend"/>
              <a:cs typeface="Lexend"/>
              <a:sym typeface="Lexend"/>
            </a:endParaRPr>
          </a:p>
        </p:txBody>
      </p:sp>
      <p:sp>
        <p:nvSpPr>
          <p:cNvPr id="888" name="Google Shape;888;p70"/>
          <p:cNvSpPr/>
          <p:nvPr/>
        </p:nvSpPr>
        <p:spPr>
          <a:xfrm>
            <a:off x="5891525" y="2313000"/>
            <a:ext cx="1796400" cy="3807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None/>
            </a:pPr>
            <a:r>
              <a:rPr lang="en-GB" sz="1600">
                <a:solidFill>
                  <a:schemeClr val="dk1"/>
                </a:solidFill>
                <a:latin typeface="Lexend"/>
                <a:ea typeface="Lexend"/>
                <a:cs typeface="Lexend"/>
                <a:sym typeface="Lexend"/>
              </a:rPr>
              <a:t>CfU option letters</a:t>
            </a:r>
            <a:endParaRPr i="0" sz="1600" u="none" cap="none" strike="noStrike">
              <a:solidFill>
                <a:schemeClr val="dk1"/>
              </a:solidFill>
              <a:latin typeface="Lexend"/>
              <a:ea typeface="Lexend"/>
              <a:cs typeface="Lexend"/>
              <a:sym typeface="Lexend"/>
            </a:endParaRPr>
          </a:p>
        </p:txBody>
      </p:sp>
      <p:sp>
        <p:nvSpPr>
          <p:cNvPr id="889" name="Google Shape;889;p70"/>
          <p:cNvSpPr/>
          <p:nvPr/>
        </p:nvSpPr>
        <p:spPr>
          <a:xfrm>
            <a:off x="933601" y="2371650"/>
            <a:ext cx="1179900" cy="2634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None/>
            </a:pPr>
            <a:r>
              <a:rPr lang="en-GB" sz="1600">
                <a:solidFill>
                  <a:schemeClr val="dk1"/>
                </a:solidFill>
                <a:latin typeface="Lexend"/>
                <a:ea typeface="Lexend"/>
                <a:cs typeface="Lexend"/>
                <a:sym typeface="Lexend"/>
              </a:rPr>
              <a:t>Audio clip</a:t>
            </a:r>
            <a:endParaRPr i="0" sz="1600" u="none" cap="none" strike="noStrike">
              <a:solidFill>
                <a:schemeClr val="dk1"/>
              </a:solidFill>
              <a:latin typeface="Lexend"/>
              <a:ea typeface="Lexend"/>
              <a:cs typeface="Lexend"/>
              <a:sym typeface="Lexend"/>
            </a:endParaRPr>
          </a:p>
        </p:txBody>
      </p:sp>
      <p:sp>
        <p:nvSpPr>
          <p:cNvPr id="890" name="Google Shape;890;p70"/>
          <p:cNvSpPr/>
          <p:nvPr/>
        </p:nvSpPr>
        <p:spPr>
          <a:xfrm>
            <a:off x="3444210" y="2377200"/>
            <a:ext cx="1116600" cy="2523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None/>
            </a:pPr>
            <a:r>
              <a:rPr lang="en-GB" sz="1600">
                <a:solidFill>
                  <a:schemeClr val="dk1"/>
                </a:solidFill>
                <a:latin typeface="Lexend"/>
                <a:ea typeface="Lexend"/>
                <a:cs typeface="Lexend"/>
                <a:sym typeface="Lexend"/>
              </a:rPr>
              <a:t>Video clip</a:t>
            </a:r>
            <a:endParaRPr i="0" sz="1600" u="none" cap="none" strike="noStrike">
              <a:solidFill>
                <a:schemeClr val="dk1"/>
              </a:solidFill>
              <a:latin typeface="Lexend"/>
              <a:ea typeface="Lexend"/>
              <a:cs typeface="Lexend"/>
              <a:sym typeface="Lexend"/>
            </a:endParaRPr>
          </a:p>
        </p:txBody>
      </p:sp>
      <p:sp>
        <p:nvSpPr>
          <p:cNvPr id="891" name="Google Shape;891;p70"/>
          <p:cNvSpPr/>
          <p:nvPr/>
        </p:nvSpPr>
        <p:spPr>
          <a:xfrm>
            <a:off x="4747799" y="4171900"/>
            <a:ext cx="694200" cy="263400"/>
          </a:xfrm>
          <a:prstGeom prst="rect">
            <a:avLst/>
          </a:prstGeom>
          <a:noFill/>
          <a:ln>
            <a:noFill/>
          </a:ln>
        </p:spPr>
        <p:txBody>
          <a:bodyPr anchorCtr="0" anchor="ctr" bIns="0" lIns="0" spcFirstLastPara="1" rIns="0" wrap="none" tIns="0">
            <a:noAutofit/>
          </a:bodyPr>
          <a:lstStyle/>
          <a:p>
            <a:pPr indent="0" lvl="0" marL="0" marR="0" rtl="0" algn="ctr">
              <a:lnSpc>
                <a:spcPct val="115000"/>
              </a:lnSpc>
              <a:spcBef>
                <a:spcPts val="0"/>
              </a:spcBef>
              <a:spcAft>
                <a:spcPts val="0"/>
              </a:spcAft>
              <a:buNone/>
            </a:pPr>
            <a:r>
              <a:rPr lang="en-GB" sz="1400">
                <a:solidFill>
                  <a:schemeClr val="dk1"/>
                </a:solidFill>
                <a:latin typeface="Lexend"/>
                <a:ea typeface="Lexend"/>
                <a:cs typeface="Lexend"/>
                <a:sym typeface="Lexend"/>
              </a:rPr>
              <a:t>Khalad</a:t>
            </a:r>
            <a:endParaRPr i="0" sz="1400" u="none" cap="none" strike="noStrike">
              <a:solidFill>
                <a:schemeClr val="dk1"/>
              </a:solidFill>
              <a:latin typeface="Lexend"/>
              <a:ea typeface="Lexend"/>
              <a:cs typeface="Lexend"/>
              <a:sym typeface="Lexend"/>
            </a:endParaRPr>
          </a:p>
        </p:txBody>
      </p:sp>
      <p:sp>
        <p:nvSpPr>
          <p:cNvPr id="892" name="Google Shape;892;p70"/>
          <p:cNvSpPr/>
          <p:nvPr/>
        </p:nvSpPr>
        <p:spPr>
          <a:xfrm>
            <a:off x="6451200" y="4171900"/>
            <a:ext cx="1421700" cy="2634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None/>
            </a:pPr>
            <a:r>
              <a:rPr lang="en-GB" sz="1600">
                <a:solidFill>
                  <a:schemeClr val="dk1"/>
                </a:solidFill>
                <a:latin typeface="Lexend"/>
                <a:ea typeface="Lexend"/>
                <a:cs typeface="Lexend"/>
                <a:sym typeface="Lexend"/>
              </a:rPr>
              <a:t>Reading icon</a:t>
            </a:r>
            <a:endParaRPr i="0" sz="1600" u="none" cap="none" strike="noStrike">
              <a:solidFill>
                <a:schemeClr val="dk1"/>
              </a:solidFill>
              <a:latin typeface="Lexend"/>
              <a:ea typeface="Lexend"/>
              <a:cs typeface="Lexend"/>
              <a:sym typeface="Lexend"/>
            </a:endParaR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Design and technology" showMasterSp="0">
  <p:cSld name="Title Slide 2_1_1_1_1_1_1_1_1_1_1_2">
    <p:bg>
      <p:bgPr>
        <a:solidFill>
          <a:srgbClr val="EBEDFE"/>
        </a:solidFill>
      </p:bgPr>
    </p:bg>
    <p:spTree>
      <p:nvGrpSpPr>
        <p:cNvPr id="69" name="Shape 69"/>
        <p:cNvGrpSpPr/>
        <p:nvPr/>
      </p:nvGrpSpPr>
      <p:grpSpPr>
        <a:xfrm>
          <a:off x="0" y="0"/>
          <a:ext cx="0" cy="0"/>
          <a:chOff x="0" y="0"/>
          <a:chExt cx="0" cy="0"/>
        </a:xfrm>
      </p:grpSpPr>
      <p:pic>
        <p:nvPicPr>
          <p:cNvPr id="70" name="Google Shape;70;p8"/>
          <p:cNvPicPr preferRelativeResize="0"/>
          <p:nvPr/>
        </p:nvPicPr>
        <p:blipFill rotWithShape="1">
          <a:blip r:embed="rId2">
            <a:alphaModFix/>
          </a:blip>
          <a:srcRect b="0" l="6209" r="6209" t="0"/>
          <a:stretch/>
        </p:blipFill>
        <p:spPr>
          <a:xfrm>
            <a:off x="324000" y="4008600"/>
            <a:ext cx="2705850" cy="128000"/>
          </a:xfrm>
          <a:prstGeom prst="rect">
            <a:avLst/>
          </a:prstGeom>
          <a:noFill/>
          <a:ln>
            <a:noFill/>
          </a:ln>
        </p:spPr>
      </p:pic>
      <p:sp>
        <p:nvSpPr>
          <p:cNvPr id="71" name="Google Shape;71;p8"/>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2" name="Google Shape;72;p8"/>
          <p:cNvSpPr txBox="1"/>
          <p:nvPr/>
        </p:nvSpPr>
        <p:spPr>
          <a:xfrm>
            <a:off x="323850" y="3781525"/>
            <a:ext cx="27060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Design and technology</a:t>
            </a:r>
            <a:endParaRPr b="1" sz="1700">
              <a:solidFill>
                <a:schemeClr val="dk1"/>
              </a:solidFill>
              <a:latin typeface="Lexend"/>
              <a:ea typeface="Lexend"/>
              <a:cs typeface="Lexend"/>
              <a:sym typeface="Lexend"/>
            </a:endParaRPr>
          </a:p>
        </p:txBody>
      </p:sp>
      <p:grpSp>
        <p:nvGrpSpPr>
          <p:cNvPr id="74" name="Google Shape;74;p8"/>
          <p:cNvGrpSpPr/>
          <p:nvPr/>
        </p:nvGrpSpPr>
        <p:grpSpPr>
          <a:xfrm>
            <a:off x="6156975" y="0"/>
            <a:ext cx="2987025" cy="3854074"/>
            <a:chOff x="6156975" y="0"/>
            <a:chExt cx="2987025" cy="3854074"/>
          </a:xfrm>
        </p:grpSpPr>
        <p:pic>
          <p:nvPicPr>
            <p:cNvPr id="75" name="Google Shape;75;p8"/>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76" name="Google Shape;76;p8"/>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pic>
        <p:nvPicPr>
          <p:cNvPr id="77" name="Google Shape;77;p8"/>
          <p:cNvPicPr preferRelativeResize="0"/>
          <p:nvPr/>
        </p:nvPicPr>
        <p:blipFill>
          <a:blip r:embed="rId5">
            <a:alphaModFix/>
          </a:blip>
          <a:stretch>
            <a:fillRect/>
          </a:stretch>
        </p:blipFill>
        <p:spPr>
          <a:xfrm rot="-362791">
            <a:off x="6884379" y="985388"/>
            <a:ext cx="1846116" cy="1852594"/>
          </a:xfrm>
          <a:prstGeom prst="rect">
            <a:avLst/>
          </a:prstGeom>
          <a:noFill/>
          <a:ln>
            <a:noFill/>
          </a:ln>
        </p:spPr>
      </p:pic>
      <p:sp>
        <p:nvSpPr>
          <p:cNvPr id="78" name="Google Shape;78;p8"/>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79" name="Google Shape;79;p8"/>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5 OGL">
  <p:cSld name="CUSTOM_5_1">
    <p:bg>
      <p:bgPr>
        <a:solidFill>
          <a:srgbClr val="EBEDFE"/>
        </a:solidFill>
      </p:bgPr>
    </p:bg>
    <p:spTree>
      <p:nvGrpSpPr>
        <p:cNvPr id="893" name="Shape 893"/>
        <p:cNvGrpSpPr/>
        <p:nvPr/>
      </p:nvGrpSpPr>
      <p:grpSpPr>
        <a:xfrm>
          <a:off x="0" y="0"/>
          <a:ext cx="0" cy="0"/>
          <a:chOff x="0" y="0"/>
          <a:chExt cx="0" cy="0"/>
        </a:xfrm>
      </p:grpSpPr>
      <p:pic>
        <p:nvPicPr>
          <p:cNvPr id="894" name="Google Shape;894;p71"/>
          <p:cNvPicPr preferRelativeResize="0"/>
          <p:nvPr/>
        </p:nvPicPr>
        <p:blipFill>
          <a:blip r:embed="rId2">
            <a:alphaModFix/>
          </a:blip>
          <a:stretch>
            <a:fillRect/>
          </a:stretch>
        </p:blipFill>
        <p:spPr>
          <a:xfrm>
            <a:off x="347200" y="1111870"/>
            <a:ext cx="7945600" cy="2919776"/>
          </a:xfrm>
          <a:prstGeom prst="rect">
            <a:avLst/>
          </a:prstGeom>
          <a:noFill/>
          <a:ln>
            <a:noFill/>
          </a:ln>
        </p:spPr>
      </p:pic>
      <p:sp>
        <p:nvSpPr>
          <p:cNvPr id="895" name="Google Shape;895;p71"/>
          <p:cNvSpPr txBox="1"/>
          <p:nvPr>
            <p:ph idx="1" type="subTitle"/>
          </p:nvPr>
        </p:nvSpPr>
        <p:spPr>
          <a:xfrm>
            <a:off x="661775" y="1266500"/>
            <a:ext cx="7351200" cy="2627100"/>
          </a:xfrm>
          <a:prstGeom prst="rect">
            <a:avLst/>
          </a:prstGeom>
        </p:spPr>
        <p:txBody>
          <a:bodyPr anchorCtr="0" anchor="ctr" bIns="0" lIns="0" spcFirstLastPara="1" rIns="0" wrap="square" tIns="0">
            <a:noAutofit/>
          </a:bodyPr>
          <a:lstStyle>
            <a:lvl1pPr lvl="0" rtl="0">
              <a:lnSpc>
                <a:spcPct val="115000"/>
              </a:lnSpc>
              <a:spcBef>
                <a:spcPts val="0"/>
              </a:spcBef>
              <a:spcAft>
                <a:spcPts val="0"/>
              </a:spcAft>
              <a:buSzPts val="1800"/>
              <a:buNone/>
              <a:defRPr sz="1800"/>
            </a:lvl1pPr>
            <a:lvl2pPr lvl="1" rtl="0">
              <a:spcBef>
                <a:spcPts val="1000"/>
              </a:spcBef>
              <a:spcAft>
                <a:spcPts val="0"/>
              </a:spcAft>
              <a:buSzPts val="1800"/>
              <a:buNone/>
              <a:defRPr sz="1800"/>
            </a:lvl2pPr>
            <a:lvl3pPr lvl="2" rtl="0">
              <a:spcBef>
                <a:spcPts val="1000"/>
              </a:spcBef>
              <a:spcAft>
                <a:spcPts val="0"/>
              </a:spcAft>
              <a:buSzPts val="1800"/>
              <a:buNone/>
              <a:defRPr sz="1800"/>
            </a:lvl3pPr>
            <a:lvl4pPr lvl="3" rtl="0">
              <a:spcBef>
                <a:spcPts val="800"/>
              </a:spcBef>
              <a:spcAft>
                <a:spcPts val="0"/>
              </a:spcAft>
              <a:buSzPts val="1800"/>
              <a:buNone/>
              <a:defRPr sz="1800"/>
            </a:lvl4pPr>
            <a:lvl5pPr lvl="4" rtl="0">
              <a:spcBef>
                <a:spcPts val="800"/>
              </a:spcBef>
              <a:spcAft>
                <a:spcPts val="0"/>
              </a:spcAft>
              <a:buSzPts val="1800"/>
              <a:buNone/>
              <a:defRPr/>
            </a:lvl5pPr>
            <a:lvl6pPr lvl="5" rtl="0">
              <a:spcBef>
                <a:spcPts val="600"/>
              </a:spcBef>
              <a:spcAft>
                <a:spcPts val="0"/>
              </a:spcAft>
              <a:buSzPts val="1800"/>
              <a:buNone/>
              <a:defRPr/>
            </a:lvl6pPr>
            <a:lvl7pPr lvl="6" rtl="0">
              <a:spcBef>
                <a:spcPts val="600"/>
              </a:spcBef>
              <a:spcAft>
                <a:spcPts val="0"/>
              </a:spcAft>
              <a:buSzPts val="1800"/>
              <a:buNone/>
              <a:defRPr/>
            </a:lvl7pPr>
            <a:lvl8pPr lvl="7" rtl="0">
              <a:spcBef>
                <a:spcPts val="400"/>
              </a:spcBef>
              <a:spcAft>
                <a:spcPts val="0"/>
              </a:spcAft>
              <a:buSzPts val="1800"/>
              <a:buNone/>
              <a:defRPr/>
            </a:lvl8pPr>
            <a:lvl9pPr lvl="8" rtl="0">
              <a:spcBef>
                <a:spcPts val="400"/>
              </a:spcBef>
              <a:spcAft>
                <a:spcPts val="200"/>
              </a:spcAft>
              <a:buSzPts val="1800"/>
              <a:buNone/>
              <a:defRPr/>
            </a:lvl9pPr>
          </a:lstStyle>
          <a:p>
            <a:pPr>
              <a:defRPr/>
            </a:p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6 Blank">
  <p:cSld name="CUSTOM_6">
    <p:spTree>
      <p:nvGrpSpPr>
        <p:cNvPr id="896" name="Shape 896"/>
        <p:cNvGrpSpPr/>
        <p:nvPr/>
      </p:nvGrpSpPr>
      <p:grpSpPr>
        <a:xfrm>
          <a:off x="0" y="0"/>
          <a:ext cx="0" cy="0"/>
          <a:chOff x="0" y="0"/>
          <a:chExt cx="0" cy="0"/>
        </a:xfrm>
      </p:grpSpPr>
      <p:sp>
        <p:nvSpPr>
          <p:cNvPr id="897" name="Google Shape;897;p72"/>
          <p:cNvSpPr txBox="1"/>
          <p:nvPr>
            <p:ph type="title"/>
          </p:nvPr>
        </p:nvSpPr>
        <p:spPr>
          <a:xfrm>
            <a:off x="459000" y="226200"/>
            <a:ext cx="6600600" cy="814500"/>
          </a:xfrm>
          <a:prstGeom prst="rect">
            <a:avLst/>
          </a:prstGeom>
        </p:spPr>
        <p:txBody>
          <a:bodyPr anchorCtr="0" anchor="t" bIns="0" lIns="0" spcFirstLastPara="1" rIns="0" wrap="square" tIns="0">
            <a:spAutoFit/>
          </a:bodyPr>
          <a:lstStyle>
            <a:lvl1pPr lvl="0" rtl="0">
              <a:spcBef>
                <a:spcPts val="0"/>
              </a:spcBef>
              <a:spcAft>
                <a:spcPts val="0"/>
              </a:spcAft>
              <a:buSzPts val="22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98" name="Google Shape;898;p72"/>
          <p:cNvSpPr txBox="1"/>
          <p:nvPr>
            <p:ph idx="1" type="body"/>
          </p:nvPr>
        </p:nvSpPr>
        <p:spPr>
          <a:xfrm>
            <a:off x="324000" y="4748400"/>
            <a:ext cx="8216400" cy="239100"/>
          </a:xfrm>
          <a:prstGeom prst="rect">
            <a:avLst/>
          </a:prstGeom>
        </p:spPr>
        <p:txBody>
          <a:bodyPr anchorCtr="0" anchor="t" bIns="0" lIns="0" spcFirstLastPara="1" rIns="0" wrap="square" tIns="0">
            <a:spAutoFit/>
          </a:bodyPr>
          <a:lstStyle>
            <a:lvl1pPr indent="-266700" lvl="0" marL="457200">
              <a:spcBef>
                <a:spcPts val="0"/>
              </a:spcBef>
              <a:spcAft>
                <a:spcPts val="0"/>
              </a:spcAft>
              <a:buClr>
                <a:schemeClr val="dk2"/>
              </a:buClr>
              <a:buSzPts val="600"/>
              <a:buChar char="●"/>
              <a:defRPr sz="600">
                <a:solidFill>
                  <a:schemeClr val="dk2"/>
                </a:solidFill>
              </a:defRPr>
            </a:lvl1pPr>
            <a:lvl2pPr indent="-266700" lvl="1" marL="914400">
              <a:spcBef>
                <a:spcPts val="1000"/>
              </a:spcBef>
              <a:spcAft>
                <a:spcPts val="0"/>
              </a:spcAft>
              <a:buClr>
                <a:schemeClr val="dk2"/>
              </a:buClr>
              <a:buSzPts val="600"/>
              <a:buChar char="–"/>
              <a:defRPr sz="600">
                <a:solidFill>
                  <a:schemeClr val="dk2"/>
                </a:solidFill>
              </a:defRPr>
            </a:lvl2pPr>
            <a:lvl3pPr indent="-266700" lvl="2" marL="1371600">
              <a:spcBef>
                <a:spcPts val="1000"/>
              </a:spcBef>
              <a:spcAft>
                <a:spcPts val="0"/>
              </a:spcAft>
              <a:buClr>
                <a:schemeClr val="dk2"/>
              </a:buClr>
              <a:buSzPts val="600"/>
              <a:buChar char="–"/>
              <a:defRPr sz="600">
                <a:solidFill>
                  <a:schemeClr val="dk2"/>
                </a:solidFill>
              </a:defRPr>
            </a:lvl3pPr>
            <a:lvl4pPr indent="-266700" lvl="3" marL="1828800">
              <a:spcBef>
                <a:spcPts val="800"/>
              </a:spcBef>
              <a:spcAft>
                <a:spcPts val="0"/>
              </a:spcAft>
              <a:buClr>
                <a:schemeClr val="dk2"/>
              </a:buClr>
              <a:buSzPts val="600"/>
              <a:buChar char="–"/>
              <a:defRPr sz="600">
                <a:solidFill>
                  <a:schemeClr val="dk2"/>
                </a:solidFill>
              </a:defRPr>
            </a:lvl4pPr>
            <a:lvl5pPr indent="-266700" lvl="4" marL="2286000">
              <a:spcBef>
                <a:spcPts val="800"/>
              </a:spcBef>
              <a:spcAft>
                <a:spcPts val="0"/>
              </a:spcAft>
              <a:buClr>
                <a:schemeClr val="dk2"/>
              </a:buClr>
              <a:buSzPts val="600"/>
              <a:buChar char="–"/>
              <a:defRPr sz="600">
                <a:solidFill>
                  <a:schemeClr val="dk2"/>
                </a:solidFill>
              </a:defRPr>
            </a:lvl5pPr>
            <a:lvl6pPr indent="-266700" lvl="5" marL="2743200">
              <a:spcBef>
                <a:spcPts val="600"/>
              </a:spcBef>
              <a:spcAft>
                <a:spcPts val="0"/>
              </a:spcAft>
              <a:buClr>
                <a:schemeClr val="dk2"/>
              </a:buClr>
              <a:buSzPts val="600"/>
              <a:buChar char="–"/>
              <a:defRPr sz="600">
                <a:solidFill>
                  <a:schemeClr val="dk2"/>
                </a:solidFill>
              </a:defRPr>
            </a:lvl6pPr>
            <a:lvl7pPr indent="-266700" lvl="6" marL="3200400">
              <a:spcBef>
                <a:spcPts val="600"/>
              </a:spcBef>
              <a:spcAft>
                <a:spcPts val="0"/>
              </a:spcAft>
              <a:buClr>
                <a:schemeClr val="dk2"/>
              </a:buClr>
              <a:buSzPts val="600"/>
              <a:buChar char="–"/>
              <a:defRPr sz="600">
                <a:solidFill>
                  <a:schemeClr val="dk2"/>
                </a:solidFill>
              </a:defRPr>
            </a:lvl7pPr>
            <a:lvl8pPr indent="-266700" lvl="7" marL="3657600">
              <a:spcBef>
                <a:spcPts val="400"/>
              </a:spcBef>
              <a:spcAft>
                <a:spcPts val="0"/>
              </a:spcAft>
              <a:buClr>
                <a:schemeClr val="dk2"/>
              </a:buClr>
              <a:buSzPts val="600"/>
              <a:buChar char="–"/>
              <a:defRPr sz="600">
                <a:solidFill>
                  <a:schemeClr val="dk2"/>
                </a:solidFill>
              </a:defRPr>
            </a:lvl8pPr>
            <a:lvl9pPr indent="-266700" lvl="8" marL="4114800">
              <a:spcBef>
                <a:spcPts val="400"/>
              </a:spcBef>
              <a:spcAft>
                <a:spcPts val="200"/>
              </a:spcAft>
              <a:buClr>
                <a:schemeClr val="dk2"/>
              </a:buClr>
              <a:buSzPts val="600"/>
              <a:buChar char="–"/>
              <a:defRPr sz="600">
                <a:solidFill>
                  <a:schemeClr val="dk2"/>
                </a:solidFill>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3">
    <p:spTree>
      <p:nvGrpSpPr>
        <p:cNvPr id="899" name="Shape 899"/>
        <p:cNvGrpSpPr/>
        <p:nvPr/>
      </p:nvGrpSpPr>
      <p:grpSpPr>
        <a:xfrm>
          <a:off x="0" y="0"/>
          <a:ext cx="0" cy="0"/>
          <a:chOff x="0" y="0"/>
          <a:chExt cx="0" cy="0"/>
        </a:xfrm>
      </p:grpSpPr>
      <p:sp>
        <p:nvSpPr>
          <p:cNvPr id="900" name="Google Shape;900;p73"/>
          <p:cNvSpPr txBox="1"/>
          <p:nvPr>
            <p:ph idx="1" type="subTitle"/>
          </p:nvPr>
        </p:nvSpPr>
        <p:spPr>
          <a:xfrm>
            <a:off x="6840000" y="0"/>
            <a:ext cx="1961100" cy="314100"/>
          </a:xfrm>
          <a:prstGeom prst="rect">
            <a:avLst/>
          </a:prstGeom>
        </p:spPr>
        <p:txBody>
          <a:bodyPr anchorCtr="0" anchor="ctr" bIns="91425" lIns="91425" spcFirstLastPara="1" rIns="0" wrap="square" tIns="91425">
            <a:spAutoFit/>
          </a:bodyPr>
          <a:lstStyle>
            <a:lvl1pPr lvl="0" algn="r">
              <a:lnSpc>
                <a:spcPct val="100000"/>
              </a:lnSpc>
              <a:spcBef>
                <a:spcPts val="0"/>
              </a:spcBef>
              <a:spcAft>
                <a:spcPts val="0"/>
              </a:spcAft>
              <a:buNone/>
              <a:defRPr sz="1200">
                <a:solidFill>
                  <a:schemeClr val="dk1"/>
                </a:solidFill>
                <a:latin typeface="Quicksand Medium"/>
                <a:ea typeface="Quicksand Medium"/>
                <a:cs typeface="Quicksand Medium"/>
                <a:sym typeface="Quicksand Medium"/>
              </a:defRPr>
            </a:lvl1pPr>
            <a:lvl2pPr lvl="1" algn="r">
              <a:spcBef>
                <a:spcPts val="0"/>
              </a:spcBef>
              <a:spcAft>
                <a:spcPts val="0"/>
              </a:spcAft>
              <a:buNone/>
              <a:defRPr/>
            </a:lvl2pPr>
            <a:lvl3pPr lvl="2" algn="r">
              <a:spcBef>
                <a:spcPts val="1000"/>
              </a:spcBef>
              <a:spcAft>
                <a:spcPts val="0"/>
              </a:spcAft>
              <a:buNone/>
              <a:defRPr/>
            </a:lvl3pPr>
            <a:lvl4pPr lvl="3" algn="r">
              <a:spcBef>
                <a:spcPts val="1000"/>
              </a:spcBef>
              <a:spcAft>
                <a:spcPts val="0"/>
              </a:spcAft>
              <a:buNone/>
              <a:defRPr/>
            </a:lvl4pPr>
            <a:lvl5pPr lvl="4" algn="r">
              <a:spcBef>
                <a:spcPts val="1000"/>
              </a:spcBef>
              <a:spcAft>
                <a:spcPts val="0"/>
              </a:spcAft>
              <a:buNone/>
              <a:defRPr/>
            </a:lvl5pPr>
            <a:lvl6pPr lvl="5" algn="r">
              <a:spcBef>
                <a:spcPts val="1000"/>
              </a:spcBef>
              <a:spcAft>
                <a:spcPts val="0"/>
              </a:spcAft>
              <a:buNone/>
              <a:defRPr/>
            </a:lvl6pPr>
            <a:lvl7pPr lvl="6" algn="r">
              <a:spcBef>
                <a:spcPts val="1000"/>
              </a:spcBef>
              <a:spcAft>
                <a:spcPts val="0"/>
              </a:spcAft>
              <a:buNone/>
              <a:defRPr/>
            </a:lvl7pPr>
            <a:lvl8pPr lvl="7" algn="r">
              <a:spcBef>
                <a:spcPts val="1000"/>
              </a:spcBef>
              <a:spcAft>
                <a:spcPts val="0"/>
              </a:spcAft>
              <a:buNone/>
              <a:defRPr/>
            </a:lvl8pPr>
            <a:lvl9pPr lvl="8" algn="r">
              <a:spcBef>
                <a:spcPts val="1000"/>
              </a:spcBef>
              <a:spcAft>
                <a:spcPts val="1000"/>
              </a:spcAft>
              <a:buNone/>
              <a:defRPr/>
            </a:lvl9pPr>
          </a:lstStyle>
          <a:p/>
        </p:txBody>
      </p:sp>
      <p:sp>
        <p:nvSpPr>
          <p:cNvPr id="901" name="Google Shape;901;p73"/>
          <p:cNvSpPr txBox="1"/>
          <p:nvPr>
            <p:ph type="title"/>
          </p:nvPr>
        </p:nvSpPr>
        <p:spPr>
          <a:xfrm>
            <a:off x="526875" y="576775"/>
            <a:ext cx="8095800" cy="2034900"/>
          </a:xfrm>
          <a:prstGeom prst="rect">
            <a:avLst/>
          </a:prstGeom>
        </p:spPr>
        <p:txBody>
          <a:bodyPr anchorCtr="0" anchor="t" bIns="91425" lIns="91425" spcFirstLastPara="1" rIns="91425" wrap="square" tIns="91425">
            <a:spAutoFit/>
          </a:bodyPr>
          <a:lstStyle>
            <a:lvl1pPr lvl="0">
              <a:spcBef>
                <a:spcPts val="0"/>
              </a:spcBef>
              <a:spcAft>
                <a:spcPts val="0"/>
              </a:spcAft>
              <a:buNone/>
              <a:defRPr sz="4800"/>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902" name="Google Shape;902;p73"/>
          <p:cNvSpPr txBox="1"/>
          <p:nvPr>
            <p:ph idx="2" type="subTitle"/>
          </p:nvPr>
        </p:nvSpPr>
        <p:spPr>
          <a:xfrm>
            <a:off x="532725" y="2665400"/>
            <a:ext cx="8095800" cy="731100"/>
          </a:xfrm>
          <a:prstGeom prst="rect">
            <a:avLst/>
          </a:prstGeom>
        </p:spPr>
        <p:txBody>
          <a:bodyPr anchorCtr="0" anchor="t" bIns="91425" lIns="91425" spcFirstLastPara="1" rIns="91425" wrap="square" tIns="91425">
            <a:spAutoFit/>
          </a:bodyPr>
          <a:lstStyle>
            <a:lvl1pPr lvl="0">
              <a:spcBef>
                <a:spcPts val="0"/>
              </a:spcBef>
              <a:spcAft>
                <a:spcPts val="0"/>
              </a:spcAft>
              <a:buNone/>
              <a:defRPr>
                <a:solidFill>
                  <a:schemeClr val="dk1"/>
                </a:solidFill>
              </a:defRPr>
            </a:lvl1pPr>
            <a:lvl2pPr lvl="1">
              <a:spcBef>
                <a:spcPts val="1000"/>
              </a:spcBef>
              <a:spcAft>
                <a:spcPts val="0"/>
              </a:spcAft>
              <a:buNone/>
              <a:defRPr/>
            </a:lvl2pPr>
            <a:lvl3pPr lvl="2">
              <a:spcBef>
                <a:spcPts val="1000"/>
              </a:spcBef>
              <a:spcAft>
                <a:spcPts val="0"/>
              </a:spcAft>
              <a:buNone/>
              <a:defRPr/>
            </a:lvl3pPr>
            <a:lvl4pPr lvl="3">
              <a:spcBef>
                <a:spcPts val="1000"/>
              </a:spcBef>
              <a:spcAft>
                <a:spcPts val="0"/>
              </a:spcAft>
              <a:buNone/>
              <a:defRPr/>
            </a:lvl4pPr>
            <a:lvl5pPr lvl="4">
              <a:spcBef>
                <a:spcPts val="1000"/>
              </a:spcBef>
              <a:spcAft>
                <a:spcPts val="0"/>
              </a:spcAft>
              <a:buNone/>
              <a:defRPr/>
            </a:lvl5pPr>
            <a:lvl6pPr lvl="5">
              <a:spcBef>
                <a:spcPts val="1000"/>
              </a:spcBef>
              <a:spcAft>
                <a:spcPts val="0"/>
              </a:spcAft>
              <a:buNone/>
              <a:defRPr/>
            </a:lvl6pPr>
            <a:lvl7pPr lvl="6">
              <a:spcBef>
                <a:spcPts val="1000"/>
              </a:spcBef>
              <a:spcAft>
                <a:spcPts val="0"/>
              </a:spcAft>
              <a:buNone/>
              <a:defRPr/>
            </a:lvl7pPr>
            <a:lvl8pPr lvl="7">
              <a:spcBef>
                <a:spcPts val="1000"/>
              </a:spcBef>
              <a:spcAft>
                <a:spcPts val="0"/>
              </a:spcAft>
              <a:buNone/>
              <a:defRPr/>
            </a:lvl8pPr>
            <a:lvl9pPr lvl="8">
              <a:spcBef>
                <a:spcPts val="1000"/>
              </a:spcBef>
              <a:spcAft>
                <a:spcPts val="1000"/>
              </a:spcAft>
              <a:buNone/>
              <a:defRPr/>
            </a:lvl9pPr>
          </a:lstStyle>
          <a:p/>
        </p:txBody>
      </p:sp>
      <p:pic>
        <p:nvPicPr>
          <p:cNvPr id="903" name="Google Shape;903;p73"/>
          <p:cNvPicPr preferRelativeResize="0"/>
          <p:nvPr/>
        </p:nvPicPr>
        <p:blipFill>
          <a:blip r:embed="rId2">
            <a:alphaModFix/>
          </a:blip>
          <a:stretch>
            <a:fillRect/>
          </a:stretch>
        </p:blipFill>
        <p:spPr>
          <a:xfrm>
            <a:off x="7455500" y="4491500"/>
            <a:ext cx="1407075" cy="425250"/>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jectives / Questions / Lists">
  <p:cSld name="TITLE_4_1_1_1_2">
    <p:spTree>
      <p:nvGrpSpPr>
        <p:cNvPr id="904" name="Shape 904"/>
        <p:cNvGrpSpPr/>
        <p:nvPr/>
      </p:nvGrpSpPr>
      <p:grpSpPr>
        <a:xfrm>
          <a:off x="0" y="0"/>
          <a:ext cx="0" cy="0"/>
          <a:chOff x="0" y="0"/>
          <a:chExt cx="0" cy="0"/>
        </a:xfrm>
      </p:grpSpPr>
      <p:sp>
        <p:nvSpPr>
          <p:cNvPr id="905" name="Google Shape;905;p74"/>
          <p:cNvSpPr txBox="1"/>
          <p:nvPr>
            <p:ph idx="1" type="body"/>
          </p:nvPr>
        </p:nvSpPr>
        <p:spPr>
          <a:xfrm>
            <a:off x="310900" y="1017725"/>
            <a:ext cx="8522100" cy="3811500"/>
          </a:xfrm>
          <a:prstGeom prst="rect">
            <a:avLst/>
          </a:prstGeom>
          <a:ln>
            <a:noFill/>
          </a:ln>
        </p:spPr>
        <p:txBody>
          <a:bodyPr anchorCtr="0" anchor="t" bIns="0" lIns="0" spcFirstLastPara="1" rIns="0" wrap="square" tIns="0">
            <a:spAutoFit/>
          </a:bodyPr>
          <a:lstStyle>
            <a:lvl1pPr indent="-368300" lvl="0" marL="457200">
              <a:lnSpc>
                <a:spcPct val="115000"/>
              </a:lnSpc>
              <a:spcBef>
                <a:spcPts val="0"/>
              </a:spcBef>
              <a:spcAft>
                <a:spcPts val="0"/>
              </a:spcAft>
              <a:buClr>
                <a:schemeClr val="dk1"/>
              </a:buClr>
              <a:buSzPts val="2200"/>
              <a:buChar char="●"/>
              <a:defRPr>
                <a:solidFill>
                  <a:schemeClr val="dk1"/>
                </a:solidFill>
              </a:defRPr>
            </a:lvl1pPr>
            <a:lvl2pPr indent="-361950" lvl="1" marL="914400">
              <a:lnSpc>
                <a:spcPct val="115000"/>
              </a:lnSpc>
              <a:spcBef>
                <a:spcPts val="1000"/>
              </a:spcBef>
              <a:spcAft>
                <a:spcPts val="0"/>
              </a:spcAft>
              <a:buClr>
                <a:schemeClr val="dk1"/>
              </a:buClr>
              <a:buSzPts val="2100"/>
              <a:buChar char="–"/>
              <a:defRPr>
                <a:solidFill>
                  <a:schemeClr val="dk1"/>
                </a:solidFill>
              </a:defRPr>
            </a:lvl2pPr>
            <a:lvl3pPr indent="-355600" lvl="2" marL="1371600">
              <a:lnSpc>
                <a:spcPct val="115000"/>
              </a:lnSpc>
              <a:spcBef>
                <a:spcPts val="1000"/>
              </a:spcBef>
              <a:spcAft>
                <a:spcPts val="0"/>
              </a:spcAft>
              <a:buClr>
                <a:schemeClr val="dk1"/>
              </a:buClr>
              <a:buSzPts val="2000"/>
              <a:buChar char="–"/>
              <a:defRPr>
                <a:solidFill>
                  <a:schemeClr val="dk1"/>
                </a:solidFill>
              </a:defRPr>
            </a:lvl3pPr>
            <a:lvl4pPr indent="-349250" lvl="3" marL="1828800">
              <a:lnSpc>
                <a:spcPct val="115000"/>
              </a:lnSpc>
              <a:spcBef>
                <a:spcPts val="800"/>
              </a:spcBef>
              <a:spcAft>
                <a:spcPts val="0"/>
              </a:spcAft>
              <a:buClr>
                <a:schemeClr val="dk1"/>
              </a:buClr>
              <a:buSzPts val="1900"/>
              <a:buChar char="–"/>
              <a:defRPr>
                <a:solidFill>
                  <a:schemeClr val="dk1"/>
                </a:solidFill>
              </a:defRPr>
            </a:lvl4pPr>
            <a:lvl5pPr indent="-342900" lvl="4" marL="2286000">
              <a:lnSpc>
                <a:spcPct val="115000"/>
              </a:lnSpc>
              <a:spcBef>
                <a:spcPts val="800"/>
              </a:spcBef>
              <a:spcAft>
                <a:spcPts val="0"/>
              </a:spcAft>
              <a:buClr>
                <a:schemeClr val="dk1"/>
              </a:buClr>
              <a:buSzPts val="1800"/>
              <a:buChar char="–"/>
              <a:defRPr>
                <a:solidFill>
                  <a:schemeClr val="dk1"/>
                </a:solidFill>
              </a:defRPr>
            </a:lvl5pPr>
            <a:lvl6pPr indent="-342900" lvl="5" marL="2743200">
              <a:lnSpc>
                <a:spcPct val="115000"/>
              </a:lnSpc>
              <a:spcBef>
                <a:spcPts val="600"/>
              </a:spcBef>
              <a:spcAft>
                <a:spcPts val="0"/>
              </a:spcAft>
              <a:buClr>
                <a:schemeClr val="dk1"/>
              </a:buClr>
              <a:buSzPts val="1800"/>
              <a:buChar char="–"/>
              <a:defRPr>
                <a:solidFill>
                  <a:schemeClr val="dk1"/>
                </a:solidFill>
              </a:defRPr>
            </a:lvl6pPr>
            <a:lvl7pPr indent="-342900" lvl="6" marL="3200400">
              <a:lnSpc>
                <a:spcPct val="115000"/>
              </a:lnSpc>
              <a:spcBef>
                <a:spcPts val="600"/>
              </a:spcBef>
              <a:spcAft>
                <a:spcPts val="0"/>
              </a:spcAft>
              <a:buClr>
                <a:schemeClr val="dk1"/>
              </a:buClr>
              <a:buSzPts val="1800"/>
              <a:buChar char="–"/>
              <a:defRPr>
                <a:solidFill>
                  <a:schemeClr val="dk1"/>
                </a:solidFill>
              </a:defRPr>
            </a:lvl7pPr>
            <a:lvl8pPr indent="-342900" lvl="7" marL="3657600">
              <a:lnSpc>
                <a:spcPct val="115000"/>
              </a:lnSpc>
              <a:spcBef>
                <a:spcPts val="400"/>
              </a:spcBef>
              <a:spcAft>
                <a:spcPts val="0"/>
              </a:spcAft>
              <a:buClr>
                <a:schemeClr val="dk1"/>
              </a:buClr>
              <a:buSzPts val="1800"/>
              <a:buChar char="–"/>
              <a:defRPr>
                <a:solidFill>
                  <a:schemeClr val="dk1"/>
                </a:solidFill>
              </a:defRPr>
            </a:lvl8pPr>
            <a:lvl9pPr indent="-342900" lvl="8" marL="4114800">
              <a:lnSpc>
                <a:spcPct val="115000"/>
              </a:lnSpc>
              <a:spcBef>
                <a:spcPts val="400"/>
              </a:spcBef>
              <a:spcAft>
                <a:spcPts val="200"/>
              </a:spcAft>
              <a:buClr>
                <a:schemeClr val="dk1"/>
              </a:buClr>
              <a:buSzPts val="1800"/>
              <a:buChar char="–"/>
              <a:defRPr>
                <a:solidFill>
                  <a:schemeClr val="dk1"/>
                </a:solidFill>
              </a:defRPr>
            </a:lvl9pPr>
          </a:lstStyle>
          <a:p/>
        </p:txBody>
      </p:sp>
      <p:sp>
        <p:nvSpPr>
          <p:cNvPr id="906" name="Google Shape;906;p74"/>
          <p:cNvSpPr txBox="1"/>
          <p:nvPr>
            <p:ph type="title"/>
          </p:nvPr>
        </p:nvSpPr>
        <p:spPr>
          <a:xfrm>
            <a:off x="310900" y="310900"/>
            <a:ext cx="8522100" cy="706800"/>
          </a:xfrm>
          <a:prstGeom prst="rect">
            <a:avLst/>
          </a:prstGeom>
        </p:spPr>
        <p:txBody>
          <a:bodyPr anchorCtr="0" anchor="ctr" bIns="0" lIns="0" spcFirstLastPara="1" rIns="0" wrap="square" tIns="0">
            <a:spAutoFit/>
          </a:bodyPr>
          <a:lstStyle>
            <a:lvl1pPr lvl="0">
              <a:spcBef>
                <a:spcPts val="0"/>
              </a:spcBef>
              <a:spcAft>
                <a:spcPts val="0"/>
              </a:spcAft>
              <a:buNone/>
              <a:defRPr sz="2400"/>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907" name="Google Shape;907;p74"/>
          <p:cNvSpPr txBox="1"/>
          <p:nvPr>
            <p:ph idx="12" type="sldNum"/>
          </p:nvPr>
        </p:nvSpPr>
        <p:spPr>
          <a:xfrm>
            <a:off x="8832200" y="4829300"/>
            <a:ext cx="311700" cy="314100"/>
          </a:xfrm>
          <a:prstGeom prst="rect">
            <a:avLst/>
          </a:prstGeom>
          <a:noFill/>
          <a:ln>
            <a:noFill/>
          </a:ln>
        </p:spPr>
        <p:txBody>
          <a:bodyPr anchorCtr="0" anchor="t" bIns="91425" lIns="91425" spcFirstLastPara="1" rIns="91425" wrap="square" tIns="91425">
            <a:noAutofit/>
          </a:bodyPr>
          <a:lstStyle>
            <a:lvl1pPr lvl="0">
              <a:buNone/>
              <a:defRPr sz="800">
                <a:solidFill>
                  <a:srgbClr val="494985"/>
                </a:solidFill>
                <a:latin typeface="Quicksand Medium"/>
                <a:ea typeface="Quicksand Medium"/>
                <a:cs typeface="Quicksand Medium"/>
                <a:sym typeface="Quicksand Medium"/>
              </a:defRPr>
            </a:lvl1pPr>
            <a:lvl2pPr lvl="1">
              <a:buNone/>
              <a:defRPr sz="800">
                <a:solidFill>
                  <a:srgbClr val="494985"/>
                </a:solidFill>
                <a:latin typeface="Quicksand Medium"/>
                <a:ea typeface="Quicksand Medium"/>
                <a:cs typeface="Quicksand Medium"/>
                <a:sym typeface="Quicksand Medium"/>
              </a:defRPr>
            </a:lvl2pPr>
            <a:lvl3pPr lvl="2">
              <a:buNone/>
              <a:defRPr sz="800">
                <a:solidFill>
                  <a:srgbClr val="494985"/>
                </a:solidFill>
                <a:latin typeface="Quicksand Medium"/>
                <a:ea typeface="Quicksand Medium"/>
                <a:cs typeface="Quicksand Medium"/>
                <a:sym typeface="Quicksand Medium"/>
              </a:defRPr>
            </a:lvl3pPr>
            <a:lvl4pPr lvl="3">
              <a:buNone/>
              <a:defRPr sz="800">
                <a:solidFill>
                  <a:srgbClr val="494985"/>
                </a:solidFill>
                <a:latin typeface="Quicksand Medium"/>
                <a:ea typeface="Quicksand Medium"/>
                <a:cs typeface="Quicksand Medium"/>
                <a:sym typeface="Quicksand Medium"/>
              </a:defRPr>
            </a:lvl4pPr>
            <a:lvl5pPr lvl="4">
              <a:buNone/>
              <a:defRPr sz="800">
                <a:solidFill>
                  <a:srgbClr val="494985"/>
                </a:solidFill>
                <a:latin typeface="Quicksand Medium"/>
                <a:ea typeface="Quicksand Medium"/>
                <a:cs typeface="Quicksand Medium"/>
                <a:sym typeface="Quicksand Medium"/>
              </a:defRPr>
            </a:lvl5pPr>
            <a:lvl6pPr lvl="5">
              <a:buNone/>
              <a:defRPr sz="800">
                <a:solidFill>
                  <a:srgbClr val="494985"/>
                </a:solidFill>
                <a:latin typeface="Quicksand Medium"/>
                <a:ea typeface="Quicksand Medium"/>
                <a:cs typeface="Quicksand Medium"/>
                <a:sym typeface="Quicksand Medium"/>
              </a:defRPr>
            </a:lvl6pPr>
            <a:lvl7pPr lvl="6">
              <a:buNone/>
              <a:defRPr sz="800">
                <a:solidFill>
                  <a:srgbClr val="494985"/>
                </a:solidFill>
                <a:latin typeface="Quicksand Medium"/>
                <a:ea typeface="Quicksand Medium"/>
                <a:cs typeface="Quicksand Medium"/>
                <a:sym typeface="Quicksand Medium"/>
              </a:defRPr>
            </a:lvl7pPr>
            <a:lvl8pPr lvl="7">
              <a:buNone/>
              <a:defRPr sz="800">
                <a:solidFill>
                  <a:srgbClr val="494985"/>
                </a:solidFill>
                <a:latin typeface="Quicksand Medium"/>
                <a:ea typeface="Quicksand Medium"/>
                <a:cs typeface="Quicksand Medium"/>
                <a:sym typeface="Quicksand Medium"/>
              </a:defRPr>
            </a:lvl8pPr>
            <a:lvl9pPr lvl="8">
              <a:buNone/>
              <a:defRPr sz="800">
                <a:solidFill>
                  <a:srgbClr val="494985"/>
                </a:solidFill>
                <a:latin typeface="Quicksand Medium"/>
                <a:ea typeface="Quicksand Medium"/>
                <a:cs typeface="Quicksand Medium"/>
                <a:sym typeface="Quicksand Medium"/>
              </a:defRPr>
            </a:lvl9pPr>
          </a:lstStyle>
          <a:p>
            <a:pPr indent="0" lvl="0" marL="0" rtl="0" algn="l">
              <a:spcBef>
                <a:spcPts val="0"/>
              </a:spcBef>
              <a:spcAft>
                <a:spcPts val="0"/>
              </a:spcAft>
              <a:buNone/>
            </a:pPr>
            <a:fld id="{00000000-1234-1234-1234-123412341234}" type="slidenum">
              <a:rPr lang="en-GB"/>
              <a:t>‹#›</a:t>
            </a:fld>
            <a:endParaRPr/>
          </a:p>
        </p:txBody>
      </p:sp>
      <p:sp>
        <p:nvSpPr>
          <p:cNvPr id="908" name="Google Shape;908;p74"/>
          <p:cNvSpPr txBox="1"/>
          <p:nvPr>
            <p:ph idx="2" type="subTitle"/>
          </p:nvPr>
        </p:nvSpPr>
        <p:spPr>
          <a:xfrm>
            <a:off x="6840000" y="0"/>
            <a:ext cx="1961100" cy="314100"/>
          </a:xfrm>
          <a:prstGeom prst="rect">
            <a:avLst/>
          </a:prstGeom>
        </p:spPr>
        <p:txBody>
          <a:bodyPr anchorCtr="0" anchor="ctr" bIns="91425" lIns="91425" spcFirstLastPara="1" rIns="0" wrap="square" tIns="91425">
            <a:spAutoFit/>
          </a:bodyPr>
          <a:lstStyle>
            <a:lvl1pPr lvl="0" algn="r">
              <a:lnSpc>
                <a:spcPct val="100000"/>
              </a:lnSpc>
              <a:spcBef>
                <a:spcPts val="0"/>
              </a:spcBef>
              <a:spcAft>
                <a:spcPts val="0"/>
              </a:spcAft>
              <a:buNone/>
              <a:defRPr sz="1200">
                <a:solidFill>
                  <a:schemeClr val="dk1"/>
                </a:solidFill>
                <a:latin typeface="Quicksand Medium"/>
                <a:ea typeface="Quicksand Medium"/>
                <a:cs typeface="Quicksand Medium"/>
                <a:sym typeface="Quicksand Medium"/>
              </a:defRPr>
            </a:lvl1pPr>
            <a:lvl2pPr lvl="1" algn="r">
              <a:spcBef>
                <a:spcPts val="0"/>
              </a:spcBef>
              <a:spcAft>
                <a:spcPts val="0"/>
              </a:spcAft>
              <a:buNone/>
              <a:defRPr/>
            </a:lvl2pPr>
            <a:lvl3pPr lvl="2" algn="r">
              <a:spcBef>
                <a:spcPts val="1000"/>
              </a:spcBef>
              <a:spcAft>
                <a:spcPts val="0"/>
              </a:spcAft>
              <a:buNone/>
              <a:defRPr/>
            </a:lvl3pPr>
            <a:lvl4pPr lvl="3" algn="r">
              <a:spcBef>
                <a:spcPts val="1000"/>
              </a:spcBef>
              <a:spcAft>
                <a:spcPts val="0"/>
              </a:spcAft>
              <a:buNone/>
              <a:defRPr/>
            </a:lvl4pPr>
            <a:lvl5pPr lvl="4" algn="r">
              <a:spcBef>
                <a:spcPts val="1000"/>
              </a:spcBef>
              <a:spcAft>
                <a:spcPts val="0"/>
              </a:spcAft>
              <a:buNone/>
              <a:defRPr/>
            </a:lvl5pPr>
            <a:lvl6pPr lvl="5" algn="r">
              <a:spcBef>
                <a:spcPts val="1000"/>
              </a:spcBef>
              <a:spcAft>
                <a:spcPts val="0"/>
              </a:spcAft>
              <a:buNone/>
              <a:defRPr/>
            </a:lvl6pPr>
            <a:lvl7pPr lvl="6" algn="r">
              <a:spcBef>
                <a:spcPts val="1000"/>
              </a:spcBef>
              <a:spcAft>
                <a:spcPts val="0"/>
              </a:spcAft>
              <a:buNone/>
              <a:defRPr/>
            </a:lvl7pPr>
            <a:lvl8pPr lvl="7" algn="r">
              <a:spcBef>
                <a:spcPts val="1000"/>
              </a:spcBef>
              <a:spcAft>
                <a:spcPts val="0"/>
              </a:spcAft>
              <a:buNone/>
              <a:defRPr/>
            </a:lvl8pPr>
            <a:lvl9pPr lvl="8" algn="r">
              <a:spcBef>
                <a:spcPts val="1000"/>
              </a:spcBef>
              <a:spcAft>
                <a:spcPts val="1000"/>
              </a:spcAft>
              <a:buNone/>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or Images side by side">
  <p:cSld name="TITLE_4_1_1_1_3_1_1_1">
    <p:spTree>
      <p:nvGrpSpPr>
        <p:cNvPr id="909" name="Shape 909"/>
        <p:cNvGrpSpPr/>
        <p:nvPr/>
      </p:nvGrpSpPr>
      <p:grpSpPr>
        <a:xfrm>
          <a:off x="0" y="0"/>
          <a:ext cx="0" cy="0"/>
          <a:chOff x="0" y="0"/>
          <a:chExt cx="0" cy="0"/>
        </a:xfrm>
      </p:grpSpPr>
      <p:sp>
        <p:nvSpPr>
          <p:cNvPr id="910" name="Google Shape;910;p75"/>
          <p:cNvSpPr txBox="1"/>
          <p:nvPr>
            <p:ph idx="1" type="body"/>
          </p:nvPr>
        </p:nvSpPr>
        <p:spPr>
          <a:xfrm>
            <a:off x="310900" y="1017724"/>
            <a:ext cx="4096500" cy="3659100"/>
          </a:xfrm>
          <a:prstGeom prst="rect">
            <a:avLst/>
          </a:prstGeom>
          <a:ln>
            <a:noFill/>
          </a:ln>
        </p:spPr>
        <p:txBody>
          <a:bodyPr anchorCtr="0" anchor="t" bIns="0" lIns="0" spcFirstLastPara="1" rIns="0" wrap="square" tIns="0">
            <a:spAutoFit/>
          </a:bodyPr>
          <a:lstStyle>
            <a:lvl1pPr indent="-368300" lvl="0" marL="457200">
              <a:spcBef>
                <a:spcPts val="0"/>
              </a:spcBef>
              <a:spcAft>
                <a:spcPts val="0"/>
              </a:spcAft>
              <a:buClr>
                <a:schemeClr val="dk1"/>
              </a:buClr>
              <a:buSzPts val="2200"/>
              <a:buChar char="●"/>
              <a:defRPr>
                <a:solidFill>
                  <a:schemeClr val="dk1"/>
                </a:solidFill>
              </a:defRPr>
            </a:lvl1pPr>
            <a:lvl2pPr indent="-361950" lvl="1" marL="914400">
              <a:spcBef>
                <a:spcPts val="1000"/>
              </a:spcBef>
              <a:spcAft>
                <a:spcPts val="0"/>
              </a:spcAft>
              <a:buClr>
                <a:schemeClr val="dk1"/>
              </a:buClr>
              <a:buSzPts val="2100"/>
              <a:buChar char="–"/>
              <a:defRPr>
                <a:solidFill>
                  <a:schemeClr val="dk1"/>
                </a:solidFill>
              </a:defRPr>
            </a:lvl2pPr>
            <a:lvl3pPr indent="-355600" lvl="2" marL="1371600">
              <a:spcBef>
                <a:spcPts val="1000"/>
              </a:spcBef>
              <a:spcAft>
                <a:spcPts val="0"/>
              </a:spcAft>
              <a:buClr>
                <a:schemeClr val="dk1"/>
              </a:buClr>
              <a:buSzPts val="2000"/>
              <a:buChar char="–"/>
              <a:defRPr>
                <a:solidFill>
                  <a:schemeClr val="dk1"/>
                </a:solidFill>
              </a:defRPr>
            </a:lvl3pPr>
            <a:lvl4pPr indent="-349250" lvl="3" marL="1828800">
              <a:spcBef>
                <a:spcPts val="800"/>
              </a:spcBef>
              <a:spcAft>
                <a:spcPts val="0"/>
              </a:spcAft>
              <a:buClr>
                <a:schemeClr val="dk1"/>
              </a:buClr>
              <a:buSzPts val="1900"/>
              <a:buChar char="–"/>
              <a:defRPr>
                <a:solidFill>
                  <a:schemeClr val="dk1"/>
                </a:solidFill>
              </a:defRPr>
            </a:lvl4pPr>
            <a:lvl5pPr indent="-342900" lvl="4" marL="2286000">
              <a:spcBef>
                <a:spcPts val="800"/>
              </a:spcBef>
              <a:spcAft>
                <a:spcPts val="0"/>
              </a:spcAft>
              <a:buClr>
                <a:schemeClr val="dk1"/>
              </a:buClr>
              <a:buSzPts val="1800"/>
              <a:buChar char="–"/>
              <a:defRPr>
                <a:solidFill>
                  <a:schemeClr val="dk1"/>
                </a:solidFill>
              </a:defRPr>
            </a:lvl5pPr>
            <a:lvl6pPr indent="-342900" lvl="5" marL="2743200">
              <a:spcBef>
                <a:spcPts val="600"/>
              </a:spcBef>
              <a:spcAft>
                <a:spcPts val="0"/>
              </a:spcAft>
              <a:buClr>
                <a:schemeClr val="dk1"/>
              </a:buClr>
              <a:buSzPts val="1800"/>
              <a:buChar char="–"/>
              <a:defRPr>
                <a:solidFill>
                  <a:schemeClr val="dk1"/>
                </a:solidFill>
              </a:defRPr>
            </a:lvl6pPr>
            <a:lvl7pPr indent="-342900" lvl="6" marL="3200400">
              <a:spcBef>
                <a:spcPts val="600"/>
              </a:spcBef>
              <a:spcAft>
                <a:spcPts val="0"/>
              </a:spcAft>
              <a:buClr>
                <a:schemeClr val="dk1"/>
              </a:buClr>
              <a:buSzPts val="1800"/>
              <a:buChar char="–"/>
              <a:defRPr>
                <a:solidFill>
                  <a:schemeClr val="dk1"/>
                </a:solidFill>
              </a:defRPr>
            </a:lvl7pPr>
            <a:lvl8pPr indent="-342900" lvl="7" marL="3657600">
              <a:spcBef>
                <a:spcPts val="400"/>
              </a:spcBef>
              <a:spcAft>
                <a:spcPts val="0"/>
              </a:spcAft>
              <a:buClr>
                <a:schemeClr val="dk1"/>
              </a:buClr>
              <a:buSzPts val="1800"/>
              <a:buChar char="–"/>
              <a:defRPr>
                <a:solidFill>
                  <a:schemeClr val="dk1"/>
                </a:solidFill>
              </a:defRPr>
            </a:lvl8pPr>
            <a:lvl9pPr indent="-342900" lvl="8" marL="4114800">
              <a:spcBef>
                <a:spcPts val="400"/>
              </a:spcBef>
              <a:spcAft>
                <a:spcPts val="200"/>
              </a:spcAft>
              <a:buClr>
                <a:schemeClr val="dk1"/>
              </a:buClr>
              <a:buSzPts val="1800"/>
              <a:buChar char="–"/>
              <a:defRPr>
                <a:solidFill>
                  <a:schemeClr val="dk1"/>
                </a:solidFill>
              </a:defRPr>
            </a:lvl9pPr>
          </a:lstStyle>
          <a:p/>
        </p:txBody>
      </p:sp>
      <p:sp>
        <p:nvSpPr>
          <p:cNvPr id="911" name="Google Shape;911;p75"/>
          <p:cNvSpPr txBox="1"/>
          <p:nvPr>
            <p:ph idx="12" type="sldNum"/>
          </p:nvPr>
        </p:nvSpPr>
        <p:spPr>
          <a:xfrm>
            <a:off x="8832200" y="4829300"/>
            <a:ext cx="311700" cy="314100"/>
          </a:xfrm>
          <a:prstGeom prst="rect">
            <a:avLst/>
          </a:prstGeom>
          <a:noFill/>
          <a:ln>
            <a:noFill/>
          </a:ln>
        </p:spPr>
        <p:txBody>
          <a:bodyPr anchorCtr="0" anchor="t" bIns="91425" lIns="91425" spcFirstLastPara="1" rIns="91425" wrap="square" tIns="91425">
            <a:noAutofit/>
          </a:bodyPr>
          <a:lstStyle>
            <a:lvl1pPr lvl="0">
              <a:buNone/>
              <a:defRPr sz="800">
                <a:solidFill>
                  <a:srgbClr val="494985"/>
                </a:solidFill>
                <a:latin typeface="Quicksand Medium"/>
                <a:ea typeface="Quicksand Medium"/>
                <a:cs typeface="Quicksand Medium"/>
                <a:sym typeface="Quicksand Medium"/>
              </a:defRPr>
            </a:lvl1pPr>
            <a:lvl2pPr lvl="1">
              <a:buNone/>
              <a:defRPr sz="800">
                <a:solidFill>
                  <a:srgbClr val="494985"/>
                </a:solidFill>
                <a:latin typeface="Quicksand Medium"/>
                <a:ea typeface="Quicksand Medium"/>
                <a:cs typeface="Quicksand Medium"/>
                <a:sym typeface="Quicksand Medium"/>
              </a:defRPr>
            </a:lvl2pPr>
            <a:lvl3pPr lvl="2">
              <a:buNone/>
              <a:defRPr sz="800">
                <a:solidFill>
                  <a:srgbClr val="494985"/>
                </a:solidFill>
                <a:latin typeface="Quicksand Medium"/>
                <a:ea typeface="Quicksand Medium"/>
                <a:cs typeface="Quicksand Medium"/>
                <a:sym typeface="Quicksand Medium"/>
              </a:defRPr>
            </a:lvl3pPr>
            <a:lvl4pPr lvl="3">
              <a:buNone/>
              <a:defRPr sz="800">
                <a:solidFill>
                  <a:srgbClr val="494985"/>
                </a:solidFill>
                <a:latin typeface="Quicksand Medium"/>
                <a:ea typeface="Quicksand Medium"/>
                <a:cs typeface="Quicksand Medium"/>
                <a:sym typeface="Quicksand Medium"/>
              </a:defRPr>
            </a:lvl4pPr>
            <a:lvl5pPr lvl="4">
              <a:buNone/>
              <a:defRPr sz="800">
                <a:solidFill>
                  <a:srgbClr val="494985"/>
                </a:solidFill>
                <a:latin typeface="Quicksand Medium"/>
                <a:ea typeface="Quicksand Medium"/>
                <a:cs typeface="Quicksand Medium"/>
                <a:sym typeface="Quicksand Medium"/>
              </a:defRPr>
            </a:lvl5pPr>
            <a:lvl6pPr lvl="5">
              <a:buNone/>
              <a:defRPr sz="800">
                <a:solidFill>
                  <a:srgbClr val="494985"/>
                </a:solidFill>
                <a:latin typeface="Quicksand Medium"/>
                <a:ea typeface="Quicksand Medium"/>
                <a:cs typeface="Quicksand Medium"/>
                <a:sym typeface="Quicksand Medium"/>
              </a:defRPr>
            </a:lvl6pPr>
            <a:lvl7pPr lvl="6">
              <a:buNone/>
              <a:defRPr sz="800">
                <a:solidFill>
                  <a:srgbClr val="494985"/>
                </a:solidFill>
                <a:latin typeface="Quicksand Medium"/>
                <a:ea typeface="Quicksand Medium"/>
                <a:cs typeface="Quicksand Medium"/>
                <a:sym typeface="Quicksand Medium"/>
              </a:defRPr>
            </a:lvl7pPr>
            <a:lvl8pPr lvl="7">
              <a:buNone/>
              <a:defRPr sz="800">
                <a:solidFill>
                  <a:srgbClr val="494985"/>
                </a:solidFill>
                <a:latin typeface="Quicksand Medium"/>
                <a:ea typeface="Quicksand Medium"/>
                <a:cs typeface="Quicksand Medium"/>
                <a:sym typeface="Quicksand Medium"/>
              </a:defRPr>
            </a:lvl8pPr>
            <a:lvl9pPr lvl="8">
              <a:buNone/>
              <a:defRPr sz="800">
                <a:solidFill>
                  <a:srgbClr val="494985"/>
                </a:solidFill>
                <a:latin typeface="Quicksand Medium"/>
                <a:ea typeface="Quicksand Medium"/>
                <a:cs typeface="Quicksand Medium"/>
                <a:sym typeface="Quicksand Medium"/>
              </a:defRPr>
            </a:lvl9pPr>
          </a:lstStyle>
          <a:p>
            <a:pPr indent="0" lvl="0" marL="0" rtl="0" algn="l">
              <a:spcBef>
                <a:spcPts val="0"/>
              </a:spcBef>
              <a:spcAft>
                <a:spcPts val="0"/>
              </a:spcAft>
              <a:buNone/>
            </a:pPr>
            <a:fld id="{00000000-1234-1234-1234-123412341234}" type="slidenum">
              <a:rPr lang="en-GB"/>
              <a:t>‹#›</a:t>
            </a:fld>
            <a:endParaRPr/>
          </a:p>
        </p:txBody>
      </p:sp>
      <p:sp>
        <p:nvSpPr>
          <p:cNvPr id="912" name="Google Shape;912;p75"/>
          <p:cNvSpPr txBox="1"/>
          <p:nvPr>
            <p:ph idx="2" type="body"/>
          </p:nvPr>
        </p:nvSpPr>
        <p:spPr>
          <a:xfrm>
            <a:off x="4736600" y="1017700"/>
            <a:ext cx="4096500" cy="3659100"/>
          </a:xfrm>
          <a:prstGeom prst="rect">
            <a:avLst/>
          </a:prstGeom>
          <a:ln>
            <a:noFill/>
          </a:ln>
        </p:spPr>
        <p:txBody>
          <a:bodyPr anchorCtr="0" anchor="t" bIns="0" lIns="0" spcFirstLastPara="1" rIns="0" wrap="square" tIns="0">
            <a:spAutoFit/>
          </a:bodyPr>
          <a:lstStyle>
            <a:lvl1pPr indent="-368300" lvl="0" marL="457200">
              <a:spcBef>
                <a:spcPts val="0"/>
              </a:spcBef>
              <a:spcAft>
                <a:spcPts val="0"/>
              </a:spcAft>
              <a:buClr>
                <a:schemeClr val="dk1"/>
              </a:buClr>
              <a:buSzPts val="2200"/>
              <a:buChar char="●"/>
              <a:defRPr>
                <a:solidFill>
                  <a:schemeClr val="dk1"/>
                </a:solidFill>
              </a:defRPr>
            </a:lvl1pPr>
            <a:lvl2pPr indent="-361950" lvl="1" marL="914400">
              <a:spcBef>
                <a:spcPts val="1000"/>
              </a:spcBef>
              <a:spcAft>
                <a:spcPts val="0"/>
              </a:spcAft>
              <a:buClr>
                <a:schemeClr val="dk1"/>
              </a:buClr>
              <a:buSzPts val="2100"/>
              <a:buChar char="–"/>
              <a:defRPr>
                <a:solidFill>
                  <a:schemeClr val="dk1"/>
                </a:solidFill>
              </a:defRPr>
            </a:lvl2pPr>
            <a:lvl3pPr indent="-355600" lvl="2" marL="1371600">
              <a:spcBef>
                <a:spcPts val="1000"/>
              </a:spcBef>
              <a:spcAft>
                <a:spcPts val="0"/>
              </a:spcAft>
              <a:buClr>
                <a:schemeClr val="dk1"/>
              </a:buClr>
              <a:buSzPts val="2000"/>
              <a:buChar char="–"/>
              <a:defRPr>
                <a:solidFill>
                  <a:schemeClr val="dk1"/>
                </a:solidFill>
              </a:defRPr>
            </a:lvl3pPr>
            <a:lvl4pPr indent="-349250" lvl="3" marL="1828800">
              <a:spcBef>
                <a:spcPts val="800"/>
              </a:spcBef>
              <a:spcAft>
                <a:spcPts val="0"/>
              </a:spcAft>
              <a:buClr>
                <a:schemeClr val="dk1"/>
              </a:buClr>
              <a:buSzPts val="1900"/>
              <a:buChar char="–"/>
              <a:defRPr>
                <a:solidFill>
                  <a:schemeClr val="dk1"/>
                </a:solidFill>
              </a:defRPr>
            </a:lvl4pPr>
            <a:lvl5pPr indent="-342900" lvl="4" marL="2286000">
              <a:spcBef>
                <a:spcPts val="800"/>
              </a:spcBef>
              <a:spcAft>
                <a:spcPts val="0"/>
              </a:spcAft>
              <a:buClr>
                <a:schemeClr val="dk1"/>
              </a:buClr>
              <a:buSzPts val="1800"/>
              <a:buChar char="–"/>
              <a:defRPr>
                <a:solidFill>
                  <a:schemeClr val="dk1"/>
                </a:solidFill>
              </a:defRPr>
            </a:lvl5pPr>
            <a:lvl6pPr indent="-342900" lvl="5" marL="2743200">
              <a:spcBef>
                <a:spcPts val="600"/>
              </a:spcBef>
              <a:spcAft>
                <a:spcPts val="0"/>
              </a:spcAft>
              <a:buClr>
                <a:schemeClr val="dk1"/>
              </a:buClr>
              <a:buSzPts val="1800"/>
              <a:buChar char="–"/>
              <a:defRPr>
                <a:solidFill>
                  <a:schemeClr val="dk1"/>
                </a:solidFill>
              </a:defRPr>
            </a:lvl6pPr>
            <a:lvl7pPr indent="-342900" lvl="6" marL="3200400">
              <a:spcBef>
                <a:spcPts val="600"/>
              </a:spcBef>
              <a:spcAft>
                <a:spcPts val="0"/>
              </a:spcAft>
              <a:buClr>
                <a:schemeClr val="dk1"/>
              </a:buClr>
              <a:buSzPts val="1800"/>
              <a:buChar char="–"/>
              <a:defRPr>
                <a:solidFill>
                  <a:schemeClr val="dk1"/>
                </a:solidFill>
              </a:defRPr>
            </a:lvl7pPr>
            <a:lvl8pPr indent="-342900" lvl="7" marL="3657600">
              <a:spcBef>
                <a:spcPts val="400"/>
              </a:spcBef>
              <a:spcAft>
                <a:spcPts val="0"/>
              </a:spcAft>
              <a:buClr>
                <a:schemeClr val="dk1"/>
              </a:buClr>
              <a:buSzPts val="1800"/>
              <a:buChar char="–"/>
              <a:defRPr>
                <a:solidFill>
                  <a:schemeClr val="dk1"/>
                </a:solidFill>
              </a:defRPr>
            </a:lvl8pPr>
            <a:lvl9pPr indent="-342900" lvl="8" marL="4114800">
              <a:spcBef>
                <a:spcPts val="400"/>
              </a:spcBef>
              <a:spcAft>
                <a:spcPts val="200"/>
              </a:spcAft>
              <a:buClr>
                <a:schemeClr val="dk1"/>
              </a:buClr>
              <a:buSzPts val="1800"/>
              <a:buChar char="–"/>
              <a:defRPr>
                <a:solidFill>
                  <a:schemeClr val="dk1"/>
                </a:solidFill>
              </a:defRPr>
            </a:lvl9pPr>
          </a:lstStyle>
          <a:p/>
        </p:txBody>
      </p:sp>
      <p:sp>
        <p:nvSpPr>
          <p:cNvPr id="913" name="Google Shape;913;p75"/>
          <p:cNvSpPr txBox="1"/>
          <p:nvPr>
            <p:ph idx="3" type="subTitle"/>
          </p:nvPr>
        </p:nvSpPr>
        <p:spPr>
          <a:xfrm>
            <a:off x="6840000" y="0"/>
            <a:ext cx="1959900" cy="314100"/>
          </a:xfrm>
          <a:prstGeom prst="rect">
            <a:avLst/>
          </a:prstGeom>
        </p:spPr>
        <p:txBody>
          <a:bodyPr anchorCtr="0" anchor="ctr" bIns="91425" lIns="91425" spcFirstLastPara="1" rIns="0" wrap="square" tIns="91425">
            <a:spAutoFit/>
          </a:bodyPr>
          <a:lstStyle>
            <a:lvl1pPr lvl="0" algn="r">
              <a:lnSpc>
                <a:spcPct val="100000"/>
              </a:lnSpc>
              <a:spcBef>
                <a:spcPts val="0"/>
              </a:spcBef>
              <a:spcAft>
                <a:spcPts val="0"/>
              </a:spcAft>
              <a:buNone/>
              <a:defRPr sz="1200">
                <a:solidFill>
                  <a:schemeClr val="dk1"/>
                </a:solidFill>
                <a:latin typeface="Quicksand Medium"/>
                <a:ea typeface="Quicksand Medium"/>
                <a:cs typeface="Quicksand Medium"/>
                <a:sym typeface="Quicksand Medium"/>
              </a:defRPr>
            </a:lvl1pPr>
            <a:lvl2pPr lvl="1">
              <a:spcBef>
                <a:spcPts val="0"/>
              </a:spcBef>
              <a:spcAft>
                <a:spcPts val="0"/>
              </a:spcAft>
              <a:buNone/>
              <a:defRPr/>
            </a:lvl2pPr>
            <a:lvl3pPr lvl="2">
              <a:spcBef>
                <a:spcPts val="1000"/>
              </a:spcBef>
              <a:spcAft>
                <a:spcPts val="0"/>
              </a:spcAft>
              <a:buNone/>
              <a:defRPr/>
            </a:lvl3pPr>
            <a:lvl4pPr lvl="3">
              <a:spcBef>
                <a:spcPts val="1000"/>
              </a:spcBef>
              <a:spcAft>
                <a:spcPts val="0"/>
              </a:spcAft>
              <a:buNone/>
              <a:defRPr/>
            </a:lvl4pPr>
            <a:lvl5pPr lvl="4">
              <a:spcBef>
                <a:spcPts val="1000"/>
              </a:spcBef>
              <a:spcAft>
                <a:spcPts val="0"/>
              </a:spcAft>
              <a:buNone/>
              <a:defRPr/>
            </a:lvl5pPr>
            <a:lvl6pPr lvl="5">
              <a:spcBef>
                <a:spcPts val="1000"/>
              </a:spcBef>
              <a:spcAft>
                <a:spcPts val="0"/>
              </a:spcAft>
              <a:buNone/>
              <a:defRPr/>
            </a:lvl6pPr>
            <a:lvl7pPr lvl="6">
              <a:spcBef>
                <a:spcPts val="1000"/>
              </a:spcBef>
              <a:spcAft>
                <a:spcPts val="0"/>
              </a:spcAft>
              <a:buNone/>
              <a:defRPr/>
            </a:lvl7pPr>
            <a:lvl8pPr lvl="7">
              <a:spcBef>
                <a:spcPts val="1000"/>
              </a:spcBef>
              <a:spcAft>
                <a:spcPts val="0"/>
              </a:spcAft>
              <a:buNone/>
              <a:defRPr/>
            </a:lvl8pPr>
            <a:lvl9pPr lvl="8">
              <a:spcBef>
                <a:spcPts val="1000"/>
              </a:spcBef>
              <a:spcAft>
                <a:spcPts val="1000"/>
              </a:spcAft>
              <a:buNone/>
              <a:defRPr/>
            </a:lvl9pPr>
          </a:lstStyle>
          <a:p/>
        </p:txBody>
      </p:sp>
      <p:sp>
        <p:nvSpPr>
          <p:cNvPr id="914" name="Google Shape;914;p75"/>
          <p:cNvSpPr txBox="1"/>
          <p:nvPr>
            <p:ph type="title"/>
          </p:nvPr>
        </p:nvSpPr>
        <p:spPr>
          <a:xfrm>
            <a:off x="310900" y="313512"/>
            <a:ext cx="8521200" cy="698100"/>
          </a:xfrm>
          <a:prstGeom prst="rect">
            <a:avLst/>
          </a:prstGeom>
        </p:spPr>
        <p:txBody>
          <a:bodyPr anchorCtr="0" anchor="ctr" bIns="0" lIns="0" spcFirstLastPara="1" rIns="0" wrap="square" tIns="0">
            <a:spAutoFit/>
          </a:bodyPr>
          <a:lstStyle>
            <a:lvl1pPr lvl="0">
              <a:spcBef>
                <a:spcPts val="0"/>
              </a:spcBef>
              <a:spcAft>
                <a:spcPts val="0"/>
              </a:spcAft>
              <a:buNone/>
              <a:defRPr sz="2400"/>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image (no text under)">
  <p:cSld name="TITLE_4_1_1_1_3_2_1">
    <p:spTree>
      <p:nvGrpSpPr>
        <p:cNvPr id="915" name="Shape 915"/>
        <p:cNvGrpSpPr/>
        <p:nvPr/>
      </p:nvGrpSpPr>
      <p:grpSpPr>
        <a:xfrm>
          <a:off x="0" y="0"/>
          <a:ext cx="0" cy="0"/>
          <a:chOff x="0" y="0"/>
          <a:chExt cx="0" cy="0"/>
        </a:xfrm>
      </p:grpSpPr>
      <p:sp>
        <p:nvSpPr>
          <p:cNvPr id="916" name="Google Shape;916;p76"/>
          <p:cNvSpPr txBox="1"/>
          <p:nvPr>
            <p:ph idx="1" type="body"/>
          </p:nvPr>
        </p:nvSpPr>
        <p:spPr>
          <a:xfrm>
            <a:off x="310900" y="1017725"/>
            <a:ext cx="8521200" cy="3811500"/>
          </a:xfrm>
          <a:prstGeom prst="rect">
            <a:avLst/>
          </a:prstGeom>
          <a:ln>
            <a:noFill/>
          </a:ln>
        </p:spPr>
        <p:txBody>
          <a:bodyPr anchorCtr="0" anchor="t" bIns="0" lIns="0" spcFirstLastPara="1" rIns="0" wrap="square" tIns="0">
            <a:spAutoFit/>
          </a:bodyPr>
          <a:lstStyle>
            <a:lvl1pPr indent="-368300" lvl="0" marL="457200">
              <a:spcBef>
                <a:spcPts val="0"/>
              </a:spcBef>
              <a:spcAft>
                <a:spcPts val="0"/>
              </a:spcAft>
              <a:buClr>
                <a:schemeClr val="dk1"/>
              </a:buClr>
              <a:buSzPts val="2200"/>
              <a:buChar char="●"/>
              <a:defRPr>
                <a:solidFill>
                  <a:schemeClr val="dk1"/>
                </a:solidFill>
              </a:defRPr>
            </a:lvl1pPr>
            <a:lvl2pPr indent="-361950" lvl="1" marL="914400">
              <a:spcBef>
                <a:spcPts val="1000"/>
              </a:spcBef>
              <a:spcAft>
                <a:spcPts val="0"/>
              </a:spcAft>
              <a:buClr>
                <a:schemeClr val="dk1"/>
              </a:buClr>
              <a:buSzPts val="2100"/>
              <a:buChar char="–"/>
              <a:defRPr>
                <a:solidFill>
                  <a:schemeClr val="dk1"/>
                </a:solidFill>
              </a:defRPr>
            </a:lvl2pPr>
            <a:lvl3pPr indent="-355600" lvl="2" marL="1371600">
              <a:spcBef>
                <a:spcPts val="1000"/>
              </a:spcBef>
              <a:spcAft>
                <a:spcPts val="0"/>
              </a:spcAft>
              <a:buClr>
                <a:schemeClr val="dk1"/>
              </a:buClr>
              <a:buSzPts val="2000"/>
              <a:buChar char="–"/>
              <a:defRPr>
                <a:solidFill>
                  <a:schemeClr val="dk1"/>
                </a:solidFill>
              </a:defRPr>
            </a:lvl3pPr>
            <a:lvl4pPr indent="-349250" lvl="3" marL="1828800">
              <a:spcBef>
                <a:spcPts val="800"/>
              </a:spcBef>
              <a:spcAft>
                <a:spcPts val="0"/>
              </a:spcAft>
              <a:buClr>
                <a:schemeClr val="dk1"/>
              </a:buClr>
              <a:buSzPts val="1900"/>
              <a:buChar char="–"/>
              <a:defRPr>
                <a:solidFill>
                  <a:schemeClr val="dk1"/>
                </a:solidFill>
              </a:defRPr>
            </a:lvl4pPr>
            <a:lvl5pPr indent="-342900" lvl="4" marL="2286000">
              <a:spcBef>
                <a:spcPts val="800"/>
              </a:spcBef>
              <a:spcAft>
                <a:spcPts val="0"/>
              </a:spcAft>
              <a:buClr>
                <a:schemeClr val="dk1"/>
              </a:buClr>
              <a:buSzPts val="1800"/>
              <a:buChar char="–"/>
              <a:defRPr>
                <a:solidFill>
                  <a:schemeClr val="dk1"/>
                </a:solidFill>
              </a:defRPr>
            </a:lvl5pPr>
            <a:lvl6pPr indent="-342900" lvl="5" marL="2743200">
              <a:spcBef>
                <a:spcPts val="600"/>
              </a:spcBef>
              <a:spcAft>
                <a:spcPts val="0"/>
              </a:spcAft>
              <a:buClr>
                <a:schemeClr val="dk1"/>
              </a:buClr>
              <a:buSzPts val="1800"/>
              <a:buChar char="–"/>
              <a:defRPr>
                <a:solidFill>
                  <a:schemeClr val="dk1"/>
                </a:solidFill>
              </a:defRPr>
            </a:lvl6pPr>
            <a:lvl7pPr indent="-342900" lvl="6" marL="3200400">
              <a:spcBef>
                <a:spcPts val="600"/>
              </a:spcBef>
              <a:spcAft>
                <a:spcPts val="0"/>
              </a:spcAft>
              <a:buClr>
                <a:schemeClr val="dk1"/>
              </a:buClr>
              <a:buSzPts val="1800"/>
              <a:buChar char="–"/>
              <a:defRPr>
                <a:solidFill>
                  <a:schemeClr val="dk1"/>
                </a:solidFill>
              </a:defRPr>
            </a:lvl7pPr>
            <a:lvl8pPr indent="-342900" lvl="7" marL="3657600">
              <a:spcBef>
                <a:spcPts val="400"/>
              </a:spcBef>
              <a:spcAft>
                <a:spcPts val="0"/>
              </a:spcAft>
              <a:buClr>
                <a:schemeClr val="dk1"/>
              </a:buClr>
              <a:buSzPts val="1800"/>
              <a:buChar char="–"/>
              <a:defRPr>
                <a:solidFill>
                  <a:schemeClr val="dk1"/>
                </a:solidFill>
              </a:defRPr>
            </a:lvl8pPr>
            <a:lvl9pPr indent="-342900" lvl="8" marL="4114800">
              <a:spcBef>
                <a:spcPts val="400"/>
              </a:spcBef>
              <a:spcAft>
                <a:spcPts val="200"/>
              </a:spcAft>
              <a:buClr>
                <a:schemeClr val="dk1"/>
              </a:buClr>
              <a:buSzPts val="1800"/>
              <a:buChar char="–"/>
              <a:defRPr>
                <a:solidFill>
                  <a:schemeClr val="dk1"/>
                </a:solidFill>
              </a:defRPr>
            </a:lvl9pPr>
          </a:lstStyle>
          <a:p/>
        </p:txBody>
      </p:sp>
      <p:sp>
        <p:nvSpPr>
          <p:cNvPr id="917" name="Google Shape;917;p76"/>
          <p:cNvSpPr txBox="1"/>
          <p:nvPr>
            <p:ph idx="12" type="sldNum"/>
          </p:nvPr>
        </p:nvSpPr>
        <p:spPr>
          <a:xfrm>
            <a:off x="8832200" y="4829300"/>
            <a:ext cx="311700" cy="314100"/>
          </a:xfrm>
          <a:prstGeom prst="rect">
            <a:avLst/>
          </a:prstGeom>
          <a:noFill/>
          <a:ln>
            <a:noFill/>
          </a:ln>
        </p:spPr>
        <p:txBody>
          <a:bodyPr anchorCtr="0" anchor="t" bIns="91425" lIns="91425" spcFirstLastPara="1" rIns="91425" wrap="square" tIns="91425">
            <a:noAutofit/>
          </a:bodyPr>
          <a:lstStyle>
            <a:lvl1pPr lvl="0">
              <a:buNone/>
              <a:defRPr sz="800">
                <a:solidFill>
                  <a:srgbClr val="494985"/>
                </a:solidFill>
                <a:latin typeface="Quicksand Medium"/>
                <a:ea typeface="Quicksand Medium"/>
                <a:cs typeface="Quicksand Medium"/>
                <a:sym typeface="Quicksand Medium"/>
              </a:defRPr>
            </a:lvl1pPr>
            <a:lvl2pPr lvl="1">
              <a:buNone/>
              <a:defRPr sz="800">
                <a:solidFill>
                  <a:srgbClr val="494985"/>
                </a:solidFill>
                <a:latin typeface="Quicksand Medium"/>
                <a:ea typeface="Quicksand Medium"/>
                <a:cs typeface="Quicksand Medium"/>
                <a:sym typeface="Quicksand Medium"/>
              </a:defRPr>
            </a:lvl2pPr>
            <a:lvl3pPr lvl="2">
              <a:buNone/>
              <a:defRPr sz="800">
                <a:solidFill>
                  <a:srgbClr val="494985"/>
                </a:solidFill>
                <a:latin typeface="Quicksand Medium"/>
                <a:ea typeface="Quicksand Medium"/>
                <a:cs typeface="Quicksand Medium"/>
                <a:sym typeface="Quicksand Medium"/>
              </a:defRPr>
            </a:lvl3pPr>
            <a:lvl4pPr lvl="3">
              <a:buNone/>
              <a:defRPr sz="800">
                <a:solidFill>
                  <a:srgbClr val="494985"/>
                </a:solidFill>
                <a:latin typeface="Quicksand Medium"/>
                <a:ea typeface="Quicksand Medium"/>
                <a:cs typeface="Quicksand Medium"/>
                <a:sym typeface="Quicksand Medium"/>
              </a:defRPr>
            </a:lvl4pPr>
            <a:lvl5pPr lvl="4">
              <a:buNone/>
              <a:defRPr sz="800">
                <a:solidFill>
                  <a:srgbClr val="494985"/>
                </a:solidFill>
                <a:latin typeface="Quicksand Medium"/>
                <a:ea typeface="Quicksand Medium"/>
                <a:cs typeface="Quicksand Medium"/>
                <a:sym typeface="Quicksand Medium"/>
              </a:defRPr>
            </a:lvl5pPr>
            <a:lvl6pPr lvl="5">
              <a:buNone/>
              <a:defRPr sz="800">
                <a:solidFill>
                  <a:srgbClr val="494985"/>
                </a:solidFill>
                <a:latin typeface="Quicksand Medium"/>
                <a:ea typeface="Quicksand Medium"/>
                <a:cs typeface="Quicksand Medium"/>
                <a:sym typeface="Quicksand Medium"/>
              </a:defRPr>
            </a:lvl6pPr>
            <a:lvl7pPr lvl="6">
              <a:buNone/>
              <a:defRPr sz="800">
                <a:solidFill>
                  <a:srgbClr val="494985"/>
                </a:solidFill>
                <a:latin typeface="Quicksand Medium"/>
                <a:ea typeface="Quicksand Medium"/>
                <a:cs typeface="Quicksand Medium"/>
                <a:sym typeface="Quicksand Medium"/>
              </a:defRPr>
            </a:lvl7pPr>
            <a:lvl8pPr lvl="7">
              <a:buNone/>
              <a:defRPr sz="800">
                <a:solidFill>
                  <a:srgbClr val="494985"/>
                </a:solidFill>
                <a:latin typeface="Quicksand Medium"/>
                <a:ea typeface="Quicksand Medium"/>
                <a:cs typeface="Quicksand Medium"/>
                <a:sym typeface="Quicksand Medium"/>
              </a:defRPr>
            </a:lvl8pPr>
            <a:lvl9pPr lvl="8">
              <a:buNone/>
              <a:defRPr sz="800">
                <a:solidFill>
                  <a:srgbClr val="494985"/>
                </a:solidFill>
                <a:latin typeface="Quicksand Medium"/>
                <a:ea typeface="Quicksand Medium"/>
                <a:cs typeface="Quicksand Medium"/>
                <a:sym typeface="Quicksand Medium"/>
              </a:defRPr>
            </a:lvl9pPr>
          </a:lstStyle>
          <a:p>
            <a:pPr indent="0" lvl="0" marL="0" rtl="0" algn="l">
              <a:spcBef>
                <a:spcPts val="0"/>
              </a:spcBef>
              <a:spcAft>
                <a:spcPts val="0"/>
              </a:spcAft>
              <a:buNone/>
            </a:pPr>
            <a:fld id="{00000000-1234-1234-1234-123412341234}" type="slidenum">
              <a:rPr lang="en-GB"/>
              <a:t>‹#›</a:t>
            </a:fld>
            <a:endParaRPr/>
          </a:p>
        </p:txBody>
      </p:sp>
      <p:sp>
        <p:nvSpPr>
          <p:cNvPr id="918" name="Google Shape;918;p76"/>
          <p:cNvSpPr txBox="1"/>
          <p:nvPr>
            <p:ph type="title"/>
          </p:nvPr>
        </p:nvSpPr>
        <p:spPr>
          <a:xfrm>
            <a:off x="310900" y="307424"/>
            <a:ext cx="8521200" cy="708900"/>
          </a:xfrm>
          <a:prstGeom prst="rect">
            <a:avLst/>
          </a:prstGeom>
        </p:spPr>
        <p:txBody>
          <a:bodyPr anchorCtr="0" anchor="ctr" bIns="0" lIns="0" spcFirstLastPara="1" rIns="0" wrap="square" tIns="0">
            <a:spAutoFit/>
          </a:bodyPr>
          <a:lstStyle>
            <a:lvl1pPr lvl="0">
              <a:spcBef>
                <a:spcPts val="0"/>
              </a:spcBef>
              <a:spcAft>
                <a:spcPts val="0"/>
              </a:spcAft>
              <a:buNone/>
              <a:defRPr sz="2400"/>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919" name="Google Shape;919;p76"/>
          <p:cNvSpPr txBox="1"/>
          <p:nvPr>
            <p:ph idx="2" type="subTitle"/>
          </p:nvPr>
        </p:nvSpPr>
        <p:spPr>
          <a:xfrm>
            <a:off x="6840000" y="0"/>
            <a:ext cx="1960500" cy="314100"/>
          </a:xfrm>
          <a:prstGeom prst="rect">
            <a:avLst/>
          </a:prstGeom>
        </p:spPr>
        <p:txBody>
          <a:bodyPr anchorCtr="0" anchor="ctr" bIns="91425" lIns="91425" spcFirstLastPara="1" rIns="0" wrap="square" tIns="91425">
            <a:spAutoFit/>
          </a:bodyPr>
          <a:lstStyle>
            <a:lvl1pPr lvl="0" algn="r">
              <a:lnSpc>
                <a:spcPct val="100000"/>
              </a:lnSpc>
              <a:spcBef>
                <a:spcPts val="0"/>
              </a:spcBef>
              <a:spcAft>
                <a:spcPts val="0"/>
              </a:spcAft>
              <a:buNone/>
              <a:defRPr sz="1200">
                <a:solidFill>
                  <a:schemeClr val="dk1"/>
                </a:solidFill>
                <a:latin typeface="Quicksand Medium"/>
                <a:ea typeface="Quicksand Medium"/>
                <a:cs typeface="Quicksand Medium"/>
                <a:sym typeface="Quicksand Medium"/>
              </a:defRPr>
            </a:lvl1pPr>
            <a:lvl2pPr lvl="1">
              <a:spcBef>
                <a:spcPts val="0"/>
              </a:spcBef>
              <a:spcAft>
                <a:spcPts val="0"/>
              </a:spcAft>
              <a:buNone/>
              <a:defRPr/>
            </a:lvl2pPr>
            <a:lvl3pPr lvl="2">
              <a:spcBef>
                <a:spcPts val="1000"/>
              </a:spcBef>
              <a:spcAft>
                <a:spcPts val="0"/>
              </a:spcAft>
              <a:buNone/>
              <a:defRPr/>
            </a:lvl3pPr>
            <a:lvl4pPr lvl="3">
              <a:spcBef>
                <a:spcPts val="1000"/>
              </a:spcBef>
              <a:spcAft>
                <a:spcPts val="0"/>
              </a:spcAft>
              <a:buNone/>
              <a:defRPr/>
            </a:lvl4pPr>
            <a:lvl5pPr lvl="4">
              <a:spcBef>
                <a:spcPts val="1000"/>
              </a:spcBef>
              <a:spcAft>
                <a:spcPts val="0"/>
              </a:spcAft>
              <a:buNone/>
              <a:defRPr/>
            </a:lvl5pPr>
            <a:lvl6pPr lvl="5">
              <a:spcBef>
                <a:spcPts val="1000"/>
              </a:spcBef>
              <a:spcAft>
                <a:spcPts val="0"/>
              </a:spcAft>
              <a:buNone/>
              <a:defRPr/>
            </a:lvl6pPr>
            <a:lvl7pPr lvl="6">
              <a:spcBef>
                <a:spcPts val="1000"/>
              </a:spcBef>
              <a:spcAft>
                <a:spcPts val="0"/>
              </a:spcAft>
              <a:buNone/>
              <a:defRPr/>
            </a:lvl7pPr>
            <a:lvl8pPr lvl="7">
              <a:spcBef>
                <a:spcPts val="1000"/>
              </a:spcBef>
              <a:spcAft>
                <a:spcPts val="0"/>
              </a:spcAft>
              <a:buNone/>
              <a:defRPr/>
            </a:lvl8pPr>
            <a:lvl9pPr lvl="8">
              <a:spcBef>
                <a:spcPts val="1000"/>
              </a:spcBef>
              <a:spcAft>
                <a:spcPts val="1000"/>
              </a:spcAft>
              <a:buNone/>
              <a:defRPr/>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English" showMasterSp="0">
  <p:cSld name="Title Slide 2_1_2">
    <p:bg>
      <p:bgPr>
        <a:solidFill>
          <a:srgbClr val="EBEDFE"/>
        </a:solidFill>
      </p:bgPr>
    </p:bg>
    <p:spTree>
      <p:nvGrpSpPr>
        <p:cNvPr id="80" name="Shape 80"/>
        <p:cNvGrpSpPr/>
        <p:nvPr/>
      </p:nvGrpSpPr>
      <p:grpSpPr>
        <a:xfrm>
          <a:off x="0" y="0"/>
          <a:ext cx="0" cy="0"/>
          <a:chOff x="0" y="0"/>
          <a:chExt cx="0" cy="0"/>
        </a:xfrm>
      </p:grpSpPr>
      <p:pic>
        <p:nvPicPr>
          <p:cNvPr id="81" name="Google Shape;81;p9"/>
          <p:cNvPicPr preferRelativeResize="0"/>
          <p:nvPr/>
        </p:nvPicPr>
        <p:blipFill rotWithShape="1">
          <a:blip r:embed="rId2">
            <a:alphaModFix/>
          </a:blip>
          <a:srcRect b="0" l="6209" r="6209" t="0"/>
          <a:stretch/>
        </p:blipFill>
        <p:spPr>
          <a:xfrm>
            <a:off x="324000" y="4008600"/>
            <a:ext cx="859400" cy="127996"/>
          </a:xfrm>
          <a:prstGeom prst="rect">
            <a:avLst/>
          </a:prstGeom>
          <a:noFill/>
          <a:ln>
            <a:noFill/>
          </a:ln>
        </p:spPr>
      </p:pic>
      <p:sp>
        <p:nvSpPr>
          <p:cNvPr id="82" name="Google Shape;82;p9"/>
          <p:cNvSpPr txBox="1"/>
          <p:nvPr/>
        </p:nvSpPr>
        <p:spPr>
          <a:xfrm>
            <a:off x="323850" y="3781525"/>
            <a:ext cx="1860900" cy="277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English</a:t>
            </a:r>
            <a:endParaRPr b="1" sz="1700">
              <a:solidFill>
                <a:schemeClr val="dk1"/>
              </a:solidFill>
              <a:latin typeface="Lexend"/>
              <a:ea typeface="Lexend"/>
              <a:cs typeface="Lexend"/>
              <a:sym typeface="Lexend"/>
            </a:endParaRPr>
          </a:p>
        </p:txBody>
      </p:sp>
      <p:sp>
        <p:nvSpPr>
          <p:cNvPr id="83" name="Google Shape;83;p9"/>
          <p:cNvSpPr txBox="1"/>
          <p:nvPr>
            <p:ph type="ctrTitle"/>
          </p:nvPr>
        </p:nvSpPr>
        <p:spPr>
          <a:xfrm>
            <a:off x="323850" y="810000"/>
            <a:ext cx="54507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85" name="Google Shape;85;p9"/>
          <p:cNvPicPr preferRelativeResize="0"/>
          <p:nvPr/>
        </p:nvPicPr>
        <p:blipFill>
          <a:blip r:embed="rId4">
            <a:alphaModFix/>
          </a:blip>
          <a:stretch>
            <a:fillRect/>
          </a:stretch>
        </p:blipFill>
        <p:spPr>
          <a:xfrm>
            <a:off x="6156975" y="0"/>
            <a:ext cx="2987025" cy="3854074"/>
          </a:xfrm>
          <a:prstGeom prst="rect">
            <a:avLst/>
          </a:prstGeom>
          <a:noFill/>
          <a:ln>
            <a:noFill/>
          </a:ln>
        </p:spPr>
      </p:pic>
      <p:sp>
        <p:nvSpPr>
          <p:cNvPr id="86" name="Google Shape;86;p9"/>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87" name="Google Shape;87;p9"/>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extLst>
    <p:ext uri="{DCECCB84-F9BA-43D5-87BE-67443E8EF086}">
      <p15:sldGuideLst>
        <p15:guide id="1" orient="horz" pos="2867">
          <p15:clr>
            <a:srgbClr val="E46962"/>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0 Title slide - French" showMasterSp="0">
  <p:cSld name="Title Slide 2_1_1_1_1_1_1_1_1_1_1_1">
    <p:bg>
      <p:bgPr>
        <a:solidFill>
          <a:srgbClr val="EBEDFE"/>
        </a:solidFill>
      </p:bgPr>
    </p:bg>
    <p:spTree>
      <p:nvGrpSpPr>
        <p:cNvPr id="88" name="Shape 88"/>
        <p:cNvGrpSpPr/>
        <p:nvPr/>
      </p:nvGrpSpPr>
      <p:grpSpPr>
        <a:xfrm>
          <a:off x="0" y="0"/>
          <a:ext cx="0" cy="0"/>
          <a:chOff x="0" y="0"/>
          <a:chExt cx="0" cy="0"/>
        </a:xfrm>
      </p:grpSpPr>
      <p:pic>
        <p:nvPicPr>
          <p:cNvPr id="89" name="Google Shape;89;p10"/>
          <p:cNvPicPr preferRelativeResize="0"/>
          <p:nvPr/>
        </p:nvPicPr>
        <p:blipFill rotWithShape="1">
          <a:blip r:embed="rId2">
            <a:alphaModFix/>
          </a:blip>
          <a:srcRect b="0" l="6209" r="6209" t="0"/>
          <a:stretch/>
        </p:blipFill>
        <p:spPr>
          <a:xfrm>
            <a:off x="324000" y="4008600"/>
            <a:ext cx="772225" cy="128000"/>
          </a:xfrm>
          <a:prstGeom prst="rect">
            <a:avLst/>
          </a:prstGeom>
          <a:noFill/>
          <a:ln>
            <a:noFill/>
          </a:ln>
        </p:spPr>
      </p:pic>
      <p:sp>
        <p:nvSpPr>
          <p:cNvPr id="90" name="Google Shape;90;p10"/>
          <p:cNvSpPr txBox="1"/>
          <p:nvPr>
            <p:ph type="ctrTitle"/>
          </p:nvPr>
        </p:nvSpPr>
        <p:spPr>
          <a:xfrm>
            <a:off x="323850" y="810000"/>
            <a:ext cx="5502000" cy="2742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3800"/>
              <a:buFont typeface="Lexend"/>
              <a:buNone/>
              <a:defRPr sz="3800">
                <a:solidFill>
                  <a:schemeClr val="dk1"/>
                </a:solidFill>
                <a:latin typeface="Lexend"/>
                <a:ea typeface="Lexend"/>
                <a:cs typeface="Lexend"/>
                <a:sym typeface="Lexen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1" name="Google Shape;91;p10"/>
          <p:cNvSpPr txBox="1"/>
          <p:nvPr/>
        </p:nvSpPr>
        <p:spPr>
          <a:xfrm>
            <a:off x="323850" y="3781525"/>
            <a:ext cx="1860900" cy="277200"/>
          </a:xfrm>
          <a:prstGeom prst="rect">
            <a:avLst/>
          </a:prstGeom>
          <a:noFill/>
          <a:ln>
            <a:noFill/>
          </a:ln>
        </p:spPr>
        <p:txBody>
          <a:bodyPr anchorCtr="0" anchor="t" bIns="0" lIns="0" spcFirstLastPara="1" rIns="0" wrap="none" tIns="0">
            <a:spAutoFit/>
          </a:bodyPr>
          <a:lstStyle/>
          <a:p>
            <a:pPr indent="0" lvl="0" marL="0" rtl="0" algn="l">
              <a:spcBef>
                <a:spcPts val="0"/>
              </a:spcBef>
              <a:spcAft>
                <a:spcPts val="0"/>
              </a:spcAft>
              <a:buNone/>
            </a:pPr>
            <a:r>
              <a:rPr b="1" lang="en-GB" sz="1400">
                <a:solidFill>
                  <a:schemeClr val="dk1"/>
                </a:solidFill>
                <a:latin typeface="Lexend"/>
                <a:ea typeface="Lexend"/>
                <a:cs typeface="Lexend"/>
                <a:sym typeface="Lexend"/>
              </a:rPr>
              <a:t>Faransiis</a:t>
            </a:r>
            <a:endParaRPr b="1" sz="1400">
              <a:solidFill>
                <a:schemeClr val="dk1"/>
              </a:solidFill>
              <a:latin typeface="Lexend"/>
              <a:ea typeface="Lexend"/>
              <a:cs typeface="Lexend"/>
              <a:sym typeface="Lexend"/>
            </a:endParaRPr>
          </a:p>
        </p:txBody>
      </p:sp>
      <p:grpSp>
        <p:nvGrpSpPr>
          <p:cNvPr id="93" name="Google Shape;93;p10"/>
          <p:cNvGrpSpPr/>
          <p:nvPr/>
        </p:nvGrpSpPr>
        <p:grpSpPr>
          <a:xfrm>
            <a:off x="6156975" y="0"/>
            <a:ext cx="2987025" cy="3854074"/>
            <a:chOff x="6156975" y="0"/>
            <a:chExt cx="2987025" cy="3854074"/>
          </a:xfrm>
        </p:grpSpPr>
        <p:pic>
          <p:nvPicPr>
            <p:cNvPr id="94" name="Google Shape;94;p10"/>
            <p:cNvPicPr preferRelativeResize="0"/>
            <p:nvPr/>
          </p:nvPicPr>
          <p:blipFill rotWithShape="1">
            <a:blip r:embed="rId4">
              <a:alphaModFix/>
            </a:blip>
            <a:srcRect b="0" l="0" r="0" t="0"/>
            <a:stretch/>
          </p:blipFill>
          <p:spPr>
            <a:xfrm>
              <a:off x="6156975" y="0"/>
              <a:ext cx="2987025" cy="3854074"/>
            </a:xfrm>
            <a:prstGeom prst="rect">
              <a:avLst/>
            </a:prstGeom>
            <a:noFill/>
            <a:ln>
              <a:noFill/>
            </a:ln>
          </p:spPr>
        </p:pic>
        <p:sp>
          <p:nvSpPr>
            <p:cNvPr id="95" name="Google Shape;95;p10"/>
            <p:cNvSpPr/>
            <p:nvPr/>
          </p:nvSpPr>
          <p:spPr>
            <a:xfrm>
              <a:off x="6858000" y="868200"/>
              <a:ext cx="2210100" cy="219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exend"/>
                <a:ea typeface="Lexend"/>
                <a:cs typeface="Lexend"/>
                <a:sym typeface="Lexend"/>
              </a:endParaRPr>
            </a:p>
          </p:txBody>
        </p:sp>
      </p:grpSp>
      <p:sp>
        <p:nvSpPr>
          <p:cNvPr id="96" name="Google Shape;96;p10"/>
          <p:cNvSpPr txBox="1"/>
          <p:nvPr/>
        </p:nvSpPr>
        <p:spPr>
          <a:xfrm>
            <a:off x="323850" y="4327975"/>
            <a:ext cx="528300" cy="461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1800">
                <a:solidFill>
                  <a:schemeClr val="dk1"/>
                </a:solidFill>
                <a:latin typeface="Lexend"/>
                <a:ea typeface="Lexend"/>
                <a:cs typeface="Lexend"/>
                <a:sym typeface="Lexend"/>
              </a:rPr>
              <a:t>Unit</a:t>
            </a:r>
            <a:endParaRPr b="1" sz="1800">
              <a:solidFill>
                <a:schemeClr val="dk1"/>
              </a:solidFill>
              <a:latin typeface="Lexend"/>
              <a:ea typeface="Lexend"/>
              <a:cs typeface="Lexend"/>
              <a:sym typeface="Lexend"/>
            </a:endParaRPr>
          </a:p>
        </p:txBody>
      </p:sp>
      <p:sp>
        <p:nvSpPr>
          <p:cNvPr id="97" name="Google Shape;97;p10"/>
          <p:cNvSpPr txBox="1"/>
          <p:nvPr>
            <p:ph idx="1" type="subTitle"/>
          </p:nvPr>
        </p:nvSpPr>
        <p:spPr>
          <a:xfrm>
            <a:off x="966425" y="4327975"/>
            <a:ext cx="5942400" cy="669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dk1"/>
              </a:buClr>
              <a:buSzPts val="1800"/>
              <a:buFont typeface="Lexend"/>
              <a:buNone/>
              <a:defRPr sz="1800">
                <a:solidFill>
                  <a:schemeClr val="dk1"/>
                </a:solidFill>
                <a:latin typeface="Lexend"/>
                <a:ea typeface="Lexend"/>
                <a:cs typeface="Lexend"/>
                <a:sym typeface="Lexend"/>
              </a:defRPr>
            </a:lvl1pPr>
            <a:lvl2pPr lvl="1" rtl="0" algn="ctr">
              <a:lnSpc>
                <a:spcPct val="100000"/>
              </a:lnSpc>
              <a:spcBef>
                <a:spcPts val="0"/>
              </a:spcBef>
              <a:spcAft>
                <a:spcPts val="0"/>
              </a:spcAft>
              <a:buSzPts val="1500"/>
              <a:buNone/>
              <a:defRPr sz="1500"/>
            </a:lvl2pPr>
            <a:lvl3pPr lvl="2" rtl="0" algn="ctr">
              <a:lnSpc>
                <a:spcPct val="100000"/>
              </a:lnSpc>
              <a:spcBef>
                <a:spcPts val="400"/>
              </a:spcBef>
              <a:spcAft>
                <a:spcPts val="0"/>
              </a:spcAft>
              <a:buSzPts val="1400"/>
              <a:buNone/>
              <a:defRPr sz="1400"/>
            </a:lvl3pPr>
            <a:lvl4pPr lvl="3" rtl="0" algn="ctr">
              <a:lnSpc>
                <a:spcPct val="100000"/>
              </a:lnSpc>
              <a:spcBef>
                <a:spcPts val="400"/>
              </a:spcBef>
              <a:spcAft>
                <a:spcPts val="0"/>
              </a:spcAft>
              <a:buSzPts val="1200"/>
              <a:buNone/>
              <a:defRPr sz="1200"/>
            </a:lvl4pPr>
            <a:lvl5pPr lvl="4" rtl="0" algn="ctr">
              <a:lnSpc>
                <a:spcPct val="100000"/>
              </a:lnSpc>
              <a:spcBef>
                <a:spcPts val="400"/>
              </a:spcBef>
              <a:spcAft>
                <a:spcPts val="0"/>
              </a:spcAft>
              <a:buSzPts val="1200"/>
              <a:buNone/>
              <a:defRPr sz="1200"/>
            </a:lvl5pPr>
            <a:lvl6pPr lvl="5" rtl="0" algn="ctr">
              <a:lnSpc>
                <a:spcPct val="90000"/>
              </a:lnSpc>
              <a:spcBef>
                <a:spcPts val="400"/>
              </a:spcBef>
              <a:spcAft>
                <a:spcPts val="0"/>
              </a:spcAft>
              <a:buSzPts val="1200"/>
              <a:buNone/>
              <a:defRPr sz="1200"/>
            </a:lvl6pPr>
            <a:lvl7pPr lvl="6" rtl="0" algn="ctr">
              <a:lnSpc>
                <a:spcPct val="90000"/>
              </a:lnSpc>
              <a:spcBef>
                <a:spcPts val="600"/>
              </a:spcBef>
              <a:spcAft>
                <a:spcPts val="0"/>
              </a:spcAft>
              <a:buSzPts val="1200"/>
              <a:buNone/>
              <a:defRPr sz="1200"/>
            </a:lvl7pPr>
            <a:lvl8pPr lvl="7" rtl="0" algn="ctr">
              <a:lnSpc>
                <a:spcPct val="90000"/>
              </a:lnSpc>
              <a:spcBef>
                <a:spcPts val="400"/>
              </a:spcBef>
              <a:spcAft>
                <a:spcPts val="0"/>
              </a:spcAft>
              <a:buSzPts val="1200"/>
              <a:buNone/>
              <a:defRPr sz="1200"/>
            </a:lvl8pPr>
            <a:lvl9pPr lvl="8" rtl="0" algn="ctr">
              <a:lnSpc>
                <a:spcPct val="90000"/>
              </a:lnSpc>
              <a:spcBef>
                <a:spcPts val="400"/>
              </a:spcBef>
              <a:spcAft>
                <a:spcPts val="200"/>
              </a:spcAft>
              <a:buSzPts val="1200"/>
              <a:buNone/>
              <a:defRPr sz="1200"/>
            </a:lvl9pPr>
          </a:lstStyle>
          <a:p/>
        </p:txBody>
      </p:sp>
      <p:pic>
        <p:nvPicPr>
          <p:cNvPr id="98" name="Google Shape;98;p10"/>
          <p:cNvPicPr preferRelativeResize="0"/>
          <p:nvPr/>
        </p:nvPicPr>
        <p:blipFill>
          <a:blip r:embed="rId5">
            <a:alphaModFix/>
          </a:blip>
          <a:stretch>
            <a:fillRect/>
          </a:stretch>
        </p:blipFill>
        <p:spPr>
          <a:xfrm rot="-390000">
            <a:off x="6657352" y="759276"/>
            <a:ext cx="2315647" cy="2315647"/>
          </a:xfrm>
          <a:prstGeom prst="rect">
            <a:avLst/>
          </a:prstGeom>
          <a:noFill/>
          <a:ln>
            <a:noFill/>
          </a:ln>
        </p:spPr>
      </p:pic>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 Id="rId22" Type="http://schemas.openxmlformats.org/officeDocument/2006/relationships/slideLayout" Target="../slideLayouts/slideLayout21.xml"/><Relationship Id="rId23" Type="http://schemas.openxmlformats.org/officeDocument/2006/relationships/slideLayout" Target="../slideLayouts/slideLayout22.xml"/><Relationship Id="rId24" Type="http://schemas.openxmlformats.org/officeDocument/2006/relationships/slideLayout" Target="../slideLayouts/slideLayout23.xml"/><Relationship Id="rId25" Type="http://schemas.openxmlformats.org/officeDocument/2006/relationships/slideLayout" Target="../slideLayouts/slideLayout24.xml"/><Relationship Id="rId26" Type="http://schemas.openxmlformats.org/officeDocument/2006/relationships/slideLayout" Target="../slideLayouts/slideLayout25.xml"/><Relationship Id="rId27" Type="http://schemas.openxmlformats.org/officeDocument/2006/relationships/slideLayout" Target="../slideLayouts/slideLayout26.xml"/><Relationship Id="rId28" Type="http://schemas.openxmlformats.org/officeDocument/2006/relationships/slideLayout" Target="../slideLayouts/slideLayout27.xml"/><Relationship Id="rId29" Type="http://schemas.openxmlformats.org/officeDocument/2006/relationships/slideLayout" Target="../slideLayouts/slideLayout28.xml"/><Relationship Id="rId30" Type="http://schemas.openxmlformats.org/officeDocument/2006/relationships/slideLayout" Target="../slideLayouts/slideLayout29.xml"/><Relationship Id="rId31" Type="http://schemas.openxmlformats.org/officeDocument/2006/relationships/slideLayout" Target="../slideLayouts/slideLayout30.xml"/><Relationship Id="rId32" Type="http://schemas.openxmlformats.org/officeDocument/2006/relationships/slideLayout" Target="../slideLayouts/slideLayout31.xml"/><Relationship Id="rId33" Type="http://schemas.openxmlformats.org/officeDocument/2006/relationships/slideLayout" Target="../slideLayouts/slideLayout32.xml"/><Relationship Id="rId34" Type="http://schemas.openxmlformats.org/officeDocument/2006/relationships/slideLayout" Target="../slideLayouts/slideLayout33.xml"/><Relationship Id="rId35" Type="http://schemas.openxmlformats.org/officeDocument/2006/relationships/slideLayout" Target="../slideLayouts/slideLayout34.xml"/><Relationship Id="rId36" Type="http://schemas.openxmlformats.org/officeDocument/2006/relationships/slideLayout" Target="../slideLayouts/slideLayout35.xml"/><Relationship Id="rId37" Type="http://schemas.openxmlformats.org/officeDocument/2006/relationships/slideLayout" Target="../slideLayouts/slideLayout36.xml"/><Relationship Id="rId38" Type="http://schemas.openxmlformats.org/officeDocument/2006/relationships/slideLayout" Target="../slideLayouts/slideLayout37.xml"/><Relationship Id="rId39" Type="http://schemas.openxmlformats.org/officeDocument/2006/relationships/slideLayout" Target="../slideLayouts/slideLayout38.xml"/><Relationship Id="rId40" Type="http://schemas.openxmlformats.org/officeDocument/2006/relationships/slideLayout" Target="../slideLayouts/slideLayout39.xml"/><Relationship Id="rId41" Type="http://schemas.openxmlformats.org/officeDocument/2006/relationships/slideLayout" Target="../slideLayouts/slideLayout40.xml"/><Relationship Id="rId42" Type="http://schemas.openxmlformats.org/officeDocument/2006/relationships/slideLayout" Target="../slideLayouts/slideLayout41.xml"/><Relationship Id="rId43" Type="http://schemas.openxmlformats.org/officeDocument/2006/relationships/slideLayout" Target="../slideLayouts/slideLayout42.xml"/><Relationship Id="rId44" Type="http://schemas.openxmlformats.org/officeDocument/2006/relationships/slideLayout" Target="../slideLayouts/slideLayout43.xml"/><Relationship Id="rId45" Type="http://schemas.openxmlformats.org/officeDocument/2006/relationships/slideLayout" Target="../slideLayouts/slideLayout44.xml"/><Relationship Id="rId46" Type="http://schemas.openxmlformats.org/officeDocument/2006/relationships/slideLayout" Target="../slideLayouts/slideLayout45.xml"/><Relationship Id="rId47" Type="http://schemas.openxmlformats.org/officeDocument/2006/relationships/slideLayout" Target="../slideLayouts/slideLayout46.xml"/><Relationship Id="rId48" Type="http://schemas.openxmlformats.org/officeDocument/2006/relationships/slideLayout" Target="../slideLayouts/slideLayout47.xml"/><Relationship Id="rId49" Type="http://schemas.openxmlformats.org/officeDocument/2006/relationships/slideLayout" Target="../slideLayouts/slideLayout48.xml"/><Relationship Id="rId50" Type="http://schemas.openxmlformats.org/officeDocument/2006/relationships/slideLayout" Target="../slideLayouts/slideLayout49.xml"/><Relationship Id="rId51" Type="http://schemas.openxmlformats.org/officeDocument/2006/relationships/slideLayout" Target="../slideLayouts/slideLayout50.xml"/><Relationship Id="rId52" Type="http://schemas.openxmlformats.org/officeDocument/2006/relationships/slideLayout" Target="../slideLayouts/slideLayout51.xml"/><Relationship Id="rId53" Type="http://schemas.openxmlformats.org/officeDocument/2006/relationships/slideLayout" Target="../slideLayouts/slideLayout52.xml"/><Relationship Id="rId54" Type="http://schemas.openxmlformats.org/officeDocument/2006/relationships/slideLayout" Target="../slideLayouts/slideLayout53.xml"/><Relationship Id="rId55" Type="http://schemas.openxmlformats.org/officeDocument/2006/relationships/slideLayout" Target="../slideLayouts/slideLayout54.xml"/><Relationship Id="rId56" Type="http://schemas.openxmlformats.org/officeDocument/2006/relationships/slideLayout" Target="../slideLayouts/slideLayout55.xml"/><Relationship Id="rId57" Type="http://schemas.openxmlformats.org/officeDocument/2006/relationships/slideLayout" Target="../slideLayouts/slideLayout56.xml"/><Relationship Id="rId58" Type="http://schemas.openxmlformats.org/officeDocument/2006/relationships/slideLayout" Target="../slideLayouts/slideLayout57.xml"/><Relationship Id="rId59" Type="http://schemas.openxmlformats.org/officeDocument/2006/relationships/slideLayout" Target="../slideLayouts/slideLayout58.xml"/><Relationship Id="rId60" Type="http://schemas.openxmlformats.org/officeDocument/2006/relationships/slideLayout" Target="../slideLayouts/slideLayout59.xml"/><Relationship Id="rId61" Type="http://schemas.openxmlformats.org/officeDocument/2006/relationships/slideLayout" Target="../slideLayouts/slideLayout60.xml"/><Relationship Id="rId62" Type="http://schemas.openxmlformats.org/officeDocument/2006/relationships/slideLayout" Target="../slideLayouts/slideLayout61.xml"/><Relationship Id="rId63" Type="http://schemas.openxmlformats.org/officeDocument/2006/relationships/slideLayout" Target="../slideLayouts/slideLayout62.xml"/><Relationship Id="rId64" Type="http://schemas.openxmlformats.org/officeDocument/2006/relationships/slideLayout" Target="../slideLayouts/slideLayout63.xml"/><Relationship Id="rId65" Type="http://schemas.openxmlformats.org/officeDocument/2006/relationships/slideLayout" Target="../slideLayouts/slideLayout64.xml"/><Relationship Id="rId66" Type="http://schemas.openxmlformats.org/officeDocument/2006/relationships/slideLayout" Target="../slideLayouts/slideLayout65.xml"/><Relationship Id="rId67" Type="http://schemas.openxmlformats.org/officeDocument/2006/relationships/slideLayout" Target="../slideLayouts/slideLayout66.xml"/><Relationship Id="rId68" Type="http://schemas.openxmlformats.org/officeDocument/2006/relationships/slideLayout" Target="../slideLayouts/slideLayout67.xml"/><Relationship Id="rId69" Type="http://schemas.openxmlformats.org/officeDocument/2006/relationships/slideLayout" Target="../slideLayouts/slideLayout68.xml"/><Relationship Id="rId70" Type="http://schemas.openxmlformats.org/officeDocument/2006/relationships/slideLayout" Target="../slideLayouts/slideLayout69.xml"/><Relationship Id="rId71" Type="http://schemas.openxmlformats.org/officeDocument/2006/relationships/slideLayout" Target="../slideLayouts/slideLayout70.xml"/><Relationship Id="rId72" Type="http://schemas.openxmlformats.org/officeDocument/2006/relationships/slideLayout" Target="../slideLayouts/slideLayout71.xml"/><Relationship Id="rId73" Type="http://schemas.openxmlformats.org/officeDocument/2006/relationships/slideLayout" Target="../slideLayouts/slideLayout72.xml"/><Relationship Id="rId74" Type="http://schemas.openxmlformats.org/officeDocument/2006/relationships/slideLayout" Target="../slideLayouts/slideLayout73.xml"/><Relationship Id="rId75" Type="http://schemas.openxmlformats.org/officeDocument/2006/relationships/slideLayout" Target="../slideLayouts/slideLayout74.xml"/><Relationship Id="rId76" Type="http://schemas.openxmlformats.org/officeDocument/2006/relationships/slideLayout" Target="../slideLayouts/slideLayout75.xml"/><Relationship Id="rId7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24000" y="167475"/>
            <a:ext cx="6981900" cy="372600"/>
          </a:xfrm>
          <a:prstGeom prst="rect">
            <a:avLst/>
          </a:prstGeom>
          <a:noFill/>
          <a:ln>
            <a:noFill/>
          </a:ln>
        </p:spPr>
        <p:txBody>
          <a:bodyPr anchorCtr="0" anchor="t" bIns="0" lIns="0" spcFirstLastPara="1" rIns="0" wrap="square" tIns="0">
            <a:spAutoFit/>
          </a:bodyPr>
          <a:lstStyle>
            <a:lvl1pPr lvl="0" rtl="0">
              <a:lnSpc>
                <a:spcPct val="115000"/>
              </a:lnSpc>
              <a:spcBef>
                <a:spcPts val="0"/>
              </a:spcBef>
              <a:spcAft>
                <a:spcPts val="0"/>
              </a:spcAft>
              <a:buClr>
                <a:schemeClr val="dk1"/>
              </a:buClr>
              <a:buSzPts val="2200"/>
              <a:buFont typeface="Lexend"/>
              <a:buNone/>
              <a:defRPr b="1" sz="2200">
                <a:solidFill>
                  <a:schemeClr val="dk1"/>
                </a:solidFill>
                <a:latin typeface="Lexend"/>
                <a:ea typeface="Lexend"/>
                <a:cs typeface="Lexend"/>
                <a:sym typeface="Lexend"/>
              </a:defRPr>
            </a:lvl1pPr>
            <a:lvl2pPr lvl="1" rtl="0">
              <a:spcBef>
                <a:spcPts val="0"/>
              </a:spcBef>
              <a:spcAft>
                <a:spcPts val="0"/>
              </a:spcAft>
              <a:buClr>
                <a:schemeClr val="dk1"/>
              </a:buClr>
              <a:buSzPts val="2800"/>
              <a:buFont typeface="Lexend Medium"/>
              <a:buNone/>
              <a:defRPr sz="2800">
                <a:solidFill>
                  <a:schemeClr val="dk1"/>
                </a:solidFill>
                <a:latin typeface="Lexend Medium"/>
                <a:ea typeface="Lexend Medium"/>
                <a:cs typeface="Lexend Medium"/>
                <a:sym typeface="Lexend Medium"/>
              </a:defRPr>
            </a:lvl2pPr>
            <a:lvl3pPr lvl="2" rtl="0">
              <a:spcBef>
                <a:spcPts val="0"/>
              </a:spcBef>
              <a:spcAft>
                <a:spcPts val="0"/>
              </a:spcAft>
              <a:buClr>
                <a:schemeClr val="dk1"/>
              </a:buClr>
              <a:buSzPts val="2800"/>
              <a:buFont typeface="Lexend Medium"/>
              <a:buNone/>
              <a:defRPr sz="2800">
                <a:solidFill>
                  <a:schemeClr val="dk1"/>
                </a:solidFill>
                <a:latin typeface="Lexend Medium"/>
                <a:ea typeface="Lexend Medium"/>
                <a:cs typeface="Lexend Medium"/>
                <a:sym typeface="Lexend Medium"/>
              </a:defRPr>
            </a:lvl3pPr>
            <a:lvl4pPr lvl="3" rtl="0">
              <a:spcBef>
                <a:spcPts val="0"/>
              </a:spcBef>
              <a:spcAft>
                <a:spcPts val="0"/>
              </a:spcAft>
              <a:buClr>
                <a:schemeClr val="dk1"/>
              </a:buClr>
              <a:buSzPts val="2800"/>
              <a:buFont typeface="Lexend Medium"/>
              <a:buNone/>
              <a:defRPr sz="2800">
                <a:solidFill>
                  <a:schemeClr val="dk1"/>
                </a:solidFill>
                <a:latin typeface="Lexend Medium"/>
                <a:ea typeface="Lexend Medium"/>
                <a:cs typeface="Lexend Medium"/>
                <a:sym typeface="Lexend Medium"/>
              </a:defRPr>
            </a:lvl4pPr>
            <a:lvl5pPr lvl="4" rtl="0">
              <a:spcBef>
                <a:spcPts val="0"/>
              </a:spcBef>
              <a:spcAft>
                <a:spcPts val="0"/>
              </a:spcAft>
              <a:buClr>
                <a:schemeClr val="dk1"/>
              </a:buClr>
              <a:buSzPts val="2800"/>
              <a:buFont typeface="Lexend Medium"/>
              <a:buNone/>
              <a:defRPr sz="2800">
                <a:solidFill>
                  <a:schemeClr val="dk1"/>
                </a:solidFill>
                <a:latin typeface="Lexend Medium"/>
                <a:ea typeface="Lexend Medium"/>
                <a:cs typeface="Lexend Medium"/>
                <a:sym typeface="Lexend Medium"/>
              </a:defRPr>
            </a:lvl5pPr>
            <a:lvl6pPr lvl="5" rtl="0">
              <a:spcBef>
                <a:spcPts val="0"/>
              </a:spcBef>
              <a:spcAft>
                <a:spcPts val="0"/>
              </a:spcAft>
              <a:buClr>
                <a:schemeClr val="dk1"/>
              </a:buClr>
              <a:buSzPts val="2800"/>
              <a:buFont typeface="Lexend Medium"/>
              <a:buNone/>
              <a:defRPr sz="2800">
                <a:solidFill>
                  <a:schemeClr val="dk1"/>
                </a:solidFill>
                <a:latin typeface="Lexend Medium"/>
                <a:ea typeface="Lexend Medium"/>
                <a:cs typeface="Lexend Medium"/>
                <a:sym typeface="Lexend Medium"/>
              </a:defRPr>
            </a:lvl6pPr>
            <a:lvl7pPr lvl="6" rtl="0">
              <a:spcBef>
                <a:spcPts val="0"/>
              </a:spcBef>
              <a:spcAft>
                <a:spcPts val="0"/>
              </a:spcAft>
              <a:buClr>
                <a:schemeClr val="dk1"/>
              </a:buClr>
              <a:buSzPts val="2800"/>
              <a:buFont typeface="Lexend Medium"/>
              <a:buNone/>
              <a:defRPr sz="2800">
                <a:solidFill>
                  <a:schemeClr val="dk1"/>
                </a:solidFill>
                <a:latin typeface="Lexend Medium"/>
                <a:ea typeface="Lexend Medium"/>
                <a:cs typeface="Lexend Medium"/>
                <a:sym typeface="Lexend Medium"/>
              </a:defRPr>
            </a:lvl7pPr>
            <a:lvl8pPr lvl="7" rtl="0">
              <a:spcBef>
                <a:spcPts val="0"/>
              </a:spcBef>
              <a:spcAft>
                <a:spcPts val="0"/>
              </a:spcAft>
              <a:buClr>
                <a:schemeClr val="dk1"/>
              </a:buClr>
              <a:buSzPts val="2800"/>
              <a:buFont typeface="Lexend Medium"/>
              <a:buNone/>
              <a:defRPr sz="2800">
                <a:solidFill>
                  <a:schemeClr val="dk1"/>
                </a:solidFill>
                <a:latin typeface="Lexend Medium"/>
                <a:ea typeface="Lexend Medium"/>
                <a:cs typeface="Lexend Medium"/>
                <a:sym typeface="Lexend Medium"/>
              </a:defRPr>
            </a:lvl8pPr>
            <a:lvl9pPr lvl="8" rtl="0">
              <a:spcBef>
                <a:spcPts val="0"/>
              </a:spcBef>
              <a:spcAft>
                <a:spcPts val="0"/>
              </a:spcAft>
              <a:buClr>
                <a:schemeClr val="dk1"/>
              </a:buClr>
              <a:buSzPts val="2800"/>
              <a:buFont typeface="Lexend Medium"/>
              <a:buNone/>
              <a:defRPr sz="2800">
                <a:solidFill>
                  <a:schemeClr val="dk1"/>
                </a:solidFill>
                <a:latin typeface="Lexend Medium"/>
                <a:ea typeface="Lexend Medium"/>
                <a:cs typeface="Lexend Medium"/>
                <a:sym typeface="Lexend Medium"/>
              </a:defRPr>
            </a:lvl9pPr>
          </a:lstStyle>
          <a:p>
            <a:pPr>
              <a:defRPr/>
            </a:pPr>
          </a:p>
        </p:txBody>
      </p:sp>
      <p:sp>
        <p:nvSpPr>
          <p:cNvPr id="7" name="Google Shape;7;p1"/>
          <p:cNvSpPr txBox="1"/>
          <p:nvPr>
            <p:ph idx="1" type="body"/>
          </p:nvPr>
        </p:nvSpPr>
        <p:spPr>
          <a:xfrm>
            <a:off x="324000" y="810000"/>
            <a:ext cx="8226000" cy="3159900"/>
          </a:xfrm>
          <a:prstGeom prst="rect">
            <a:avLst/>
          </a:prstGeom>
          <a:noFill/>
          <a:ln>
            <a:noFill/>
          </a:ln>
        </p:spPr>
        <p:txBody>
          <a:bodyPr anchorCtr="0" anchor="t" bIns="0" lIns="0" spcFirstLastPara="1" rIns="0" wrap="square" tIns="0">
            <a:spAutoFit/>
          </a:bodyPr>
          <a:lstStyle>
            <a:lvl1pPr indent="-368300" lvl="0" marL="457200" rtl="0">
              <a:lnSpc>
                <a:spcPct val="130000"/>
              </a:lnSpc>
              <a:spcBef>
                <a:spcPts val="0"/>
              </a:spcBef>
              <a:spcAft>
                <a:spcPts val="0"/>
              </a:spcAft>
              <a:buClr>
                <a:schemeClr val="dk1"/>
              </a:buClr>
              <a:buSzPts val="2200"/>
              <a:buFont typeface="Lexend"/>
              <a:buChar char="●"/>
              <a:defRPr sz="2200">
                <a:solidFill>
                  <a:schemeClr val="dk1"/>
                </a:solidFill>
                <a:latin typeface="Lexend"/>
                <a:ea typeface="Lexend"/>
                <a:cs typeface="Lexend"/>
                <a:sym typeface="Lexend"/>
              </a:defRPr>
            </a:lvl1pPr>
            <a:lvl2pPr indent="-361950" lvl="1" marL="914400" rtl="0">
              <a:lnSpc>
                <a:spcPct val="130000"/>
              </a:lnSpc>
              <a:spcBef>
                <a:spcPts val="1000"/>
              </a:spcBef>
              <a:spcAft>
                <a:spcPts val="0"/>
              </a:spcAft>
              <a:buClr>
                <a:schemeClr val="dk1"/>
              </a:buClr>
              <a:buSzPts val="2100"/>
              <a:buFont typeface="Lexend"/>
              <a:buChar char="–"/>
              <a:defRPr sz="2100">
                <a:solidFill>
                  <a:schemeClr val="dk1"/>
                </a:solidFill>
                <a:latin typeface="Lexend"/>
                <a:ea typeface="Lexend"/>
                <a:cs typeface="Lexend"/>
                <a:sym typeface="Lexend"/>
              </a:defRPr>
            </a:lvl2pPr>
            <a:lvl3pPr indent="-355600" lvl="2" marL="1371600" rtl="0">
              <a:lnSpc>
                <a:spcPct val="130000"/>
              </a:lnSpc>
              <a:spcBef>
                <a:spcPts val="1000"/>
              </a:spcBef>
              <a:spcAft>
                <a:spcPts val="0"/>
              </a:spcAft>
              <a:buClr>
                <a:schemeClr val="dk1"/>
              </a:buClr>
              <a:buSzPts val="2000"/>
              <a:buFont typeface="Lexend"/>
              <a:buChar char="–"/>
              <a:defRPr sz="2000">
                <a:solidFill>
                  <a:schemeClr val="dk1"/>
                </a:solidFill>
                <a:latin typeface="Lexend"/>
                <a:ea typeface="Lexend"/>
                <a:cs typeface="Lexend"/>
                <a:sym typeface="Lexend"/>
              </a:defRPr>
            </a:lvl3pPr>
            <a:lvl4pPr indent="-349250" lvl="3" marL="1828800" rtl="0">
              <a:lnSpc>
                <a:spcPct val="130000"/>
              </a:lnSpc>
              <a:spcBef>
                <a:spcPts val="800"/>
              </a:spcBef>
              <a:spcAft>
                <a:spcPts val="0"/>
              </a:spcAft>
              <a:buClr>
                <a:schemeClr val="dk1"/>
              </a:buClr>
              <a:buSzPts val="1900"/>
              <a:buFont typeface="Lexend"/>
              <a:buChar char="–"/>
              <a:defRPr sz="1900">
                <a:solidFill>
                  <a:schemeClr val="dk1"/>
                </a:solidFill>
                <a:latin typeface="Lexend"/>
                <a:ea typeface="Lexend"/>
                <a:cs typeface="Lexend"/>
                <a:sym typeface="Lexend"/>
              </a:defRPr>
            </a:lvl4pPr>
            <a:lvl5pPr indent="-342900" lvl="4" marL="2286000" rtl="0">
              <a:lnSpc>
                <a:spcPct val="130000"/>
              </a:lnSpc>
              <a:spcBef>
                <a:spcPts val="800"/>
              </a:spcBef>
              <a:spcAft>
                <a:spcPts val="0"/>
              </a:spcAft>
              <a:buClr>
                <a:schemeClr val="dk1"/>
              </a:buClr>
              <a:buSzPts val="1800"/>
              <a:buFont typeface="Lexend"/>
              <a:buChar char="–"/>
              <a:defRPr sz="1800">
                <a:solidFill>
                  <a:schemeClr val="dk1"/>
                </a:solidFill>
                <a:latin typeface="Lexend"/>
                <a:ea typeface="Lexend"/>
                <a:cs typeface="Lexend"/>
                <a:sym typeface="Lexend"/>
              </a:defRPr>
            </a:lvl5pPr>
            <a:lvl6pPr indent="-342900" lvl="5" marL="2743200" rtl="0">
              <a:lnSpc>
                <a:spcPct val="130000"/>
              </a:lnSpc>
              <a:spcBef>
                <a:spcPts val="600"/>
              </a:spcBef>
              <a:spcAft>
                <a:spcPts val="0"/>
              </a:spcAft>
              <a:buClr>
                <a:schemeClr val="dk1"/>
              </a:buClr>
              <a:buSzPts val="1800"/>
              <a:buFont typeface="Lexend"/>
              <a:buChar char="–"/>
              <a:defRPr sz="1800">
                <a:solidFill>
                  <a:schemeClr val="dk1"/>
                </a:solidFill>
                <a:latin typeface="Lexend"/>
                <a:ea typeface="Lexend"/>
                <a:cs typeface="Lexend"/>
                <a:sym typeface="Lexend"/>
              </a:defRPr>
            </a:lvl6pPr>
            <a:lvl7pPr indent="-342900" lvl="6" marL="3200400" rtl="0">
              <a:lnSpc>
                <a:spcPct val="130000"/>
              </a:lnSpc>
              <a:spcBef>
                <a:spcPts val="600"/>
              </a:spcBef>
              <a:spcAft>
                <a:spcPts val="0"/>
              </a:spcAft>
              <a:buClr>
                <a:schemeClr val="dk1"/>
              </a:buClr>
              <a:buSzPts val="1800"/>
              <a:buFont typeface="Lexend"/>
              <a:buChar char="–"/>
              <a:defRPr sz="1800">
                <a:solidFill>
                  <a:schemeClr val="dk1"/>
                </a:solidFill>
                <a:latin typeface="Lexend"/>
                <a:ea typeface="Lexend"/>
                <a:cs typeface="Lexend"/>
                <a:sym typeface="Lexend"/>
              </a:defRPr>
            </a:lvl7pPr>
            <a:lvl8pPr indent="-342900" lvl="7" marL="3657600" rtl="0">
              <a:lnSpc>
                <a:spcPct val="130000"/>
              </a:lnSpc>
              <a:spcBef>
                <a:spcPts val="400"/>
              </a:spcBef>
              <a:spcAft>
                <a:spcPts val="0"/>
              </a:spcAft>
              <a:buClr>
                <a:schemeClr val="dk1"/>
              </a:buClr>
              <a:buSzPts val="1800"/>
              <a:buFont typeface="Lexend"/>
              <a:buChar char="–"/>
              <a:defRPr sz="1800">
                <a:solidFill>
                  <a:schemeClr val="dk1"/>
                </a:solidFill>
                <a:latin typeface="Lexend"/>
                <a:ea typeface="Lexend"/>
                <a:cs typeface="Lexend"/>
                <a:sym typeface="Lexend"/>
              </a:defRPr>
            </a:lvl8pPr>
            <a:lvl9pPr indent="-342900" lvl="8" marL="4114800" rtl="0">
              <a:lnSpc>
                <a:spcPct val="130000"/>
              </a:lnSpc>
              <a:spcBef>
                <a:spcPts val="400"/>
              </a:spcBef>
              <a:spcAft>
                <a:spcPts val="200"/>
              </a:spcAft>
              <a:buClr>
                <a:schemeClr val="dk1"/>
              </a:buClr>
              <a:buSzPts val="1800"/>
              <a:buFont typeface="Kalam"/>
              <a:buChar char="–"/>
              <a:defRPr sz="1800">
                <a:solidFill>
                  <a:schemeClr val="dk1"/>
                </a:solidFill>
                <a:latin typeface="Kalam"/>
                <a:ea typeface="Kalam"/>
                <a:cs typeface="Kalam"/>
                <a:sym typeface="Kalam"/>
              </a:defRPr>
            </a:lvl9pPr>
          </a:lstStyle>
          <a:p>
            <a:pPr>
              <a:defRPr/>
            </a:pPr>
          </a:p>
        </p:txBody>
      </p:sp>
      <p:sp>
        <p:nvSpPr>
          <p:cNvPr id="9901" name="cashar-wordmark"/>
          <p:cNvSpPr txBox="1"/>
          <p:nvPr/>
        </p:nvSpPr>
        <p:spPr>
          <a:xfrm>
            <a:off x="7864000" y="4783500"/>
            <a:ext cx="1100000" cy="240000"/>
          </a:xfrm>
          <a:prstGeom prst="rect">
            <a:avLst/>
          </a:prstGeom>
          <a:noFill/>
        </p:spPr>
        <p:txBody>
          <a:bodyPr wrap="none" lIns="0" rIns="0" tIns="0" bIns="0"/>
          <a:lstStyle/>
          <a:p>
            <a:pPr algn="r"/>
            <a:r>
              <a:rPr lang="en-GB" sz="1000" b="1" dirty="0">
                <a:solidFill>
                  <a:srgbClr val="374CF1"/>
                </a:solidFill>
                <a:latin typeface="Lexend"/>
              </a:rPr>
              <a:t>cashar.so</a:t>
            </a: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 id="2147483670" r:id="rId24"/>
    <p:sldLayoutId id="2147483671" r:id="rId25"/>
    <p:sldLayoutId id="2147483672" r:id="rId26"/>
    <p:sldLayoutId id="2147483673" r:id="rId27"/>
    <p:sldLayoutId id="2147483674" r:id="rId28"/>
    <p:sldLayoutId id="2147483675" r:id="rId29"/>
    <p:sldLayoutId id="2147483676" r:id="rId30"/>
    <p:sldLayoutId id="2147483677" r:id="rId31"/>
    <p:sldLayoutId id="2147483678" r:id="rId32"/>
    <p:sldLayoutId id="2147483679" r:id="rId33"/>
    <p:sldLayoutId id="2147483680" r:id="rId34"/>
    <p:sldLayoutId id="2147483681" r:id="rId35"/>
    <p:sldLayoutId id="2147483682" r:id="rId36"/>
    <p:sldLayoutId id="2147483683" r:id="rId37"/>
    <p:sldLayoutId id="2147483684" r:id="rId38"/>
    <p:sldLayoutId id="2147483685" r:id="rId39"/>
    <p:sldLayoutId id="2147483686" r:id="rId40"/>
    <p:sldLayoutId id="2147483687" r:id="rId41"/>
    <p:sldLayoutId id="2147483688" r:id="rId42"/>
    <p:sldLayoutId id="2147483689" r:id="rId43"/>
    <p:sldLayoutId id="2147483690" r:id="rId44"/>
    <p:sldLayoutId id="2147483691" r:id="rId45"/>
    <p:sldLayoutId id="2147483692" r:id="rId46"/>
    <p:sldLayoutId id="2147483693" r:id="rId47"/>
    <p:sldLayoutId id="2147483694" r:id="rId48"/>
    <p:sldLayoutId id="2147483695" r:id="rId49"/>
    <p:sldLayoutId id="2147483696" r:id="rId50"/>
    <p:sldLayoutId id="2147483697" r:id="rId51"/>
    <p:sldLayoutId id="2147483698" r:id="rId52"/>
    <p:sldLayoutId id="2147483699" r:id="rId53"/>
    <p:sldLayoutId id="2147483700" r:id="rId54"/>
    <p:sldLayoutId id="2147483701" r:id="rId55"/>
    <p:sldLayoutId id="2147483702" r:id="rId56"/>
    <p:sldLayoutId id="2147483703" r:id="rId57"/>
    <p:sldLayoutId id="2147483704" r:id="rId58"/>
    <p:sldLayoutId id="2147483705" r:id="rId59"/>
    <p:sldLayoutId id="2147483706" r:id="rId60"/>
    <p:sldLayoutId id="2147483707" r:id="rId61"/>
    <p:sldLayoutId id="2147483708" r:id="rId62"/>
    <p:sldLayoutId id="2147483709" r:id="rId63"/>
    <p:sldLayoutId id="2147483710" r:id="rId64"/>
    <p:sldLayoutId id="2147483711" r:id="rId65"/>
    <p:sldLayoutId id="2147483712" r:id="rId66"/>
    <p:sldLayoutId id="2147483713" r:id="rId67"/>
    <p:sldLayoutId id="2147483714" r:id="rId68"/>
    <p:sldLayoutId id="2147483715" r:id="rId69"/>
    <p:sldLayoutId id="2147483716" r:id="rId70"/>
    <p:sldLayoutId id="2147483717" r:id="rId71"/>
    <p:sldLayoutId id="2147483718" r:id="rId72"/>
    <p:sldLayoutId id="2147483719" r:id="rId73"/>
    <p:sldLayoutId id="2147483720" r:id="rId74"/>
    <p:sldLayoutId id="2147483721" r:id="rId75"/>
    <p:sldLayoutId id="2147483722" r:id="rId7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204">
          <p15:clr>
            <a:schemeClr val="dk2"/>
          </p15:clr>
        </p15:guide>
        <p15:guide id="2" pos="1819">
          <p15:clr>
            <a:srgbClr val="0000FF"/>
          </p15:clr>
        </p15:guide>
        <p15:guide id="3" orient="horz" pos="340">
          <p15:clr>
            <a:srgbClr val="222222"/>
          </p15:clr>
        </p15:guide>
        <p15:guide id="4" pos="2123">
          <p15:clr>
            <a:srgbClr val="0000FF"/>
          </p15:clr>
        </p15:guide>
        <p15:guide id="5" pos="2880">
          <p15:clr>
            <a:srgbClr val="EA4335"/>
          </p15:clr>
        </p15:guide>
        <p15:guide id="6" pos="3637">
          <p15:clr>
            <a:srgbClr val="0000FF"/>
          </p15:clr>
        </p15:guide>
        <p15:guide id="7" pos="3941">
          <p15:clr>
            <a:srgbClr val="0000FF"/>
          </p15:clr>
        </p15:guide>
        <p15:guide id="8" pos="5556">
          <p15:clr>
            <a:srgbClr val="222222"/>
          </p15:clr>
        </p15:guide>
        <p15:guide id="9" pos="1061">
          <p15:clr>
            <a:srgbClr val="9AA0A6"/>
          </p15:clr>
        </p15:guide>
        <p15:guide id="10" pos="4699">
          <p15:clr>
            <a:srgbClr val="9AA0A6"/>
          </p15:clr>
        </p15:guide>
        <p15:guide id="11" orient="horz" pos="680">
          <p15:clr>
            <a:srgbClr val="B7B7B7"/>
          </p15:clr>
        </p15:guide>
        <p15:guide id="12" orient="horz" pos="1020">
          <p15:clr>
            <a:srgbClr val="B7B7B7"/>
          </p15:clr>
        </p15:guide>
        <p15:guide id="13" orient="horz" pos="1361">
          <p15:clr>
            <a:srgbClr val="B7B7B7"/>
          </p15:clr>
        </p15:guide>
        <p15:guide id="14" orient="horz" pos="1701">
          <p15:clr>
            <a:srgbClr val="B7B7B7"/>
          </p15:clr>
        </p15:guide>
        <p15:guide id="15" orient="horz" pos="2041">
          <p15:clr>
            <a:srgbClr val="B7B7B7"/>
          </p15:clr>
        </p15:guide>
        <p15:guide id="16" orient="horz" pos="2381">
          <p15:clr>
            <a:srgbClr val="B7B7B7"/>
          </p15:clr>
        </p15:guide>
        <p15:guide id="17" orient="horz" pos="2991">
          <p15:clr>
            <a:srgbClr val="000000"/>
          </p15:clr>
        </p15:guide>
        <p15:guide id="18" pos="2721">
          <p15:clr>
            <a:schemeClr val="dk1"/>
          </p15:clr>
        </p15:guide>
        <p15:guide id="19" pos="3039">
          <p15:clr>
            <a:schemeClr val="dk1"/>
          </p15:clr>
        </p15:guide>
        <p15:guide id="20" orient="horz" pos="510">
          <p15:clr>
            <a:srgbClr val="B7B7B7"/>
          </p15:clr>
        </p15:guide>
        <p15:guide id="21" orient="horz" pos="1620">
          <p15:clr>
            <a:srgbClr val="EA4335"/>
          </p15:clr>
        </p15:guide>
        <p15:guide id="22" orient="horz" pos="2721">
          <p15:clr>
            <a:srgbClr val="B7B7B7"/>
          </p15:clr>
        </p15:guide>
        <p15:guide id="23" pos="420">
          <p15:clr>
            <a:srgbClr val="6D9EEB"/>
          </p15:clr>
        </p15:guide>
        <p15:guide id="24" pos="363">
          <p15:clr>
            <a:srgbClr val="FF9900"/>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0.xml"/><Relationship Id="rId3" Type="http://schemas.openxmlformats.org/officeDocument/2006/relationships/image" Target="../media/image77.gi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1.xml"/><Relationship Id="rId3" Type="http://schemas.openxmlformats.org/officeDocument/2006/relationships/image" Target="../media/image75.gif"/><Relationship Id="rId4" Type="http://schemas.openxmlformats.org/officeDocument/2006/relationships/image" Target="../media/image7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2.xml"/><Relationship Id="rId3" Type="http://schemas.openxmlformats.org/officeDocument/2006/relationships/image" Target="../media/image88.png"/><Relationship Id="rId4" Type="http://schemas.openxmlformats.org/officeDocument/2006/relationships/image" Target="../media/image82.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3.xml"/><Relationship Id="rId3" Type="http://schemas.openxmlformats.org/officeDocument/2006/relationships/image" Target="../media/image83.gi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4.xml"/><Relationship Id="rId3" Type="http://schemas.openxmlformats.org/officeDocument/2006/relationships/image" Target="../media/image81.gi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5.xml"/><Relationship Id="rId3" Type="http://schemas.openxmlformats.org/officeDocument/2006/relationships/image" Target="../media/image84.gi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6.xml"/><Relationship Id="rId3" Type="http://schemas.openxmlformats.org/officeDocument/2006/relationships/image" Target="../media/image85.gi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7.xml"/><Relationship Id="rId3" Type="http://schemas.openxmlformats.org/officeDocument/2006/relationships/image" Target="../media/image87.gi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18.xml"/><Relationship Id="rId3" Type="http://schemas.openxmlformats.org/officeDocument/2006/relationships/image" Target="../media/image7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9.xml"/><Relationship Id="rId3" Type="http://schemas.openxmlformats.org/officeDocument/2006/relationships/image" Target="../media/image7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xml"/><Relationship Id="rId3" Type="http://schemas.openxmlformats.org/officeDocument/2006/relationships/hyperlink" Target="https://support.thenational.academy/using-oaks-new-teaching-resources?utm_campaign=OakSlideDeck&amp;utm_medium=document&amp;utm_source=guid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20.xml"/><Relationship Id="rId3" Type="http://schemas.openxmlformats.org/officeDocument/2006/relationships/image" Target="../media/image9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21.xml"/><Relationship Id="rId3" Type="http://schemas.openxmlformats.org/officeDocument/2006/relationships/image" Target="../media/image86.png"/><Relationship Id="rId4" Type="http://schemas.openxmlformats.org/officeDocument/2006/relationships/image" Target="../media/image92.png"/><Relationship Id="rId5" Type="http://schemas.openxmlformats.org/officeDocument/2006/relationships/image" Target="../media/image89.png"/><Relationship Id="rId6" Type="http://schemas.openxmlformats.org/officeDocument/2006/relationships/image" Target="../media/image1.png"/><Relationship Id="rId7" Type="http://schemas.openxmlformats.org/officeDocument/2006/relationships/image" Target="../media/image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22.xml"/><Relationship Id="rId3" Type="http://schemas.openxmlformats.org/officeDocument/2006/relationships/image" Target="../media/image86.png"/><Relationship Id="rId4" Type="http://schemas.openxmlformats.org/officeDocument/2006/relationships/image" Target="../media/image91.png"/><Relationship Id="rId5" Type="http://schemas.openxmlformats.org/officeDocument/2006/relationships/image" Target="../media/image93.png"/><Relationship Id="rId6" Type="http://schemas.openxmlformats.org/officeDocument/2006/relationships/image" Target="../media/image89.png"/><Relationship Id="rId7" Type="http://schemas.openxmlformats.org/officeDocument/2006/relationships/image" Target="../media/image1.png"/><Relationship Id="rId8" Type="http://schemas.openxmlformats.org/officeDocument/2006/relationships/image" Target="../media/image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23.xml"/><Relationship Id="rId3" Type="http://schemas.openxmlformats.org/officeDocument/2006/relationships/image" Target="../media/image86.png"/><Relationship Id="rId4" Type="http://schemas.openxmlformats.org/officeDocument/2006/relationships/image" Target="../media/image95.png"/><Relationship Id="rId5" Type="http://schemas.openxmlformats.org/officeDocument/2006/relationships/image" Target="../media/image89.png"/><Relationship Id="rId6" Type="http://schemas.openxmlformats.org/officeDocument/2006/relationships/image" Target="../media/image1.png"/><Relationship Id="rId7" Type="http://schemas.openxmlformats.org/officeDocument/2006/relationships/image" Target="../media/image1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4.xml"/><Relationship Id="rId3" Type="http://schemas.openxmlformats.org/officeDocument/2006/relationships/image" Target="../media/image6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5.xml"/><Relationship Id="rId3" Type="http://schemas.openxmlformats.org/officeDocument/2006/relationships/image" Target="../media/image104.png"/><Relationship Id="rId4" Type="http://schemas.openxmlformats.org/officeDocument/2006/relationships/image" Target="../media/image10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6.xml"/><Relationship Id="rId3" Type="http://schemas.openxmlformats.org/officeDocument/2006/relationships/image" Target="../media/image96.png"/><Relationship Id="rId4" Type="http://schemas.openxmlformats.org/officeDocument/2006/relationships/image" Target="../media/image100.png"/><Relationship Id="rId5" Type="http://schemas.openxmlformats.org/officeDocument/2006/relationships/image" Target="../media/image94.png"/><Relationship Id="rId6" Type="http://schemas.openxmlformats.org/officeDocument/2006/relationships/image" Target="../media/image97.png"/><Relationship Id="rId7" Type="http://schemas.openxmlformats.org/officeDocument/2006/relationships/image" Target="../media/image9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7.xml"/><Relationship Id="rId3" Type="http://schemas.openxmlformats.org/officeDocument/2006/relationships/image" Target="../media/image102.gif"/><Relationship Id="rId4" Type="http://schemas.openxmlformats.org/officeDocument/2006/relationships/image" Target="../media/image9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8.xml"/><Relationship Id="rId3" Type="http://schemas.openxmlformats.org/officeDocument/2006/relationships/image" Target="../media/image10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9.xml"/><Relationship Id="rId3" Type="http://schemas.openxmlformats.org/officeDocument/2006/relationships/image" Target="../media/image105.gif"/><Relationship Id="rId4" Type="http://schemas.openxmlformats.org/officeDocument/2006/relationships/image" Target="../media/image1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30.xml"/><Relationship Id="rId3" Type="http://schemas.openxmlformats.org/officeDocument/2006/relationships/image" Target="../media/image110.gif"/><Relationship Id="rId4" Type="http://schemas.openxmlformats.org/officeDocument/2006/relationships/image" Target="../media/image10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31.xml"/><Relationship Id="rId3" Type="http://schemas.openxmlformats.org/officeDocument/2006/relationships/image" Target="../media/image107.gif"/><Relationship Id="rId4" Type="http://schemas.openxmlformats.org/officeDocument/2006/relationships/image" Target="../media/image10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32.xml"/><Relationship Id="rId3" Type="http://schemas.openxmlformats.org/officeDocument/2006/relationships/image" Target="../media/image113.gi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33.xml"/><Relationship Id="rId3" Type="http://schemas.openxmlformats.org/officeDocument/2006/relationships/image" Target="../media/image109.gi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34.xml"/><Relationship Id="rId3" Type="http://schemas.openxmlformats.org/officeDocument/2006/relationships/image" Target="../media/image116.gi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35.xml"/><Relationship Id="rId3" Type="http://schemas.openxmlformats.org/officeDocument/2006/relationships/image" Target="../media/image108.png"/><Relationship Id="rId4" Type="http://schemas.openxmlformats.org/officeDocument/2006/relationships/image" Target="../media/image111.png"/><Relationship Id="rId5" Type="http://schemas.openxmlformats.org/officeDocument/2006/relationships/image" Target="../media/image106.png"/><Relationship Id="rId6" Type="http://schemas.openxmlformats.org/officeDocument/2006/relationships/image" Target="../media/image7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6.xml"/><Relationship Id="rId3" Type="http://schemas.openxmlformats.org/officeDocument/2006/relationships/image" Target="../media/image7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37.xml"/><Relationship Id="rId3" Type="http://schemas.openxmlformats.org/officeDocument/2006/relationships/image" Target="../media/image11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38.xml"/><Relationship Id="rId3" Type="http://schemas.openxmlformats.org/officeDocument/2006/relationships/image" Target="../media/image89.png"/><Relationship Id="rId4" Type="http://schemas.openxmlformats.org/officeDocument/2006/relationships/image" Target="../media/image118.png"/><Relationship Id="rId5" Type="http://schemas.openxmlformats.org/officeDocument/2006/relationships/image" Target="../media/image123.png"/><Relationship Id="rId6" Type="http://schemas.openxmlformats.org/officeDocument/2006/relationships/image" Target="../media/image3.png"/><Relationship Id="rId7" Type="http://schemas.openxmlformats.org/officeDocument/2006/relationships/image" Target="../media/image1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39.xml"/><Relationship Id="rId3" Type="http://schemas.openxmlformats.org/officeDocument/2006/relationships/image" Target="../media/image118.png"/><Relationship Id="rId4" Type="http://schemas.openxmlformats.org/officeDocument/2006/relationships/image" Target="../media/image124.png"/><Relationship Id="rId5" Type="http://schemas.openxmlformats.org/officeDocument/2006/relationships/image" Target="../media/image121.png"/><Relationship Id="rId6" Type="http://schemas.openxmlformats.org/officeDocument/2006/relationships/image" Target="../media/image122.png"/><Relationship Id="rId7" Type="http://schemas.openxmlformats.org/officeDocument/2006/relationships/image" Target="../media/image3.png"/><Relationship Id="rId8"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4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5.xml"/><Relationship Id="rId3" Type="http://schemas.openxmlformats.org/officeDocument/2006/relationships/image" Target="../media/image6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6.xml"/><Relationship Id="rId3" Type="http://schemas.openxmlformats.org/officeDocument/2006/relationships/image" Target="../media/image8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7.xml"/><Relationship Id="rId3" Type="http://schemas.openxmlformats.org/officeDocument/2006/relationships/image" Target="../media/image69.png"/><Relationship Id="rId4" Type="http://schemas.openxmlformats.org/officeDocument/2006/relationships/image" Target="../media/image70.png"/><Relationship Id="rId5" Type="http://schemas.openxmlformats.org/officeDocument/2006/relationships/image" Target="../media/image71.png"/><Relationship Id="rId6" Type="http://schemas.openxmlformats.org/officeDocument/2006/relationships/image" Target="../media/image72.png"/><Relationship Id="rId7" Type="http://schemas.openxmlformats.org/officeDocument/2006/relationships/image" Target="../media/image7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8.xml"/><Relationship Id="rId3" Type="http://schemas.openxmlformats.org/officeDocument/2006/relationships/image" Target="../media/image7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9.xml"/><Relationship Id="rId3" Type="http://schemas.openxmlformats.org/officeDocument/2006/relationships/image" Target="../media/image74.gif"/></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3" name="Shape 923"/>
        <p:cNvGrpSpPr/>
        <p:nvPr/>
      </p:nvGrpSpPr>
      <p:grpSpPr>
        <a:xfrm>
          <a:off x="0" y="0"/>
          <a:ext cx="0" cy="0"/>
          <a:chOff x="0" y="0"/>
          <a:chExt cx="0" cy="0"/>
        </a:xfrm>
      </p:grpSpPr>
      <p:sp>
        <p:nvSpPr>
          <p:cNvPr id="924" name="Google Shape;924;p77"/>
          <p:cNvSpPr txBox="1"/>
          <p:nvPr>
            <p:ph type="ctrTitle"/>
          </p:nvPr>
        </p:nvSpPr>
        <p:spPr>
          <a:xfrm>
            <a:off x="323850" y="810000"/>
            <a:ext cx="5502000" cy="2742900"/>
          </a:xfrm>
          <a:prstGeom prst="rect">
            <a:avLst/>
          </a:prstGeom>
        </p:spPr>
        <p:txBody>
          <a:bodyPr anchorCtr="0" anchor="t" bIns="0" lIns="0" spcFirstLastPara="1" rIns="0" wrap="square" tIns="0">
            <a:normAutofit/>
          </a:bodyPr>
          <a:lstStyle/>
          <a:p>
            <a:pPr indent="0" lvl="0" marL="0" rtl="0" algn="l">
              <a:spcBef>
                <a:spcPts val="0"/>
              </a:spcBef>
              <a:spcAft>
                <a:spcPts val="0"/>
              </a:spcAft>
              <a:buNone/>
              <a:defRPr/>
            </a:pPr>
            <a:r>
              <a:rPr lang="en-GB">
                <a:latin typeface="Lexend"/>
              </a:rPr>
              <a:t>Moodhyello adag iyo midabbo</a:t>
            </a:r>
            <a:endParaRPr/>
          </a:p>
        </p:txBody>
      </p:sp>
      <p:sp>
        <p:nvSpPr>
          <p:cNvPr id="925" name="Google Shape;925;p77"/>
          <p:cNvSpPr txBox="1"/>
          <p:nvPr>
            <p:ph idx="1" type="subTitle"/>
          </p:nvPr>
        </p:nvSpPr>
        <p:spPr>
          <a:xfrm>
            <a:off x="966425" y="4327975"/>
            <a:ext cx="5942400" cy="669900"/>
          </a:xfrm>
          <a:prstGeom prst="rect">
            <a:avLst/>
          </a:prstGeom>
        </p:spPr>
        <p:txBody>
          <a:bodyPr anchorCtr="0" anchor="t" bIns="0" lIns="0" spcFirstLastPara="1" rIns="0" wrap="square" tIns="0">
            <a:normAutofit/>
          </a:bodyPr>
          <a:lstStyle/>
          <a:p>
            <a:pPr indent="0" lvl="0" marL="0" rtl="0" algn="l">
              <a:spcBef>
                <a:spcPts val="0"/>
              </a:spcBef>
              <a:spcAft>
                <a:spcPts val="0"/>
              </a:spcAft>
              <a:buNone/>
              <a:defRPr/>
            </a:pPr>
            <a:r>
              <a:rPr lang="en-GB">
                <a:latin typeface="Lexend"/>
              </a:rPr>
              <a:t>Animation 3D</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3" name="Shape 1003"/>
        <p:cNvGrpSpPr/>
        <p:nvPr/>
      </p:nvGrpSpPr>
      <p:grpSpPr>
        <a:xfrm>
          <a:off x="0" y="0"/>
          <a:ext cx="0" cy="0"/>
          <a:chOff x="0" y="0"/>
          <a:chExt cx="0" cy="0"/>
        </a:xfrm>
      </p:grpSpPr>
      <p:sp>
        <p:nvSpPr>
          <p:cNvPr id="1004" name="Google Shape;1004;p86"/>
          <p:cNvSpPr txBox="1"/>
          <p:nvPr>
            <p:ph type="title"/>
          </p:nvPr>
        </p:nvSpPr>
        <p:spPr>
          <a:xfrm>
            <a:off x="324000" y="152400"/>
            <a:ext cx="713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sz="1400">
                <a:latin typeface="Lexend"/>
              </a:rPr>
              <a:t>Bixi (Extrude) qaabka tafatirka (edit mode)</a:t>
            </a:r>
            <a:endParaRPr/>
          </a:p>
        </p:txBody>
      </p:sp>
      <p:sp>
        <p:nvSpPr>
          <p:cNvPr id="1005" name="Google Shape;1005;p86"/>
          <p:cNvSpPr txBox="1"/>
          <p:nvPr>
            <p:ph idx="1" type="body"/>
          </p:nvPr>
        </p:nvSpPr>
        <p:spPr>
          <a:xfrm>
            <a:off x="324000" y="676050"/>
            <a:ext cx="7135200" cy="7281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400">
                <a:latin typeface="Lexend"/>
              </a:rPr>
              <a:t>Qaabka tafatirka (edit mode), geesaha (vertices), geesaha (edges) iyo wejiyada (faces) waa la dooran karaa adigoo gujinaya astaamaha (icons) ee xagga sare.</a:t>
            </a:r>
            <a:r>
              <a:rPr b="1" lang="en-GB" sz="1400">
                <a:latin typeface="Lexend"/>
              </a:rPr>
              <a:t/>
            </a:r>
            <a:r>
              <a:rPr lang="en-GB" sz="1400">
                <a:latin typeface="Lexend"/>
              </a:rPr>
              <a:t/>
            </a:r>
            <a:r>
              <a:rPr b="1" lang="en-GB" sz="1400">
                <a:latin typeface="Lexend"/>
              </a:rPr>
              <a:t/>
            </a:r>
            <a:r>
              <a:rPr lang="en-GB" sz="1400">
                <a:latin typeface="Lexend"/>
              </a:rPr>
              <a:t/>
            </a:r>
            <a:r>
              <a:rPr b="1" lang="en-GB" sz="1400">
                <a:latin typeface="Lexend"/>
              </a:rPr>
              <a:t/>
            </a:r>
            <a:r>
              <a:rPr lang="en-GB" sz="1400">
                <a:latin typeface="Lexend"/>
              </a:rPr>
              <a:t/>
            </a:r>
            <a:r>
              <a:rPr lang="en-GB" sz="1400">
                <a:latin typeface="Lexend"/>
              </a:rPr>
              <a:t/>
            </a:r>
            <a:r>
              <a:rPr lang="en-GB" sz="1400">
                <a:latin typeface="Lexend"/>
              </a:rPr>
              <a:t/>
            </a:r>
            <a:endParaRPr/>
          </a:p>
        </p:txBody>
      </p:sp>
      <p:sp>
        <p:nvSpPr>
          <p:cNvPr id="1006" name="Google Shape;1006;p86"/>
          <p:cNvSpPr txBox="1"/>
          <p:nvPr>
            <p:ph idx="2" type="body"/>
          </p:nvPr>
        </p:nvSpPr>
        <p:spPr>
          <a:xfrm>
            <a:off x="324000" y="4748400"/>
            <a:ext cx="8216400" cy="924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400">
                <a:latin typeface="Lexend"/>
              </a:rPr>
              <a:t>Blender Foundation – www.blender.org</a:t>
            </a:r>
            <a:endParaRPr/>
          </a:p>
        </p:txBody>
      </p:sp>
      <p:pic>
        <p:nvPicPr>
          <p:cNvPr id="1007" name="Google Shape;1007;p86"/>
          <p:cNvPicPr preferRelativeResize="0"/>
          <p:nvPr/>
        </p:nvPicPr>
        <p:blipFill rotWithShape="1">
          <a:blip r:embed="rId3">
            <a:alphaModFix/>
          </a:blip>
          <a:srcRect b="4104" l="0" r="0" t="0"/>
          <a:stretch/>
        </p:blipFill>
        <p:spPr>
          <a:xfrm>
            <a:off x="5288400" y="1461500"/>
            <a:ext cx="3036550" cy="3286900"/>
          </a:xfrm>
          <a:prstGeom prst="rect">
            <a:avLst/>
          </a:prstGeom>
          <a:noFill/>
          <a:ln>
            <a:noFill/>
          </a:ln>
        </p:spPr>
      </p:pic>
      <p:sp>
        <p:nvSpPr>
          <p:cNvPr id="1008" name="Google Shape;1008;p86"/>
          <p:cNvSpPr txBox="1"/>
          <p:nvPr>
            <p:ph idx="1" type="body"/>
          </p:nvPr>
        </p:nvSpPr>
        <p:spPr>
          <a:xfrm>
            <a:off x="324000" y="1878100"/>
            <a:ext cx="4821300" cy="7281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400">
                <a:latin typeface="Lexend"/>
              </a:rPr>
              <a:t>Qalab cusub ayaa ka soo bixi doona dhinaca bidix ee shaashadda.</a:t>
            </a:r>
            <a:r>
              <a:rPr lang="en-GB" sz="1400">
                <a:latin typeface="Lexend"/>
              </a:rPr>
              <a:t/>
            </a:r>
            <a:r>
              <a:rPr lang="en-GB" sz="1400">
                <a:latin typeface="Lexend"/>
              </a:rPr>
              <a:t/>
            </a:r>
            <a:endParaRPr/>
          </a:p>
        </p:txBody>
      </p:sp>
      <p:sp>
        <p:nvSpPr>
          <p:cNvPr id="1009" name="Google Shape;1009;p86"/>
          <p:cNvSpPr/>
          <p:nvPr/>
        </p:nvSpPr>
        <p:spPr>
          <a:xfrm rot="2400884">
            <a:off x="4650584" y="2632797"/>
            <a:ext cx="610279" cy="307905"/>
          </a:xfrm>
          <a:prstGeom prst="rightArrow">
            <a:avLst>
              <a:gd fmla="val 50000" name="adj1"/>
              <a:gd fmla="val 50000" name="adj2"/>
            </a:avLst>
          </a:prstGeom>
          <a:solidFill>
            <a:schemeClr val="accent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spcBef>
                <a:spcPts val="0"/>
              </a:spcBef>
              <a:spcAft>
                <a:spcPts val="0"/>
              </a:spcAft>
              <a:buNone/>
            </a:pPr>
            <a:r>
              <a:rPr>
                <a:latin typeface="Lexend"/>
              </a:rPr>
              <a:t/>
            </a:r>
            <a:endParaRPr>
              <a:latin typeface="Lexend"/>
              <a:ea typeface="Lexend"/>
              <a:cs typeface="Lexend"/>
              <a:sym typeface="Lexend"/>
            </a:endParaRPr>
          </a:p>
        </p:txBody>
      </p:sp>
      <p:sp>
        <p:nvSpPr>
          <p:cNvPr id="1010" name="Google Shape;1010;p86"/>
          <p:cNvSpPr txBox="1"/>
          <p:nvPr/>
        </p:nvSpPr>
        <p:spPr>
          <a:xfrm>
            <a:off x="324000" y="2867400"/>
            <a:ext cx="4964400" cy="912600"/>
          </a:xfrm>
          <a:prstGeom prst="rect">
            <a:avLst/>
          </a:prstGeom>
          <a:noFill/>
          <a:ln>
            <a:noFill/>
          </a:ln>
        </p:spPr>
        <p:txBody>
          <a:bodyPr anchorCtr="0" anchor="t" bIns="91425" lIns="0" spcFirstLastPara="1" rIns="91425" wrap="square" tIns="91425">
            <a:normAutofit/>
          </a:bodyPr>
          <a:lstStyle/>
          <a:p>
            <a:pPr indent="0" lvl="0" marL="0" rtl="0" algn="l">
              <a:lnSpc>
                <a:spcPct val="115000"/>
              </a:lnSpc>
              <a:spcBef>
                <a:spcPts val="0"/>
              </a:spcBef>
              <a:spcAft>
                <a:spcPts val="1000"/>
              </a:spcAft>
              <a:buNone/>
            </a:pPr>
            <a:r>
              <a:rPr lang="en-GB" sz="1100">
                <a:solidFill>
                  <a:schemeClr val="dk1"/>
                </a:solidFill>
                <a:latin typeface="Lexend"/>
                <a:ea typeface="Lexend"/>
                <a:cs typeface="Lexend"/>
                <a:sym typeface="Lexend"/>
              </a:rPr>
              <a:t>Qalabka waxaa loo isticmaali karaa in lagu beddelo geesaha (vertices), geesaha (edges) iyo wejiyada (faces) la doortay.</a:t>
            </a:r>
            <a:r>
              <a:rPr lang="en-GB" sz="1100">
                <a:solidFill>
                  <a:schemeClr val="dk1"/>
                </a:solidFill>
                <a:latin typeface="Lexend"/>
                <a:ea typeface="Lexend"/>
                <a:cs typeface="Lexend"/>
                <a:sym typeface="Lexend"/>
              </a:rPr>
              <a:t/>
            </a:r>
            <a:r>
              <a:rPr b="1" lang="en-GB" sz="1100">
                <a:solidFill>
                  <a:schemeClr val="dk1"/>
                </a:solidFill>
                <a:latin typeface="Lexend"/>
                <a:ea typeface="Lexend"/>
                <a:cs typeface="Lexend"/>
                <a:sym typeface="Lexend"/>
              </a:rPr>
              <a:t/>
            </a:r>
            <a:r>
              <a:rPr lang="en-GB" sz="1100">
                <a:solidFill>
                  <a:schemeClr val="dk1"/>
                </a:solidFill>
                <a:latin typeface="Lexend"/>
                <a:ea typeface="Lexend"/>
                <a:cs typeface="Lexend"/>
                <a:sym typeface="Lexend"/>
              </a:rPr>
              <a:t/>
            </a:r>
            <a:r>
              <a:rPr b="1" lang="en-GB" sz="1100">
                <a:solidFill>
                  <a:schemeClr val="dk1"/>
                </a:solidFill>
                <a:latin typeface="Lexend"/>
                <a:ea typeface="Lexend"/>
                <a:cs typeface="Lexend"/>
                <a:sym typeface="Lexend"/>
              </a:rPr>
              <a:t/>
            </a:r>
            <a:r>
              <a:rPr lang="en-GB" sz="1100">
                <a:solidFill>
                  <a:schemeClr val="dk1"/>
                </a:solidFill>
                <a:latin typeface="Lexend"/>
                <a:ea typeface="Lexend"/>
                <a:cs typeface="Lexend"/>
                <a:sym typeface="Lexend"/>
              </a:rPr>
              <a:t/>
            </a:r>
            <a:r>
              <a:rPr b="1" lang="en-GB" sz="1100">
                <a:solidFill>
                  <a:schemeClr val="dk1"/>
                </a:solidFill>
                <a:latin typeface="Lexend"/>
                <a:ea typeface="Lexend"/>
                <a:cs typeface="Lexend"/>
                <a:sym typeface="Lexend"/>
              </a:rPr>
              <a:t/>
            </a:r>
            <a:r>
              <a:rPr lang="en-GB" sz="1100">
                <a:solidFill>
                  <a:schemeClr val="dk1"/>
                </a:solidFill>
                <a:latin typeface="Lexend"/>
                <a:ea typeface="Lexend"/>
                <a:cs typeface="Lexend"/>
                <a:sym typeface="Lexend"/>
              </a:rPr>
              <a:t/>
            </a:r>
            <a:endParaRPr/>
          </a:p>
        </p:txBody>
      </p:sp>
      <p:sp>
        <p:nvSpPr>
          <p:cNvPr id="1011" name="Google Shape;1011;p86"/>
          <p:cNvSpPr txBox="1"/>
          <p:nvPr/>
        </p:nvSpPr>
        <p:spPr>
          <a:xfrm>
            <a:off x="324000" y="3876732"/>
            <a:ext cx="4964400" cy="912600"/>
          </a:xfrm>
          <a:prstGeom prst="rect">
            <a:avLst/>
          </a:prstGeom>
          <a:noFill/>
          <a:ln>
            <a:noFill/>
          </a:ln>
        </p:spPr>
        <p:txBody>
          <a:bodyPr anchorCtr="0" anchor="t" bIns="91425" lIns="0" spcFirstLastPara="1" rIns="91425" wrap="square" tIns="91425">
            <a:normAutofit/>
          </a:bodyPr>
          <a:lstStyle/>
          <a:p>
            <a:pPr indent="0" lvl="0" marL="0" rtl="0" algn="l">
              <a:lnSpc>
                <a:spcPct val="115000"/>
              </a:lnSpc>
              <a:spcBef>
                <a:spcPts val="0"/>
              </a:spcBef>
              <a:spcAft>
                <a:spcPts val="1000"/>
              </a:spcAft>
              <a:buNone/>
            </a:pPr>
            <a:r>
              <a:rPr lang="en-GB" sz="1100">
                <a:solidFill>
                  <a:schemeClr val="dk1"/>
                </a:solidFill>
                <a:latin typeface="Lexend"/>
                <a:ea typeface="Lexend"/>
                <a:cs typeface="Lexend"/>
                <a:sym typeface="Lexend"/>
              </a:rPr>
              <a:t>Qaabka tafatirka (edit mode) wuxuu ka caawiyaa qaabaynta (modellers) inay abuuraan moodooyin (models) aad u adag.</a:t>
            </a:r>
            <a:r>
              <a:rPr lang="en-GB" sz="1100">
                <a:solidFill>
                  <a:schemeClr val="dk1"/>
                </a:solidFill>
                <a:latin typeface="Lexend"/>
                <a:ea typeface="Lexend"/>
                <a:cs typeface="Lexend"/>
                <a:sym typeface="Lexend"/>
              </a:rP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1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1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5" name="Shape 1015"/>
        <p:cNvGrpSpPr/>
        <p:nvPr/>
      </p:nvGrpSpPr>
      <p:grpSpPr>
        <a:xfrm>
          <a:off x="0" y="0"/>
          <a:ext cx="0" cy="0"/>
          <a:chOff x="0" y="0"/>
          <a:chExt cx="0" cy="0"/>
        </a:xfrm>
      </p:grpSpPr>
      <p:sp>
        <p:nvSpPr>
          <p:cNvPr id="1016" name="Google Shape;1016;p87"/>
          <p:cNvSpPr txBox="1"/>
          <p:nvPr>
            <p:ph type="title"/>
          </p:nvPr>
        </p:nvSpPr>
        <p:spPr>
          <a:xfrm>
            <a:off x="324000" y="152400"/>
            <a:ext cx="713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sz="1100">
                <a:latin typeface="Lexend"/>
              </a:rPr>
              <a:t>Bixi (Extrude) qaabka tafatirka (edit mode)</a:t>
            </a:r>
            <a:endParaRPr/>
          </a:p>
        </p:txBody>
      </p:sp>
      <p:sp>
        <p:nvSpPr>
          <p:cNvPr id="1017" name="Google Shape;1017;p87"/>
          <p:cNvSpPr txBox="1"/>
          <p:nvPr>
            <p:ph idx="1" type="body"/>
          </p:nvPr>
        </p:nvSpPr>
        <p:spPr>
          <a:xfrm>
            <a:off x="324000" y="3979152"/>
            <a:ext cx="8496000" cy="7281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100">
                <a:latin typeface="Lexend"/>
              </a:rPr>
              <a:t>Blender dhexdiisa, weji (face) waa la dooran karaa qaabka tafatirka (edit mode) ka dibna waa la bixin karaa (extrude) dhinaca (axis) ah.</a:t>
            </a:r>
            <a:r>
              <a:rPr b="1" lang="en-GB" sz="1100">
                <a:latin typeface="Lexend"/>
              </a:rPr>
              <a:t/>
            </a:r>
            <a:r>
              <a:rPr lang="en-GB" sz="1100">
                <a:latin typeface="Lexend"/>
              </a:rPr>
              <a:t/>
            </a:r>
            <a:r>
              <a:rPr b="1" lang="en-GB" sz="1100">
                <a:latin typeface="Lexend"/>
              </a:rPr>
              <a:t/>
            </a:r>
            <a:r>
              <a:rPr lang="en-GB" sz="1100">
                <a:latin typeface="Lexend"/>
              </a:rPr>
              <a:t/>
            </a:r>
            <a:endParaRPr/>
          </a:p>
        </p:txBody>
      </p:sp>
      <p:sp>
        <p:nvSpPr>
          <p:cNvPr id="1018" name="Google Shape;1018;p87"/>
          <p:cNvSpPr txBox="1"/>
          <p:nvPr>
            <p:ph idx="2" type="body"/>
          </p:nvPr>
        </p:nvSpPr>
        <p:spPr>
          <a:xfrm>
            <a:off x="324000" y="4748400"/>
            <a:ext cx="8216400" cy="924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100">
                <a:latin typeface="Lexend"/>
              </a:rPr>
              <a:t>Blender Foundation – www.blender.org</a:t>
            </a:r>
            <a:endParaRPr/>
          </a:p>
        </p:txBody>
      </p:sp>
      <p:pic>
        <p:nvPicPr>
          <p:cNvPr id="1019" name="Google Shape;1019;p87"/>
          <p:cNvPicPr preferRelativeResize="0"/>
          <p:nvPr/>
        </p:nvPicPr>
        <p:blipFill>
          <a:blip r:embed="rId3">
            <a:alphaModFix/>
          </a:blip>
          <a:stretch>
            <a:fillRect/>
          </a:stretch>
        </p:blipFill>
        <p:spPr>
          <a:xfrm>
            <a:off x="4214250" y="1614588"/>
            <a:ext cx="4525650" cy="2336375"/>
          </a:xfrm>
          <a:prstGeom prst="rect">
            <a:avLst/>
          </a:prstGeom>
          <a:noFill/>
          <a:ln>
            <a:noFill/>
          </a:ln>
        </p:spPr>
      </p:pic>
      <p:sp>
        <p:nvSpPr>
          <p:cNvPr id="1020" name="Google Shape;1020;p87"/>
          <p:cNvSpPr txBox="1"/>
          <p:nvPr/>
        </p:nvSpPr>
        <p:spPr>
          <a:xfrm>
            <a:off x="324000" y="698650"/>
            <a:ext cx="7135200" cy="846600"/>
          </a:xfrm>
          <a:prstGeom prst="rect">
            <a:avLst/>
          </a:prstGeom>
          <a:noFill/>
          <a:ln>
            <a:noFill/>
          </a:ln>
        </p:spPr>
        <p:txBody>
          <a:bodyPr anchorCtr="0" anchor="t" bIns="91425" lIns="0" spcFirstLastPara="1" rIns="91425" wrap="square" tIns="91425">
            <a:normAutofit/>
          </a:bodyPr>
          <a:lstStyle/>
          <a:p>
            <a:pPr indent="0" lvl="0" marL="0" rtl="0" algn="l">
              <a:lnSpc>
                <a:spcPct val="115000"/>
              </a:lnSpc>
              <a:spcBef>
                <a:spcPts val="0"/>
              </a:spcBef>
              <a:spcAft>
                <a:spcPts val="1000"/>
              </a:spcAft>
              <a:buNone/>
            </a:pPr>
            <a:r>
              <a:rPr b="1" lang="en-GB" sz="1800">
                <a:solidFill>
                  <a:schemeClr val="dk1"/>
                </a:solidFill>
                <a:latin typeface="Lexend"/>
                <a:ea typeface="Lexend"/>
                <a:cs typeface="Lexend"/>
                <a:sym typeface="Lexend"/>
              </a:rPr>
              <a:t>Extruding waa marka qaab 2D la fidiyo jid ama jiho si loogu daro joomatari 3D shay.</a:t>
            </a:r>
            <a:r>
              <a:rPr lang="en-GB" sz="1800">
                <a:solidFill>
                  <a:schemeClr val="dk1"/>
                </a:solidFill>
                <a:latin typeface="Lexend"/>
                <a:ea typeface="Lexend"/>
                <a:cs typeface="Lexend"/>
                <a:sym typeface="Lexend"/>
              </a:rPr>
              <a:t/>
            </a:r>
            <a:r>
              <a:rPr lang="en-GB" sz="1800">
                <a:solidFill>
                  <a:schemeClr val="dk1"/>
                </a:solidFill>
                <a:latin typeface="Lexend"/>
                <a:ea typeface="Lexend"/>
                <a:cs typeface="Lexend"/>
                <a:sym typeface="Lexend"/>
              </a:rPr>
              <a:t/>
            </a:r>
            <a:r>
              <a:rPr lang="en-GB" sz="1800">
                <a:solidFill>
                  <a:schemeClr val="dk1"/>
                </a:solidFill>
                <a:latin typeface="Lexend"/>
                <a:ea typeface="Lexend"/>
                <a:cs typeface="Lexend"/>
                <a:sym typeface="Lexend"/>
              </a:rPr>
              <a:t/>
            </a:r>
            <a:r>
              <a:rPr lang="en-GB" sz="1800">
                <a:solidFill>
                  <a:schemeClr val="dk1"/>
                </a:solidFill>
                <a:latin typeface="Lexend"/>
                <a:ea typeface="Lexend"/>
                <a:cs typeface="Lexend"/>
                <a:sym typeface="Lexend"/>
              </a:rPr>
              <a:t/>
            </a:r>
            <a:endParaRPr sz="1600"/>
          </a:p>
        </p:txBody>
      </p:sp>
      <p:pic>
        <p:nvPicPr>
          <p:cNvPr id="1021" name="Google Shape;1021;p87"/>
          <p:cNvPicPr preferRelativeResize="0"/>
          <p:nvPr/>
        </p:nvPicPr>
        <p:blipFill rotWithShape="1">
          <a:blip r:embed="rId4">
            <a:alphaModFix/>
          </a:blip>
          <a:srcRect b="2863" l="5769" r="7205" t="15782"/>
          <a:stretch/>
        </p:blipFill>
        <p:spPr>
          <a:xfrm>
            <a:off x="576002" y="1649175"/>
            <a:ext cx="2767942" cy="2130825"/>
          </a:xfrm>
          <a:prstGeom prst="rect">
            <a:avLst/>
          </a:prstGeom>
          <a:noFill/>
          <a:ln cap="flat" cmpd="sng" w="38100">
            <a:solidFill>
              <a:schemeClr val="dk1"/>
            </a:solidFill>
            <a:prstDash val="solid"/>
            <a:round/>
            <a:headEnd len="sm" w="sm" type="none"/>
            <a:tailEnd len="sm" w="sm" type="none"/>
          </a:ln>
        </p:spPr>
      </p:pic>
      <p:sp>
        <p:nvSpPr>
          <p:cNvPr id="1022" name="Google Shape;1022;p87"/>
          <p:cNvSpPr/>
          <p:nvPr/>
        </p:nvSpPr>
        <p:spPr>
          <a:xfrm rot="10637569">
            <a:off x="3232800" y="2722062"/>
            <a:ext cx="940049" cy="253798"/>
          </a:xfrm>
          <a:prstGeom prst="rightArrow">
            <a:avLst>
              <a:gd fmla="val 50000" name="adj1"/>
              <a:gd fmla="val 50000" name="adj2"/>
            </a:avLst>
          </a:prstGeom>
          <a:solidFill>
            <a:schemeClr val="accent4"/>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spcBef>
                <a:spcPts val="0"/>
              </a:spcBef>
              <a:spcAft>
                <a:spcPts val="0"/>
              </a:spcAft>
              <a:buNone/>
            </a:pPr>
            <a:r>
              <a:rPr>
                <a:latin typeface="Lexend"/>
              </a:rPr>
              <a:t/>
            </a:r>
            <a:endParaRPr>
              <a:latin typeface="Lexend"/>
              <a:ea typeface="Lexend"/>
              <a:cs typeface="Lexend"/>
              <a:sym typeface="Lexend"/>
            </a:endParaRPr>
          </a:p>
        </p:txBody>
      </p:sp>
      <p:sp>
        <p:nvSpPr>
          <p:cNvPr id="1023" name="Google Shape;1023;p87"/>
          <p:cNvSpPr/>
          <p:nvPr/>
        </p:nvSpPr>
        <p:spPr>
          <a:xfrm>
            <a:off x="576000" y="2554038"/>
            <a:ext cx="475800" cy="429000"/>
          </a:xfrm>
          <a:prstGeom prst="rect">
            <a:avLst/>
          </a:prstGeom>
          <a:noFill/>
          <a:ln cap="flat" cmpd="sng" w="38100">
            <a:solidFill>
              <a:schemeClr val="accent4"/>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spcBef>
                <a:spcPts val="0"/>
              </a:spcBef>
              <a:spcAft>
                <a:spcPts val="0"/>
              </a:spcAft>
              <a:buNone/>
            </a:pPr>
            <a:r>
              <a:rPr>
                <a:latin typeface="Lexend"/>
              </a:rPr>
              <a:t/>
            </a:r>
            <a:endParaRPr>
              <a:latin typeface="Lexend"/>
              <a:ea typeface="Lexend"/>
              <a:cs typeface="Lexend"/>
              <a:sym typeface="Lexe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1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2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1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7" name="Shape 1027"/>
        <p:cNvGrpSpPr/>
        <p:nvPr/>
      </p:nvGrpSpPr>
      <p:grpSpPr>
        <a:xfrm>
          <a:off x="0" y="0"/>
          <a:ext cx="0" cy="0"/>
          <a:chOff x="0" y="0"/>
          <a:chExt cx="0" cy="0"/>
        </a:xfrm>
      </p:grpSpPr>
      <p:sp>
        <p:nvSpPr>
          <p:cNvPr id="1028" name="Google Shape;1028;p88"/>
          <p:cNvSpPr txBox="1"/>
          <p:nvPr>
            <p:ph type="title"/>
          </p:nvPr>
        </p:nvSpPr>
        <p:spPr>
          <a:xfrm>
            <a:off x="324000" y="152400"/>
            <a:ext cx="713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a:latin typeface="Lexend"/>
              </a:rPr>
              <a:t>Extrude qaabka tafatirka</a:t>
            </a:r>
            <a:endParaRPr/>
          </a:p>
        </p:txBody>
      </p:sp>
      <p:sp>
        <p:nvSpPr>
          <p:cNvPr id="1029" name="Google Shape;1029;p88"/>
          <p:cNvSpPr txBox="1"/>
          <p:nvPr>
            <p:ph idx="1" type="body"/>
          </p:nvPr>
        </p:nvSpPr>
        <p:spPr>
          <a:xfrm>
            <a:off x="324000" y="745600"/>
            <a:ext cx="7135200" cy="7281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a:latin typeface="Lexend"/>
              </a:rPr>
              <a:t>Gantaal ayaa lagu qaabayn karaa marka hore ku dar qaab dhismo (cylinder) fudud qaabka shayga.</a:t>
            </a:r>
            <a:endParaRPr/>
          </a:p>
        </p:txBody>
      </p:sp>
      <p:sp>
        <p:nvSpPr>
          <p:cNvPr id="1030" name="Google Shape;1030;p88"/>
          <p:cNvSpPr txBox="1"/>
          <p:nvPr>
            <p:ph idx="2" type="body"/>
          </p:nvPr>
        </p:nvSpPr>
        <p:spPr>
          <a:xfrm>
            <a:off x="324000" y="4748400"/>
            <a:ext cx="8216400" cy="924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a:latin typeface="Lexend"/>
              </a:rPr>
              <a:t>Blender Foundation – www.blender.org</a:t>
            </a:r>
            <a:endParaRPr/>
          </a:p>
        </p:txBody>
      </p:sp>
      <p:pic>
        <p:nvPicPr>
          <p:cNvPr id="1031" name="Google Shape;1031;p88"/>
          <p:cNvPicPr preferRelativeResize="0"/>
          <p:nvPr/>
        </p:nvPicPr>
        <p:blipFill>
          <a:blip r:embed="rId3">
            <a:alphaModFix/>
          </a:blip>
          <a:stretch>
            <a:fillRect/>
          </a:stretch>
        </p:blipFill>
        <p:spPr>
          <a:xfrm>
            <a:off x="6801200" y="1318675"/>
            <a:ext cx="1534275" cy="3308275"/>
          </a:xfrm>
          <a:prstGeom prst="rect">
            <a:avLst/>
          </a:prstGeom>
          <a:noFill/>
          <a:ln>
            <a:noFill/>
          </a:ln>
        </p:spPr>
      </p:pic>
      <p:pic>
        <p:nvPicPr>
          <p:cNvPr id="1032" name="Google Shape;1032;p88"/>
          <p:cNvPicPr preferRelativeResize="0"/>
          <p:nvPr/>
        </p:nvPicPr>
        <p:blipFill>
          <a:blip r:embed="rId4">
            <a:alphaModFix/>
          </a:blip>
          <a:stretch>
            <a:fillRect/>
          </a:stretch>
        </p:blipFill>
        <p:spPr>
          <a:xfrm>
            <a:off x="323988" y="1621263"/>
            <a:ext cx="4945532" cy="2905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6" name="Shape 1036"/>
        <p:cNvGrpSpPr/>
        <p:nvPr/>
      </p:nvGrpSpPr>
      <p:grpSpPr>
        <a:xfrm>
          <a:off x="0" y="0"/>
          <a:ext cx="0" cy="0"/>
          <a:chOff x="0" y="0"/>
          <a:chExt cx="0" cy="0"/>
        </a:xfrm>
      </p:grpSpPr>
      <p:sp>
        <p:nvSpPr>
          <p:cNvPr id="1037" name="Google Shape;1037;p89"/>
          <p:cNvSpPr txBox="1"/>
          <p:nvPr>
            <p:ph type="title"/>
          </p:nvPr>
        </p:nvSpPr>
        <p:spPr>
          <a:xfrm>
            <a:off x="324000" y="152400"/>
            <a:ext cx="713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sz="1100">
                <a:latin typeface="Lexend"/>
              </a:rPr>
              <a:t>Extrude qaabka tafatirka</a:t>
            </a:r>
            <a:endParaRPr/>
          </a:p>
        </p:txBody>
      </p:sp>
      <p:sp>
        <p:nvSpPr>
          <p:cNvPr id="1038" name="Google Shape;1038;p89"/>
          <p:cNvSpPr txBox="1"/>
          <p:nvPr>
            <p:ph idx="1" type="body"/>
          </p:nvPr>
        </p:nvSpPr>
        <p:spPr>
          <a:xfrm>
            <a:off x="324000" y="752775"/>
            <a:ext cx="7135200" cy="7281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100">
                <a:latin typeface="Lexend"/>
              </a:rPr>
              <a:t>Fins waxaa lagu dari karaa qaabka tafatirka adoo ku fidinaya afar gees oo cylinder-ka ah.</a:t>
            </a:r>
            <a:r>
              <a:rPr b="1" lang="en-GB" sz="1100">
                <a:latin typeface="Lexend"/>
              </a:rPr>
              <a:t/>
            </a:r>
            <a:r>
              <a:rPr lang="en-GB" sz="1100">
                <a:latin typeface="Lexend"/>
              </a:rPr>
              <a:t/>
            </a:r>
            <a:endParaRPr/>
          </a:p>
        </p:txBody>
      </p:sp>
      <p:sp>
        <p:nvSpPr>
          <p:cNvPr id="1039" name="Google Shape;1039;p89"/>
          <p:cNvSpPr txBox="1"/>
          <p:nvPr>
            <p:ph idx="2" type="body"/>
          </p:nvPr>
        </p:nvSpPr>
        <p:spPr>
          <a:xfrm>
            <a:off x="324000" y="4748400"/>
            <a:ext cx="8216400" cy="924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100">
                <a:latin typeface="Lexend"/>
              </a:rPr>
              <a:t>Blender Foundation – www.blender.org</a:t>
            </a:r>
            <a:endParaRPr/>
          </a:p>
        </p:txBody>
      </p:sp>
      <p:pic>
        <p:nvPicPr>
          <p:cNvPr id="1040" name="Google Shape;1040;p89"/>
          <p:cNvPicPr preferRelativeResize="0"/>
          <p:nvPr/>
        </p:nvPicPr>
        <p:blipFill>
          <a:blip r:embed="rId3">
            <a:alphaModFix/>
          </a:blip>
          <a:stretch>
            <a:fillRect/>
          </a:stretch>
        </p:blipFill>
        <p:spPr>
          <a:xfrm>
            <a:off x="324000" y="1620000"/>
            <a:ext cx="5282728" cy="2905500"/>
          </a:xfrm>
          <a:prstGeom prst="rect">
            <a:avLst/>
          </a:prstGeom>
          <a:noFill/>
          <a:ln>
            <a:noFill/>
          </a:ln>
        </p:spPr>
      </p:pic>
      <p:sp>
        <p:nvSpPr>
          <p:cNvPr id="1041" name="Google Shape;1041;p89"/>
          <p:cNvSpPr txBox="1"/>
          <p:nvPr>
            <p:ph idx="1" type="body"/>
          </p:nvPr>
        </p:nvSpPr>
        <p:spPr>
          <a:xfrm>
            <a:off x="5774400" y="1850850"/>
            <a:ext cx="3045600" cy="21267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GB" sz="1100">
                <a:latin typeface="Lexend"/>
              </a:rPr>
              <a:t>Qalabka xulista geeska waa in la doortaa.</a:t>
            </a:r>
            <a:r>
              <a:rPr b="1" lang="en-GB" sz="1100">
                <a:latin typeface="Lexend"/>
              </a:rPr>
              <a:t/>
            </a:r>
            <a:r>
              <a:rPr b="1" lang="en-GB" sz="1100">
                <a:latin typeface="Lexend"/>
              </a:rPr>
              <a:t/>
            </a:r>
            <a:r>
              <a:rPr lang="en-GB" sz="1100">
                <a:latin typeface="Lexend"/>
              </a:rPr>
              <a:t/>
            </a:r>
            <a:endParaRPr sz="1800"/>
          </a:p>
          <a:p>
            <a:pPr indent="0" lvl="0" marL="0" rtl="0" algn="l">
              <a:spcBef>
                <a:spcPts val="1000"/>
              </a:spcBef>
              <a:spcAft>
                <a:spcPts val="0"/>
              </a:spcAft>
              <a:buNone/>
            </a:pPr>
            <a:r>
              <a:rPr lang="en-GB" sz="1100">
                <a:latin typeface="Lexend"/>
              </a:rPr>
              <a:t>Hayo furaha Shift si aad u xulato geeso badan.</a:t>
            </a:r>
            <a:r>
              <a:rPr b="1" lang="en-GB" sz="1100">
                <a:latin typeface="Lexend"/>
              </a:rPr>
              <a:t/>
            </a:r>
            <a:r>
              <a:rPr lang="en-GB" sz="1100">
                <a:latin typeface="Lexend"/>
              </a:rPr>
              <a:t/>
            </a:r>
            <a:endParaRPr sz="1800"/>
          </a:p>
          <a:p>
            <a:pPr indent="0" lvl="0" marL="0" rtl="0" algn="l">
              <a:spcBef>
                <a:spcPts val="1000"/>
              </a:spcBef>
              <a:spcAft>
                <a:spcPts val="1000"/>
              </a:spcAft>
              <a:buNone/>
            </a:pPr>
            <a:r>
              <a:rPr lang="en-GB" sz="1100">
                <a:latin typeface="Lexend"/>
              </a:rPr>
              <a:t>Afar gees ayaa la xulay oo lagu fidiyay iyadoo la isticmaalayo furaha S.</a:t>
            </a:r>
            <a:r>
              <a:rPr lang="en-GB" sz="1100">
                <a:latin typeface="Lexend"/>
              </a:rPr>
              <a:t/>
            </a:r>
            <a:r>
              <a:rPr b="1" lang="en-GB" sz="1100">
                <a:latin typeface="Lexend"/>
              </a:rPr>
              <a:t/>
            </a:r>
            <a:r>
              <a:rPr lang="en-GB" sz="1100">
                <a:latin typeface="Lexend"/>
              </a:rPr>
              <a:t/>
            </a:r>
            <a:r>
              <a:rPr lang="en-GB" sz="1100">
                <a:latin typeface="Lexend"/>
              </a:rPr>
              <a:t/>
            </a:r>
            <a:r>
              <a:rPr lang="en-GB" sz="1100">
                <a:latin typeface="Lexend"/>
              </a:rPr>
              <a:t/>
            </a:r>
            <a:endParaRPr sz="18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4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4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4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41">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5" name="Shape 1045"/>
        <p:cNvGrpSpPr/>
        <p:nvPr/>
      </p:nvGrpSpPr>
      <p:grpSpPr>
        <a:xfrm>
          <a:off x="0" y="0"/>
          <a:ext cx="0" cy="0"/>
          <a:chOff x="0" y="0"/>
          <a:chExt cx="0" cy="0"/>
        </a:xfrm>
      </p:grpSpPr>
      <p:sp>
        <p:nvSpPr>
          <p:cNvPr id="1046" name="Google Shape;1046;p90"/>
          <p:cNvSpPr txBox="1"/>
          <p:nvPr>
            <p:ph type="title"/>
          </p:nvPr>
        </p:nvSpPr>
        <p:spPr>
          <a:xfrm>
            <a:off x="324000" y="152400"/>
            <a:ext cx="713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sz="1400">
                <a:latin typeface="Lexend"/>
              </a:rPr>
              <a:t>Extrude qaabka tafatirka</a:t>
            </a:r>
            <a:endParaRPr/>
          </a:p>
        </p:txBody>
      </p:sp>
      <p:sp>
        <p:nvSpPr>
          <p:cNvPr id="1047" name="Google Shape;1047;p90"/>
          <p:cNvSpPr txBox="1"/>
          <p:nvPr>
            <p:ph idx="1" type="body"/>
          </p:nvPr>
        </p:nvSpPr>
        <p:spPr>
          <a:xfrm>
            <a:off x="324000" y="694825"/>
            <a:ext cx="7135200" cy="7281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400">
                <a:latin typeface="Lexend"/>
              </a:rPr>
              <a:t>Jirka gantaalka waxaa lagu dari karaa adoo xulaya wejiga sare oo extruding ah.</a:t>
            </a:r>
            <a:r>
              <a:rPr b="1" lang="en-GB" sz="1400">
                <a:latin typeface="Lexend"/>
              </a:rPr>
              <a:t/>
            </a:r>
            <a:r>
              <a:rPr lang="en-GB" sz="1400">
                <a:latin typeface="Lexend"/>
              </a:rPr>
              <a:t/>
            </a:r>
            <a:r>
              <a:rPr b="1" lang="en-GB" sz="1400">
                <a:latin typeface="Lexend"/>
              </a:rPr>
              <a:t/>
            </a:r>
            <a:r>
              <a:rPr lang="en-GB" sz="1400">
                <a:latin typeface="Lexend"/>
              </a:rPr>
              <a:t/>
            </a:r>
            <a:endParaRPr/>
          </a:p>
        </p:txBody>
      </p:sp>
      <p:sp>
        <p:nvSpPr>
          <p:cNvPr id="1048" name="Google Shape;1048;p90"/>
          <p:cNvSpPr txBox="1"/>
          <p:nvPr>
            <p:ph idx="2" type="body"/>
          </p:nvPr>
        </p:nvSpPr>
        <p:spPr>
          <a:xfrm>
            <a:off x="324000" y="4748400"/>
            <a:ext cx="8216400" cy="924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400">
                <a:latin typeface="Lexend"/>
              </a:rPr>
              <a:t>Blender Foundation – www.blender.org</a:t>
            </a:r>
            <a:endParaRPr/>
          </a:p>
        </p:txBody>
      </p:sp>
      <p:pic>
        <p:nvPicPr>
          <p:cNvPr id="1049" name="Google Shape;1049;p90"/>
          <p:cNvPicPr preferRelativeResize="0"/>
          <p:nvPr/>
        </p:nvPicPr>
        <p:blipFill>
          <a:blip r:embed="rId3">
            <a:alphaModFix/>
          </a:blip>
          <a:stretch>
            <a:fillRect/>
          </a:stretch>
        </p:blipFill>
        <p:spPr>
          <a:xfrm>
            <a:off x="381325" y="1514913"/>
            <a:ext cx="5282728" cy="2905500"/>
          </a:xfrm>
          <a:prstGeom prst="rect">
            <a:avLst/>
          </a:prstGeom>
          <a:noFill/>
          <a:ln>
            <a:noFill/>
          </a:ln>
        </p:spPr>
      </p:pic>
      <p:sp>
        <p:nvSpPr>
          <p:cNvPr id="1050" name="Google Shape;1050;p90"/>
          <p:cNvSpPr txBox="1"/>
          <p:nvPr>
            <p:ph idx="1" type="body"/>
          </p:nvPr>
        </p:nvSpPr>
        <p:spPr>
          <a:xfrm>
            <a:off x="5774400" y="1514913"/>
            <a:ext cx="3045600" cy="16176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GB" sz="1400">
                <a:latin typeface="Lexend"/>
              </a:rPr>
              <a:t>Si aad u extrudeeysid:</a:t>
            </a:r>
            <a:r>
              <a:rPr b="1" lang="en-GB" sz="1400">
                <a:latin typeface="Lexend"/>
              </a:rPr>
              <a:t/>
            </a:r>
            <a:r>
              <a:rPr lang="en-GB" sz="1400">
                <a:latin typeface="Lexend"/>
              </a:rPr>
              <a:t/>
            </a:r>
            <a:endParaRPr sz="1800"/>
          </a:p>
          <a:p>
            <a:pPr indent="0" lvl="0" marL="0" rtl="0" algn="l">
              <a:spcBef>
                <a:spcPts val="1000"/>
              </a:spcBef>
              <a:spcAft>
                <a:spcPts val="0"/>
              </a:spcAft>
              <a:buNone/>
            </a:pPr>
            <a:r>
              <a:rPr lang="en-GB" sz="1400">
                <a:latin typeface="Lexend"/>
              </a:rPr>
              <a:t>xulo weji</a:t>
            </a:r>
            <a:r>
              <a:rPr lang="en-GB" sz="1400">
                <a:latin typeface="Lexend"/>
              </a:rPr>
              <a:t/>
            </a:r>
            <a:r>
              <a:rPr lang="en-GB" sz="1400">
                <a:latin typeface="Lexend"/>
              </a:rPr>
              <a:t/>
            </a:r>
            <a:r>
              <a:rPr b="1" lang="en-GB" sz="1400">
                <a:latin typeface="Lexend"/>
              </a:rPr>
              <a:t/>
            </a:r>
            <a:endParaRPr b="1" sz="1800"/>
          </a:p>
          <a:p>
            <a:pPr indent="0" lvl="0" marL="0" rtl="0" algn="l">
              <a:spcBef>
                <a:spcPts val="1000"/>
              </a:spcBef>
              <a:spcAft>
                <a:spcPts val="0"/>
              </a:spcAft>
              <a:buNone/>
            </a:pPr>
            <a:r>
              <a:rPr lang="en-GB" sz="1400">
                <a:latin typeface="Lexend"/>
              </a:rPr>
              <a:t>riix furaha E</a:t>
            </a:r>
            <a:endParaRPr sz="1800"/>
          </a:p>
          <a:p>
            <a:pPr indent="0" lvl="0" marL="0" rtl="0" algn="l">
              <a:spcBef>
                <a:spcPts val="1000"/>
              </a:spcBef>
              <a:spcAft>
                <a:spcPts val="1000"/>
              </a:spcAft>
              <a:buNone/>
            </a:pPr>
            <a:r>
              <a:rPr lang="en-GB" sz="1400">
                <a:latin typeface="Lexend"/>
              </a:rPr>
              <a:t>jiid gacanta dhidibka</a:t>
            </a:r>
            <a:endParaRPr sz="1800"/>
          </a:p>
        </p:txBody>
      </p:sp>
      <p:sp>
        <p:nvSpPr>
          <p:cNvPr id="1051" name="Google Shape;1051;p90"/>
          <p:cNvSpPr txBox="1"/>
          <p:nvPr/>
        </p:nvSpPr>
        <p:spPr>
          <a:xfrm>
            <a:off x="5774400" y="3224525"/>
            <a:ext cx="3045600" cy="1417500"/>
          </a:xfrm>
          <a:prstGeom prst="rect">
            <a:avLst/>
          </a:prstGeom>
          <a:noFill/>
          <a:ln>
            <a:noFill/>
          </a:ln>
        </p:spPr>
        <p:txBody>
          <a:bodyPr anchorCtr="0" anchor="t" bIns="91425" lIns="0" spcFirstLastPara="1" rIns="91425" wrap="square" tIns="91425">
            <a:normAutofit/>
          </a:bodyPr>
          <a:lstStyle/>
          <a:p>
            <a:pPr indent="0" lvl="0" marL="0" rtl="0" algn="l">
              <a:lnSpc>
                <a:spcPct val="115000"/>
              </a:lnSpc>
              <a:spcBef>
                <a:spcPts val="0"/>
              </a:spcBef>
              <a:spcAft>
                <a:spcPts val="1000"/>
              </a:spcAft>
              <a:buNone/>
            </a:pPr>
            <a:r>
              <a:rPr lang="en-GB" sz="1400">
                <a:solidFill>
                  <a:schemeClr val="dk1"/>
                </a:solidFill>
                <a:latin typeface="Lexend"/>
                <a:ea typeface="Lexend"/>
                <a:cs typeface="Lexend"/>
                <a:sym typeface="Lexend"/>
              </a:rPr>
              <a:t>Fiiro gaar ah: qalabka xulista wejiga waa in la hawlgeliyo si loo xulo weji oo loo extrudeeysto dhidibka.</a:t>
            </a:r>
            <a:r>
              <a:rPr b="1" lang="en-GB" sz="1400">
                <a:solidFill>
                  <a:schemeClr val="dk1"/>
                </a:solidFill>
                <a:latin typeface="Lexend"/>
                <a:ea typeface="Lexend"/>
                <a:cs typeface="Lexend"/>
                <a:sym typeface="Lexend"/>
              </a:rPr>
              <a:t/>
            </a:r>
            <a:r>
              <a:rPr b="1" lang="en-GB" sz="1400">
                <a:solidFill>
                  <a:schemeClr val="dk1"/>
                </a:solidFill>
                <a:latin typeface="Lexend"/>
                <a:ea typeface="Lexend"/>
                <a:cs typeface="Lexend"/>
                <a:sym typeface="Lexend"/>
              </a:rPr>
              <a:t/>
            </a:r>
            <a:r>
              <a:rPr lang="en-GB" sz="1400">
                <a:solidFill>
                  <a:schemeClr val="dk1"/>
                </a:solidFill>
                <a:latin typeface="Lexend"/>
                <a:ea typeface="Lexend"/>
                <a:cs typeface="Lexend"/>
                <a:sym typeface="Lexend"/>
              </a:rPr>
              <a:t/>
            </a:r>
            <a:r>
              <a:rPr b="1" lang="en-GB" sz="1400">
                <a:solidFill>
                  <a:schemeClr val="dk1"/>
                </a:solidFill>
                <a:latin typeface="Lexend"/>
                <a:ea typeface="Lexend"/>
                <a:cs typeface="Lexend"/>
                <a:sym typeface="Lexend"/>
              </a:rPr>
              <a:t/>
            </a:r>
            <a:r>
              <a:rPr lang="en-GB" sz="1400">
                <a:solidFill>
                  <a:schemeClr val="dk1"/>
                </a:solidFill>
                <a:latin typeface="Lexend"/>
                <a:ea typeface="Lexend"/>
                <a:cs typeface="Lexend"/>
                <a:sym typeface="Lexend"/>
              </a:rPr>
              <a:t/>
            </a:r>
            <a:r>
              <a:rPr b="1" lang="en-GB" sz="1400">
                <a:solidFill>
                  <a:schemeClr val="dk1"/>
                </a:solidFill>
                <a:latin typeface="Lexend"/>
                <a:ea typeface="Lexend"/>
                <a:cs typeface="Lexend"/>
                <a:sym typeface="Lexend"/>
              </a:rPr>
              <a:t/>
            </a:r>
            <a:r>
              <a:rPr lang="en-GB" sz="1400">
                <a:solidFill>
                  <a:schemeClr val="dk1"/>
                </a:solidFill>
                <a:latin typeface="Lexend"/>
                <a:ea typeface="Lexend"/>
                <a:cs typeface="Lexend"/>
                <a:sym typeface="Lexend"/>
              </a:rP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4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4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5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5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5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5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5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5" name="Shape 1055"/>
        <p:cNvGrpSpPr/>
        <p:nvPr/>
      </p:nvGrpSpPr>
      <p:grpSpPr>
        <a:xfrm>
          <a:off x="0" y="0"/>
          <a:ext cx="0" cy="0"/>
          <a:chOff x="0" y="0"/>
          <a:chExt cx="0" cy="0"/>
        </a:xfrm>
      </p:grpSpPr>
      <p:sp>
        <p:nvSpPr>
          <p:cNvPr id="1056" name="Google Shape;1056;p91"/>
          <p:cNvSpPr txBox="1"/>
          <p:nvPr>
            <p:ph type="title"/>
          </p:nvPr>
        </p:nvSpPr>
        <p:spPr>
          <a:xfrm>
            <a:off x="324000" y="152400"/>
            <a:ext cx="713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a:latin typeface="Lexend"/>
              </a:rPr>
              <a:t>Extrude qaabka tafatirka</a:t>
            </a:r>
            <a:endParaRPr/>
          </a:p>
        </p:txBody>
      </p:sp>
      <p:sp>
        <p:nvSpPr>
          <p:cNvPr id="1057" name="Google Shape;1057;p91"/>
          <p:cNvSpPr txBox="1"/>
          <p:nvPr>
            <p:ph idx="1" type="body"/>
          </p:nvPr>
        </p:nvSpPr>
        <p:spPr>
          <a:xfrm>
            <a:off x="324000" y="715950"/>
            <a:ext cx="7135200" cy="7281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a:latin typeface="Lexend"/>
              </a:rPr>
              <a:t>San (nose) waxaa lagu dari karaa adoo xulaya wejiga sare, extruding, ka dibna fidinta wejiga si loo abuuro dhibic.</a:t>
            </a:r>
            <a:r>
              <a:rPr b="1" lang="en-GB">
                <a:latin typeface="Lexend"/>
              </a:rPr>
              <a:t/>
            </a:r>
            <a:r>
              <a:rPr lang="en-GB">
                <a:latin typeface="Lexend"/>
              </a:rPr>
              <a:t/>
            </a:r>
            <a:r>
              <a:rPr b="1" lang="en-GB">
                <a:latin typeface="Lexend"/>
              </a:rPr>
              <a:t/>
            </a:r>
            <a:r>
              <a:rPr lang="en-GB">
                <a:latin typeface="Lexend"/>
              </a:rPr>
              <a:t/>
            </a:r>
            <a:r>
              <a:rPr b="1" lang="en-GB">
                <a:latin typeface="Lexend"/>
              </a:rPr>
              <a:t/>
            </a:r>
            <a:r>
              <a:rPr lang="en-GB">
                <a:latin typeface="Lexend"/>
              </a:rPr>
              <a:t/>
            </a:r>
            <a:endParaRPr/>
          </a:p>
        </p:txBody>
      </p:sp>
      <p:sp>
        <p:nvSpPr>
          <p:cNvPr id="1058" name="Google Shape;1058;p91"/>
          <p:cNvSpPr txBox="1"/>
          <p:nvPr>
            <p:ph idx="2" type="body"/>
          </p:nvPr>
        </p:nvSpPr>
        <p:spPr>
          <a:xfrm>
            <a:off x="324000" y="4748400"/>
            <a:ext cx="8216400" cy="924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a:latin typeface="Lexend"/>
              </a:rPr>
              <a:t>Blender Foundation – www.blender.org</a:t>
            </a:r>
            <a:endParaRPr/>
          </a:p>
        </p:txBody>
      </p:sp>
      <p:pic>
        <p:nvPicPr>
          <p:cNvPr id="1059" name="Google Shape;1059;p91"/>
          <p:cNvPicPr preferRelativeResize="0"/>
          <p:nvPr/>
        </p:nvPicPr>
        <p:blipFill>
          <a:blip r:embed="rId3">
            <a:alphaModFix/>
          </a:blip>
          <a:stretch>
            <a:fillRect/>
          </a:stretch>
        </p:blipFill>
        <p:spPr>
          <a:xfrm>
            <a:off x="445650" y="1620000"/>
            <a:ext cx="5282728" cy="2905500"/>
          </a:xfrm>
          <a:prstGeom prst="rect">
            <a:avLst/>
          </a:prstGeom>
          <a:noFill/>
          <a:ln>
            <a:noFill/>
          </a:ln>
        </p:spPr>
      </p:pic>
      <p:sp>
        <p:nvSpPr>
          <p:cNvPr id="1060" name="Google Shape;1060;p91"/>
          <p:cNvSpPr txBox="1"/>
          <p:nvPr>
            <p:ph idx="1" type="body"/>
          </p:nvPr>
        </p:nvSpPr>
        <p:spPr>
          <a:xfrm>
            <a:off x="5881800" y="2036850"/>
            <a:ext cx="2938200" cy="17547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GB" sz="1800">
                <a:latin typeface="Lexend"/>
              </a:rPr>
              <a:t>Si aad u fidisid weji:</a:t>
            </a:r>
            <a:r>
              <a:rPr b="1" lang="en-GB" sz="1800">
                <a:latin typeface="Lexend"/>
              </a:rPr>
              <a:t/>
            </a:r>
            <a:r>
              <a:rPr lang="en-GB" sz="1800">
                <a:latin typeface="Lexend"/>
              </a:rPr>
              <a:t/>
            </a:r>
            <a:endParaRPr sz="2000"/>
          </a:p>
          <a:p>
            <a:pPr indent="0" lvl="0" marL="0" rtl="0" algn="l">
              <a:spcBef>
                <a:spcPts val="1000"/>
              </a:spcBef>
              <a:spcAft>
                <a:spcPts val="0"/>
              </a:spcAft>
              <a:buNone/>
            </a:pPr>
            <a:r>
              <a:rPr lang="en-GB" sz="1800">
                <a:latin typeface="Lexend"/>
              </a:rPr>
              <a:t>dooro wejiga (face)</a:t>
            </a:r>
            <a:r>
              <a:rPr lang="en-GB" sz="1800">
                <a:latin typeface="Lexend"/>
              </a:rPr>
              <a:t/>
            </a:r>
            <a:r>
              <a:rPr lang="en-GB" sz="1800">
                <a:latin typeface="Lexend"/>
              </a:rPr>
              <a:t/>
            </a:r>
            <a:r>
              <a:rPr b="1" lang="en-GB" sz="1800">
                <a:latin typeface="Lexend"/>
              </a:rPr>
              <a:t/>
            </a:r>
            <a:endParaRPr b="1" sz="2000"/>
          </a:p>
          <a:p>
            <a:pPr indent="0" lvl="0" marL="0" rtl="0" algn="l">
              <a:spcBef>
                <a:spcPts val="1000"/>
              </a:spcBef>
              <a:spcAft>
                <a:spcPts val="0"/>
              </a:spcAft>
              <a:buNone/>
            </a:pPr>
            <a:r>
              <a:rPr lang="en-GB" sz="1800">
                <a:latin typeface="Lexend"/>
              </a:rPr>
              <a:t>riix furaha S</a:t>
            </a:r>
            <a:r>
              <a:rPr lang="en-GB" sz="1800">
                <a:latin typeface="Lexend"/>
              </a:rPr>
              <a:t/>
            </a:r>
            <a:r>
              <a:rPr lang="en-GB" sz="1800">
                <a:latin typeface="Lexend"/>
              </a:rPr>
              <a:t/>
            </a:r>
            <a:endParaRPr sz="2000"/>
          </a:p>
          <a:p>
            <a:pPr indent="0" lvl="0" marL="0" rtl="0" algn="l">
              <a:spcBef>
                <a:spcPts val="1000"/>
              </a:spcBef>
              <a:spcAft>
                <a:spcPts val="1000"/>
              </a:spcAft>
              <a:buNone/>
            </a:pPr>
            <a:r>
              <a:rPr lang="en-GB" sz="1800">
                <a:latin typeface="Lexend"/>
              </a:rPr>
              <a:t>dhaqaaji mouse-ka</a:t>
            </a:r>
            <a:r>
              <a:rPr lang="en-GB" sz="1800">
                <a:latin typeface="Lexend"/>
              </a:rPr>
              <a:t/>
            </a:r>
            <a:r>
              <a:rPr lang="en-GB" sz="1800">
                <a:latin typeface="Lexend"/>
              </a:rPr>
              <a:t/>
            </a:r>
            <a:endParaRPr sz="20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5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5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6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6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6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60">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4" name="Shape 1064"/>
        <p:cNvGrpSpPr/>
        <p:nvPr/>
      </p:nvGrpSpPr>
      <p:grpSpPr>
        <a:xfrm>
          <a:off x="0" y="0"/>
          <a:ext cx="0" cy="0"/>
          <a:chOff x="0" y="0"/>
          <a:chExt cx="0" cy="0"/>
        </a:xfrm>
      </p:grpSpPr>
      <p:sp>
        <p:nvSpPr>
          <p:cNvPr id="1065" name="Google Shape;1065;p92"/>
          <p:cNvSpPr txBox="1"/>
          <p:nvPr>
            <p:ph type="title"/>
          </p:nvPr>
        </p:nvSpPr>
        <p:spPr>
          <a:xfrm>
            <a:off x="324000" y="152400"/>
            <a:ext cx="713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a:latin typeface="Lexend"/>
              </a:rPr>
              <a:t>Extrude qaabka tafatirka (edit mode)</a:t>
            </a:r>
            <a:endParaRPr/>
          </a:p>
        </p:txBody>
      </p:sp>
      <p:sp>
        <p:nvSpPr>
          <p:cNvPr id="1066" name="Google Shape;1066;p92"/>
          <p:cNvSpPr txBox="1"/>
          <p:nvPr>
            <p:ph idx="1" type="body"/>
          </p:nvPr>
        </p:nvSpPr>
        <p:spPr>
          <a:xfrm>
            <a:off x="3625350" y="1255950"/>
            <a:ext cx="5194500" cy="7281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a:latin typeface="Lexend"/>
              </a:rPr>
              <a:t>Waxaa la abuuri karaa agab (materials) jirka, sanka iyo baalasha.</a:t>
            </a:r>
            <a:endParaRPr/>
          </a:p>
        </p:txBody>
      </p:sp>
      <p:sp>
        <p:nvSpPr>
          <p:cNvPr id="1067" name="Google Shape;1067;p92"/>
          <p:cNvSpPr txBox="1"/>
          <p:nvPr>
            <p:ph idx="2" type="body"/>
          </p:nvPr>
        </p:nvSpPr>
        <p:spPr>
          <a:xfrm>
            <a:off x="324000" y="4748400"/>
            <a:ext cx="8216400" cy="924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a:latin typeface="Lexend"/>
              </a:rPr>
              <a:t>Blender Foundation – www.blender.org</a:t>
            </a:r>
            <a:endParaRPr/>
          </a:p>
        </p:txBody>
      </p:sp>
      <p:pic>
        <p:nvPicPr>
          <p:cNvPr id="1068" name="Google Shape;1068;p92"/>
          <p:cNvPicPr preferRelativeResize="0"/>
          <p:nvPr/>
        </p:nvPicPr>
        <p:blipFill>
          <a:blip r:embed="rId3">
            <a:alphaModFix/>
          </a:blip>
          <a:stretch>
            <a:fillRect/>
          </a:stretch>
        </p:blipFill>
        <p:spPr>
          <a:xfrm>
            <a:off x="517875" y="810000"/>
            <a:ext cx="2851734" cy="3912149"/>
          </a:xfrm>
          <a:prstGeom prst="rect">
            <a:avLst/>
          </a:prstGeom>
          <a:noFill/>
          <a:ln>
            <a:noFill/>
          </a:ln>
        </p:spPr>
      </p:pic>
      <p:sp>
        <p:nvSpPr>
          <p:cNvPr id="1069" name="Google Shape;1069;p92"/>
          <p:cNvSpPr txBox="1"/>
          <p:nvPr>
            <p:ph idx="1" type="body"/>
          </p:nvPr>
        </p:nvSpPr>
        <p:spPr>
          <a:xfrm>
            <a:off x="3625350" y="2335950"/>
            <a:ext cx="5194500" cy="7281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a:latin typeface="Lexend"/>
              </a:rPr>
              <a:t>Waa fiican tahay in la siiyo agabka (materials) magacyo macquul ah.</a:t>
            </a:r>
            <a:endParaRPr/>
          </a:p>
        </p:txBody>
      </p:sp>
      <p:sp>
        <p:nvSpPr>
          <p:cNvPr id="1070" name="Google Shape;1070;p92"/>
          <p:cNvSpPr txBox="1"/>
          <p:nvPr/>
        </p:nvSpPr>
        <p:spPr>
          <a:xfrm>
            <a:off x="3625350" y="3288750"/>
            <a:ext cx="5194500" cy="912600"/>
          </a:xfrm>
          <a:prstGeom prst="rect">
            <a:avLst/>
          </a:prstGeom>
          <a:noFill/>
          <a:ln>
            <a:noFill/>
          </a:ln>
        </p:spPr>
        <p:txBody>
          <a:bodyPr anchorCtr="0" anchor="t" bIns="91425" lIns="0" spcFirstLastPara="1" rIns="91425" wrap="square" tIns="91425">
            <a:normAutofit/>
          </a:bodyPr>
          <a:lstStyle/>
          <a:p>
            <a:pPr indent="0" lvl="0" marL="0" rtl="0" algn="l">
              <a:lnSpc>
                <a:spcPct val="115000"/>
              </a:lnSpc>
              <a:spcBef>
                <a:spcPts val="0"/>
              </a:spcBef>
              <a:spcAft>
                <a:spcPts val="1000"/>
              </a:spcAft>
              <a:buNone/>
            </a:pPr>
            <a:r>
              <a:rPr lang="en-GB" sz="1800">
                <a:solidFill>
                  <a:schemeClr val="dk1"/>
                </a:solidFill>
                <a:latin typeface="Lexend"/>
                <a:ea typeface="Lexend"/>
                <a:cs typeface="Lexend"/>
                <a:sym typeface="Lexend"/>
              </a:rPr>
              <a:t>Tani waxay ka dhigaysaa agabka (materials) mid fudud oo la aqoonsan karo oo la isticmaali karo.</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6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6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6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7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4" name="Shape 1074"/>
        <p:cNvGrpSpPr/>
        <p:nvPr/>
      </p:nvGrpSpPr>
      <p:grpSpPr>
        <a:xfrm>
          <a:off x="0" y="0"/>
          <a:ext cx="0" cy="0"/>
          <a:chOff x="0" y="0"/>
          <a:chExt cx="0" cy="0"/>
        </a:xfrm>
      </p:grpSpPr>
      <p:sp>
        <p:nvSpPr>
          <p:cNvPr id="1075" name="Google Shape;1075;p93"/>
          <p:cNvSpPr txBox="1"/>
          <p:nvPr>
            <p:ph type="title"/>
          </p:nvPr>
        </p:nvSpPr>
        <p:spPr>
          <a:xfrm>
            <a:off x="324000" y="152400"/>
            <a:ext cx="713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a:latin typeface="Lexend"/>
              </a:rPr>
              <a:t>Extrude qaabka tafatirka (edit mode)</a:t>
            </a:r>
            <a:endParaRPr/>
          </a:p>
        </p:txBody>
      </p:sp>
      <p:sp>
        <p:nvSpPr>
          <p:cNvPr id="1076" name="Google Shape;1076;p93"/>
          <p:cNvSpPr txBox="1"/>
          <p:nvPr>
            <p:ph idx="1" type="body"/>
          </p:nvPr>
        </p:nvSpPr>
        <p:spPr>
          <a:xfrm>
            <a:off x="324000" y="774225"/>
            <a:ext cx="7074300" cy="7281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a:latin typeface="Lexend"/>
              </a:rPr>
              <a:t>Qaabka tafatirka (edit mode), midabka wejiga (face) shaqsi ama kooxo weji ah waa la dooran karaa oo la beddeli karaa.</a:t>
            </a:r>
            <a:r>
              <a:rPr b="1" lang="en-GB">
                <a:latin typeface="Lexend"/>
              </a:rPr>
              <a:t/>
            </a:r>
            <a:r>
              <a:rPr lang="en-GB">
                <a:latin typeface="Lexend"/>
              </a:rPr>
              <a:t/>
            </a:r>
            <a:endParaRPr/>
          </a:p>
        </p:txBody>
      </p:sp>
      <p:sp>
        <p:nvSpPr>
          <p:cNvPr id="1077" name="Google Shape;1077;p93"/>
          <p:cNvSpPr txBox="1"/>
          <p:nvPr>
            <p:ph idx="2" type="body"/>
          </p:nvPr>
        </p:nvSpPr>
        <p:spPr>
          <a:xfrm>
            <a:off x="324000" y="4748400"/>
            <a:ext cx="8216400" cy="924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a:latin typeface="Lexend"/>
              </a:rPr>
              <a:t>Blender Foundation – www.blender.org</a:t>
            </a:r>
            <a:endParaRPr/>
          </a:p>
        </p:txBody>
      </p:sp>
      <p:pic>
        <p:nvPicPr>
          <p:cNvPr id="1078" name="Google Shape;1078;p93"/>
          <p:cNvPicPr preferRelativeResize="0"/>
          <p:nvPr/>
        </p:nvPicPr>
        <p:blipFill>
          <a:blip r:embed="rId3">
            <a:alphaModFix/>
          </a:blip>
          <a:stretch>
            <a:fillRect/>
          </a:stretch>
        </p:blipFill>
        <p:spPr>
          <a:xfrm>
            <a:off x="324000" y="1620000"/>
            <a:ext cx="5852054" cy="3021113"/>
          </a:xfrm>
          <a:prstGeom prst="rect">
            <a:avLst/>
          </a:prstGeom>
          <a:noFill/>
          <a:ln>
            <a:noFill/>
          </a:ln>
        </p:spPr>
      </p:pic>
      <p:sp>
        <p:nvSpPr>
          <p:cNvPr id="1079" name="Google Shape;1079;p93"/>
          <p:cNvSpPr txBox="1"/>
          <p:nvPr/>
        </p:nvSpPr>
        <p:spPr>
          <a:xfrm>
            <a:off x="6256800" y="2744025"/>
            <a:ext cx="2563200" cy="18645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GB" sz="1800">
                <a:solidFill>
                  <a:schemeClr val="dk1"/>
                </a:solidFill>
                <a:latin typeface="Lexend"/>
                <a:ea typeface="Lexend"/>
                <a:cs typeface="Lexend"/>
                <a:sym typeface="Lexend"/>
              </a:rPr>
              <a:t>Talo: Haysii furaha Shift si aad u doorato wejiyo (faces) badan.</a:t>
            </a:r>
            <a:r>
              <a:rPr lang="en-GB" sz="1800">
                <a:solidFill>
                  <a:schemeClr val="dk1"/>
                </a:solidFill>
                <a:latin typeface="Lexend"/>
                <a:ea typeface="Lexend"/>
                <a:cs typeface="Lexend"/>
                <a:sym typeface="Lexend"/>
              </a:rPr>
              <a:t/>
            </a:r>
            <a:r>
              <a:rPr b="1" lang="en-GB" sz="1800">
                <a:solidFill>
                  <a:schemeClr val="dk1"/>
                </a:solidFill>
                <a:latin typeface="Lexend"/>
                <a:ea typeface="Lexend"/>
                <a:cs typeface="Lexend"/>
                <a:sym typeface="Lexend"/>
              </a:rPr>
              <a:t/>
            </a:r>
            <a:r>
              <a:rPr lang="en-GB" sz="1800">
                <a:solidFill>
                  <a:schemeClr val="dk1"/>
                </a:solidFill>
                <a:latin typeface="Lexend"/>
                <a:ea typeface="Lexend"/>
                <a:cs typeface="Lexend"/>
                <a:sym typeface="Lexend"/>
              </a:rPr>
              <a:t/>
            </a:r>
            <a:endParaRPr sz="1800">
              <a:solidFill>
                <a:schemeClr val="dk1"/>
              </a:solidFill>
              <a:latin typeface="Lexend"/>
              <a:ea typeface="Lexend"/>
              <a:cs typeface="Lexend"/>
              <a:sym typeface="Lexend"/>
            </a:endParaRPr>
          </a:p>
          <a:p>
            <a:pPr indent="0" lvl="0" marL="0" rtl="0" algn="l">
              <a:lnSpc>
                <a:spcPct val="115000"/>
              </a:lnSpc>
              <a:spcBef>
                <a:spcPts val="1000"/>
              </a:spcBef>
              <a:spcAft>
                <a:spcPts val="1000"/>
              </a:spcAft>
              <a:buNone/>
            </a:pPr>
            <a:r>
              <a:rPr lang="en-GB" sz="1800">
                <a:solidFill>
                  <a:schemeClr val="dk1"/>
                </a:solidFill>
                <a:latin typeface="Lexend"/>
                <a:ea typeface="Lexend"/>
                <a:cs typeface="Lexend"/>
                <a:sym typeface="Lexend"/>
              </a:rPr>
              <a:t>Xusuusnow inaad riixdo Assign.</a:t>
            </a:r>
            <a:endParaRPr sz="1800">
              <a:solidFill>
                <a:schemeClr val="dk1"/>
              </a:solidFill>
              <a:latin typeface="Lexend"/>
              <a:ea typeface="Lexend"/>
              <a:cs typeface="Lexend"/>
              <a:sym typeface="Lexe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7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7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7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3" name="Shape 1083"/>
        <p:cNvGrpSpPr/>
        <p:nvPr/>
      </p:nvGrpSpPr>
      <p:grpSpPr>
        <a:xfrm>
          <a:off x="0" y="0"/>
          <a:ext cx="0" cy="0"/>
          <a:chOff x="0" y="0"/>
          <a:chExt cx="0" cy="0"/>
        </a:xfrm>
      </p:grpSpPr>
      <p:sp>
        <p:nvSpPr>
          <p:cNvPr id="1084" name="Google Shape;1084;p94"/>
          <p:cNvSpPr txBox="1"/>
          <p:nvPr>
            <p:ph idx="2" type="subTitle"/>
          </p:nvPr>
        </p:nvSpPr>
        <p:spPr>
          <a:xfrm>
            <a:off x="1034425" y="2489447"/>
            <a:ext cx="7506600" cy="3387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a:latin typeface="Lexend"/>
              </a:rPr>
              <a:t>render</a:t>
            </a:r>
            <a:endParaRPr/>
          </a:p>
        </p:txBody>
      </p:sp>
      <p:sp>
        <p:nvSpPr>
          <p:cNvPr id="1085" name="Google Shape;1085;p94"/>
          <p:cNvSpPr txBox="1"/>
          <p:nvPr>
            <p:ph type="title"/>
          </p:nvPr>
        </p:nvSpPr>
        <p:spPr>
          <a:xfrm>
            <a:off x="324000" y="152400"/>
            <a:ext cx="788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a:latin typeface="Lexend"/>
              </a:rPr>
              <a:t>Extrude qaabka tafatirka (edit mode)</a:t>
            </a:r>
            <a:endParaRPr/>
          </a:p>
        </p:txBody>
      </p:sp>
      <p:sp>
        <p:nvSpPr>
          <p:cNvPr id="1086" name="Google Shape;1086;p94"/>
          <p:cNvSpPr txBox="1"/>
          <p:nvPr>
            <p:ph idx="5" type="title"/>
          </p:nvPr>
        </p:nvSpPr>
        <p:spPr>
          <a:xfrm>
            <a:off x="342600" y="708725"/>
            <a:ext cx="8179200" cy="728100"/>
          </a:xfrm>
          <a:prstGeom prst="rect">
            <a:avLst/>
          </a:prstGeom>
        </p:spPr>
        <p:txBody>
          <a:bodyPr anchorCtr="0" anchor="t" bIns="0" lIns="0" spcFirstLastPara="1" rIns="0" wrap="square" tIns="0">
            <a:normAutofit/>
          </a:bodyPr>
          <a:lstStyle/>
          <a:p>
            <a:pPr indent="0" lvl="0" marL="0" rtl="0" algn="l">
              <a:spcBef>
                <a:spcPts val="0"/>
              </a:spcBef>
              <a:spcAft>
                <a:spcPts val="0"/>
              </a:spcAft>
              <a:buNone/>
              <a:defRPr/>
            </a:pPr>
            <a:r>
              <a:rPr lang="en-GB">
                <a:latin typeface="Lexend"/>
              </a:rPr>
              <a:t>Qalabkee ayaa loo isticmaali karaa in lagu beddelo qaab 2D ah shay 3D ah iyadoo lagu fidinayo waddo ama jihada?</a:t>
            </a:r>
            <a:r>
              <a:rPr lang="en-GB">
                <a:latin typeface="Lexend"/>
              </a:rPr>
              <a:t/>
            </a:r>
            <a:endParaRPr/>
          </a:p>
        </p:txBody>
      </p:sp>
      <p:sp>
        <p:nvSpPr>
          <p:cNvPr id="1087" name="Google Shape;1087;p94"/>
          <p:cNvSpPr txBox="1"/>
          <p:nvPr>
            <p:ph idx="1" type="subTitle"/>
          </p:nvPr>
        </p:nvSpPr>
        <p:spPr>
          <a:xfrm>
            <a:off x="1034425" y="1685375"/>
            <a:ext cx="7506600" cy="3387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a:latin typeface="Lexend"/>
              </a:rPr>
              <a:t>extrude</a:t>
            </a:r>
            <a:endParaRPr/>
          </a:p>
        </p:txBody>
      </p:sp>
      <p:sp>
        <p:nvSpPr>
          <p:cNvPr id="1088" name="Google Shape;1088;p94"/>
          <p:cNvSpPr txBox="1"/>
          <p:nvPr>
            <p:ph idx="3" type="subTitle"/>
          </p:nvPr>
        </p:nvSpPr>
        <p:spPr>
          <a:xfrm>
            <a:off x="1034425" y="3309765"/>
            <a:ext cx="7464600" cy="3387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a:latin typeface="Lexend"/>
              </a:rPr>
              <a:t>loop cut</a:t>
            </a:r>
            <a:endParaRPr/>
          </a:p>
        </p:txBody>
      </p:sp>
      <p:sp>
        <p:nvSpPr>
          <p:cNvPr id="1089" name="Google Shape;1089;p94"/>
          <p:cNvSpPr txBox="1"/>
          <p:nvPr>
            <p:ph idx="4" type="subTitle"/>
          </p:nvPr>
        </p:nvSpPr>
        <p:spPr>
          <a:xfrm>
            <a:off x="1034425" y="4113837"/>
            <a:ext cx="7506600" cy="3387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a:latin typeface="Lexend"/>
              </a:rPr>
              <a:t>bevel</a:t>
            </a:r>
            <a:endParaRPr/>
          </a:p>
        </p:txBody>
      </p:sp>
      <p:pic>
        <p:nvPicPr>
          <p:cNvPr id="1090" name="Google Shape;1090;p94"/>
          <p:cNvPicPr preferRelativeResize="0"/>
          <p:nvPr/>
        </p:nvPicPr>
        <p:blipFill>
          <a:blip r:embed="rId3">
            <a:alphaModFix/>
          </a:blip>
          <a:stretch>
            <a:fillRect/>
          </a:stretch>
        </p:blipFill>
        <p:spPr>
          <a:xfrm>
            <a:off x="2462583" y="1685350"/>
            <a:ext cx="396000" cy="4191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8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8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8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8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9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4" name="Shape 1094"/>
        <p:cNvGrpSpPr/>
        <p:nvPr/>
      </p:nvGrpSpPr>
      <p:grpSpPr>
        <a:xfrm>
          <a:off x="0" y="0"/>
          <a:ext cx="0" cy="0"/>
          <a:chOff x="0" y="0"/>
          <a:chExt cx="0" cy="0"/>
        </a:xfrm>
      </p:grpSpPr>
      <p:sp>
        <p:nvSpPr>
          <p:cNvPr id="1095" name="Google Shape;1095;p95"/>
          <p:cNvSpPr txBox="1"/>
          <p:nvPr>
            <p:ph idx="5" type="body"/>
          </p:nvPr>
        </p:nvSpPr>
        <p:spPr>
          <a:xfrm>
            <a:off x="324000" y="4748400"/>
            <a:ext cx="8216400" cy="924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a:latin typeface="Lexend"/>
              </a:rPr>
              <a:t>Blender Foundation – www.blender.org</a:t>
            </a:r>
            <a:endParaRPr/>
          </a:p>
        </p:txBody>
      </p:sp>
      <p:sp>
        <p:nvSpPr>
          <p:cNvPr id="1096" name="Google Shape;1096;p95"/>
          <p:cNvSpPr txBox="1"/>
          <p:nvPr>
            <p:ph idx="4" type="title"/>
          </p:nvPr>
        </p:nvSpPr>
        <p:spPr>
          <a:xfrm>
            <a:off x="324000" y="152400"/>
            <a:ext cx="788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a:latin typeface="Lexend"/>
              </a:rPr>
              <a:t>Extrude qaabka tafatirka (edit mode)</a:t>
            </a:r>
            <a:endParaRPr/>
          </a:p>
        </p:txBody>
      </p:sp>
      <p:sp>
        <p:nvSpPr>
          <p:cNvPr id="1097" name="Google Shape;1097;p95"/>
          <p:cNvSpPr txBox="1"/>
          <p:nvPr>
            <p:ph idx="2" type="subTitle"/>
          </p:nvPr>
        </p:nvSpPr>
        <p:spPr>
          <a:xfrm>
            <a:off x="1034425" y="2794247"/>
            <a:ext cx="7506600" cy="3387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a:latin typeface="Lexend"/>
              </a:rPr>
              <a:t>qaabka tafatirka (edit mode)</a:t>
            </a:r>
            <a:endParaRPr/>
          </a:p>
        </p:txBody>
      </p:sp>
      <p:sp>
        <p:nvSpPr>
          <p:cNvPr id="1098" name="Google Shape;1098;p95"/>
          <p:cNvSpPr txBox="1"/>
          <p:nvPr>
            <p:ph type="title"/>
          </p:nvPr>
        </p:nvSpPr>
        <p:spPr>
          <a:xfrm>
            <a:off x="324000" y="809913"/>
            <a:ext cx="8179200" cy="728100"/>
          </a:xfrm>
          <a:prstGeom prst="rect">
            <a:avLst/>
          </a:prstGeom>
        </p:spPr>
        <p:txBody>
          <a:bodyPr anchorCtr="0" anchor="t" bIns="0" lIns="0" spcFirstLastPara="1" rIns="0" wrap="square" tIns="0">
            <a:normAutofit/>
          </a:bodyPr>
          <a:lstStyle/>
          <a:p>
            <a:pPr indent="0" lvl="0" marL="0" rtl="0" algn="l">
              <a:spcBef>
                <a:spcPts val="0"/>
              </a:spcBef>
              <a:spcAft>
                <a:spcPts val="0"/>
              </a:spcAft>
              <a:buNone/>
              <a:defRPr/>
            </a:pPr>
            <a:r>
              <a:rPr lang="en-GB">
                <a:latin typeface="Lexend"/>
              </a:rPr>
              <a:t>Blender-ka, qaabkee (mode) ayaad isticmaali lahayd si aad midab ugu dartid wejiyada (faces) shayga (model)?</a:t>
            </a:r>
            <a:r>
              <a:rPr b="1" lang="en-GB">
                <a:latin typeface="Lexend"/>
              </a:rPr>
              <a:t/>
            </a:r>
            <a:r>
              <a:rPr lang="en-GB">
                <a:latin typeface="Lexend"/>
              </a:rPr>
              <a:t/>
            </a:r>
            <a:endParaRPr/>
          </a:p>
        </p:txBody>
      </p:sp>
      <p:sp>
        <p:nvSpPr>
          <p:cNvPr id="1099" name="Google Shape;1099;p95"/>
          <p:cNvSpPr txBox="1"/>
          <p:nvPr>
            <p:ph idx="1" type="subTitle"/>
          </p:nvPr>
        </p:nvSpPr>
        <p:spPr>
          <a:xfrm>
            <a:off x="1034425" y="1837775"/>
            <a:ext cx="7506600" cy="3387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a:latin typeface="Lexend"/>
              </a:rPr>
              <a:t>qaabka shayga (object mode)</a:t>
            </a:r>
            <a:endParaRPr/>
          </a:p>
        </p:txBody>
      </p:sp>
      <p:sp>
        <p:nvSpPr>
          <p:cNvPr id="1100" name="Google Shape;1100;p95"/>
          <p:cNvSpPr txBox="1"/>
          <p:nvPr>
            <p:ph idx="3" type="subTitle"/>
          </p:nvPr>
        </p:nvSpPr>
        <p:spPr>
          <a:xfrm>
            <a:off x="1034425" y="3766965"/>
            <a:ext cx="7464600" cy="3387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a:latin typeface="Lexend"/>
              </a:rPr>
              <a:t>qaabka soo-saarka (render mode)</a:t>
            </a:r>
            <a:r>
              <a:rPr lang="en-GB">
                <a:latin typeface="Lexend"/>
              </a:rPr>
              <a:t/>
            </a:r>
            <a:endParaRPr/>
          </a:p>
        </p:txBody>
      </p:sp>
      <p:pic>
        <p:nvPicPr>
          <p:cNvPr id="1101" name="Google Shape;1101;p95"/>
          <p:cNvPicPr preferRelativeResize="0"/>
          <p:nvPr/>
        </p:nvPicPr>
        <p:blipFill>
          <a:blip r:embed="rId3">
            <a:alphaModFix/>
          </a:blip>
          <a:stretch>
            <a:fillRect/>
          </a:stretch>
        </p:blipFill>
        <p:spPr>
          <a:xfrm>
            <a:off x="2973608" y="2820900"/>
            <a:ext cx="396000" cy="4191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9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0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29" name="Shape 929"/>
        <p:cNvGrpSpPr/>
        <p:nvPr/>
      </p:nvGrpSpPr>
      <p:grpSpPr>
        <a:xfrm>
          <a:off x="0" y="0"/>
          <a:ext cx="0" cy="0"/>
          <a:chOff x="0" y="0"/>
          <a:chExt cx="0" cy="0"/>
        </a:xfrm>
      </p:grpSpPr>
      <p:sp>
        <p:nvSpPr>
          <p:cNvPr id="930" name="Google Shape;930;p78"/>
          <p:cNvSpPr txBox="1"/>
          <p:nvPr/>
        </p:nvSpPr>
        <p:spPr>
          <a:xfrm>
            <a:off x="4824000" y="1184625"/>
            <a:ext cx="3996000" cy="461700"/>
          </a:xfrm>
          <a:prstGeom prst="rect">
            <a:avLst/>
          </a:prstGeom>
          <a:noFill/>
          <a:ln>
            <a:noFill/>
          </a:ln>
        </p:spPr>
        <p:txBody>
          <a:bodyPr anchorCtr="0" anchor="t" bIns="0" lIns="0" spcFirstLastPara="1" rIns="0" wrap="square" tIns="0">
            <a:normAutofit/>
          </a:bodyPr>
          <a:lstStyle/>
          <a:p>
            <a:pPr indent="0" lvl="0" marL="0" marR="0" rtl="0" algn="l">
              <a:lnSpc>
                <a:spcPct val="150000"/>
              </a:lnSpc>
              <a:spcBef>
                <a:spcPts val="0"/>
              </a:spcBef>
              <a:spcAft>
                <a:spcPts val="1000"/>
              </a:spcAft>
              <a:buNone/>
            </a:pPr>
            <a:r>
              <a:rPr lang="en-GB" sz="1100" u="sng">
                <a:solidFill>
                  <a:srgbClr val="374CF1"/>
                </a:solidFill>
                <a:latin typeface="Lexend"/>
                <a:ea typeface="Lexend"/>
                <a:cs typeface="Lexend"/>
                <a:sym typeface="Lexend"/>
                <a:hlinkClick r:id="rId3">
                  <a:extLst>
                    <a:ext uri="{A12FA001-AC4F-418D-AE19-62706E023703}">
                      <ahyp:hlinkClr val="tx"/>
                    </a:ext>
                  </a:extLst>
                </a:hlinkClick>
              </a:rPr>
              <a:t>Sida agabkeena waxbarista loogu talagalay fasalka</a:t>
            </a:r>
            <a:endParaRPr sz="1200">
              <a:latin typeface="Lexend"/>
              <a:ea typeface="Lexend"/>
              <a:cs typeface="Lexend"/>
              <a:sym typeface="Lexen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5" name="Shape 1105"/>
        <p:cNvGrpSpPr/>
        <p:nvPr/>
      </p:nvGrpSpPr>
      <p:grpSpPr>
        <a:xfrm>
          <a:off x="0" y="0"/>
          <a:ext cx="0" cy="0"/>
          <a:chOff x="0" y="0"/>
          <a:chExt cx="0" cy="0"/>
        </a:xfrm>
      </p:grpSpPr>
      <p:sp>
        <p:nvSpPr>
          <p:cNvPr id="1106" name="Google Shape;1106;p96"/>
          <p:cNvSpPr txBox="1"/>
          <p:nvPr>
            <p:ph idx="1" type="body"/>
          </p:nvPr>
        </p:nvSpPr>
        <p:spPr>
          <a:xfrm>
            <a:off x="324000" y="810000"/>
            <a:ext cx="6945300" cy="307800"/>
          </a:xfrm>
          <a:prstGeom prst="rect">
            <a:avLst/>
          </a:prstGeom>
        </p:spPr>
        <p:txBody>
          <a:bodyPr anchorCtr="0" anchor="t" bIns="0" lIns="0" spcFirstLastPara="1" rIns="0" wrap="square" tIns="0">
            <a:normAutofit/>
          </a:bodyPr>
          <a:lstStyle/>
          <a:p>
            <a:pPr indent="0" lvl="0" marL="0" rtl="0" algn="l">
              <a:spcBef>
                <a:spcPts val="0"/>
              </a:spcBef>
              <a:spcAft>
                <a:spcPts val="1000"/>
              </a:spcAft>
              <a:buNone/>
            </a:pPr>
            <a:r>
              <a:rPr lang="en-GB" sz="1100">
                <a:latin typeface="Lexend"/>
              </a:rPr>
              <a:t>Samee shaygaaga 3D ee gantaalka (space rocket).</a:t>
            </a:r>
            <a:endParaRPr/>
          </a:p>
        </p:txBody>
      </p:sp>
      <p:sp>
        <p:nvSpPr>
          <p:cNvPr id="1107" name="Google Shape;1107;p96"/>
          <p:cNvSpPr txBox="1"/>
          <p:nvPr>
            <p:ph type="title"/>
          </p:nvPr>
        </p:nvSpPr>
        <p:spPr>
          <a:xfrm>
            <a:off x="1449300" y="146675"/>
            <a:ext cx="5741400" cy="277200"/>
          </a:xfrm>
          <a:prstGeom prst="rect">
            <a:avLst/>
          </a:prstGeom>
        </p:spPr>
        <p:txBody>
          <a:bodyPr anchorCtr="0" anchor="t" bIns="0" lIns="0" spcFirstLastPara="1" rIns="0" wrap="square" tIns="0">
            <a:normAutofit/>
          </a:bodyPr>
          <a:lstStyle/>
          <a:p>
            <a:pPr indent="0" lvl="0" marL="0" rtl="0" algn="l">
              <a:spcBef>
                <a:spcPts val="0"/>
              </a:spcBef>
              <a:spcAft>
                <a:spcPts val="0"/>
              </a:spcAft>
              <a:buNone/>
              <a:defRPr/>
            </a:pPr>
            <a:r>
              <a:rPr lang="en-GB">
                <a:latin typeface="Lexend"/>
              </a:rPr>
              <a:t>Bixi (Extrude) qaabka tafatirka (edit mode)</a:t>
            </a:r>
            <a:endParaRPr/>
          </a:p>
        </p:txBody>
      </p:sp>
      <p:pic>
        <p:nvPicPr>
          <p:cNvPr id="1108" name="Google Shape;1108;p96"/>
          <p:cNvPicPr preferRelativeResize="0"/>
          <p:nvPr/>
        </p:nvPicPr>
        <p:blipFill>
          <a:blip r:embed="rId3">
            <a:alphaModFix/>
          </a:blip>
          <a:stretch>
            <a:fillRect/>
          </a:stretch>
        </p:blipFill>
        <p:spPr>
          <a:xfrm>
            <a:off x="7357621" y="758025"/>
            <a:ext cx="1462375" cy="3487600"/>
          </a:xfrm>
          <a:prstGeom prst="rect">
            <a:avLst/>
          </a:prstGeom>
          <a:noFill/>
          <a:ln>
            <a:noFill/>
          </a:ln>
        </p:spPr>
      </p:pic>
      <p:sp>
        <p:nvSpPr>
          <p:cNvPr id="1109" name="Google Shape;1109;p96"/>
          <p:cNvSpPr txBox="1"/>
          <p:nvPr/>
        </p:nvSpPr>
        <p:spPr>
          <a:xfrm>
            <a:off x="324000" y="1337275"/>
            <a:ext cx="6866700" cy="3453000"/>
          </a:xfrm>
          <a:prstGeom prst="rect">
            <a:avLst/>
          </a:prstGeom>
          <a:noFill/>
          <a:ln>
            <a:noFill/>
          </a:ln>
        </p:spPr>
        <p:txBody>
          <a:bodyPr anchorCtr="0" anchor="t" bIns="91425" lIns="91425" spcFirstLastPara="1" rIns="91425" wrap="square" tIns="91425">
            <a:normAutofit/>
          </a:bodyPr>
          <a:lstStyle/>
          <a:p>
            <a:pPr indent="-355600" lvl="0" marL="457200" rtl="0" algn="l">
              <a:lnSpc>
                <a:spcPct val="115000"/>
              </a:lnSpc>
              <a:spcBef>
                <a:spcPts val="0"/>
              </a:spcBef>
              <a:spcAft>
                <a:spcPts val="0"/>
              </a:spcAft>
              <a:buClr>
                <a:schemeClr val="dk1"/>
              </a:buClr>
              <a:buSzPts val="2000"/>
              <a:buFont typeface="Lexend"/>
              <a:buAutoNum type="arabicParenR"/>
            </a:pPr>
            <a:r>
              <a:rPr lang="en-GB" sz="1100">
                <a:solidFill>
                  <a:schemeClr val="dk1"/>
                </a:solidFill>
                <a:latin typeface="Lexend"/>
                <a:ea typeface="Lexend"/>
                <a:cs typeface="Lexend"/>
                <a:sym typeface="Lexend"/>
              </a:rPr>
              <a:t>Ku dar qaabka 3D ee dhululubo (cylinder) qaabka shayga (object mode), ka dibna isticmaal qaabka tafatirka (edit mode) si aad ugu darto baalasha (fins) iyo koofiyadda (nose cone).</a:t>
            </a:r>
            <a:endParaRPr sz="2000">
              <a:solidFill>
                <a:schemeClr val="dk1"/>
              </a:solidFill>
              <a:latin typeface="Lexend"/>
              <a:ea typeface="Lexend"/>
              <a:cs typeface="Lexend"/>
              <a:sym typeface="Lexend"/>
            </a:endParaRPr>
          </a:p>
          <a:p>
            <a:pPr indent="-355600" lvl="0" marL="457200" rtl="0" algn="l">
              <a:lnSpc>
                <a:spcPct val="115000"/>
              </a:lnSpc>
              <a:spcBef>
                <a:spcPts val="0"/>
              </a:spcBef>
              <a:spcAft>
                <a:spcPts val="0"/>
              </a:spcAft>
              <a:buClr>
                <a:schemeClr val="dk1"/>
              </a:buClr>
              <a:buSzPts val="2000"/>
              <a:buFont typeface="Lexend"/>
              <a:buAutoNum type="arabicParenR"/>
            </a:pPr>
            <a:r>
              <a:rPr lang="en-GB" sz="1100">
                <a:solidFill>
                  <a:schemeClr val="dk1"/>
                </a:solidFill>
                <a:latin typeface="Lexend"/>
                <a:ea typeface="Lexend"/>
                <a:cs typeface="Lexend"/>
                <a:sym typeface="Lexend"/>
              </a:rPr>
              <a:t>Samee oo ku dar agabyada (materials) gantaalka si aad u siiso midab iyo faahfaahin.</a:t>
            </a:r>
            <a:endParaRPr sz="2000">
              <a:solidFill>
                <a:schemeClr val="dk1"/>
              </a:solidFill>
              <a:latin typeface="Lexend"/>
              <a:ea typeface="Lexend"/>
              <a:cs typeface="Lexend"/>
              <a:sym typeface="Lexend"/>
            </a:endParaRPr>
          </a:p>
          <a:p>
            <a:pPr indent="-355600" lvl="0" marL="457200" rtl="0" algn="l">
              <a:lnSpc>
                <a:spcPct val="115000"/>
              </a:lnSpc>
              <a:spcBef>
                <a:spcPts val="0"/>
              </a:spcBef>
              <a:spcAft>
                <a:spcPts val="0"/>
              </a:spcAft>
              <a:buClr>
                <a:schemeClr val="dk1"/>
              </a:buClr>
              <a:buSzPts val="2000"/>
              <a:buFont typeface="Lexend"/>
              <a:buAutoNum type="arabicParenR"/>
            </a:pPr>
            <a:r>
              <a:rPr lang="en-GB" sz="1100">
                <a:solidFill>
                  <a:schemeClr val="dk1"/>
                </a:solidFill>
                <a:latin typeface="Lexend"/>
                <a:ea typeface="Lexend"/>
                <a:cs typeface="Lexend"/>
                <a:sym typeface="Lexend"/>
              </a:rPr>
              <a:t>Isticmaal xirfadahaaga modeling-ga si aad ugu darto faahfaahin dheeri ah sida boosters-ka.</a:t>
            </a:r>
            <a:endParaRPr sz="2000">
              <a:solidFill>
                <a:schemeClr val="dk1"/>
              </a:solidFill>
              <a:latin typeface="Lexend"/>
              <a:ea typeface="Lexend"/>
              <a:cs typeface="Lexend"/>
              <a:sym typeface="Lexend"/>
            </a:endParaRPr>
          </a:p>
          <a:p>
            <a:pPr indent="0" lvl="0" marL="0" rtl="0" algn="l">
              <a:lnSpc>
                <a:spcPct val="115000"/>
              </a:lnSpc>
              <a:spcBef>
                <a:spcPts val="1000"/>
              </a:spcBef>
              <a:spcAft>
                <a:spcPts val="1000"/>
              </a:spcAft>
              <a:buNone/>
            </a:pPr>
            <a:r>
              <a:rPr lang="en-GB" sz="1100">
                <a:solidFill>
                  <a:schemeClr val="dk1"/>
                </a:solidFill>
                <a:latin typeface="Lexend"/>
                <a:ea typeface="Lexend"/>
                <a:cs typeface="Lexend"/>
                <a:sym typeface="Lexend"/>
              </a:rPr>
              <a:t>Talo: Isticmaal farsamooyinka aad ku baratay darsigan si aad u sameysid gantaalkaaga, laakiin noqo hal-abuur oo ka dhig mid adiga kuu gaar ah.</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0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0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0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0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09">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09">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3" name="Shape 1113"/>
        <p:cNvGrpSpPr/>
        <p:nvPr/>
      </p:nvGrpSpPr>
      <p:grpSpPr>
        <a:xfrm>
          <a:off x="0" y="0"/>
          <a:ext cx="0" cy="0"/>
          <a:chOff x="0" y="0"/>
          <a:chExt cx="0" cy="0"/>
        </a:xfrm>
      </p:grpSpPr>
      <p:sp>
        <p:nvSpPr>
          <p:cNvPr id="1114" name="Google Shape;1114;p97"/>
          <p:cNvSpPr txBox="1"/>
          <p:nvPr>
            <p:ph idx="1" type="body"/>
          </p:nvPr>
        </p:nvSpPr>
        <p:spPr>
          <a:xfrm>
            <a:off x="324000" y="810000"/>
            <a:ext cx="8237700" cy="692700"/>
          </a:xfrm>
          <a:prstGeom prst="rect">
            <a:avLst/>
          </a:prstGeom>
        </p:spPr>
        <p:txBody>
          <a:bodyPr anchorCtr="0" anchor="t" bIns="0" lIns="0" spcFirstLastPara="1" rIns="0" wrap="square" tIns="0">
            <a:normAutofit/>
          </a:bodyPr>
          <a:lstStyle/>
          <a:p>
            <a:pPr indent="-355600" lvl="0" marL="457200" rtl="0" algn="l">
              <a:spcBef>
                <a:spcPts val="0"/>
              </a:spcBef>
              <a:spcAft>
                <a:spcPts val="0"/>
              </a:spcAft>
              <a:buSzPts val="2000"/>
              <a:buAutoNum type="arabicParenR"/>
            </a:pPr>
            <a:r>
              <a:rPr lang="en-GB" sz="1400">
                <a:latin typeface="Lexend"/>
              </a:rPr>
              <a:t>Ku dar qaabka 3D ee dhululubo (cylinder) qaabka shayga (object mode), ka dibna isticmaal qaabka tafatirka (edit mode) si aad ugu darto baalasha (fins) iyo koofiyadda (nose cone).</a:t>
            </a:r>
            <a:r>
              <a:rPr lang="en-GB" sz="1400">
                <a:latin typeface="Lexend"/>
              </a:rPr>
              <a:t/>
            </a:r>
            <a:endParaRPr/>
          </a:p>
        </p:txBody>
      </p:sp>
      <p:sp>
        <p:nvSpPr>
          <p:cNvPr id="1115" name="Google Shape;1115;p97"/>
          <p:cNvSpPr txBox="1"/>
          <p:nvPr>
            <p:ph type="title"/>
          </p:nvPr>
        </p:nvSpPr>
        <p:spPr>
          <a:xfrm>
            <a:off x="1449300" y="146675"/>
            <a:ext cx="5741400" cy="277200"/>
          </a:xfrm>
          <a:prstGeom prst="rect">
            <a:avLst/>
          </a:prstGeom>
        </p:spPr>
        <p:txBody>
          <a:bodyPr anchorCtr="0" anchor="t" bIns="0" lIns="0" spcFirstLastPara="1" rIns="0" wrap="square" tIns="0">
            <a:normAutofit/>
          </a:bodyPr>
          <a:lstStyle/>
          <a:p>
            <a:pPr indent="0" lvl="0" marL="0" rtl="0" algn="l">
              <a:spcBef>
                <a:spcPts val="0"/>
              </a:spcBef>
              <a:spcAft>
                <a:spcPts val="0"/>
              </a:spcAft>
              <a:buNone/>
              <a:defRPr/>
            </a:pPr>
            <a:r>
              <a:rPr lang="en-GB" sz="1100">
                <a:latin typeface="Lexend"/>
              </a:rPr>
              <a:t>Bixi (Extrude) qaabka tafatirka (edit mode)</a:t>
            </a:r>
            <a:r>
              <a:rPr lang="en-GB" sz="1100">
                <a:latin typeface="Lexend"/>
              </a:rPr>
              <a:t/>
            </a:r>
            <a:endParaRPr/>
          </a:p>
        </p:txBody>
      </p:sp>
      <p:sp>
        <p:nvSpPr>
          <p:cNvPr id="1116" name="Google Shape;1116;p97"/>
          <p:cNvSpPr txBox="1"/>
          <p:nvPr/>
        </p:nvSpPr>
        <p:spPr>
          <a:xfrm>
            <a:off x="345602" y="4471200"/>
            <a:ext cx="799800" cy="277200"/>
          </a:xfrm>
          <a:prstGeom prst="rect">
            <a:avLst/>
          </a:prstGeom>
          <a:noFill/>
          <a:ln>
            <a:noFill/>
          </a:ln>
        </p:spPr>
        <p:txBody>
          <a:bodyPr anchorCtr="0" anchor="ctr" bIns="0" lIns="0" spcFirstLastPara="1" rIns="0" wrap="none" tIns="0">
            <a:normAutofit/>
          </a:bodyPr>
          <a:lstStyle/>
          <a:p>
            <a:pPr indent="0" lvl="0" marL="0" rtl="0" algn="l">
              <a:lnSpc>
                <a:spcPct val="115000"/>
              </a:lnSpc>
              <a:spcBef>
                <a:spcPts val="0"/>
              </a:spcBef>
              <a:spcAft>
                <a:spcPts val="0"/>
              </a:spcAft>
              <a:buNone/>
            </a:pPr>
            <a:r>
              <a:rPr lang="en-GB" sz="1100">
                <a:solidFill>
                  <a:srgbClr val="222222"/>
                </a:solidFill>
                <a:latin typeface="Lexend"/>
                <a:ea typeface="Lexend"/>
                <a:cs typeface="Lexend"/>
                <a:sym typeface="Lexend"/>
              </a:rPr>
              <a:t>Yacquub</a:t>
            </a:r>
            <a:endParaRPr sz="1800">
              <a:solidFill>
                <a:srgbClr val="222222"/>
              </a:solidFill>
              <a:latin typeface="Lexend"/>
              <a:ea typeface="Lexend"/>
              <a:cs typeface="Lexend"/>
              <a:sym typeface="Lexend"/>
            </a:endParaRPr>
          </a:p>
        </p:txBody>
      </p:sp>
      <p:pic>
        <p:nvPicPr>
          <p:cNvPr id="1117" name="Google Shape;1117;p97"/>
          <p:cNvPicPr preferRelativeResize="0"/>
          <p:nvPr/>
        </p:nvPicPr>
        <p:blipFill>
          <a:blip r:embed="rId7">
            <a:alphaModFix/>
          </a:blip>
          <a:stretch>
            <a:fillRect/>
          </a:stretch>
        </p:blipFill>
        <p:spPr>
          <a:xfrm flipH="1">
            <a:off x="324000" y="3594100"/>
            <a:ext cx="727175" cy="895749"/>
          </a:xfrm>
          <a:prstGeom prst="rect">
            <a:avLst/>
          </a:prstGeom>
          <a:noFill/>
          <a:ln>
            <a:noFill/>
          </a:ln>
        </p:spPr>
      </p:pic>
      <p:pic>
        <p:nvPicPr>
          <p:cNvPr id="1118" name="Google Shape;1118;p97"/>
          <p:cNvPicPr preferRelativeResize="0"/>
          <p:nvPr/>
        </p:nvPicPr>
        <p:blipFill>
          <a:blip r:embed="rId4">
            <a:alphaModFix/>
          </a:blip>
          <a:stretch>
            <a:fillRect/>
          </a:stretch>
        </p:blipFill>
        <p:spPr>
          <a:xfrm>
            <a:off x="6692037" y="1438977"/>
            <a:ext cx="1534325" cy="3032224"/>
          </a:xfrm>
          <a:prstGeom prst="rect">
            <a:avLst/>
          </a:prstGeom>
          <a:noFill/>
          <a:ln>
            <a:noFill/>
          </a:ln>
        </p:spPr>
      </p:pic>
      <p:pic>
        <p:nvPicPr>
          <p:cNvPr id="1119" name="Google Shape;1119;p97"/>
          <p:cNvPicPr preferRelativeResize="0"/>
          <p:nvPr/>
        </p:nvPicPr>
        <p:blipFill>
          <a:blip r:embed="rId5">
            <a:alphaModFix/>
          </a:blip>
          <a:stretch>
            <a:fillRect/>
          </a:stretch>
        </p:blipFill>
        <p:spPr>
          <a:xfrm>
            <a:off x="459350" y="1590025"/>
            <a:ext cx="5820498" cy="1992226"/>
          </a:xfrm>
          <a:prstGeom prst="rect">
            <a:avLst/>
          </a:prstGeom>
          <a:noFill/>
          <a:ln>
            <a:noFill/>
          </a:ln>
        </p:spPr>
      </p:pic>
      <p:sp>
        <p:nvSpPr>
          <p:cNvPr id="1120" name="Google Shape;1120;p97"/>
          <p:cNvSpPr txBox="1"/>
          <p:nvPr/>
        </p:nvSpPr>
        <p:spPr>
          <a:xfrm>
            <a:off x="593850" y="1673850"/>
            <a:ext cx="5608800" cy="1551600"/>
          </a:xfrm>
          <a:prstGeom prst="rect">
            <a:avLst/>
          </a:prstGeom>
          <a:noFill/>
          <a:ln>
            <a:noFill/>
          </a:ln>
        </p:spPr>
        <p:txBody>
          <a:bodyPr anchorCtr="0" anchor="ctr" bIns="0" lIns="0" spcFirstLastPara="1" rIns="0" wrap="square" tIns="0">
            <a:normAutofit/>
          </a:bodyPr>
          <a:lstStyle/>
          <a:p>
            <a:pPr indent="0" lvl="0" marL="0" rtl="0" algn="l">
              <a:lnSpc>
                <a:spcPct val="115000"/>
              </a:lnSpc>
              <a:spcBef>
                <a:spcPts val="0"/>
              </a:spcBef>
              <a:spcAft>
                <a:spcPts val="0"/>
              </a:spcAft>
              <a:buNone/>
            </a:pPr>
            <a:r>
              <a:rPr lang="en-GB" sz="1100">
                <a:solidFill>
                  <a:srgbClr val="222222"/>
                </a:solidFill>
                <a:latin typeface="Kalam"/>
                <a:ea typeface="Kalam"/>
                <a:cs typeface="Kalam"/>
                <a:sym typeface="Kalam"/>
              </a:rPr>
              <a:t>Waxaan ku daray dhululubo (cylinder) qaabka shayga (object mode) oo waxaan sameeyay baalasha (fins) adigoo balaadhiyay afar geesood (edges) qaabka tafatirka (edit mode). Way fududayd in aan bixiyo (extrude) jidhka iyo koofiyadda (nose) wejiga sare (top face) adigoo riixaya furaha E. Waxaan riixay furaha S si aan u cabbiro (scale) dhamaadka koofiyadda (cone) ilaa dhibic.</a:t>
            </a:r>
            <a:r>
              <a:rPr b="1" lang="en-GB" sz="1100">
                <a:solidFill>
                  <a:srgbClr val="222222"/>
                </a:solidFill>
                <a:latin typeface="Kalam"/>
                <a:ea typeface="Kalam"/>
                <a:cs typeface="Kalam"/>
                <a:sym typeface="Kalam"/>
              </a:rPr>
              <a:t/>
            </a:r>
            <a:r>
              <a:rPr lang="en-GB" sz="1100">
                <a:solidFill>
                  <a:srgbClr val="222222"/>
                </a:solidFill>
                <a:latin typeface="Kalam"/>
                <a:ea typeface="Kalam"/>
                <a:cs typeface="Kalam"/>
                <a:sym typeface="Kalam"/>
              </a:rPr>
              <a:t/>
            </a:r>
            <a:r>
              <a:rPr b="1" lang="en-GB" sz="1100">
                <a:solidFill>
                  <a:srgbClr val="222222"/>
                </a:solidFill>
                <a:latin typeface="Kalam"/>
                <a:ea typeface="Kalam"/>
                <a:cs typeface="Kalam"/>
                <a:sym typeface="Kalam"/>
              </a:rPr>
              <a:t/>
            </a:r>
            <a:r>
              <a:rPr lang="en-GB" sz="1100">
                <a:solidFill>
                  <a:srgbClr val="222222"/>
                </a:solidFill>
                <a:latin typeface="Kalam"/>
                <a:ea typeface="Kalam"/>
                <a:cs typeface="Kalam"/>
                <a:sym typeface="Kalam"/>
              </a:rPr>
              <a:t/>
            </a:r>
            <a:r>
              <a:rPr lang="en-GB" sz="1100">
                <a:solidFill>
                  <a:srgbClr val="222222"/>
                </a:solidFill>
                <a:latin typeface="Kalam"/>
                <a:ea typeface="Kalam"/>
                <a:cs typeface="Kalam"/>
                <a:sym typeface="Kalam"/>
              </a:rPr>
              <a:t/>
            </a:r>
            <a:r>
              <a:rPr b="1" lang="en-GB" sz="1100">
                <a:solidFill>
                  <a:srgbClr val="222222"/>
                </a:solidFill>
                <a:latin typeface="Kalam"/>
                <a:ea typeface="Kalam"/>
                <a:cs typeface="Kalam"/>
                <a:sym typeface="Kalam"/>
              </a:rPr>
              <a:t/>
            </a:r>
            <a:r>
              <a:rPr lang="en-GB" sz="1100">
                <a:solidFill>
                  <a:srgbClr val="222222"/>
                </a:solidFill>
                <a:latin typeface="Kalam"/>
                <a:ea typeface="Kalam"/>
                <a:cs typeface="Kalam"/>
                <a:sym typeface="Kalam"/>
              </a:rPr>
              <a:t/>
            </a:r>
            <a:endParaRPr sz="1800">
              <a:solidFill>
                <a:srgbClr val="222222"/>
              </a:solidFill>
              <a:latin typeface="Kalam"/>
              <a:ea typeface="Kalam"/>
              <a:cs typeface="Kalam"/>
              <a:sym typeface="Kalam"/>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1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2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1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4" name="Shape 1124"/>
        <p:cNvGrpSpPr/>
        <p:nvPr/>
      </p:nvGrpSpPr>
      <p:grpSpPr>
        <a:xfrm>
          <a:off x="0" y="0"/>
          <a:ext cx="0" cy="0"/>
          <a:chOff x="0" y="0"/>
          <a:chExt cx="0" cy="0"/>
        </a:xfrm>
      </p:grpSpPr>
      <p:sp>
        <p:nvSpPr>
          <p:cNvPr id="1125" name="Google Shape;1125;p98"/>
          <p:cNvSpPr txBox="1"/>
          <p:nvPr>
            <p:ph idx="1" type="body"/>
          </p:nvPr>
        </p:nvSpPr>
        <p:spPr>
          <a:xfrm>
            <a:off x="324000" y="810000"/>
            <a:ext cx="8237700" cy="6618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GB" sz="1800">
                <a:latin typeface="Lexend"/>
              </a:rPr>
              <a:t>2) Samee oo ku dar agabyada (materials) gantaalka si aad u siiso midab iyo</a:t>
            </a:r>
            <a:endParaRPr sz="2000"/>
          </a:p>
          <a:p>
            <a:pPr indent="0" lvl="0" marL="0" rtl="0" algn="l">
              <a:spcBef>
                <a:spcPts val="0"/>
              </a:spcBef>
              <a:spcAft>
                <a:spcPts val="0"/>
              </a:spcAft>
              <a:buNone/>
            </a:pPr>
            <a:r>
              <a:rPr lang="en-GB" sz="1800">
                <a:latin typeface="Lexend"/>
              </a:rPr>
              <a:t>faahfaahin.</a:t>
            </a:r>
            <a:endParaRPr/>
          </a:p>
        </p:txBody>
      </p:sp>
      <p:sp>
        <p:nvSpPr>
          <p:cNvPr id="1126" name="Google Shape;1126;p98"/>
          <p:cNvSpPr txBox="1"/>
          <p:nvPr>
            <p:ph idx="2" type="body"/>
          </p:nvPr>
        </p:nvSpPr>
        <p:spPr>
          <a:xfrm>
            <a:off x="324000" y="4748400"/>
            <a:ext cx="8216400" cy="924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400">
                <a:latin typeface="Lexend"/>
              </a:rPr>
              <a:t>Blender Foundation – www.blender.org</a:t>
            </a:r>
            <a:endParaRPr/>
          </a:p>
        </p:txBody>
      </p:sp>
      <p:sp>
        <p:nvSpPr>
          <p:cNvPr id="1127" name="Google Shape;1127;p98"/>
          <p:cNvSpPr txBox="1"/>
          <p:nvPr>
            <p:ph type="title"/>
          </p:nvPr>
        </p:nvSpPr>
        <p:spPr>
          <a:xfrm>
            <a:off x="1449300" y="146675"/>
            <a:ext cx="5741400" cy="277200"/>
          </a:xfrm>
          <a:prstGeom prst="rect">
            <a:avLst/>
          </a:prstGeom>
        </p:spPr>
        <p:txBody>
          <a:bodyPr anchorCtr="0" anchor="t" bIns="0" lIns="0" spcFirstLastPara="1" rIns="0" wrap="square" tIns="0">
            <a:normAutofit/>
          </a:bodyPr>
          <a:lstStyle/>
          <a:p>
            <a:pPr indent="0" lvl="0" marL="0" rtl="0" algn="l">
              <a:spcBef>
                <a:spcPts val="0"/>
              </a:spcBef>
              <a:spcAft>
                <a:spcPts val="0"/>
              </a:spcAft>
              <a:buNone/>
              <a:defRPr/>
            </a:pPr>
            <a:r>
              <a:rPr lang="en-GB" sz="1400">
                <a:latin typeface="Lexend"/>
              </a:rPr>
              <a:t>Bixi (Extrude) qaabka tafatirka (edit mode)</a:t>
            </a:r>
            <a:r>
              <a:rPr lang="en-GB" sz="1400">
                <a:latin typeface="Lexend"/>
              </a:rPr>
              <a:t/>
            </a:r>
            <a:endParaRPr/>
          </a:p>
        </p:txBody>
      </p:sp>
      <p:sp>
        <p:nvSpPr>
          <p:cNvPr id="1128" name="Google Shape;1128;p98"/>
          <p:cNvSpPr txBox="1"/>
          <p:nvPr/>
        </p:nvSpPr>
        <p:spPr>
          <a:xfrm>
            <a:off x="444357" y="4199623"/>
            <a:ext cx="799800" cy="277200"/>
          </a:xfrm>
          <a:prstGeom prst="rect">
            <a:avLst/>
          </a:prstGeom>
          <a:noFill/>
          <a:ln>
            <a:noFill/>
          </a:ln>
        </p:spPr>
        <p:txBody>
          <a:bodyPr anchorCtr="0" anchor="ctr" bIns="0" lIns="0" spcFirstLastPara="1" rIns="0" wrap="none" tIns="0">
            <a:normAutofit/>
          </a:bodyPr>
          <a:lstStyle/>
          <a:p>
            <a:pPr indent="0" lvl="0" marL="0" rtl="0" algn="l">
              <a:lnSpc>
                <a:spcPct val="115000"/>
              </a:lnSpc>
              <a:spcBef>
                <a:spcPts val="0"/>
              </a:spcBef>
              <a:spcAft>
                <a:spcPts val="0"/>
              </a:spcAft>
              <a:buNone/>
            </a:pPr>
            <a:r>
              <a:rPr lang="en-GB" sz="1400">
                <a:solidFill>
                  <a:srgbClr val="222222"/>
                </a:solidFill>
                <a:latin typeface="Lexend"/>
                <a:ea typeface="Lexend"/>
                <a:cs typeface="Lexend"/>
                <a:sym typeface="Lexend"/>
              </a:rPr>
              <a:t>Yacquub</a:t>
            </a:r>
            <a:endParaRPr sz="1800">
              <a:solidFill>
                <a:srgbClr val="222222"/>
              </a:solidFill>
              <a:latin typeface="Lexend"/>
              <a:ea typeface="Lexend"/>
              <a:cs typeface="Lexend"/>
              <a:sym typeface="Lexend"/>
            </a:endParaRPr>
          </a:p>
        </p:txBody>
      </p:sp>
      <p:pic>
        <p:nvPicPr>
          <p:cNvPr id="1129" name="Google Shape;1129;p98"/>
          <p:cNvPicPr preferRelativeResize="0"/>
          <p:nvPr/>
        </p:nvPicPr>
        <p:blipFill>
          <a:blip r:embed="rId8">
            <a:alphaModFix/>
          </a:blip>
          <a:stretch>
            <a:fillRect/>
          </a:stretch>
        </p:blipFill>
        <p:spPr>
          <a:xfrm flipH="1">
            <a:off x="422755" y="3322523"/>
            <a:ext cx="727175" cy="895749"/>
          </a:xfrm>
          <a:prstGeom prst="rect">
            <a:avLst/>
          </a:prstGeom>
          <a:noFill/>
          <a:ln>
            <a:noFill/>
          </a:ln>
        </p:spPr>
      </p:pic>
      <p:pic>
        <p:nvPicPr>
          <p:cNvPr id="1130" name="Google Shape;1130;p98"/>
          <p:cNvPicPr preferRelativeResize="0"/>
          <p:nvPr/>
        </p:nvPicPr>
        <p:blipFill>
          <a:blip r:embed="rId4">
            <a:alphaModFix/>
          </a:blip>
          <a:stretch>
            <a:fillRect/>
          </a:stretch>
        </p:blipFill>
        <p:spPr>
          <a:xfrm>
            <a:off x="4701450" y="3514951"/>
            <a:ext cx="1921784" cy="1164550"/>
          </a:xfrm>
          <a:prstGeom prst="rect">
            <a:avLst/>
          </a:prstGeom>
          <a:noFill/>
          <a:ln>
            <a:noFill/>
          </a:ln>
        </p:spPr>
      </p:pic>
      <p:pic>
        <p:nvPicPr>
          <p:cNvPr id="1131" name="Google Shape;1131;p98"/>
          <p:cNvPicPr preferRelativeResize="0"/>
          <p:nvPr/>
        </p:nvPicPr>
        <p:blipFill>
          <a:blip r:embed="rId5">
            <a:alphaModFix/>
          </a:blip>
          <a:stretch>
            <a:fillRect/>
          </a:stretch>
        </p:blipFill>
        <p:spPr>
          <a:xfrm>
            <a:off x="6840125" y="1201000"/>
            <a:ext cx="1595100" cy="3478500"/>
          </a:xfrm>
          <a:prstGeom prst="rect">
            <a:avLst/>
          </a:prstGeom>
          <a:noFill/>
          <a:ln>
            <a:noFill/>
          </a:ln>
        </p:spPr>
      </p:pic>
      <p:pic>
        <p:nvPicPr>
          <p:cNvPr id="1132" name="Google Shape;1132;p98"/>
          <p:cNvPicPr preferRelativeResize="0"/>
          <p:nvPr/>
        </p:nvPicPr>
        <p:blipFill>
          <a:blip r:embed="rId6">
            <a:alphaModFix/>
          </a:blip>
          <a:stretch>
            <a:fillRect/>
          </a:stretch>
        </p:blipFill>
        <p:spPr>
          <a:xfrm>
            <a:off x="459350" y="1703898"/>
            <a:ext cx="5820498" cy="1686712"/>
          </a:xfrm>
          <a:prstGeom prst="rect">
            <a:avLst/>
          </a:prstGeom>
          <a:noFill/>
          <a:ln>
            <a:noFill/>
          </a:ln>
        </p:spPr>
      </p:pic>
      <p:sp>
        <p:nvSpPr>
          <p:cNvPr id="1133" name="Google Shape;1133;p98"/>
          <p:cNvSpPr txBox="1"/>
          <p:nvPr/>
        </p:nvSpPr>
        <p:spPr>
          <a:xfrm>
            <a:off x="593850" y="1787713"/>
            <a:ext cx="5608800" cy="1233000"/>
          </a:xfrm>
          <a:prstGeom prst="rect">
            <a:avLst/>
          </a:prstGeom>
          <a:noFill/>
          <a:ln>
            <a:noFill/>
          </a:ln>
        </p:spPr>
        <p:txBody>
          <a:bodyPr anchorCtr="0" anchor="ctr" bIns="0" lIns="0" spcFirstLastPara="1" rIns="0" wrap="square" tIns="0">
            <a:normAutofit/>
          </a:bodyPr>
          <a:lstStyle/>
          <a:p>
            <a:pPr indent="0" lvl="0" marL="0" rtl="0" algn="l">
              <a:lnSpc>
                <a:spcPct val="115000"/>
              </a:lnSpc>
              <a:spcBef>
                <a:spcPts val="0"/>
              </a:spcBef>
              <a:spcAft>
                <a:spcPts val="0"/>
              </a:spcAft>
              <a:buNone/>
            </a:pPr>
            <a:r>
              <a:rPr lang="en-GB" sz="1100">
                <a:solidFill>
                  <a:srgbClr val="222222"/>
                </a:solidFill>
                <a:latin typeface="Kalam"/>
                <a:ea typeface="Kalam"/>
                <a:cs typeface="Kalam"/>
                <a:sym typeface="Kalam"/>
              </a:rPr>
              <a:t>Waxaan sameeyay laba agab (materials) oo waxaan ku daray jidhka gantaalka iyo baalasha (fins). Sidoo kale, waxaan ku riixay midig (right-click) gantaalka qaabka shayga (object mode) oo waxaan doortay shade smooth si uu u yeesho muuqaal dhab ah.</a:t>
            </a:r>
            <a:r>
              <a:rPr lang="en-GB" sz="1100">
                <a:solidFill>
                  <a:srgbClr val="222222"/>
                </a:solidFill>
                <a:latin typeface="Kalam"/>
                <a:ea typeface="Kalam"/>
                <a:cs typeface="Kalam"/>
                <a:sym typeface="Kalam"/>
              </a:rPr>
              <a:t/>
            </a:r>
            <a:r>
              <a:rPr lang="en-GB" sz="1100">
                <a:solidFill>
                  <a:srgbClr val="222222"/>
                </a:solidFill>
                <a:latin typeface="Kalam"/>
                <a:ea typeface="Kalam"/>
                <a:cs typeface="Kalam"/>
                <a:sym typeface="Kalam"/>
              </a:rPr>
              <a:t/>
            </a:r>
            <a:r>
              <a:rPr lang="en-GB" sz="1100">
                <a:solidFill>
                  <a:srgbClr val="222222"/>
                </a:solidFill>
                <a:latin typeface="Kalam"/>
                <a:ea typeface="Kalam"/>
                <a:cs typeface="Kalam"/>
                <a:sym typeface="Kalam"/>
              </a:rPr>
              <a:t/>
            </a:r>
            <a:endParaRPr sz="1800">
              <a:solidFill>
                <a:srgbClr val="222222"/>
              </a:solidFill>
              <a:latin typeface="Kalam"/>
              <a:ea typeface="Kalam"/>
              <a:cs typeface="Kalam"/>
              <a:sym typeface="Kalam"/>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3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3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3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3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7" name="Shape 1137"/>
        <p:cNvGrpSpPr/>
        <p:nvPr/>
      </p:nvGrpSpPr>
      <p:grpSpPr>
        <a:xfrm>
          <a:off x="0" y="0"/>
          <a:ext cx="0" cy="0"/>
          <a:chOff x="0" y="0"/>
          <a:chExt cx="0" cy="0"/>
        </a:xfrm>
      </p:grpSpPr>
      <p:sp>
        <p:nvSpPr>
          <p:cNvPr id="1138" name="Google Shape;1138;p99"/>
          <p:cNvSpPr txBox="1"/>
          <p:nvPr>
            <p:ph idx="1" type="body"/>
          </p:nvPr>
        </p:nvSpPr>
        <p:spPr>
          <a:xfrm>
            <a:off x="324000" y="810000"/>
            <a:ext cx="8237700" cy="307800"/>
          </a:xfrm>
          <a:prstGeom prst="rect">
            <a:avLst/>
          </a:prstGeom>
        </p:spPr>
        <p:txBody>
          <a:bodyPr anchorCtr="0" anchor="t" bIns="0" lIns="0" spcFirstLastPara="1" rIns="0" wrap="square" tIns="0">
            <a:normAutofit/>
          </a:bodyPr>
          <a:lstStyle/>
          <a:p>
            <a:pPr indent="0" lvl="0" marL="0" rtl="0" algn="l">
              <a:spcBef>
                <a:spcPts val="0"/>
              </a:spcBef>
              <a:spcAft>
                <a:spcPts val="1000"/>
              </a:spcAft>
              <a:buNone/>
            </a:pPr>
            <a:r>
              <a:rPr lang="en-GB" sz="1400">
                <a:latin typeface="Lexend"/>
              </a:rPr>
              <a:t>3) Isticmaal xirfadahaaga modeling-ga si aad ugu darto faahfaahin dheeri ah sida boosters-ka.</a:t>
            </a:r>
            <a:r>
              <a:rPr lang="en-GB" sz="1400">
                <a:latin typeface="Lexend"/>
              </a:rPr>
              <a:t/>
            </a:r>
            <a:endParaRPr/>
          </a:p>
        </p:txBody>
      </p:sp>
      <p:sp>
        <p:nvSpPr>
          <p:cNvPr id="1139" name="Google Shape;1139;p99"/>
          <p:cNvSpPr txBox="1"/>
          <p:nvPr>
            <p:ph type="title"/>
          </p:nvPr>
        </p:nvSpPr>
        <p:spPr>
          <a:xfrm>
            <a:off x="1449300" y="146675"/>
            <a:ext cx="5741400" cy="277200"/>
          </a:xfrm>
          <a:prstGeom prst="rect">
            <a:avLst/>
          </a:prstGeom>
        </p:spPr>
        <p:txBody>
          <a:bodyPr anchorCtr="0" anchor="t" bIns="0" lIns="0" spcFirstLastPara="1" rIns="0" wrap="square" tIns="0">
            <a:normAutofit/>
          </a:bodyPr>
          <a:lstStyle/>
          <a:p>
            <a:pPr indent="0" lvl="0" marL="0" rtl="0" algn="l">
              <a:spcBef>
                <a:spcPts val="0"/>
              </a:spcBef>
              <a:spcAft>
                <a:spcPts val="0"/>
              </a:spcAft>
              <a:buNone/>
              <a:defRPr/>
            </a:pPr>
            <a:r>
              <a:rPr lang="en-GB" sz="1100">
                <a:latin typeface="Lexend"/>
              </a:rPr>
              <a:t>Bixi (Extrude) qaabka tafatirka (edit mode)</a:t>
            </a:r>
            <a:endParaRPr/>
          </a:p>
        </p:txBody>
      </p:sp>
      <p:sp>
        <p:nvSpPr>
          <p:cNvPr id="1140" name="Google Shape;1140;p99"/>
          <p:cNvSpPr txBox="1"/>
          <p:nvPr/>
        </p:nvSpPr>
        <p:spPr>
          <a:xfrm>
            <a:off x="345602" y="4388904"/>
            <a:ext cx="799800" cy="277200"/>
          </a:xfrm>
          <a:prstGeom prst="rect">
            <a:avLst/>
          </a:prstGeom>
          <a:noFill/>
          <a:ln>
            <a:noFill/>
          </a:ln>
        </p:spPr>
        <p:txBody>
          <a:bodyPr anchorCtr="0" anchor="ctr" bIns="0" lIns="0" spcFirstLastPara="1" rIns="0" wrap="none" tIns="0">
            <a:normAutofit/>
          </a:bodyPr>
          <a:lstStyle/>
          <a:p>
            <a:pPr indent="0" lvl="0" marL="0" rtl="0" algn="l">
              <a:lnSpc>
                <a:spcPct val="115000"/>
              </a:lnSpc>
              <a:spcBef>
                <a:spcPts val="0"/>
              </a:spcBef>
              <a:spcAft>
                <a:spcPts val="0"/>
              </a:spcAft>
              <a:buNone/>
            </a:pPr>
            <a:r>
              <a:rPr lang="en-GB" sz="1100">
                <a:solidFill>
                  <a:srgbClr val="222222"/>
                </a:solidFill>
                <a:latin typeface="Lexend"/>
                <a:ea typeface="Lexend"/>
                <a:cs typeface="Lexend"/>
                <a:sym typeface="Lexend"/>
              </a:rPr>
              <a:t>Yacquub</a:t>
            </a:r>
            <a:endParaRPr sz="1800">
              <a:solidFill>
                <a:srgbClr val="222222"/>
              </a:solidFill>
              <a:latin typeface="Lexend"/>
              <a:ea typeface="Lexend"/>
              <a:cs typeface="Lexend"/>
              <a:sym typeface="Lexend"/>
            </a:endParaRPr>
          </a:p>
        </p:txBody>
      </p:sp>
      <p:pic>
        <p:nvPicPr>
          <p:cNvPr id="1141" name="Google Shape;1141;p99"/>
          <p:cNvPicPr preferRelativeResize="0"/>
          <p:nvPr/>
        </p:nvPicPr>
        <p:blipFill>
          <a:blip r:embed="rId7">
            <a:alphaModFix/>
          </a:blip>
          <a:stretch>
            <a:fillRect/>
          </a:stretch>
        </p:blipFill>
        <p:spPr>
          <a:xfrm flipH="1">
            <a:off x="324000" y="3511804"/>
            <a:ext cx="727175" cy="895749"/>
          </a:xfrm>
          <a:prstGeom prst="rect">
            <a:avLst/>
          </a:prstGeom>
          <a:noFill/>
          <a:ln>
            <a:noFill/>
          </a:ln>
        </p:spPr>
      </p:pic>
      <p:pic>
        <p:nvPicPr>
          <p:cNvPr id="1142" name="Google Shape;1142;p99"/>
          <p:cNvPicPr preferRelativeResize="0"/>
          <p:nvPr/>
        </p:nvPicPr>
        <p:blipFill rotWithShape="1">
          <a:blip r:embed="rId4">
            <a:alphaModFix/>
          </a:blip>
          <a:srcRect b="0" l="0" r="19903" t="0"/>
          <a:stretch/>
        </p:blipFill>
        <p:spPr>
          <a:xfrm>
            <a:off x="5226031" y="1304550"/>
            <a:ext cx="3156793" cy="3257101"/>
          </a:xfrm>
          <a:prstGeom prst="rect">
            <a:avLst/>
          </a:prstGeom>
          <a:noFill/>
          <a:ln>
            <a:noFill/>
          </a:ln>
        </p:spPr>
      </p:pic>
      <p:pic>
        <p:nvPicPr>
          <p:cNvPr id="1143" name="Google Shape;1143;p99"/>
          <p:cNvPicPr preferRelativeResize="0"/>
          <p:nvPr/>
        </p:nvPicPr>
        <p:blipFill>
          <a:blip r:embed="rId5">
            <a:alphaModFix/>
          </a:blip>
          <a:stretch>
            <a:fillRect/>
          </a:stretch>
        </p:blipFill>
        <p:spPr>
          <a:xfrm>
            <a:off x="345600" y="1159088"/>
            <a:ext cx="4777324" cy="2609937"/>
          </a:xfrm>
          <a:prstGeom prst="rect">
            <a:avLst/>
          </a:prstGeom>
          <a:noFill/>
          <a:ln>
            <a:noFill/>
          </a:ln>
        </p:spPr>
      </p:pic>
      <p:sp>
        <p:nvSpPr>
          <p:cNvPr id="1144" name="Google Shape;1144;p99"/>
          <p:cNvSpPr txBox="1"/>
          <p:nvPr/>
        </p:nvSpPr>
        <p:spPr>
          <a:xfrm>
            <a:off x="480100" y="1245700"/>
            <a:ext cx="4578300" cy="1870200"/>
          </a:xfrm>
          <a:prstGeom prst="rect">
            <a:avLst/>
          </a:prstGeom>
          <a:noFill/>
          <a:ln>
            <a:noFill/>
          </a:ln>
        </p:spPr>
        <p:txBody>
          <a:bodyPr anchorCtr="0" anchor="ctr" bIns="0" lIns="0" spcFirstLastPara="1" rIns="0" wrap="square" tIns="0">
            <a:normAutofit/>
          </a:bodyPr>
          <a:lstStyle/>
          <a:p>
            <a:pPr indent="0" lvl="0" marL="0" rtl="0" algn="l">
              <a:lnSpc>
                <a:spcPct val="115000"/>
              </a:lnSpc>
              <a:spcBef>
                <a:spcPts val="0"/>
              </a:spcBef>
              <a:spcAft>
                <a:spcPts val="0"/>
              </a:spcAft>
              <a:buNone/>
            </a:pPr>
            <a:r>
              <a:rPr lang="en-GB" sz="1100">
                <a:solidFill>
                  <a:srgbClr val="222222"/>
                </a:solidFill>
                <a:latin typeface="Kalam"/>
                <a:ea typeface="Kalam"/>
                <a:cs typeface="Kalam"/>
                <a:sym typeface="Kalam"/>
              </a:rPr>
              <a:t>Waxaan haystay waqti dheeri ah, marka waxaan ku daray saddex koofiyadood oo kor u qaadaya (boosters) oo waxaan cabbirey (scaled) qaar ka mid ah goobooyinka (spheres) si ay u noqdaan olol iyo qiiq. Sidoo kale waxaan abuuray meeraha (planet) anigoo weyneynaya (scaling up) goobo (sphere) ilaa cabbir aad u weyn.</a:t>
            </a:r>
            <a:r>
              <a:rPr lang="en-GB" sz="1100">
                <a:solidFill>
                  <a:srgbClr val="222222"/>
                </a:solidFill>
                <a:latin typeface="Kalam"/>
                <a:ea typeface="Kalam"/>
                <a:cs typeface="Kalam"/>
                <a:sym typeface="Kalam"/>
              </a:rPr>
              <a:t/>
            </a:r>
            <a:endParaRPr sz="1800">
              <a:solidFill>
                <a:srgbClr val="222222"/>
              </a:solidFill>
              <a:latin typeface="Kalam"/>
              <a:ea typeface="Kalam"/>
              <a:cs typeface="Kalam"/>
              <a:sym typeface="Kalam"/>
            </a:endParaRPr>
          </a:p>
          <a:p>
            <a:pPr indent="0" lvl="0" marL="0" rtl="0" algn="l">
              <a:lnSpc>
                <a:spcPct val="115000"/>
              </a:lnSpc>
              <a:spcBef>
                <a:spcPts val="0"/>
              </a:spcBef>
              <a:spcAft>
                <a:spcPts val="0"/>
              </a:spcAft>
              <a:buNone/>
            </a:pPr>
            <a:r>
              <a:rPr lang="en-GB" sz="1100">
                <a:solidFill>
                  <a:srgbClr val="222222"/>
                </a:solidFill>
                <a:latin typeface="Kalam"/>
                <a:ea typeface="Kalam"/>
                <a:cs typeface="Kalam"/>
                <a:sym typeface="Kalam"/>
              </a:rPr>
              <a:t>Waxaan qaaday sawir (screenshot) ka soo baxay daawashada (rendered viewport), oo waxaan aad ugu faraxsanahay gantaalkayga (rocket)!</a:t>
            </a:r>
            <a:endParaRPr sz="1800">
              <a:solidFill>
                <a:srgbClr val="222222"/>
              </a:solidFill>
              <a:latin typeface="Kalam"/>
              <a:ea typeface="Kalam"/>
              <a:cs typeface="Kalam"/>
              <a:sym typeface="Kalam"/>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4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4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4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8" name="Shape 1148"/>
        <p:cNvGrpSpPr/>
        <p:nvPr/>
      </p:nvGrpSpPr>
      <p:grpSpPr>
        <a:xfrm>
          <a:off x="0" y="0"/>
          <a:ext cx="0" cy="0"/>
          <a:chOff x="0" y="0"/>
          <a:chExt cx="0" cy="0"/>
        </a:xfrm>
      </p:grpSpPr>
      <p:sp>
        <p:nvSpPr>
          <p:cNvPr id="1149" name="Google Shape;1149;p100"/>
          <p:cNvSpPr txBox="1"/>
          <p:nvPr>
            <p:ph type="title"/>
          </p:nvPr>
        </p:nvSpPr>
        <p:spPr>
          <a:xfrm>
            <a:off x="1225225" y="2133562"/>
            <a:ext cx="6852300" cy="2772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sz="1400">
                <a:latin typeface="Lexend"/>
              </a:rPr>
              <a:t>Soo bixi (Extrude) qaabka tafatirka (edit mode)</a:t>
            </a:r>
            <a:endParaRPr/>
          </a:p>
        </p:txBody>
      </p:sp>
      <p:sp>
        <p:nvSpPr>
          <p:cNvPr id="1150" name="Google Shape;1150;p100"/>
          <p:cNvSpPr txBox="1"/>
          <p:nvPr>
            <p:ph idx="2" type="title"/>
          </p:nvPr>
        </p:nvSpPr>
        <p:spPr>
          <a:xfrm>
            <a:off x="324000" y="810000"/>
            <a:ext cx="713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sz="1400">
                <a:latin typeface="Lexend"/>
              </a:rPr>
              <a:t>Moodeello (Models) adag iyo midabyo (colours)</a:t>
            </a:r>
            <a:endParaRPr/>
          </a:p>
        </p:txBody>
      </p:sp>
      <p:sp>
        <p:nvSpPr>
          <p:cNvPr id="1151" name="Google Shape;1151;p100"/>
          <p:cNvSpPr txBox="1"/>
          <p:nvPr>
            <p:ph idx="3" type="title"/>
          </p:nvPr>
        </p:nvSpPr>
        <p:spPr>
          <a:xfrm>
            <a:off x="1225225" y="3069850"/>
            <a:ext cx="6852300" cy="2772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sz="1400">
                <a:latin typeface="Lexend"/>
              </a:rPr>
              <a:t>Ku dar wejiyo (faces) iyadoo la isticmaalayo gooyn wareeg ah (loop cut)</a:t>
            </a:r>
            <a:endParaRPr/>
          </a:p>
        </p:txBody>
      </p:sp>
      <p:pic>
        <p:nvPicPr>
          <p:cNvPr id="1152" name="Google Shape;1152;p100"/>
          <p:cNvPicPr preferRelativeResize="0"/>
          <p:nvPr/>
        </p:nvPicPr>
        <p:blipFill>
          <a:blip r:embed="rId3">
            <a:alphaModFix/>
          </a:blip>
          <a:stretch>
            <a:fillRect/>
          </a:stretch>
        </p:blipFill>
        <p:spPr>
          <a:xfrm>
            <a:off x="440713" y="2985075"/>
            <a:ext cx="450575" cy="4467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6" name="Shape 1156"/>
        <p:cNvGrpSpPr/>
        <p:nvPr/>
      </p:nvGrpSpPr>
      <p:grpSpPr>
        <a:xfrm>
          <a:off x="0" y="0"/>
          <a:ext cx="0" cy="0"/>
          <a:chOff x="0" y="0"/>
          <a:chExt cx="0" cy="0"/>
        </a:xfrm>
      </p:grpSpPr>
      <p:sp>
        <p:nvSpPr>
          <p:cNvPr id="1157" name="Google Shape;1157;p101"/>
          <p:cNvSpPr txBox="1"/>
          <p:nvPr>
            <p:ph type="title"/>
          </p:nvPr>
        </p:nvSpPr>
        <p:spPr>
          <a:xfrm>
            <a:off x="324000" y="152400"/>
            <a:ext cx="713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sz="1400">
                <a:latin typeface="Lexend"/>
              </a:rPr>
              <a:t>Ku dar wejiyo (faces) iyadoo la isticmaalayo gooyn wareeg ah (loop cut)</a:t>
            </a:r>
            <a:endParaRPr/>
          </a:p>
        </p:txBody>
      </p:sp>
      <p:sp>
        <p:nvSpPr>
          <p:cNvPr id="1158" name="Google Shape;1158;p101"/>
          <p:cNvSpPr txBox="1"/>
          <p:nvPr>
            <p:ph idx="1" type="body"/>
          </p:nvPr>
        </p:nvSpPr>
        <p:spPr>
          <a:xfrm>
            <a:off x="313350" y="711300"/>
            <a:ext cx="8237700" cy="307800"/>
          </a:xfrm>
          <a:prstGeom prst="rect">
            <a:avLst/>
          </a:prstGeom>
        </p:spPr>
        <p:txBody>
          <a:bodyPr anchorCtr="0" anchor="t" bIns="0" lIns="0" spcFirstLastPara="1" rIns="0" wrap="square" tIns="0">
            <a:normAutofit/>
          </a:bodyPr>
          <a:lstStyle/>
          <a:p>
            <a:pPr indent="0" lvl="0" marL="0" rtl="0" algn="l">
              <a:spcBef>
                <a:spcPts val="0"/>
              </a:spcBef>
              <a:spcAft>
                <a:spcPts val="1000"/>
              </a:spcAft>
              <a:buNone/>
            </a:pPr>
            <a:r>
              <a:rPr lang="en-GB" sz="1400">
                <a:latin typeface="Lexend"/>
              </a:rPr>
              <a:t>Fiiri sawirada hoose.</a:t>
            </a:r>
            <a:endParaRPr sz="2000"/>
          </a:p>
        </p:txBody>
      </p:sp>
      <p:sp>
        <p:nvSpPr>
          <p:cNvPr id="1159" name="Google Shape;1159;p101"/>
          <p:cNvSpPr txBox="1"/>
          <p:nvPr>
            <p:ph idx="1" type="body"/>
          </p:nvPr>
        </p:nvSpPr>
        <p:spPr>
          <a:xfrm>
            <a:off x="324000" y="3604200"/>
            <a:ext cx="8496000" cy="11442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GB" sz="1400">
                <a:latin typeface="Lexend"/>
              </a:rPr>
              <a:t>Labaduba waa cube (3D cubes), laakiin sidee ayay u kala duwan yihiin cube-yada?</a:t>
            </a:r>
            <a:endParaRPr sz="2000"/>
          </a:p>
          <a:p>
            <a:pPr indent="0" lvl="0" marL="0" rtl="0" algn="l">
              <a:spcBef>
                <a:spcPts val="1000"/>
              </a:spcBef>
              <a:spcAft>
                <a:spcPts val="1000"/>
              </a:spcAft>
              <a:buNone/>
            </a:pPr>
            <a:r>
              <a:rPr lang="en-GB" sz="1100">
                <a:latin typeface="Kalam"/>
                <a:ea typeface="Kalam"/>
                <a:cs typeface="Kalam"/>
                <a:sym typeface="Kalam"/>
              </a:rPr>
              <a:t>Dheeraad ah vertices, edges iyo faces ayaa lagu daray cube-ka midigta.</a:t>
            </a:r>
            <a:r>
              <a:rPr b="1" lang="en-GB" sz="1100">
                <a:latin typeface="Kalam"/>
                <a:ea typeface="Kalam"/>
                <a:cs typeface="Kalam"/>
                <a:sym typeface="Kalam"/>
              </a:rPr>
              <a:t/>
            </a:r>
            <a:r>
              <a:rPr lang="en-GB" sz="1100">
                <a:latin typeface="Kalam"/>
                <a:ea typeface="Kalam"/>
                <a:cs typeface="Kalam"/>
                <a:sym typeface="Kalam"/>
              </a:rPr>
              <a:t/>
            </a:r>
            <a:r>
              <a:rPr b="1" lang="en-GB" sz="1100">
                <a:latin typeface="Kalam"/>
                <a:ea typeface="Kalam"/>
                <a:cs typeface="Kalam"/>
                <a:sym typeface="Kalam"/>
              </a:rPr>
              <a:t/>
            </a:r>
            <a:r>
              <a:rPr lang="en-GB" sz="1100">
                <a:latin typeface="Kalam"/>
                <a:ea typeface="Kalam"/>
                <a:cs typeface="Kalam"/>
                <a:sym typeface="Kalam"/>
              </a:rPr>
              <a:t/>
            </a:r>
            <a:r>
              <a:rPr b="1" lang="en-GB" sz="1100">
                <a:latin typeface="Kalam"/>
                <a:ea typeface="Kalam"/>
                <a:cs typeface="Kalam"/>
                <a:sym typeface="Kalam"/>
              </a:rPr>
              <a:t/>
            </a:r>
            <a:r>
              <a:rPr lang="en-GB" sz="1100">
                <a:latin typeface="Kalam"/>
                <a:ea typeface="Kalam"/>
                <a:cs typeface="Kalam"/>
                <a:sym typeface="Kalam"/>
              </a:rPr>
              <a:t/>
            </a:r>
            <a:endParaRPr sz="2000">
              <a:latin typeface="Kalam"/>
              <a:ea typeface="Kalam"/>
              <a:cs typeface="Kalam"/>
              <a:sym typeface="Kalam"/>
            </a:endParaRPr>
          </a:p>
        </p:txBody>
      </p:sp>
      <p:pic>
        <p:nvPicPr>
          <p:cNvPr id="1160" name="Google Shape;1160;p101"/>
          <p:cNvPicPr preferRelativeResize="0"/>
          <p:nvPr/>
        </p:nvPicPr>
        <p:blipFill>
          <a:blip r:embed="rId3">
            <a:alphaModFix/>
          </a:blip>
          <a:stretch>
            <a:fillRect/>
          </a:stretch>
        </p:blipFill>
        <p:spPr>
          <a:xfrm>
            <a:off x="1224375" y="1094400"/>
            <a:ext cx="2416673" cy="2357999"/>
          </a:xfrm>
          <a:prstGeom prst="rect">
            <a:avLst/>
          </a:prstGeom>
          <a:noFill/>
          <a:ln>
            <a:noFill/>
          </a:ln>
        </p:spPr>
      </p:pic>
      <p:pic>
        <p:nvPicPr>
          <p:cNvPr id="1161" name="Google Shape;1161;p101"/>
          <p:cNvPicPr preferRelativeResize="0"/>
          <p:nvPr/>
        </p:nvPicPr>
        <p:blipFill>
          <a:blip r:embed="rId4">
            <a:alphaModFix/>
          </a:blip>
          <a:stretch>
            <a:fillRect/>
          </a:stretch>
        </p:blipFill>
        <p:spPr>
          <a:xfrm>
            <a:off x="4320000" y="1068475"/>
            <a:ext cx="2471010" cy="2358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6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6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9">
                                            <p:txEl>
                                              <p:pRg end="1" st="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5" name="Shape 1165"/>
        <p:cNvGrpSpPr/>
        <p:nvPr/>
      </p:nvGrpSpPr>
      <p:grpSpPr>
        <a:xfrm>
          <a:off x="0" y="0"/>
          <a:ext cx="0" cy="0"/>
          <a:chOff x="0" y="0"/>
          <a:chExt cx="0" cy="0"/>
        </a:xfrm>
      </p:grpSpPr>
      <p:sp>
        <p:nvSpPr>
          <p:cNvPr id="1166" name="Google Shape;1166;p102"/>
          <p:cNvSpPr txBox="1"/>
          <p:nvPr>
            <p:ph type="title"/>
          </p:nvPr>
        </p:nvSpPr>
        <p:spPr>
          <a:xfrm>
            <a:off x="324000" y="152400"/>
            <a:ext cx="713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sz="1400">
                <a:latin typeface="Lexend"/>
              </a:rPr>
              <a:t>Ku dar wejiyo (faces) iyadoo la isticmaalayo gooyn wareeg ah (loop cut)</a:t>
            </a:r>
            <a:endParaRPr/>
          </a:p>
        </p:txBody>
      </p:sp>
      <p:sp>
        <p:nvSpPr>
          <p:cNvPr id="1167" name="Google Shape;1167;p102"/>
          <p:cNvSpPr txBox="1"/>
          <p:nvPr>
            <p:ph idx="1" type="body"/>
          </p:nvPr>
        </p:nvSpPr>
        <p:spPr>
          <a:xfrm>
            <a:off x="324000" y="682675"/>
            <a:ext cx="7135200" cy="661800"/>
          </a:xfrm>
          <a:prstGeom prst="rect">
            <a:avLst/>
          </a:prstGeom>
        </p:spPr>
        <p:txBody>
          <a:bodyPr anchorCtr="0" anchor="t" bIns="0" lIns="0" spcFirstLastPara="1" rIns="0" wrap="square" tIns="0">
            <a:normAutofit/>
          </a:bodyPr>
          <a:lstStyle/>
          <a:p>
            <a:pPr indent="0" lvl="0" marL="0" rtl="0" algn="l">
              <a:spcBef>
                <a:spcPts val="0"/>
              </a:spcBef>
              <a:spcAft>
                <a:spcPts val="1000"/>
              </a:spcAft>
              <a:buNone/>
            </a:pPr>
            <a:r>
              <a:rPr lang="en-GB" sz="1400">
                <a:latin typeface="Lexend"/>
              </a:rPr>
              <a:t>Habka lagu daro dheeraad ah vertices, edges iyo faces moodeelka (model) waxaa loo yaqaan subdividing.</a:t>
            </a:r>
            <a:r>
              <a:rPr b="1" lang="en-GB" sz="1400">
                <a:latin typeface="Lexend"/>
              </a:rPr>
              <a:t/>
            </a:r>
            <a:r>
              <a:rPr lang="en-GB" sz="1400">
                <a:latin typeface="Lexend"/>
              </a:rPr>
              <a:t/>
            </a:r>
            <a:r>
              <a:rPr b="1" lang="en-GB" sz="1400">
                <a:latin typeface="Lexend"/>
              </a:rPr>
              <a:t/>
            </a:r>
            <a:r>
              <a:rPr lang="en-GB" sz="1400">
                <a:latin typeface="Lexend"/>
              </a:rPr>
              <a:t/>
            </a:r>
            <a:r>
              <a:rPr b="1" lang="en-GB" sz="1400">
                <a:latin typeface="Lexend"/>
              </a:rPr>
              <a:t/>
            </a:r>
            <a:r>
              <a:rPr lang="en-GB" sz="1400">
                <a:latin typeface="Lexend"/>
              </a:rPr>
              <a:t/>
            </a:r>
            <a:endParaRPr sz="2000"/>
          </a:p>
        </p:txBody>
      </p:sp>
      <p:sp>
        <p:nvSpPr>
          <p:cNvPr id="1168" name="Google Shape;1168;p102"/>
          <p:cNvSpPr txBox="1"/>
          <p:nvPr>
            <p:ph idx="1" type="body"/>
          </p:nvPr>
        </p:nvSpPr>
        <p:spPr>
          <a:xfrm>
            <a:off x="2098663" y="3167725"/>
            <a:ext cx="1360800" cy="277200"/>
          </a:xfrm>
          <a:prstGeom prst="rect">
            <a:avLst/>
          </a:prstGeom>
        </p:spPr>
        <p:txBody>
          <a:bodyPr anchorCtr="0" anchor="t" bIns="0" lIns="0" spcFirstLastPara="1" rIns="0" wrap="square" tIns="0">
            <a:normAutofit/>
          </a:bodyPr>
          <a:lstStyle/>
          <a:p>
            <a:pPr indent="0" lvl="0" marL="0" rtl="0" algn="l">
              <a:spcBef>
                <a:spcPts val="0"/>
              </a:spcBef>
              <a:spcAft>
                <a:spcPts val="1000"/>
              </a:spcAft>
              <a:buNone/>
            </a:pPr>
            <a:r>
              <a:rPr lang="en-GB" sz="1400">
                <a:latin typeface="Lexend"/>
              </a:rPr>
              <a:t>1 subdivide</a:t>
            </a:r>
            <a:endParaRPr sz="1800"/>
          </a:p>
        </p:txBody>
      </p:sp>
      <p:pic>
        <p:nvPicPr>
          <p:cNvPr id="1169" name="Google Shape;1169;p102"/>
          <p:cNvPicPr preferRelativeResize="0"/>
          <p:nvPr/>
        </p:nvPicPr>
        <p:blipFill rotWithShape="1">
          <a:blip r:embed="rId3">
            <a:alphaModFix/>
          </a:blip>
          <a:srcRect b="3593" l="7020" r="8491" t="2093"/>
          <a:stretch/>
        </p:blipFill>
        <p:spPr>
          <a:xfrm>
            <a:off x="1996425" y="1516875"/>
            <a:ext cx="1565275" cy="1572227"/>
          </a:xfrm>
          <a:prstGeom prst="rect">
            <a:avLst/>
          </a:prstGeom>
          <a:noFill/>
          <a:ln>
            <a:noFill/>
          </a:ln>
        </p:spPr>
      </p:pic>
      <p:pic>
        <p:nvPicPr>
          <p:cNvPr id="1170" name="Google Shape;1170;p102"/>
          <p:cNvPicPr preferRelativeResize="0"/>
          <p:nvPr/>
        </p:nvPicPr>
        <p:blipFill rotWithShape="1">
          <a:blip r:embed="rId4">
            <a:alphaModFix/>
          </a:blip>
          <a:srcRect b="2923" l="8386" r="11201" t="2763"/>
          <a:stretch/>
        </p:blipFill>
        <p:spPr>
          <a:xfrm>
            <a:off x="324000" y="1516875"/>
            <a:ext cx="1565275" cy="1572227"/>
          </a:xfrm>
          <a:prstGeom prst="rect">
            <a:avLst/>
          </a:prstGeom>
          <a:noFill/>
          <a:ln>
            <a:noFill/>
          </a:ln>
        </p:spPr>
      </p:pic>
      <p:pic>
        <p:nvPicPr>
          <p:cNvPr id="1171" name="Google Shape;1171;p102"/>
          <p:cNvPicPr preferRelativeResize="0"/>
          <p:nvPr/>
        </p:nvPicPr>
        <p:blipFill rotWithShape="1">
          <a:blip r:embed="rId5">
            <a:alphaModFix/>
          </a:blip>
          <a:srcRect b="5716" l="2644" r="6479" t="4111"/>
          <a:stretch/>
        </p:blipFill>
        <p:spPr>
          <a:xfrm>
            <a:off x="3668850" y="1516875"/>
            <a:ext cx="1565274" cy="1580978"/>
          </a:xfrm>
          <a:prstGeom prst="rect">
            <a:avLst/>
          </a:prstGeom>
          <a:noFill/>
          <a:ln>
            <a:noFill/>
          </a:ln>
        </p:spPr>
      </p:pic>
      <p:pic>
        <p:nvPicPr>
          <p:cNvPr id="1172" name="Google Shape;1172;p102"/>
          <p:cNvPicPr preferRelativeResize="0"/>
          <p:nvPr/>
        </p:nvPicPr>
        <p:blipFill rotWithShape="1">
          <a:blip r:embed="rId6">
            <a:alphaModFix/>
          </a:blip>
          <a:srcRect b="3557" l="6632" r="8879" t="3324"/>
          <a:stretch/>
        </p:blipFill>
        <p:spPr>
          <a:xfrm>
            <a:off x="5341275" y="1516875"/>
            <a:ext cx="1565276" cy="1572227"/>
          </a:xfrm>
          <a:prstGeom prst="rect">
            <a:avLst/>
          </a:prstGeom>
          <a:noFill/>
          <a:ln>
            <a:noFill/>
          </a:ln>
        </p:spPr>
      </p:pic>
      <p:pic>
        <p:nvPicPr>
          <p:cNvPr id="1173" name="Google Shape;1173;p102"/>
          <p:cNvPicPr preferRelativeResize="0"/>
          <p:nvPr/>
        </p:nvPicPr>
        <p:blipFill rotWithShape="1">
          <a:blip r:embed="rId7">
            <a:alphaModFix/>
          </a:blip>
          <a:srcRect b="5648" l="7157" r="8730" t="2498"/>
          <a:stretch/>
        </p:blipFill>
        <p:spPr>
          <a:xfrm>
            <a:off x="7049475" y="1516875"/>
            <a:ext cx="1565275" cy="1594912"/>
          </a:xfrm>
          <a:prstGeom prst="rect">
            <a:avLst/>
          </a:prstGeom>
          <a:noFill/>
          <a:ln>
            <a:noFill/>
          </a:ln>
        </p:spPr>
      </p:pic>
      <p:sp>
        <p:nvSpPr>
          <p:cNvPr id="1174" name="Google Shape;1174;p102"/>
          <p:cNvSpPr txBox="1"/>
          <p:nvPr>
            <p:ph idx="1" type="body"/>
          </p:nvPr>
        </p:nvSpPr>
        <p:spPr>
          <a:xfrm>
            <a:off x="3751801" y="3167725"/>
            <a:ext cx="1482300" cy="277200"/>
          </a:xfrm>
          <a:prstGeom prst="rect">
            <a:avLst/>
          </a:prstGeom>
        </p:spPr>
        <p:txBody>
          <a:bodyPr anchorCtr="0" anchor="t" bIns="0" lIns="0" spcFirstLastPara="1" rIns="0" wrap="square" tIns="0">
            <a:normAutofit/>
          </a:bodyPr>
          <a:lstStyle/>
          <a:p>
            <a:pPr indent="0" lvl="0" marL="0" rtl="0" algn="l">
              <a:spcBef>
                <a:spcPts val="0"/>
              </a:spcBef>
              <a:spcAft>
                <a:spcPts val="1000"/>
              </a:spcAft>
              <a:buNone/>
            </a:pPr>
            <a:r>
              <a:rPr lang="en-GB" sz="1400">
                <a:latin typeface="Lexend"/>
              </a:rPr>
              <a:t>2 subdivides</a:t>
            </a:r>
            <a:r>
              <a:rPr lang="en-GB" sz="1400">
                <a:latin typeface="Lexend"/>
              </a:rPr>
              <a:t/>
            </a:r>
            <a:endParaRPr sz="1800"/>
          </a:p>
        </p:txBody>
      </p:sp>
      <p:sp>
        <p:nvSpPr>
          <p:cNvPr id="1175" name="Google Shape;1175;p102"/>
          <p:cNvSpPr txBox="1"/>
          <p:nvPr>
            <p:ph idx="1" type="body"/>
          </p:nvPr>
        </p:nvSpPr>
        <p:spPr>
          <a:xfrm>
            <a:off x="5382763" y="3167725"/>
            <a:ext cx="1482300" cy="277200"/>
          </a:xfrm>
          <a:prstGeom prst="rect">
            <a:avLst/>
          </a:prstGeom>
        </p:spPr>
        <p:txBody>
          <a:bodyPr anchorCtr="0" anchor="t" bIns="0" lIns="0" spcFirstLastPara="1" rIns="0" wrap="square" tIns="0">
            <a:normAutofit/>
          </a:bodyPr>
          <a:lstStyle/>
          <a:p>
            <a:pPr indent="0" lvl="0" marL="0" rtl="0" algn="l">
              <a:spcBef>
                <a:spcPts val="0"/>
              </a:spcBef>
              <a:spcAft>
                <a:spcPts val="1000"/>
              </a:spcAft>
              <a:buNone/>
            </a:pPr>
            <a:r>
              <a:rPr lang="en-GB" sz="1400">
                <a:latin typeface="Lexend"/>
              </a:rPr>
              <a:t>3 subdivides</a:t>
            </a:r>
            <a:r>
              <a:rPr lang="en-GB" sz="1400">
                <a:latin typeface="Lexend"/>
              </a:rPr>
              <a:t/>
            </a:r>
            <a:endParaRPr sz="1800"/>
          </a:p>
        </p:txBody>
      </p:sp>
      <p:sp>
        <p:nvSpPr>
          <p:cNvPr id="1176" name="Google Shape;1176;p102"/>
          <p:cNvSpPr txBox="1"/>
          <p:nvPr>
            <p:ph idx="1" type="body"/>
          </p:nvPr>
        </p:nvSpPr>
        <p:spPr>
          <a:xfrm>
            <a:off x="7090963" y="3167725"/>
            <a:ext cx="1482300" cy="277200"/>
          </a:xfrm>
          <a:prstGeom prst="rect">
            <a:avLst/>
          </a:prstGeom>
        </p:spPr>
        <p:txBody>
          <a:bodyPr anchorCtr="0" anchor="t" bIns="0" lIns="0" spcFirstLastPara="1" rIns="0" wrap="square" tIns="0">
            <a:normAutofit/>
          </a:bodyPr>
          <a:lstStyle/>
          <a:p>
            <a:pPr indent="0" lvl="0" marL="0" rtl="0" algn="l">
              <a:spcBef>
                <a:spcPts val="0"/>
              </a:spcBef>
              <a:spcAft>
                <a:spcPts val="1000"/>
              </a:spcAft>
              <a:buNone/>
            </a:pPr>
            <a:r>
              <a:rPr lang="en-GB" sz="1400">
                <a:latin typeface="Lexend"/>
              </a:rPr>
              <a:t>4 subdivides</a:t>
            </a:r>
            <a:r>
              <a:rPr lang="en-GB" sz="1400">
                <a:latin typeface="Lexend"/>
              </a:rPr>
              <a:t/>
            </a:r>
            <a:endParaRPr sz="1800"/>
          </a:p>
        </p:txBody>
      </p:sp>
      <p:sp>
        <p:nvSpPr>
          <p:cNvPr id="1177" name="Google Shape;1177;p102"/>
          <p:cNvSpPr txBox="1"/>
          <p:nvPr/>
        </p:nvSpPr>
        <p:spPr>
          <a:xfrm>
            <a:off x="324000" y="3444925"/>
            <a:ext cx="8496000" cy="1236600"/>
          </a:xfrm>
          <a:prstGeom prst="rect">
            <a:avLst/>
          </a:prstGeom>
          <a:noFill/>
          <a:ln>
            <a:noFill/>
          </a:ln>
        </p:spPr>
        <p:txBody>
          <a:bodyPr anchorCtr="0" anchor="t" bIns="91425" lIns="0" spcFirstLastPara="1" rIns="91425" wrap="square" tIns="91425">
            <a:normAutofit/>
          </a:bodyPr>
          <a:lstStyle/>
          <a:p>
            <a:pPr indent="0" lvl="0" marL="0" rtl="0" algn="l">
              <a:spcBef>
                <a:spcPts val="0"/>
              </a:spcBef>
              <a:spcAft>
                <a:spcPts val="0"/>
              </a:spcAft>
              <a:buNone/>
            </a:pPr>
            <a:r>
              <a:rPr lang="en-GB" sz="1400">
                <a:latin typeface="Lexend"/>
                <a:ea typeface="Lexend"/>
                <a:cs typeface="Lexend"/>
                <a:sym typeface="Lexend"/>
              </a:rPr>
              <a:t>Subdividing shay (object) wuxuu kordhiyaa tirada vertices, edges iyo faces.</a:t>
            </a:r>
            <a:r>
              <a:rPr lang="en-GB" sz="1400">
                <a:latin typeface="Lexend"/>
                <a:ea typeface="Lexend"/>
                <a:cs typeface="Lexend"/>
                <a:sym typeface="Lexend"/>
              </a:rPr>
              <a:t/>
            </a:r>
            <a:r>
              <a:rPr b="1" lang="en-GB" sz="1400">
                <a:latin typeface="Lexend"/>
                <a:ea typeface="Lexend"/>
                <a:cs typeface="Lexend"/>
                <a:sym typeface="Lexend"/>
              </a:rPr>
              <a:t/>
            </a:r>
            <a:r>
              <a:rPr lang="en-GB" sz="1400">
                <a:latin typeface="Lexend"/>
                <a:ea typeface="Lexend"/>
                <a:cs typeface="Lexend"/>
                <a:sym typeface="Lexend"/>
              </a:rPr>
              <a:t/>
            </a:r>
            <a:r>
              <a:rPr b="1" lang="en-GB" sz="1400">
                <a:latin typeface="Lexend"/>
                <a:ea typeface="Lexend"/>
                <a:cs typeface="Lexend"/>
                <a:sym typeface="Lexend"/>
              </a:rPr>
              <a:t/>
            </a:r>
            <a:r>
              <a:rPr lang="en-GB" sz="1400">
                <a:latin typeface="Lexend"/>
                <a:ea typeface="Lexend"/>
                <a:cs typeface="Lexend"/>
                <a:sym typeface="Lexend"/>
              </a:rPr>
              <a:t/>
            </a:r>
            <a:r>
              <a:rPr b="1" lang="en-GB" sz="1400">
                <a:latin typeface="Lexend"/>
                <a:ea typeface="Lexend"/>
                <a:cs typeface="Lexend"/>
                <a:sym typeface="Lexend"/>
              </a:rPr>
              <a:t/>
            </a:r>
            <a:r>
              <a:rPr lang="en-GB" sz="1400">
                <a:latin typeface="Lexend"/>
                <a:ea typeface="Lexend"/>
                <a:cs typeface="Lexend"/>
                <a:sym typeface="Lexend"/>
              </a:rPr>
              <a:t/>
            </a:r>
            <a:endParaRPr sz="2000">
              <a:latin typeface="Lexend"/>
              <a:ea typeface="Lexend"/>
              <a:cs typeface="Lexend"/>
              <a:sym typeface="Lexend"/>
            </a:endParaRPr>
          </a:p>
          <a:p>
            <a:pPr indent="0" lvl="0" marL="0" rtl="0" algn="l">
              <a:spcBef>
                <a:spcPts val="1000"/>
              </a:spcBef>
              <a:spcAft>
                <a:spcPts val="0"/>
              </a:spcAft>
              <a:buNone/>
            </a:pPr>
            <a:r>
              <a:rPr lang="en-GB" sz="1400">
                <a:latin typeface="Lexend"/>
                <a:ea typeface="Lexend"/>
                <a:cs typeface="Lexend"/>
                <a:sym typeface="Lexend"/>
              </a:rPr>
              <a:t>Tani waxay u oggolaan kartaa in la abuuro moodeello (models) aad u adag oo faahfaahsan.</a:t>
            </a:r>
            <a:endParaRPr sz="2000">
              <a:latin typeface="Lexend"/>
              <a:ea typeface="Lexend"/>
              <a:cs typeface="Lexend"/>
              <a:sym typeface="Lexe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6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7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6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6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7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7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7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7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7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7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7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77">
                                            <p:txEl>
                                              <p:pRg end="1" st="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1" name="Shape 1181"/>
        <p:cNvGrpSpPr/>
        <p:nvPr/>
      </p:nvGrpSpPr>
      <p:grpSpPr>
        <a:xfrm>
          <a:off x="0" y="0"/>
          <a:ext cx="0" cy="0"/>
          <a:chOff x="0" y="0"/>
          <a:chExt cx="0" cy="0"/>
        </a:xfrm>
      </p:grpSpPr>
      <p:sp>
        <p:nvSpPr>
          <p:cNvPr id="1182" name="Google Shape;1182;p103"/>
          <p:cNvSpPr txBox="1"/>
          <p:nvPr>
            <p:ph type="title"/>
          </p:nvPr>
        </p:nvSpPr>
        <p:spPr>
          <a:xfrm>
            <a:off x="324000" y="152400"/>
            <a:ext cx="713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sz="1100">
                <a:latin typeface="Lexend"/>
              </a:rPr>
              <a:t>Ku dar wejiyo (faces) iyadoo la isticmaalayo gooyn wareeg ah (loop cut)</a:t>
            </a:r>
            <a:endParaRPr/>
          </a:p>
        </p:txBody>
      </p:sp>
      <p:sp>
        <p:nvSpPr>
          <p:cNvPr id="1183" name="Google Shape;1183;p103"/>
          <p:cNvSpPr txBox="1"/>
          <p:nvPr>
            <p:ph idx="1" type="body"/>
          </p:nvPr>
        </p:nvSpPr>
        <p:spPr>
          <a:xfrm>
            <a:off x="313350" y="711300"/>
            <a:ext cx="7135200" cy="307800"/>
          </a:xfrm>
          <a:prstGeom prst="rect">
            <a:avLst/>
          </a:prstGeom>
        </p:spPr>
        <p:txBody>
          <a:bodyPr anchorCtr="0" anchor="t" bIns="0" lIns="0" spcFirstLastPara="1" rIns="0" wrap="square" tIns="0">
            <a:normAutofit/>
          </a:bodyPr>
          <a:lstStyle/>
          <a:p>
            <a:pPr indent="0" lvl="0" marL="0" rtl="0" algn="l">
              <a:spcBef>
                <a:spcPts val="0"/>
              </a:spcBef>
              <a:spcAft>
                <a:spcPts val="1000"/>
              </a:spcAft>
              <a:buNone/>
            </a:pPr>
            <a:r>
              <a:rPr lang="en-GB" sz="1100">
                <a:latin typeface="Lexend"/>
              </a:rPr>
              <a:t>Qalabka gooyn wareeg ah (loop cut tool) waxaa loo isticmaali karaa in lagu subdivide gareeyo shay (object).</a:t>
            </a:r>
            <a:r>
              <a:rPr lang="en-GB" sz="1100">
                <a:latin typeface="Lexend"/>
              </a:rPr>
              <a:t/>
            </a:r>
            <a:r>
              <a:rPr lang="en-GB" sz="1100">
                <a:latin typeface="Lexend"/>
              </a:rPr>
              <a:t/>
            </a:r>
            <a:endParaRPr sz="2000"/>
          </a:p>
        </p:txBody>
      </p:sp>
      <p:sp>
        <p:nvSpPr>
          <p:cNvPr id="1184" name="Google Shape;1184;p103"/>
          <p:cNvSpPr txBox="1"/>
          <p:nvPr>
            <p:ph idx="2" type="body"/>
          </p:nvPr>
        </p:nvSpPr>
        <p:spPr>
          <a:xfrm>
            <a:off x="324000" y="4748400"/>
            <a:ext cx="8216400" cy="924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100">
                <a:latin typeface="Lexend"/>
              </a:rPr>
              <a:t>Blender Foundation – www.blender.org</a:t>
            </a:r>
            <a:endParaRPr/>
          </a:p>
        </p:txBody>
      </p:sp>
      <p:sp>
        <p:nvSpPr>
          <p:cNvPr id="1185" name="Google Shape;1185;p103"/>
          <p:cNvSpPr txBox="1"/>
          <p:nvPr>
            <p:ph idx="1" type="body"/>
          </p:nvPr>
        </p:nvSpPr>
        <p:spPr>
          <a:xfrm>
            <a:off x="370500" y="3844638"/>
            <a:ext cx="3697200" cy="595800"/>
          </a:xfrm>
          <a:prstGeom prst="rect">
            <a:avLst/>
          </a:prstGeom>
        </p:spPr>
        <p:txBody>
          <a:bodyPr anchorCtr="0" anchor="t" bIns="0" lIns="0" spcFirstLastPara="1" rIns="0" wrap="square" tIns="0">
            <a:normAutofit/>
          </a:bodyPr>
          <a:lstStyle/>
          <a:p>
            <a:pPr indent="0" lvl="0" marL="0" rtl="0" algn="l">
              <a:spcBef>
                <a:spcPts val="0"/>
              </a:spcBef>
              <a:spcAft>
                <a:spcPts val="1000"/>
              </a:spcAft>
              <a:buNone/>
            </a:pPr>
            <a:r>
              <a:rPr lang="en-GB" sz="1100">
                <a:latin typeface="Lexend"/>
              </a:rPr>
              <a:t>Ogsoonow in qalabka gooyn wareeg ah (loop cut tool) laga helo qaabka tafatirka (edit mode).</a:t>
            </a:r>
            <a:endParaRPr sz="1800"/>
          </a:p>
        </p:txBody>
      </p:sp>
      <p:pic>
        <p:nvPicPr>
          <p:cNvPr id="1186" name="Google Shape;1186;p103"/>
          <p:cNvPicPr preferRelativeResize="0"/>
          <p:nvPr/>
        </p:nvPicPr>
        <p:blipFill>
          <a:blip r:embed="rId3">
            <a:alphaModFix/>
          </a:blip>
          <a:stretch>
            <a:fillRect/>
          </a:stretch>
        </p:blipFill>
        <p:spPr>
          <a:xfrm>
            <a:off x="4010550" y="1162937"/>
            <a:ext cx="4764576" cy="3245876"/>
          </a:xfrm>
          <a:prstGeom prst="rect">
            <a:avLst/>
          </a:prstGeom>
          <a:noFill/>
          <a:ln>
            <a:noFill/>
          </a:ln>
        </p:spPr>
      </p:pic>
      <p:pic>
        <p:nvPicPr>
          <p:cNvPr id="1187" name="Google Shape;1187;p103"/>
          <p:cNvPicPr preferRelativeResize="0"/>
          <p:nvPr/>
        </p:nvPicPr>
        <p:blipFill>
          <a:blip r:embed="rId4">
            <a:alphaModFix/>
          </a:blip>
          <a:stretch>
            <a:fillRect/>
          </a:stretch>
        </p:blipFill>
        <p:spPr>
          <a:xfrm>
            <a:off x="313350" y="1316075"/>
            <a:ext cx="2747050" cy="2154075"/>
          </a:xfrm>
          <a:prstGeom prst="rect">
            <a:avLst/>
          </a:prstGeom>
          <a:noFill/>
          <a:ln>
            <a:noFill/>
          </a:ln>
        </p:spPr>
      </p:pic>
      <p:sp>
        <p:nvSpPr>
          <p:cNvPr id="1188" name="Google Shape;1188;p103"/>
          <p:cNvSpPr/>
          <p:nvPr/>
        </p:nvSpPr>
        <p:spPr>
          <a:xfrm>
            <a:off x="370500" y="2203725"/>
            <a:ext cx="411000" cy="366300"/>
          </a:xfrm>
          <a:prstGeom prst="rect">
            <a:avLst/>
          </a:prstGeom>
          <a:noFill/>
          <a:ln cap="flat" cmpd="sng" w="38100">
            <a:solidFill>
              <a:schemeClr val="accent5"/>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spcBef>
                <a:spcPts val="0"/>
              </a:spcBef>
              <a:spcAft>
                <a:spcPts val="0"/>
              </a:spcAft>
              <a:buNone/>
            </a:pPr>
            <a:r>
              <a:rPr>
                <a:latin typeface="Lexend"/>
              </a:rPr>
              <a:t/>
            </a:r>
            <a:endParaRPr>
              <a:latin typeface="Lexend"/>
              <a:ea typeface="Lexend"/>
              <a:cs typeface="Lexend"/>
              <a:sym typeface="Lexend"/>
            </a:endParaRPr>
          </a:p>
        </p:txBody>
      </p:sp>
      <p:sp>
        <p:nvSpPr>
          <p:cNvPr id="1189" name="Google Shape;1189;p103"/>
          <p:cNvSpPr/>
          <p:nvPr/>
        </p:nvSpPr>
        <p:spPr>
          <a:xfrm rot="-9093279">
            <a:off x="2725814" y="2950940"/>
            <a:ext cx="1304375" cy="292771"/>
          </a:xfrm>
          <a:prstGeom prst="rightArrow">
            <a:avLst>
              <a:gd fmla="val 50000" name="adj1"/>
              <a:gd fmla="val 50000" name="adj2"/>
            </a:avLst>
          </a:prstGeom>
          <a:solidFill>
            <a:schemeClr val="accent5"/>
          </a:solidFill>
          <a:ln cap="flat" cmpd="sng" w="9525">
            <a:solidFill>
              <a:schemeClr val="dk1"/>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spcBef>
                <a:spcPts val="0"/>
              </a:spcBef>
              <a:spcAft>
                <a:spcPts val="0"/>
              </a:spcAft>
              <a:buNone/>
            </a:pPr>
            <a:r>
              <a:rPr>
                <a:latin typeface="Lexend"/>
              </a:rPr>
              <a:t/>
            </a:r>
            <a:endParaRPr>
              <a:latin typeface="Lexend"/>
              <a:ea typeface="Lexend"/>
              <a:cs typeface="Lexend"/>
              <a:sym typeface="Lexe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8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8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8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8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8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8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3" name="Shape 1193"/>
        <p:cNvGrpSpPr/>
        <p:nvPr/>
      </p:nvGrpSpPr>
      <p:grpSpPr>
        <a:xfrm>
          <a:off x="0" y="0"/>
          <a:ext cx="0" cy="0"/>
          <a:chOff x="0" y="0"/>
          <a:chExt cx="0" cy="0"/>
        </a:xfrm>
      </p:grpSpPr>
      <p:sp>
        <p:nvSpPr>
          <p:cNvPr id="1194" name="Google Shape;1194;p104"/>
          <p:cNvSpPr txBox="1"/>
          <p:nvPr>
            <p:ph type="title"/>
          </p:nvPr>
        </p:nvSpPr>
        <p:spPr>
          <a:xfrm>
            <a:off x="324000" y="152400"/>
            <a:ext cx="713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sz="1400">
                <a:latin typeface="Lexend"/>
              </a:rPr>
              <a:t>Ku dar wejiyo (faces) iyadoo la isticmaalayo gooyn wareeg ah (loop cut)</a:t>
            </a:r>
            <a:endParaRPr/>
          </a:p>
        </p:txBody>
      </p:sp>
      <p:sp>
        <p:nvSpPr>
          <p:cNvPr id="1195" name="Google Shape;1195;p104"/>
          <p:cNvSpPr txBox="1"/>
          <p:nvPr>
            <p:ph idx="1" type="body"/>
          </p:nvPr>
        </p:nvSpPr>
        <p:spPr>
          <a:xfrm>
            <a:off x="324000" y="702263"/>
            <a:ext cx="7135200" cy="661800"/>
          </a:xfrm>
          <a:prstGeom prst="rect">
            <a:avLst/>
          </a:prstGeom>
        </p:spPr>
        <p:txBody>
          <a:bodyPr anchorCtr="0" anchor="t" bIns="0" lIns="0" spcFirstLastPara="1" rIns="0" wrap="square" tIns="0">
            <a:normAutofit/>
          </a:bodyPr>
          <a:lstStyle/>
          <a:p>
            <a:pPr indent="0" lvl="0" marL="0" rtl="0" algn="l">
              <a:spcBef>
                <a:spcPts val="0"/>
              </a:spcBef>
              <a:spcAft>
                <a:spcPts val="1000"/>
              </a:spcAft>
              <a:buNone/>
            </a:pPr>
            <a:r>
              <a:rPr lang="en-GB" sz="1800">
                <a:latin typeface="Lexend"/>
              </a:rPr>
              <a:t>Qalabka goynta loop-ka waxaa loo isticmaali karaa in lagu caawiyo abuurista moodel 3D oo kursi ah.</a:t>
            </a:r>
            <a:r>
              <a:rPr lang="en-GB" sz="1800">
                <a:latin typeface="Lexend"/>
              </a:rPr>
              <a:t/>
            </a:r>
            <a:r>
              <a:rPr lang="en-GB" sz="1800">
                <a:latin typeface="Lexend"/>
              </a:rPr>
              <a:t/>
            </a:r>
            <a:endParaRPr sz="2000"/>
          </a:p>
        </p:txBody>
      </p:sp>
      <p:pic>
        <p:nvPicPr>
          <p:cNvPr id="1196" name="Google Shape;1196;p104"/>
          <p:cNvPicPr preferRelativeResize="0"/>
          <p:nvPr/>
        </p:nvPicPr>
        <p:blipFill>
          <a:blip r:embed="rId3">
            <a:alphaModFix/>
          </a:blip>
          <a:stretch>
            <a:fillRect/>
          </a:stretch>
        </p:blipFill>
        <p:spPr>
          <a:xfrm>
            <a:off x="3138500" y="1173700"/>
            <a:ext cx="2866975" cy="3472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9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0" name="Shape 1200"/>
        <p:cNvGrpSpPr/>
        <p:nvPr/>
      </p:nvGrpSpPr>
      <p:grpSpPr>
        <a:xfrm>
          <a:off x="0" y="0"/>
          <a:ext cx="0" cy="0"/>
          <a:chOff x="0" y="0"/>
          <a:chExt cx="0" cy="0"/>
        </a:xfrm>
      </p:grpSpPr>
      <p:sp>
        <p:nvSpPr>
          <p:cNvPr id="1201" name="Google Shape;1201;p105"/>
          <p:cNvSpPr txBox="1"/>
          <p:nvPr>
            <p:ph idx="2" type="body"/>
          </p:nvPr>
        </p:nvSpPr>
        <p:spPr>
          <a:xfrm>
            <a:off x="324000" y="4748400"/>
            <a:ext cx="8216400" cy="924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400">
                <a:latin typeface="Lexend"/>
              </a:rPr>
              <a:t>Blender Foundation – www.blender.org</a:t>
            </a:r>
            <a:endParaRPr/>
          </a:p>
        </p:txBody>
      </p:sp>
      <p:sp>
        <p:nvSpPr>
          <p:cNvPr id="1202" name="Google Shape;1202;p105"/>
          <p:cNvSpPr txBox="1"/>
          <p:nvPr>
            <p:ph type="title"/>
          </p:nvPr>
        </p:nvSpPr>
        <p:spPr>
          <a:xfrm>
            <a:off x="324000" y="152400"/>
            <a:ext cx="713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sz="1400">
                <a:latin typeface="Lexend"/>
              </a:rPr>
              <a:t>Ku dar wejiyada goynta loop-ka</a:t>
            </a:r>
            <a:endParaRPr/>
          </a:p>
        </p:txBody>
      </p:sp>
      <p:sp>
        <p:nvSpPr>
          <p:cNvPr id="1203" name="Google Shape;1203;p105"/>
          <p:cNvSpPr txBox="1"/>
          <p:nvPr/>
        </p:nvSpPr>
        <p:spPr>
          <a:xfrm>
            <a:off x="324000" y="695100"/>
            <a:ext cx="8897700" cy="492600"/>
          </a:xfrm>
          <a:prstGeom prst="rect">
            <a:avLst/>
          </a:prstGeom>
          <a:noFill/>
          <a:ln>
            <a:noFill/>
          </a:ln>
        </p:spPr>
        <p:txBody>
          <a:bodyPr anchorCtr="0" anchor="t" bIns="91425" lIns="0" spcFirstLastPara="1" rIns="91425" wrap="square" tIns="91425">
            <a:normAutofit/>
          </a:bodyPr>
          <a:lstStyle/>
          <a:p>
            <a:pPr indent="0" lvl="0" marL="0" rtl="0" algn="l">
              <a:lnSpc>
                <a:spcPct val="115000"/>
              </a:lnSpc>
              <a:spcBef>
                <a:spcPts val="0"/>
              </a:spcBef>
              <a:spcAft>
                <a:spcPts val="0"/>
              </a:spcAft>
              <a:buNone/>
            </a:pPr>
            <a:r>
              <a:rPr lang="en-GB" sz="1800">
                <a:latin typeface="Lexend"/>
                <a:ea typeface="Lexend"/>
                <a:cs typeface="Lexend"/>
                <a:sym typeface="Lexend"/>
              </a:rPr>
              <a:t>Cube-ga waxaa lagu cabbiri karaa (scale) si uu u sameeyo saldhigga kursiga.</a:t>
            </a:r>
            <a:r>
              <a:rPr lang="en-GB" sz="1800">
                <a:latin typeface="Lexend"/>
                <a:ea typeface="Lexend"/>
                <a:cs typeface="Lexend"/>
                <a:sym typeface="Lexend"/>
              </a:rPr>
              <a:t/>
            </a:r>
            <a:endParaRPr sz="2000">
              <a:latin typeface="Lexend"/>
              <a:ea typeface="Lexend"/>
              <a:cs typeface="Lexend"/>
              <a:sym typeface="Lexend"/>
            </a:endParaRPr>
          </a:p>
        </p:txBody>
      </p:sp>
      <p:sp>
        <p:nvSpPr>
          <p:cNvPr id="1204" name="Google Shape;1204;p105"/>
          <p:cNvSpPr txBox="1"/>
          <p:nvPr/>
        </p:nvSpPr>
        <p:spPr>
          <a:xfrm>
            <a:off x="5839200" y="2115300"/>
            <a:ext cx="2949900" cy="21468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GB" sz="1400">
                <a:latin typeface="Lexend"/>
                <a:ea typeface="Lexend"/>
                <a:cs typeface="Lexend"/>
                <a:sym typeface="Lexend"/>
              </a:rPr>
              <a:t>Talo: Waxaad isticmaali kartaa qalabka cabbirka (scale) adigoo gujinaya astaanta cabbirka</a:t>
            </a:r>
            <a:endParaRPr sz="1800">
              <a:latin typeface="Lexend"/>
              <a:ea typeface="Lexend"/>
              <a:cs typeface="Lexend"/>
              <a:sym typeface="Lexend"/>
            </a:endParaRPr>
          </a:p>
          <a:p>
            <a:pPr indent="0" lvl="0" marL="0" rtl="0" algn="l">
              <a:lnSpc>
                <a:spcPct val="115000"/>
              </a:lnSpc>
              <a:spcBef>
                <a:spcPts val="1600"/>
              </a:spcBef>
              <a:spcAft>
                <a:spcPts val="0"/>
              </a:spcAft>
              <a:buNone/>
            </a:pPr>
            <a:r>
              <a:rPr>
                <a:latin typeface="Lexend"/>
              </a:rPr>
              <a:t/>
            </a:r>
            <a:endParaRPr sz="1800">
              <a:latin typeface="Lexend"/>
              <a:ea typeface="Lexend"/>
              <a:cs typeface="Lexend"/>
              <a:sym typeface="Lexend"/>
            </a:endParaRPr>
          </a:p>
          <a:p>
            <a:pPr indent="0" lvl="0" marL="0" rtl="0" algn="l">
              <a:lnSpc>
                <a:spcPct val="115000"/>
              </a:lnSpc>
              <a:spcBef>
                <a:spcPts val="1600"/>
              </a:spcBef>
              <a:spcAft>
                <a:spcPts val="1600"/>
              </a:spcAft>
              <a:buNone/>
            </a:pPr>
            <a:r>
              <a:rPr lang="en-GB" sz="1400">
                <a:latin typeface="Lexend"/>
                <a:ea typeface="Lexend"/>
                <a:cs typeface="Lexend"/>
                <a:sym typeface="Lexend"/>
              </a:rPr>
              <a:t>ama adigoo riixaya furaha S.</a:t>
            </a:r>
            <a:endParaRPr sz="2100">
              <a:latin typeface="Lexend"/>
              <a:ea typeface="Lexend"/>
              <a:cs typeface="Lexend"/>
              <a:sym typeface="Lexend"/>
            </a:endParaRPr>
          </a:p>
        </p:txBody>
      </p:sp>
      <p:pic>
        <p:nvPicPr>
          <p:cNvPr id="1205" name="Google Shape;1205;p105"/>
          <p:cNvPicPr preferRelativeResize="0"/>
          <p:nvPr/>
        </p:nvPicPr>
        <p:blipFill>
          <a:blip r:embed="rId3">
            <a:alphaModFix/>
          </a:blip>
          <a:stretch>
            <a:fillRect/>
          </a:stretch>
        </p:blipFill>
        <p:spPr>
          <a:xfrm>
            <a:off x="324000" y="1311475"/>
            <a:ext cx="5515200" cy="2950632"/>
          </a:xfrm>
          <a:prstGeom prst="rect">
            <a:avLst/>
          </a:prstGeom>
          <a:noFill/>
          <a:ln>
            <a:noFill/>
          </a:ln>
        </p:spPr>
      </p:pic>
      <p:pic>
        <p:nvPicPr>
          <p:cNvPr id="1206" name="Google Shape;1206;p105"/>
          <p:cNvPicPr preferRelativeResize="0"/>
          <p:nvPr/>
        </p:nvPicPr>
        <p:blipFill>
          <a:blip r:embed="rId4">
            <a:alphaModFix/>
          </a:blip>
          <a:stretch>
            <a:fillRect/>
          </a:stretch>
        </p:blipFill>
        <p:spPr>
          <a:xfrm>
            <a:off x="5958525" y="3197400"/>
            <a:ext cx="767100" cy="6679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0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0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0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0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4" name="Shape 934"/>
        <p:cNvGrpSpPr/>
        <p:nvPr/>
      </p:nvGrpSpPr>
      <p:grpSpPr>
        <a:xfrm>
          <a:off x="0" y="0"/>
          <a:ext cx="0" cy="0"/>
          <a:chOff x="0" y="0"/>
          <a:chExt cx="0" cy="0"/>
        </a:xfrm>
      </p:grpSpPr>
      <p:sp>
        <p:nvSpPr>
          <p:cNvPr id="935" name="Google Shape;935;p79"/>
          <p:cNvSpPr txBox="1"/>
          <p:nvPr>
            <p:ph idx="1" type="subTitle"/>
          </p:nvPr>
        </p:nvSpPr>
        <p:spPr>
          <a:xfrm>
            <a:off x="666000" y="1620000"/>
            <a:ext cx="7351200" cy="2504100"/>
          </a:xfrm>
          <a:prstGeom prst="rect">
            <a:avLst/>
          </a:prstGeom>
        </p:spPr>
        <p:txBody>
          <a:bodyPr anchorCtr="0" anchor="ctr" bIns="0" lIns="0" spcFirstLastPara="1" rIns="0" wrap="square" tIns="0">
            <a:normAutofit/>
          </a:bodyPr>
          <a:lstStyle/>
          <a:p>
            <a:pPr indent="0" lvl="0" marL="0" rtl="0" algn="l">
              <a:spcBef>
                <a:spcPts val="0"/>
              </a:spcBef>
              <a:spcAft>
                <a:spcPts val="1000"/>
              </a:spcAft>
              <a:buNone/>
              <a:defRPr/>
            </a:pPr>
            <a:r>
              <a:rPr lang="en-GB" sz="1400">
                <a:latin typeface="Lexend"/>
              </a:rPr>
              <a:t>Waxaan awoodi karaa inaan abuuro oo faahfaahiyo moodhyello 3D adag.</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0" name="Shape 1210"/>
        <p:cNvGrpSpPr/>
        <p:nvPr/>
      </p:nvGrpSpPr>
      <p:grpSpPr>
        <a:xfrm>
          <a:off x="0" y="0"/>
          <a:ext cx="0" cy="0"/>
          <a:chOff x="0" y="0"/>
          <a:chExt cx="0" cy="0"/>
        </a:xfrm>
      </p:grpSpPr>
      <p:sp>
        <p:nvSpPr>
          <p:cNvPr id="1211" name="Google Shape;1211;p106"/>
          <p:cNvSpPr txBox="1"/>
          <p:nvPr>
            <p:ph idx="2" type="body"/>
          </p:nvPr>
        </p:nvSpPr>
        <p:spPr>
          <a:xfrm>
            <a:off x="324000" y="4748400"/>
            <a:ext cx="8216400" cy="924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400">
                <a:latin typeface="Lexend"/>
              </a:rPr>
              <a:t>Blender Foundation – www.blender.org</a:t>
            </a:r>
            <a:endParaRPr/>
          </a:p>
        </p:txBody>
      </p:sp>
      <p:sp>
        <p:nvSpPr>
          <p:cNvPr id="1212" name="Google Shape;1212;p106"/>
          <p:cNvSpPr txBox="1"/>
          <p:nvPr>
            <p:ph type="title"/>
          </p:nvPr>
        </p:nvSpPr>
        <p:spPr>
          <a:xfrm>
            <a:off x="324000" y="152400"/>
            <a:ext cx="713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sz="1400">
                <a:latin typeface="Lexend"/>
              </a:rPr>
              <a:t>Ku dar wejiyada goynta loop-ka</a:t>
            </a:r>
            <a:endParaRPr/>
          </a:p>
        </p:txBody>
      </p:sp>
      <p:sp>
        <p:nvSpPr>
          <p:cNvPr id="1213" name="Google Shape;1213;p106"/>
          <p:cNvSpPr txBox="1"/>
          <p:nvPr/>
        </p:nvSpPr>
        <p:spPr>
          <a:xfrm>
            <a:off x="324000" y="695100"/>
            <a:ext cx="7135200" cy="846600"/>
          </a:xfrm>
          <a:prstGeom prst="rect">
            <a:avLst/>
          </a:prstGeom>
          <a:noFill/>
          <a:ln>
            <a:noFill/>
          </a:ln>
        </p:spPr>
        <p:txBody>
          <a:bodyPr anchorCtr="0" anchor="t" bIns="91425" lIns="0" spcFirstLastPara="1" rIns="91425" wrap="square" tIns="91425">
            <a:normAutofit/>
          </a:bodyPr>
          <a:lstStyle/>
          <a:p>
            <a:pPr indent="0" lvl="0" marL="0" rtl="0" algn="l">
              <a:lnSpc>
                <a:spcPct val="115000"/>
              </a:lnSpc>
              <a:spcBef>
                <a:spcPts val="0"/>
              </a:spcBef>
              <a:spcAft>
                <a:spcPts val="0"/>
              </a:spcAft>
              <a:buNone/>
            </a:pPr>
            <a:r>
              <a:rPr lang="en-GB" sz="1800">
                <a:latin typeface="Lexend"/>
                <a:ea typeface="Lexend"/>
                <a:cs typeface="Lexend"/>
                <a:sym typeface="Lexend"/>
              </a:rPr>
              <a:t>Saldhigga waxaa loo qaybin karaa qaybo iyadoo la isticmaalayo qalabka goynta loop-ka.</a:t>
            </a:r>
            <a:r>
              <a:rPr lang="en-GB" sz="1800">
                <a:latin typeface="Lexend"/>
                <a:ea typeface="Lexend"/>
                <a:cs typeface="Lexend"/>
                <a:sym typeface="Lexend"/>
              </a:rPr>
              <a:t/>
            </a:r>
            <a:endParaRPr sz="2000">
              <a:latin typeface="Lexend"/>
              <a:ea typeface="Lexend"/>
              <a:cs typeface="Lexend"/>
              <a:sym typeface="Lexend"/>
            </a:endParaRPr>
          </a:p>
        </p:txBody>
      </p:sp>
      <p:sp>
        <p:nvSpPr>
          <p:cNvPr id="1214" name="Google Shape;1214;p106"/>
          <p:cNvSpPr txBox="1"/>
          <p:nvPr/>
        </p:nvSpPr>
        <p:spPr>
          <a:xfrm>
            <a:off x="5820000" y="2776800"/>
            <a:ext cx="3000000" cy="4002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600"/>
              </a:spcAft>
              <a:buNone/>
            </a:pPr>
            <a:r>
              <a:rPr>
                <a:latin typeface="Lexend"/>
              </a:rPr>
              <a:t/>
            </a:r>
            <a:endParaRPr/>
          </a:p>
        </p:txBody>
      </p:sp>
      <p:pic>
        <p:nvPicPr>
          <p:cNvPr id="1215" name="Google Shape;1215;p106"/>
          <p:cNvPicPr preferRelativeResize="0"/>
          <p:nvPr/>
        </p:nvPicPr>
        <p:blipFill>
          <a:blip r:embed="rId3">
            <a:alphaModFix/>
          </a:blip>
          <a:stretch>
            <a:fillRect/>
          </a:stretch>
        </p:blipFill>
        <p:spPr>
          <a:xfrm>
            <a:off x="324000" y="1588225"/>
            <a:ext cx="5450400" cy="2915969"/>
          </a:xfrm>
          <a:prstGeom prst="rect">
            <a:avLst/>
          </a:prstGeom>
          <a:noFill/>
          <a:ln>
            <a:noFill/>
          </a:ln>
        </p:spPr>
      </p:pic>
      <p:sp>
        <p:nvSpPr>
          <p:cNvPr id="1216" name="Google Shape;1216;p106"/>
          <p:cNvSpPr txBox="1"/>
          <p:nvPr/>
        </p:nvSpPr>
        <p:spPr>
          <a:xfrm>
            <a:off x="5870100" y="2038800"/>
            <a:ext cx="2949900" cy="24654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GB" sz="1400">
                <a:latin typeface="Lexend"/>
                <a:ea typeface="Lexend"/>
                <a:cs typeface="Lexend"/>
                <a:sym typeface="Lexend"/>
              </a:rPr>
              <a:t>Talo: Waxaad dooran kartaa qalabka goynta loop-ka adigoo gujinaya astaanta</a:t>
            </a:r>
            <a:endParaRPr sz="1800">
              <a:latin typeface="Lexend"/>
              <a:ea typeface="Lexend"/>
              <a:cs typeface="Lexend"/>
              <a:sym typeface="Lexend"/>
            </a:endParaRPr>
          </a:p>
          <a:p>
            <a:pPr indent="0" lvl="0" marL="0" rtl="0" algn="l">
              <a:lnSpc>
                <a:spcPct val="115000"/>
              </a:lnSpc>
              <a:spcBef>
                <a:spcPts val="1600"/>
              </a:spcBef>
              <a:spcAft>
                <a:spcPts val="0"/>
              </a:spcAft>
              <a:buNone/>
            </a:pPr>
            <a:r>
              <a:rPr>
                <a:latin typeface="Lexend"/>
              </a:rPr>
              <a:t/>
            </a:r>
            <a:endParaRPr sz="1800">
              <a:latin typeface="Lexend"/>
              <a:ea typeface="Lexend"/>
              <a:cs typeface="Lexend"/>
              <a:sym typeface="Lexend"/>
            </a:endParaRPr>
          </a:p>
          <a:p>
            <a:pPr indent="0" lvl="0" marL="0" rtl="0" algn="l">
              <a:lnSpc>
                <a:spcPct val="115000"/>
              </a:lnSpc>
              <a:spcBef>
                <a:spcPts val="1600"/>
              </a:spcBef>
              <a:spcAft>
                <a:spcPts val="1600"/>
              </a:spcAft>
              <a:buNone/>
            </a:pPr>
            <a:r>
              <a:rPr lang="en-GB" sz="1400">
                <a:latin typeface="Lexend"/>
                <a:ea typeface="Lexend"/>
                <a:cs typeface="Lexend"/>
                <a:sym typeface="Lexend"/>
              </a:rPr>
              <a:t>ama adigoo riixaya Ctrl + R wada.</a:t>
            </a:r>
            <a:r>
              <a:rPr lang="en-GB" sz="1400">
                <a:latin typeface="Lexend"/>
                <a:ea typeface="Lexend"/>
                <a:cs typeface="Lexend"/>
                <a:sym typeface="Lexend"/>
              </a:rPr>
              <a:t/>
            </a:r>
            <a:r>
              <a:rPr lang="en-GB" sz="1400">
                <a:latin typeface="Lexend"/>
                <a:ea typeface="Lexend"/>
                <a:cs typeface="Lexend"/>
                <a:sym typeface="Lexend"/>
              </a:rPr>
              <a:t/>
            </a:r>
            <a:endParaRPr sz="2100">
              <a:latin typeface="Lexend"/>
              <a:ea typeface="Lexend"/>
              <a:cs typeface="Lexend"/>
              <a:sym typeface="Lexend"/>
            </a:endParaRPr>
          </a:p>
        </p:txBody>
      </p:sp>
      <p:pic>
        <p:nvPicPr>
          <p:cNvPr id="1217" name="Google Shape;1217;p106"/>
          <p:cNvPicPr preferRelativeResize="0"/>
          <p:nvPr/>
        </p:nvPicPr>
        <p:blipFill>
          <a:blip r:embed="rId4">
            <a:alphaModFix/>
          </a:blip>
          <a:stretch>
            <a:fillRect/>
          </a:stretch>
        </p:blipFill>
        <p:spPr>
          <a:xfrm>
            <a:off x="5991925" y="3083775"/>
            <a:ext cx="830025" cy="7362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1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1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1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1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1" name="Shape 1221"/>
        <p:cNvGrpSpPr/>
        <p:nvPr/>
      </p:nvGrpSpPr>
      <p:grpSpPr>
        <a:xfrm>
          <a:off x="0" y="0"/>
          <a:ext cx="0" cy="0"/>
          <a:chOff x="0" y="0"/>
          <a:chExt cx="0" cy="0"/>
        </a:xfrm>
      </p:grpSpPr>
      <p:sp>
        <p:nvSpPr>
          <p:cNvPr id="1222" name="Google Shape;1222;p107"/>
          <p:cNvSpPr txBox="1"/>
          <p:nvPr>
            <p:ph idx="2" type="body"/>
          </p:nvPr>
        </p:nvSpPr>
        <p:spPr>
          <a:xfrm>
            <a:off x="324000" y="4748400"/>
            <a:ext cx="8216400" cy="924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400">
                <a:latin typeface="Lexend"/>
              </a:rPr>
              <a:t>Blender Foundation – www.blender.org</a:t>
            </a:r>
            <a:endParaRPr/>
          </a:p>
        </p:txBody>
      </p:sp>
      <p:sp>
        <p:nvSpPr>
          <p:cNvPr id="1223" name="Google Shape;1223;p107"/>
          <p:cNvSpPr txBox="1"/>
          <p:nvPr>
            <p:ph type="title"/>
          </p:nvPr>
        </p:nvSpPr>
        <p:spPr>
          <a:xfrm>
            <a:off x="324000" y="152400"/>
            <a:ext cx="713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sz="1400">
                <a:latin typeface="Lexend"/>
              </a:rPr>
              <a:t>Ku dar wejiyada goynta loop-ka</a:t>
            </a:r>
            <a:endParaRPr/>
          </a:p>
        </p:txBody>
      </p:sp>
      <p:sp>
        <p:nvSpPr>
          <p:cNvPr id="1224" name="Google Shape;1224;p107"/>
          <p:cNvSpPr txBox="1"/>
          <p:nvPr/>
        </p:nvSpPr>
        <p:spPr>
          <a:xfrm>
            <a:off x="324000" y="695100"/>
            <a:ext cx="7135200" cy="846600"/>
          </a:xfrm>
          <a:prstGeom prst="rect">
            <a:avLst/>
          </a:prstGeom>
          <a:noFill/>
          <a:ln>
            <a:noFill/>
          </a:ln>
        </p:spPr>
        <p:txBody>
          <a:bodyPr anchorCtr="0" anchor="t" bIns="91425" lIns="0" spcFirstLastPara="1" rIns="91425" wrap="square" tIns="91425">
            <a:normAutofit/>
          </a:bodyPr>
          <a:lstStyle/>
          <a:p>
            <a:pPr indent="0" lvl="0" marL="0" rtl="0" algn="l">
              <a:lnSpc>
                <a:spcPct val="115000"/>
              </a:lnSpc>
              <a:spcBef>
                <a:spcPts val="0"/>
              </a:spcBef>
              <a:spcAft>
                <a:spcPts val="0"/>
              </a:spcAft>
              <a:buNone/>
            </a:pPr>
            <a:r>
              <a:rPr lang="en-GB" sz="1800">
                <a:latin typeface="Lexend"/>
                <a:ea typeface="Lexend"/>
                <a:cs typeface="Lexend"/>
                <a:sym typeface="Lexend"/>
              </a:rPr>
              <a:t>Lugaha waxaa lagu abuuri karaa iyadoo la xusho oo la soo bixiyo (extrude) afar weji oo ku yaal saldhigga.</a:t>
            </a:r>
            <a:r>
              <a:rPr lang="en-GB" sz="1800">
                <a:latin typeface="Lexend"/>
                <a:ea typeface="Lexend"/>
                <a:cs typeface="Lexend"/>
                <a:sym typeface="Lexend"/>
              </a:rPr>
              <a:t/>
            </a:r>
            <a:r>
              <a:rPr b="1" lang="en-GB" sz="1800">
                <a:latin typeface="Lexend"/>
                <a:ea typeface="Lexend"/>
                <a:cs typeface="Lexend"/>
                <a:sym typeface="Lexend"/>
              </a:rPr>
              <a:t/>
            </a:r>
            <a:r>
              <a:rPr lang="en-GB" sz="1800">
                <a:latin typeface="Lexend"/>
                <a:ea typeface="Lexend"/>
                <a:cs typeface="Lexend"/>
                <a:sym typeface="Lexend"/>
              </a:rPr>
              <a:t/>
            </a:r>
            <a:r>
              <a:rPr b="1" lang="en-GB" sz="1800">
                <a:latin typeface="Lexend"/>
                <a:ea typeface="Lexend"/>
                <a:cs typeface="Lexend"/>
                <a:sym typeface="Lexend"/>
              </a:rPr>
              <a:t/>
            </a:r>
            <a:r>
              <a:rPr lang="en-GB" sz="1800">
                <a:latin typeface="Lexend"/>
                <a:ea typeface="Lexend"/>
                <a:cs typeface="Lexend"/>
                <a:sym typeface="Lexend"/>
              </a:rPr>
              <a:t/>
            </a:r>
            <a:endParaRPr sz="2000">
              <a:latin typeface="Lexend"/>
              <a:ea typeface="Lexend"/>
              <a:cs typeface="Lexend"/>
              <a:sym typeface="Lexend"/>
            </a:endParaRPr>
          </a:p>
        </p:txBody>
      </p:sp>
      <p:pic>
        <p:nvPicPr>
          <p:cNvPr id="1225" name="Google Shape;1225;p107"/>
          <p:cNvPicPr preferRelativeResize="0"/>
          <p:nvPr/>
        </p:nvPicPr>
        <p:blipFill>
          <a:blip r:embed="rId3">
            <a:alphaModFix/>
          </a:blip>
          <a:stretch>
            <a:fillRect/>
          </a:stretch>
        </p:blipFill>
        <p:spPr>
          <a:xfrm>
            <a:off x="324000" y="1541700"/>
            <a:ext cx="5562604" cy="2976000"/>
          </a:xfrm>
          <a:prstGeom prst="rect">
            <a:avLst/>
          </a:prstGeom>
          <a:noFill/>
          <a:ln>
            <a:noFill/>
          </a:ln>
        </p:spPr>
      </p:pic>
      <p:sp>
        <p:nvSpPr>
          <p:cNvPr id="1226" name="Google Shape;1226;p107"/>
          <p:cNvSpPr txBox="1"/>
          <p:nvPr/>
        </p:nvSpPr>
        <p:spPr>
          <a:xfrm>
            <a:off x="5886600" y="2370900"/>
            <a:ext cx="2949900" cy="21468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GB" sz="1400">
                <a:latin typeface="Lexend"/>
                <a:ea typeface="Lexend"/>
                <a:cs typeface="Lexend"/>
                <a:sym typeface="Lexend"/>
              </a:rPr>
              <a:t>Talo: Waxaad dooran kartaa qalabka soo-bixinta (extrude) adigoo gujinaya astaanta</a:t>
            </a:r>
            <a:r>
              <a:rPr b="1" lang="en-GB" sz="1400">
                <a:latin typeface="Lexend"/>
                <a:ea typeface="Lexend"/>
                <a:cs typeface="Lexend"/>
                <a:sym typeface="Lexend"/>
              </a:rPr>
              <a:t/>
            </a:r>
            <a:r>
              <a:rPr lang="en-GB" sz="1400">
                <a:latin typeface="Lexend"/>
                <a:ea typeface="Lexend"/>
                <a:cs typeface="Lexend"/>
                <a:sym typeface="Lexend"/>
              </a:rPr>
              <a:t/>
            </a:r>
            <a:r>
              <a:rPr lang="en-GB" sz="1400">
                <a:latin typeface="Lexend"/>
                <a:ea typeface="Lexend"/>
                <a:cs typeface="Lexend"/>
                <a:sym typeface="Lexend"/>
              </a:rPr>
              <a:t/>
            </a:r>
            <a:endParaRPr sz="1800">
              <a:latin typeface="Lexend"/>
              <a:ea typeface="Lexend"/>
              <a:cs typeface="Lexend"/>
              <a:sym typeface="Lexend"/>
            </a:endParaRPr>
          </a:p>
          <a:p>
            <a:pPr indent="0" lvl="0" marL="0" rtl="0" algn="l">
              <a:lnSpc>
                <a:spcPct val="115000"/>
              </a:lnSpc>
              <a:spcBef>
                <a:spcPts val="1600"/>
              </a:spcBef>
              <a:spcAft>
                <a:spcPts val="0"/>
              </a:spcAft>
              <a:buNone/>
            </a:pPr>
            <a:r>
              <a:rPr>
                <a:latin typeface="Lexend"/>
              </a:rPr>
              <a:t/>
            </a:r>
            <a:endParaRPr sz="1800">
              <a:latin typeface="Lexend"/>
              <a:ea typeface="Lexend"/>
              <a:cs typeface="Lexend"/>
              <a:sym typeface="Lexend"/>
            </a:endParaRPr>
          </a:p>
          <a:p>
            <a:pPr indent="0" lvl="0" marL="0" rtl="0" algn="l">
              <a:lnSpc>
                <a:spcPct val="115000"/>
              </a:lnSpc>
              <a:spcBef>
                <a:spcPts val="1600"/>
              </a:spcBef>
              <a:spcAft>
                <a:spcPts val="1600"/>
              </a:spcAft>
              <a:buNone/>
            </a:pPr>
            <a:r>
              <a:rPr lang="en-GB" sz="1400">
                <a:latin typeface="Lexend"/>
                <a:ea typeface="Lexend"/>
                <a:cs typeface="Lexend"/>
                <a:sym typeface="Lexend"/>
              </a:rPr>
              <a:t>ama adigoo riixaya furaha E.</a:t>
            </a:r>
            <a:endParaRPr sz="2100">
              <a:latin typeface="Lexend"/>
              <a:ea typeface="Lexend"/>
              <a:cs typeface="Lexend"/>
              <a:sym typeface="Lexend"/>
            </a:endParaRPr>
          </a:p>
        </p:txBody>
      </p:sp>
      <p:pic>
        <p:nvPicPr>
          <p:cNvPr id="1227" name="Google Shape;1227;p107"/>
          <p:cNvPicPr preferRelativeResize="0"/>
          <p:nvPr/>
        </p:nvPicPr>
        <p:blipFill>
          <a:blip r:embed="rId4">
            <a:alphaModFix/>
          </a:blip>
          <a:stretch>
            <a:fillRect/>
          </a:stretch>
        </p:blipFill>
        <p:spPr>
          <a:xfrm>
            <a:off x="5994600" y="3453500"/>
            <a:ext cx="778325" cy="653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2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2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2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2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1" name="Shape 1231"/>
        <p:cNvGrpSpPr/>
        <p:nvPr/>
      </p:nvGrpSpPr>
      <p:grpSpPr>
        <a:xfrm>
          <a:off x="0" y="0"/>
          <a:ext cx="0" cy="0"/>
          <a:chOff x="0" y="0"/>
          <a:chExt cx="0" cy="0"/>
        </a:xfrm>
      </p:grpSpPr>
      <p:sp>
        <p:nvSpPr>
          <p:cNvPr id="1232" name="Google Shape;1232;p108"/>
          <p:cNvSpPr txBox="1"/>
          <p:nvPr>
            <p:ph idx="2" type="body"/>
          </p:nvPr>
        </p:nvSpPr>
        <p:spPr>
          <a:xfrm>
            <a:off x="324000" y="4748400"/>
            <a:ext cx="8216400" cy="924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a:latin typeface="Lexend"/>
              </a:rPr>
              <a:t>Blender Foundation – www.blender.org</a:t>
            </a:r>
            <a:endParaRPr/>
          </a:p>
        </p:txBody>
      </p:sp>
      <p:sp>
        <p:nvSpPr>
          <p:cNvPr id="1233" name="Google Shape;1233;p108"/>
          <p:cNvSpPr txBox="1"/>
          <p:nvPr>
            <p:ph type="title"/>
          </p:nvPr>
        </p:nvSpPr>
        <p:spPr>
          <a:xfrm>
            <a:off x="324000" y="152400"/>
            <a:ext cx="713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a:latin typeface="Lexend"/>
              </a:rPr>
              <a:t>Ku dar wejiyada goynta loop-ka</a:t>
            </a:r>
            <a:endParaRPr/>
          </a:p>
        </p:txBody>
      </p:sp>
      <p:sp>
        <p:nvSpPr>
          <p:cNvPr id="1234" name="Google Shape;1234;p108"/>
          <p:cNvSpPr txBox="1"/>
          <p:nvPr/>
        </p:nvSpPr>
        <p:spPr>
          <a:xfrm>
            <a:off x="324000" y="695100"/>
            <a:ext cx="7135200" cy="846600"/>
          </a:xfrm>
          <a:prstGeom prst="rect">
            <a:avLst/>
          </a:prstGeom>
          <a:noFill/>
          <a:ln>
            <a:noFill/>
          </a:ln>
        </p:spPr>
        <p:txBody>
          <a:bodyPr anchorCtr="0" anchor="t" bIns="91425" lIns="0" spcFirstLastPara="1" rIns="91425" wrap="square" tIns="91425">
            <a:normAutofit/>
          </a:bodyPr>
          <a:lstStyle/>
          <a:p>
            <a:pPr indent="0" lvl="0" marL="0" rtl="0" algn="l">
              <a:lnSpc>
                <a:spcPct val="115000"/>
              </a:lnSpc>
              <a:spcBef>
                <a:spcPts val="0"/>
              </a:spcBef>
              <a:spcAft>
                <a:spcPts val="0"/>
              </a:spcAft>
              <a:buNone/>
            </a:pPr>
            <a:r>
              <a:rPr lang="en-GB" sz="1800">
                <a:latin typeface="Lexend"/>
                <a:ea typeface="Lexend"/>
                <a:cs typeface="Lexend"/>
                <a:sym typeface="Lexend"/>
              </a:rPr>
              <a:t>Tiirarka dambe ee kursiga waxaa lagu abuuri karaa iyadoo la soo bixiyo (extrude) laba weji oo wada jira.</a:t>
            </a:r>
            <a:r>
              <a:rPr lang="en-GB" sz="1800">
                <a:latin typeface="Lexend"/>
                <a:ea typeface="Lexend"/>
                <a:cs typeface="Lexend"/>
                <a:sym typeface="Lexend"/>
              </a:rPr>
              <a:t/>
            </a:r>
            <a:r>
              <a:rPr b="1" lang="en-GB" sz="1800">
                <a:latin typeface="Lexend"/>
                <a:ea typeface="Lexend"/>
                <a:cs typeface="Lexend"/>
                <a:sym typeface="Lexend"/>
              </a:rPr>
              <a:t/>
            </a:r>
            <a:r>
              <a:rPr lang="en-GB" sz="1800">
                <a:latin typeface="Lexend"/>
                <a:ea typeface="Lexend"/>
                <a:cs typeface="Lexend"/>
                <a:sym typeface="Lexend"/>
              </a:rPr>
              <a:t/>
            </a:r>
            <a:r>
              <a:rPr b="1" lang="en-GB" sz="1800">
                <a:latin typeface="Lexend"/>
                <a:ea typeface="Lexend"/>
                <a:cs typeface="Lexend"/>
                <a:sym typeface="Lexend"/>
              </a:rPr>
              <a:t/>
            </a:r>
            <a:r>
              <a:rPr lang="en-GB" sz="1800">
                <a:latin typeface="Lexend"/>
                <a:ea typeface="Lexend"/>
                <a:cs typeface="Lexend"/>
                <a:sym typeface="Lexend"/>
              </a:rPr>
              <a:t/>
            </a:r>
            <a:r>
              <a:rPr lang="en-GB" sz="1800">
                <a:latin typeface="Lexend"/>
                <a:ea typeface="Lexend"/>
                <a:cs typeface="Lexend"/>
                <a:sym typeface="Lexend"/>
              </a:rPr>
              <a:t/>
            </a:r>
            <a:r>
              <a:rPr lang="en-GB" sz="1800">
                <a:latin typeface="Lexend"/>
                <a:ea typeface="Lexend"/>
                <a:cs typeface="Lexend"/>
                <a:sym typeface="Lexend"/>
              </a:rPr>
              <a:t/>
            </a:r>
            <a:endParaRPr sz="2000">
              <a:latin typeface="Lexend"/>
              <a:ea typeface="Lexend"/>
              <a:cs typeface="Lexend"/>
              <a:sym typeface="Lexend"/>
            </a:endParaRPr>
          </a:p>
        </p:txBody>
      </p:sp>
      <p:pic>
        <p:nvPicPr>
          <p:cNvPr id="1235" name="Google Shape;1235;p108"/>
          <p:cNvPicPr preferRelativeResize="0"/>
          <p:nvPr/>
        </p:nvPicPr>
        <p:blipFill>
          <a:blip r:embed="rId3">
            <a:alphaModFix/>
          </a:blip>
          <a:stretch>
            <a:fillRect/>
          </a:stretch>
        </p:blipFill>
        <p:spPr>
          <a:xfrm>
            <a:off x="324000" y="1541712"/>
            <a:ext cx="5663448" cy="3029937"/>
          </a:xfrm>
          <a:prstGeom prst="rect">
            <a:avLst/>
          </a:prstGeom>
          <a:noFill/>
          <a:ln>
            <a:noFill/>
          </a:ln>
        </p:spPr>
      </p:pic>
      <p:sp>
        <p:nvSpPr>
          <p:cNvPr id="1236" name="Google Shape;1236;p108"/>
          <p:cNvSpPr txBox="1"/>
          <p:nvPr/>
        </p:nvSpPr>
        <p:spPr>
          <a:xfrm>
            <a:off x="5987450" y="2823575"/>
            <a:ext cx="2837400" cy="10989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600"/>
              </a:spcAft>
              <a:buNone/>
            </a:pPr>
            <a:r>
              <a:rPr lang="en-GB" sz="1800">
                <a:latin typeface="Lexend"/>
                <a:ea typeface="Lexend"/>
                <a:cs typeface="Lexend"/>
                <a:sym typeface="Lexend"/>
              </a:rPr>
              <a:t>Talo: Hays furaha Shift si aad u doorato wejiyo badan.</a:t>
            </a:r>
            <a:r>
              <a:rPr b="1" lang="en-GB" sz="1800">
                <a:latin typeface="Lexend"/>
                <a:ea typeface="Lexend"/>
                <a:cs typeface="Lexend"/>
                <a:sym typeface="Lexend"/>
              </a:rPr>
              <a:t/>
            </a:r>
            <a:r>
              <a:rPr lang="en-GB" sz="1800">
                <a:latin typeface="Lexend"/>
                <a:ea typeface="Lexend"/>
                <a:cs typeface="Lexend"/>
                <a:sym typeface="Lexend"/>
              </a:rPr>
              <a:t/>
            </a:r>
            <a:endParaRPr sz="2100">
              <a:latin typeface="Lexend"/>
              <a:ea typeface="Lexend"/>
              <a:cs typeface="Lexend"/>
              <a:sym typeface="Lexe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3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3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3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0" name="Shape 1240"/>
        <p:cNvGrpSpPr/>
        <p:nvPr/>
      </p:nvGrpSpPr>
      <p:grpSpPr>
        <a:xfrm>
          <a:off x="0" y="0"/>
          <a:ext cx="0" cy="0"/>
          <a:chOff x="0" y="0"/>
          <a:chExt cx="0" cy="0"/>
        </a:xfrm>
      </p:grpSpPr>
      <p:sp>
        <p:nvSpPr>
          <p:cNvPr id="1241" name="Google Shape;1241;p109"/>
          <p:cNvSpPr txBox="1"/>
          <p:nvPr>
            <p:ph idx="2" type="body"/>
          </p:nvPr>
        </p:nvSpPr>
        <p:spPr>
          <a:xfrm>
            <a:off x="324000" y="4748400"/>
            <a:ext cx="8216400" cy="924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100">
                <a:latin typeface="Lexend"/>
              </a:rPr>
              <a:t>Blender Foundation – www.blender.org</a:t>
            </a:r>
            <a:endParaRPr/>
          </a:p>
        </p:txBody>
      </p:sp>
      <p:sp>
        <p:nvSpPr>
          <p:cNvPr id="1242" name="Google Shape;1242;p109"/>
          <p:cNvSpPr txBox="1"/>
          <p:nvPr>
            <p:ph type="title"/>
          </p:nvPr>
        </p:nvSpPr>
        <p:spPr>
          <a:xfrm>
            <a:off x="324000" y="152400"/>
            <a:ext cx="713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sz="1100">
                <a:latin typeface="Lexend"/>
              </a:rPr>
              <a:t>Ku dar wejiyada goynta loop-ka</a:t>
            </a:r>
            <a:endParaRPr/>
          </a:p>
        </p:txBody>
      </p:sp>
      <p:sp>
        <p:nvSpPr>
          <p:cNvPr id="1243" name="Google Shape;1243;p109"/>
          <p:cNvSpPr txBox="1"/>
          <p:nvPr/>
        </p:nvSpPr>
        <p:spPr>
          <a:xfrm>
            <a:off x="324000" y="695100"/>
            <a:ext cx="8897700" cy="492600"/>
          </a:xfrm>
          <a:prstGeom prst="rect">
            <a:avLst/>
          </a:prstGeom>
          <a:noFill/>
          <a:ln>
            <a:noFill/>
          </a:ln>
        </p:spPr>
        <p:txBody>
          <a:bodyPr anchorCtr="0" anchor="t" bIns="91425" lIns="0" spcFirstLastPara="1" rIns="91425" wrap="square" tIns="91425">
            <a:normAutofit/>
          </a:bodyPr>
          <a:lstStyle/>
          <a:p>
            <a:pPr indent="0" lvl="0" marL="0" rtl="0" algn="l">
              <a:lnSpc>
                <a:spcPct val="115000"/>
              </a:lnSpc>
              <a:spcBef>
                <a:spcPts val="0"/>
              </a:spcBef>
              <a:spcAft>
                <a:spcPts val="0"/>
              </a:spcAft>
              <a:buNone/>
            </a:pPr>
            <a:r>
              <a:rPr lang="en-GB" sz="1800">
                <a:latin typeface="Lexend"/>
                <a:ea typeface="Lexend"/>
                <a:cs typeface="Lexend"/>
                <a:sym typeface="Lexend"/>
              </a:rPr>
              <a:t>Gooyn (Loop cut) ayaa lagu dari karaa tiirarka dambe.</a:t>
            </a:r>
            <a:endParaRPr sz="2000">
              <a:latin typeface="Lexend"/>
              <a:ea typeface="Lexend"/>
              <a:cs typeface="Lexend"/>
              <a:sym typeface="Lexend"/>
            </a:endParaRPr>
          </a:p>
        </p:txBody>
      </p:sp>
      <p:pic>
        <p:nvPicPr>
          <p:cNvPr id="1244" name="Google Shape;1244;p109"/>
          <p:cNvPicPr preferRelativeResize="0"/>
          <p:nvPr/>
        </p:nvPicPr>
        <p:blipFill>
          <a:blip r:embed="rId3">
            <a:alphaModFix/>
          </a:blip>
          <a:stretch>
            <a:fillRect/>
          </a:stretch>
        </p:blipFill>
        <p:spPr>
          <a:xfrm>
            <a:off x="324000" y="1422609"/>
            <a:ext cx="5447700" cy="2914516"/>
          </a:xfrm>
          <a:prstGeom prst="rect">
            <a:avLst/>
          </a:prstGeom>
          <a:noFill/>
          <a:ln>
            <a:noFill/>
          </a:ln>
        </p:spPr>
      </p:pic>
      <p:sp>
        <p:nvSpPr>
          <p:cNvPr id="1245" name="Google Shape;1245;p109"/>
          <p:cNvSpPr txBox="1"/>
          <p:nvPr/>
        </p:nvSpPr>
        <p:spPr>
          <a:xfrm>
            <a:off x="5880125" y="3271163"/>
            <a:ext cx="2837400" cy="1098900"/>
          </a:xfrm>
          <a:prstGeom prst="rect">
            <a:avLst/>
          </a:prstGeom>
          <a:noFill/>
          <a:ln>
            <a:noFill/>
          </a:ln>
        </p:spPr>
        <p:txBody>
          <a:bodyPr anchorCtr="0" anchor="t" bIns="91425" lIns="0" spcFirstLastPara="1" rIns="91425" wrap="square" tIns="91425">
            <a:normAutofit/>
          </a:bodyPr>
          <a:lstStyle/>
          <a:p>
            <a:pPr indent="0" lvl="0" marL="0" rtl="0" algn="l">
              <a:lnSpc>
                <a:spcPct val="115000"/>
              </a:lnSpc>
              <a:spcBef>
                <a:spcPts val="0"/>
              </a:spcBef>
              <a:spcAft>
                <a:spcPts val="1600"/>
              </a:spcAft>
              <a:buNone/>
            </a:pPr>
            <a:r>
              <a:rPr lang="en-GB" sz="1100">
                <a:latin typeface="Lexend"/>
                <a:ea typeface="Lexend"/>
                <a:cs typeface="Lexend"/>
                <a:sym typeface="Lexend"/>
              </a:rPr>
              <a:t>Wajiyada (faces) dheeraadka ah waxaa loo isticmaali karaa in lagu caawiyo samaynta taageerada dambe.</a:t>
            </a:r>
            <a:r>
              <a:rPr b="1" lang="en-GB" sz="1100">
                <a:latin typeface="Lexend"/>
                <a:ea typeface="Lexend"/>
                <a:cs typeface="Lexend"/>
                <a:sym typeface="Lexend"/>
              </a:rPr>
              <a:t/>
            </a:r>
            <a:r>
              <a:rPr lang="en-GB" sz="1100">
                <a:latin typeface="Lexend"/>
                <a:ea typeface="Lexend"/>
                <a:cs typeface="Lexend"/>
                <a:sym typeface="Lexend"/>
              </a:rPr>
              <a:t/>
            </a:r>
            <a:endParaRPr sz="2100">
              <a:latin typeface="Lexend"/>
              <a:ea typeface="Lexend"/>
              <a:cs typeface="Lexend"/>
              <a:sym typeface="Lexe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9" name="Shape 1249"/>
        <p:cNvGrpSpPr/>
        <p:nvPr/>
      </p:nvGrpSpPr>
      <p:grpSpPr>
        <a:xfrm>
          <a:off x="0" y="0"/>
          <a:ext cx="0" cy="0"/>
          <a:chOff x="0" y="0"/>
          <a:chExt cx="0" cy="0"/>
        </a:xfrm>
      </p:grpSpPr>
      <p:sp>
        <p:nvSpPr>
          <p:cNvPr id="1250" name="Google Shape;1250;p110"/>
          <p:cNvSpPr txBox="1"/>
          <p:nvPr>
            <p:ph idx="2" type="body"/>
          </p:nvPr>
        </p:nvSpPr>
        <p:spPr>
          <a:xfrm>
            <a:off x="324000" y="4748400"/>
            <a:ext cx="8216400" cy="924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a:latin typeface="Lexend"/>
              </a:rPr>
              <a:t>Blender Foundation – www.blender.org</a:t>
            </a:r>
            <a:endParaRPr/>
          </a:p>
        </p:txBody>
      </p:sp>
      <p:sp>
        <p:nvSpPr>
          <p:cNvPr id="1251" name="Google Shape;1251;p110"/>
          <p:cNvSpPr txBox="1"/>
          <p:nvPr>
            <p:ph type="title"/>
          </p:nvPr>
        </p:nvSpPr>
        <p:spPr>
          <a:xfrm>
            <a:off x="324000" y="152400"/>
            <a:ext cx="713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a:latin typeface="Lexend"/>
              </a:rPr>
              <a:t>Ku dar wajiyo (faces) adigoo isticmaalaya gooyn (loop cut)</a:t>
            </a:r>
            <a:endParaRPr/>
          </a:p>
        </p:txBody>
      </p:sp>
      <p:sp>
        <p:nvSpPr>
          <p:cNvPr id="1252" name="Google Shape;1252;p110"/>
          <p:cNvSpPr txBox="1"/>
          <p:nvPr/>
        </p:nvSpPr>
        <p:spPr>
          <a:xfrm>
            <a:off x="324000" y="695100"/>
            <a:ext cx="7135200" cy="846600"/>
          </a:xfrm>
          <a:prstGeom prst="rect">
            <a:avLst/>
          </a:prstGeom>
          <a:noFill/>
          <a:ln>
            <a:noFill/>
          </a:ln>
        </p:spPr>
        <p:txBody>
          <a:bodyPr anchorCtr="0" anchor="t" bIns="91425" lIns="0" spcFirstLastPara="1" rIns="91425" wrap="square" tIns="91425">
            <a:normAutofit/>
          </a:bodyPr>
          <a:lstStyle/>
          <a:p>
            <a:pPr indent="0" lvl="0" marL="0" rtl="0" algn="l">
              <a:lnSpc>
                <a:spcPct val="115000"/>
              </a:lnSpc>
              <a:spcBef>
                <a:spcPts val="0"/>
              </a:spcBef>
              <a:spcAft>
                <a:spcPts val="0"/>
              </a:spcAft>
              <a:buNone/>
            </a:pPr>
            <a:r>
              <a:rPr b="1" lang="en-GB" sz="1800">
                <a:latin typeface="Lexend"/>
                <a:ea typeface="Lexend"/>
                <a:cs typeface="Lexend"/>
                <a:sym typeface="Lexend"/>
              </a:rPr>
              <a:t>Wajiyada (faces) waa la tirtiri karaa, waxaana la abuuri karaa wajiyo cusub oo u dhexeeya geesaha (edges).</a:t>
            </a:r>
            <a:r>
              <a:rPr lang="en-GB" sz="1800">
                <a:latin typeface="Lexend"/>
                <a:ea typeface="Lexend"/>
                <a:cs typeface="Lexend"/>
                <a:sym typeface="Lexend"/>
              </a:rPr>
              <a:t/>
            </a:r>
            <a:r>
              <a:rPr b="1" lang="en-GB" sz="1800">
                <a:latin typeface="Lexend"/>
                <a:ea typeface="Lexend"/>
                <a:cs typeface="Lexend"/>
                <a:sym typeface="Lexend"/>
              </a:rPr>
              <a:t/>
            </a:r>
            <a:r>
              <a:rPr lang="en-GB" sz="1800">
                <a:latin typeface="Lexend"/>
                <a:ea typeface="Lexend"/>
                <a:cs typeface="Lexend"/>
                <a:sym typeface="Lexend"/>
              </a:rPr>
              <a:t/>
            </a:r>
            <a:r>
              <a:rPr lang="en-GB" sz="1800">
                <a:latin typeface="Lexend"/>
                <a:ea typeface="Lexend"/>
                <a:cs typeface="Lexend"/>
                <a:sym typeface="Lexend"/>
              </a:rPr>
              <a:t/>
            </a:r>
            <a:r>
              <a:rPr b="1" lang="en-GB" sz="1800">
                <a:latin typeface="Lexend"/>
                <a:ea typeface="Lexend"/>
                <a:cs typeface="Lexend"/>
                <a:sym typeface="Lexend"/>
              </a:rPr>
              <a:t/>
            </a:r>
            <a:r>
              <a:rPr lang="en-GB" sz="1800">
                <a:latin typeface="Lexend"/>
                <a:ea typeface="Lexend"/>
                <a:cs typeface="Lexend"/>
                <a:sym typeface="Lexend"/>
              </a:rPr>
              <a:t/>
            </a:r>
            <a:endParaRPr sz="2000">
              <a:latin typeface="Lexend"/>
              <a:ea typeface="Lexend"/>
              <a:cs typeface="Lexend"/>
              <a:sym typeface="Lexend"/>
            </a:endParaRPr>
          </a:p>
        </p:txBody>
      </p:sp>
      <p:pic>
        <p:nvPicPr>
          <p:cNvPr id="1253" name="Google Shape;1253;p110"/>
          <p:cNvPicPr preferRelativeResize="0"/>
          <p:nvPr/>
        </p:nvPicPr>
        <p:blipFill rotWithShape="1">
          <a:blip r:embed="rId3">
            <a:alphaModFix/>
          </a:blip>
          <a:srcRect b="9633" l="0" r="17430" t="0"/>
          <a:stretch/>
        </p:blipFill>
        <p:spPr>
          <a:xfrm>
            <a:off x="498400" y="1541701"/>
            <a:ext cx="4907852" cy="2873725"/>
          </a:xfrm>
          <a:prstGeom prst="rect">
            <a:avLst/>
          </a:prstGeom>
          <a:noFill/>
          <a:ln>
            <a:noFill/>
          </a:ln>
        </p:spPr>
      </p:pic>
      <p:sp>
        <p:nvSpPr>
          <p:cNvPr id="1254" name="Google Shape;1254;p110"/>
          <p:cNvSpPr txBox="1"/>
          <p:nvPr/>
        </p:nvSpPr>
        <p:spPr>
          <a:xfrm>
            <a:off x="5845950" y="2997925"/>
            <a:ext cx="2973900" cy="14175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600"/>
              </a:spcAft>
              <a:buNone/>
            </a:pPr>
            <a:r>
              <a:rPr lang="en-GB" sz="1800">
                <a:latin typeface="Lexend"/>
                <a:ea typeface="Lexend"/>
                <a:cs typeface="Lexend"/>
                <a:sym typeface="Lexend"/>
              </a:rPr>
              <a:t>Talo: Wajiyada (faces) waxaa lagu dari karaa laba gees (edges) oo la doortay adigoo riixaya furaha F.</a:t>
            </a:r>
            <a:r>
              <a:rPr b="1" lang="en-GB" sz="1800">
                <a:latin typeface="Lexend"/>
                <a:ea typeface="Lexend"/>
                <a:cs typeface="Lexend"/>
                <a:sym typeface="Lexend"/>
              </a:rPr>
              <a:t/>
            </a:r>
            <a:r>
              <a:rPr lang="en-GB" sz="1800">
                <a:latin typeface="Lexend"/>
                <a:ea typeface="Lexend"/>
                <a:cs typeface="Lexend"/>
                <a:sym typeface="Lexend"/>
              </a:rPr>
              <a:t/>
            </a:r>
            <a:r>
              <a:rPr b="1" lang="en-GB" sz="1800">
                <a:latin typeface="Lexend"/>
                <a:ea typeface="Lexend"/>
                <a:cs typeface="Lexend"/>
                <a:sym typeface="Lexend"/>
              </a:rPr>
              <a:t/>
            </a:r>
            <a:r>
              <a:rPr lang="en-GB" sz="1800">
                <a:latin typeface="Lexend"/>
                <a:ea typeface="Lexend"/>
                <a:cs typeface="Lexend"/>
                <a:sym typeface="Lexend"/>
              </a:rPr>
              <a:t/>
            </a:r>
            <a:endParaRPr sz="2100">
              <a:latin typeface="Lexend"/>
              <a:ea typeface="Lexend"/>
              <a:cs typeface="Lexend"/>
              <a:sym typeface="Lexe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5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5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5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8" name="Shape 1258"/>
        <p:cNvGrpSpPr/>
        <p:nvPr/>
      </p:nvGrpSpPr>
      <p:grpSpPr>
        <a:xfrm>
          <a:off x="0" y="0"/>
          <a:ext cx="0" cy="0"/>
          <a:chOff x="0" y="0"/>
          <a:chExt cx="0" cy="0"/>
        </a:xfrm>
      </p:grpSpPr>
      <p:sp>
        <p:nvSpPr>
          <p:cNvPr id="1259" name="Google Shape;1259;p111"/>
          <p:cNvSpPr txBox="1"/>
          <p:nvPr>
            <p:ph type="title"/>
          </p:nvPr>
        </p:nvSpPr>
        <p:spPr>
          <a:xfrm>
            <a:off x="324000" y="152400"/>
            <a:ext cx="788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sz="1400">
                <a:latin typeface="Lexend"/>
              </a:rPr>
              <a:t>Ku dar wajiyo (faces) adigoo isticmaalaya gooyn (loop cut)</a:t>
            </a:r>
            <a:endParaRPr/>
          </a:p>
        </p:txBody>
      </p:sp>
      <p:sp>
        <p:nvSpPr>
          <p:cNvPr id="1260" name="Google Shape;1260;p111"/>
          <p:cNvSpPr txBox="1"/>
          <p:nvPr>
            <p:ph idx="5" type="title"/>
          </p:nvPr>
        </p:nvSpPr>
        <p:spPr>
          <a:xfrm>
            <a:off x="324000" y="809913"/>
            <a:ext cx="8179200" cy="338700"/>
          </a:xfrm>
          <a:prstGeom prst="rect">
            <a:avLst/>
          </a:prstGeom>
        </p:spPr>
        <p:txBody>
          <a:bodyPr anchorCtr="0" anchor="t" bIns="0" lIns="0" spcFirstLastPara="1" rIns="0" wrap="square" tIns="0">
            <a:normAutofit/>
          </a:bodyPr>
          <a:lstStyle/>
          <a:p>
            <a:pPr indent="0" lvl="0" marL="0" rtl="0" algn="l">
              <a:spcBef>
                <a:spcPts val="0"/>
              </a:spcBef>
              <a:spcAft>
                <a:spcPts val="0"/>
              </a:spcAft>
              <a:buNone/>
              <a:defRPr/>
            </a:pPr>
            <a:r>
              <a:rPr lang="en-GB" sz="1400">
                <a:latin typeface="Lexend"/>
              </a:rPr>
              <a:t>Summad (icon) kee baad gujin lahayd si aad u doorato qalabka gooynta (loop cut tool)?</a:t>
            </a:r>
            <a:endParaRPr/>
          </a:p>
        </p:txBody>
      </p:sp>
      <p:sp>
        <p:nvSpPr>
          <p:cNvPr id="1261" name="Google Shape;1261;p111"/>
          <p:cNvSpPr txBox="1"/>
          <p:nvPr>
            <p:ph idx="1" type="body"/>
          </p:nvPr>
        </p:nvSpPr>
        <p:spPr>
          <a:xfrm>
            <a:off x="324000" y="4748400"/>
            <a:ext cx="8216400" cy="924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400">
                <a:latin typeface="Lexend"/>
              </a:rPr>
              <a:t>Blender Foundation – www.blender.org</a:t>
            </a:r>
            <a:endParaRPr/>
          </a:p>
        </p:txBody>
      </p:sp>
      <p:pic>
        <p:nvPicPr>
          <p:cNvPr id="1262" name="Google Shape;1262;p111"/>
          <p:cNvPicPr preferRelativeResize="0"/>
          <p:nvPr>
            <p:ph idx="2" type="pic"/>
          </p:nvPr>
        </p:nvPicPr>
        <p:blipFill rotWithShape="1">
          <a:blip r:embed="rId3">
            <a:alphaModFix/>
          </a:blip>
          <a:srcRect b="4767" l="0" r="0" t="4767"/>
          <a:stretch/>
        </p:blipFill>
        <p:spPr>
          <a:xfrm>
            <a:off x="3651300" y="2164912"/>
            <a:ext cx="1841400" cy="1397588"/>
          </a:xfrm>
          <a:prstGeom prst="rect">
            <a:avLst/>
          </a:prstGeom>
        </p:spPr>
      </p:pic>
      <p:pic>
        <p:nvPicPr>
          <p:cNvPr id="1263" name="Google Shape;1263;p111"/>
          <p:cNvPicPr preferRelativeResize="0"/>
          <p:nvPr>
            <p:ph idx="3" type="pic"/>
          </p:nvPr>
        </p:nvPicPr>
        <p:blipFill rotWithShape="1">
          <a:blip r:embed="rId4">
            <a:alphaModFix/>
          </a:blip>
          <a:srcRect b="6415" l="0" r="0" t="6415"/>
          <a:stretch/>
        </p:blipFill>
        <p:spPr>
          <a:xfrm>
            <a:off x="6538488" y="2164900"/>
            <a:ext cx="1841416" cy="1397600"/>
          </a:xfrm>
          <a:prstGeom prst="rect">
            <a:avLst/>
          </a:prstGeom>
        </p:spPr>
      </p:pic>
      <p:pic>
        <p:nvPicPr>
          <p:cNvPr id="1264" name="Google Shape;1264;p111"/>
          <p:cNvPicPr preferRelativeResize="0"/>
          <p:nvPr>
            <p:ph idx="4" type="pic"/>
          </p:nvPr>
        </p:nvPicPr>
        <p:blipFill rotWithShape="1">
          <a:blip r:embed="rId5">
            <a:alphaModFix/>
          </a:blip>
          <a:srcRect b="7213" l="0" r="0" t="7213"/>
          <a:stretch/>
        </p:blipFill>
        <p:spPr>
          <a:xfrm>
            <a:off x="764050" y="2164900"/>
            <a:ext cx="1841440" cy="1397600"/>
          </a:xfrm>
          <a:prstGeom prst="rect">
            <a:avLst/>
          </a:prstGeom>
        </p:spPr>
      </p:pic>
      <p:pic>
        <p:nvPicPr>
          <p:cNvPr id="1265" name="Google Shape;1265;p111"/>
          <p:cNvPicPr preferRelativeResize="0"/>
          <p:nvPr/>
        </p:nvPicPr>
        <p:blipFill>
          <a:blip r:embed="rId6">
            <a:alphaModFix/>
          </a:blip>
          <a:stretch>
            <a:fillRect/>
          </a:stretch>
        </p:blipFill>
        <p:spPr>
          <a:xfrm>
            <a:off x="1986208" y="4151700"/>
            <a:ext cx="396000" cy="4191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6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6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6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6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9" name="Shape 1269"/>
        <p:cNvGrpSpPr/>
        <p:nvPr/>
      </p:nvGrpSpPr>
      <p:grpSpPr>
        <a:xfrm>
          <a:off x="0" y="0"/>
          <a:ext cx="0" cy="0"/>
          <a:chOff x="0" y="0"/>
          <a:chExt cx="0" cy="0"/>
        </a:xfrm>
      </p:grpSpPr>
      <p:sp>
        <p:nvSpPr>
          <p:cNvPr id="1270" name="Google Shape;1270;p112"/>
          <p:cNvSpPr txBox="1"/>
          <p:nvPr>
            <p:ph type="title"/>
          </p:nvPr>
        </p:nvSpPr>
        <p:spPr>
          <a:xfrm>
            <a:off x="324000" y="152400"/>
            <a:ext cx="788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sz="1400">
                <a:latin typeface="Lexend"/>
              </a:rPr>
              <a:t>Ku dar wajiyo (faces) adigoo isticmaalaya gooyn (loop cut)</a:t>
            </a:r>
            <a:endParaRPr/>
          </a:p>
        </p:txBody>
      </p:sp>
      <p:sp>
        <p:nvSpPr>
          <p:cNvPr id="1271" name="Google Shape;1271;p112"/>
          <p:cNvSpPr txBox="1"/>
          <p:nvPr>
            <p:ph idx="2" type="subTitle"/>
          </p:nvPr>
        </p:nvSpPr>
        <p:spPr>
          <a:xfrm>
            <a:off x="1034425" y="2794247"/>
            <a:ext cx="7506600" cy="3387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400">
                <a:latin typeface="Lexend"/>
              </a:rPr>
              <a:t>R</a:t>
            </a:r>
            <a:endParaRPr/>
          </a:p>
        </p:txBody>
      </p:sp>
      <p:sp>
        <p:nvSpPr>
          <p:cNvPr id="1272" name="Google Shape;1272;p112"/>
          <p:cNvSpPr txBox="1"/>
          <p:nvPr>
            <p:ph idx="1" type="subTitle"/>
          </p:nvPr>
        </p:nvSpPr>
        <p:spPr>
          <a:xfrm>
            <a:off x="1034425" y="1837775"/>
            <a:ext cx="7506600" cy="3387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400">
                <a:latin typeface="Lexend"/>
              </a:rPr>
              <a:t>X</a:t>
            </a:r>
            <a:endParaRPr/>
          </a:p>
        </p:txBody>
      </p:sp>
      <p:sp>
        <p:nvSpPr>
          <p:cNvPr id="1273" name="Google Shape;1273;p112"/>
          <p:cNvSpPr txBox="1"/>
          <p:nvPr>
            <p:ph idx="3" type="subTitle"/>
          </p:nvPr>
        </p:nvSpPr>
        <p:spPr>
          <a:xfrm>
            <a:off x="1034425" y="3766965"/>
            <a:ext cx="7464600" cy="3387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400">
                <a:latin typeface="Lexend"/>
              </a:rPr>
              <a:t>F</a:t>
            </a:r>
            <a:endParaRPr/>
          </a:p>
        </p:txBody>
      </p:sp>
      <p:sp>
        <p:nvSpPr>
          <p:cNvPr id="1274" name="Google Shape;1274;p112"/>
          <p:cNvSpPr txBox="1"/>
          <p:nvPr>
            <p:ph idx="4" type="title"/>
          </p:nvPr>
        </p:nvSpPr>
        <p:spPr>
          <a:xfrm>
            <a:off x="324000" y="809913"/>
            <a:ext cx="8179200" cy="728100"/>
          </a:xfrm>
          <a:prstGeom prst="rect">
            <a:avLst/>
          </a:prstGeom>
        </p:spPr>
        <p:txBody>
          <a:bodyPr anchorCtr="0" anchor="t" bIns="0" lIns="0" spcFirstLastPara="1" rIns="0" wrap="square" tIns="0">
            <a:normAutofit/>
          </a:bodyPr>
          <a:lstStyle/>
          <a:p>
            <a:pPr indent="0" lvl="0" marL="0" rtl="0" algn="l">
              <a:spcBef>
                <a:spcPts val="0"/>
              </a:spcBef>
              <a:spcAft>
                <a:spcPts val="0"/>
              </a:spcAft>
              <a:buNone/>
              <a:defRPr/>
            </a:pPr>
            <a:r>
              <a:rPr lang="en-GB" sz="1400">
                <a:latin typeface="Lexend"/>
              </a:rPr>
              <a:t>Furahee baad riixin lahayd si aad u abuurto wajig (face) u dhexeeya laba gees (edges)?</a:t>
            </a:r>
            <a:r>
              <a:rPr b="1" lang="en-GB" sz="1400">
                <a:latin typeface="Lexend"/>
              </a:rPr>
              <a:t/>
            </a:r>
            <a:r>
              <a:rPr lang="en-GB" sz="1400">
                <a:latin typeface="Lexend"/>
              </a:rPr>
              <a:t/>
            </a:r>
            <a:r>
              <a:rPr b="1" lang="en-GB" sz="1400">
                <a:latin typeface="Lexend"/>
              </a:rPr>
              <a:t/>
            </a:r>
            <a:r>
              <a:rPr lang="en-GB" sz="1400">
                <a:latin typeface="Lexend"/>
              </a:rPr>
              <a:t/>
            </a:r>
            <a:endParaRPr/>
          </a:p>
        </p:txBody>
      </p:sp>
      <p:pic>
        <p:nvPicPr>
          <p:cNvPr id="1275" name="Google Shape;1275;p112"/>
          <p:cNvPicPr preferRelativeResize="0"/>
          <p:nvPr/>
        </p:nvPicPr>
        <p:blipFill>
          <a:blip r:embed="rId3">
            <a:alphaModFix/>
          </a:blip>
          <a:stretch>
            <a:fillRect/>
          </a:stretch>
        </p:blipFill>
        <p:spPr>
          <a:xfrm>
            <a:off x="1486808" y="3780000"/>
            <a:ext cx="396000" cy="4191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7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7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7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9" name="Shape 1279"/>
        <p:cNvGrpSpPr/>
        <p:nvPr/>
      </p:nvGrpSpPr>
      <p:grpSpPr>
        <a:xfrm>
          <a:off x="0" y="0"/>
          <a:ext cx="0" cy="0"/>
          <a:chOff x="0" y="0"/>
          <a:chExt cx="0" cy="0"/>
        </a:xfrm>
      </p:grpSpPr>
      <p:sp>
        <p:nvSpPr>
          <p:cNvPr id="1280" name="Google Shape;1280;p113"/>
          <p:cNvSpPr txBox="1"/>
          <p:nvPr>
            <p:ph idx="1" type="body"/>
          </p:nvPr>
        </p:nvSpPr>
        <p:spPr>
          <a:xfrm>
            <a:off x="324000" y="1028600"/>
            <a:ext cx="6222600" cy="307800"/>
          </a:xfrm>
          <a:prstGeom prst="rect">
            <a:avLst/>
          </a:prstGeom>
        </p:spPr>
        <p:txBody>
          <a:bodyPr anchorCtr="0" anchor="t" bIns="0" lIns="0" spcFirstLastPara="1" rIns="0" wrap="square" tIns="0">
            <a:normAutofit/>
          </a:bodyPr>
          <a:lstStyle/>
          <a:p>
            <a:pPr indent="0" lvl="0" marL="0" rtl="0" algn="l">
              <a:spcBef>
                <a:spcPts val="0"/>
              </a:spcBef>
              <a:spcAft>
                <a:spcPts val="1000"/>
              </a:spcAft>
              <a:buNone/>
            </a:pPr>
            <a:r>
              <a:rPr lang="en-GB" sz="1400">
                <a:latin typeface="Lexend"/>
              </a:rPr>
              <a:t>Samee qaabkaaga 3D ee kursiga.</a:t>
            </a:r>
            <a:endParaRPr sz="2000"/>
          </a:p>
        </p:txBody>
      </p:sp>
      <p:sp>
        <p:nvSpPr>
          <p:cNvPr id="1281" name="Google Shape;1281;p113"/>
          <p:cNvSpPr txBox="1"/>
          <p:nvPr>
            <p:ph type="title"/>
          </p:nvPr>
        </p:nvSpPr>
        <p:spPr>
          <a:xfrm>
            <a:off x="1449300" y="146675"/>
            <a:ext cx="5741400" cy="277200"/>
          </a:xfrm>
          <a:prstGeom prst="rect">
            <a:avLst/>
          </a:prstGeom>
        </p:spPr>
        <p:txBody>
          <a:bodyPr anchorCtr="0" anchor="t" bIns="0" lIns="0" spcFirstLastPara="1" rIns="0" wrap="square" tIns="0">
            <a:normAutofit/>
          </a:bodyPr>
          <a:lstStyle/>
          <a:p>
            <a:pPr indent="0" lvl="0" marL="0" rtl="0" algn="l">
              <a:spcBef>
                <a:spcPts val="0"/>
              </a:spcBef>
              <a:spcAft>
                <a:spcPts val="0"/>
              </a:spcAft>
              <a:buNone/>
              <a:defRPr/>
            </a:pPr>
            <a:r>
              <a:rPr lang="en-GB" sz="1400">
                <a:latin typeface="Lexend"/>
              </a:rPr>
              <a:t>Ku dar wajiyo (faces) adigoo isticmaalaya gooyn (loop cut)</a:t>
            </a:r>
            <a:endParaRPr/>
          </a:p>
        </p:txBody>
      </p:sp>
      <p:sp>
        <p:nvSpPr>
          <p:cNvPr id="1282" name="Google Shape;1282;p113"/>
          <p:cNvSpPr txBox="1"/>
          <p:nvPr/>
        </p:nvSpPr>
        <p:spPr>
          <a:xfrm>
            <a:off x="313350" y="3388800"/>
            <a:ext cx="8389200" cy="1359600"/>
          </a:xfrm>
          <a:prstGeom prst="rect">
            <a:avLst/>
          </a:prstGeom>
          <a:noFill/>
          <a:ln>
            <a:noFill/>
          </a:ln>
        </p:spPr>
        <p:txBody>
          <a:bodyPr anchorCtr="0" anchor="t" bIns="91425" lIns="0" spcFirstLastPara="1" rIns="91425" wrap="square" tIns="91425">
            <a:normAutofit/>
          </a:bodyPr>
          <a:lstStyle/>
          <a:p>
            <a:pPr indent="0" lvl="0" marL="0" rtl="0" algn="l">
              <a:lnSpc>
                <a:spcPct val="115000"/>
              </a:lnSpc>
              <a:spcBef>
                <a:spcPts val="0"/>
              </a:spcBef>
              <a:spcAft>
                <a:spcPts val="0"/>
              </a:spcAft>
              <a:buNone/>
            </a:pPr>
            <a:r>
              <a:rPr>
                <a:latin typeface="Lexend"/>
              </a:rPr>
              <a:t/>
            </a:r>
            <a:endParaRPr sz="2000">
              <a:solidFill>
                <a:schemeClr val="dk1"/>
              </a:solidFill>
              <a:latin typeface="Lexend"/>
              <a:ea typeface="Lexend"/>
              <a:cs typeface="Lexend"/>
              <a:sym typeface="Lexend"/>
            </a:endParaRPr>
          </a:p>
          <a:p>
            <a:pPr indent="0" lvl="0" marL="0" rtl="0" algn="l">
              <a:lnSpc>
                <a:spcPct val="115000"/>
              </a:lnSpc>
              <a:spcBef>
                <a:spcPts val="1000"/>
              </a:spcBef>
              <a:spcAft>
                <a:spcPts val="1000"/>
              </a:spcAft>
              <a:buNone/>
            </a:pPr>
            <a:r>
              <a:rPr lang="en-GB" sz="1400">
                <a:solidFill>
                  <a:schemeClr val="dk1"/>
                </a:solidFill>
                <a:latin typeface="Lexend"/>
                <a:ea typeface="Lexend"/>
                <a:cs typeface="Lexend"/>
                <a:sym typeface="Lexend"/>
              </a:rPr>
              <a:t>Talo: Isticmaal farsamooyinka aad ku baratay darsigan si aad u abuurto kursigaaga, laakiin noqo mid hal-abuur leh oo ka dhig mid kuu gaar ah.</a:t>
            </a:r>
            <a:r>
              <a:rPr lang="en-GB" sz="1400">
                <a:solidFill>
                  <a:schemeClr val="dk1"/>
                </a:solidFill>
                <a:latin typeface="Lexend"/>
                <a:ea typeface="Lexend"/>
                <a:cs typeface="Lexend"/>
                <a:sym typeface="Lexend"/>
              </a:rPr>
              <a:t/>
            </a:r>
            <a:endParaRPr/>
          </a:p>
        </p:txBody>
      </p:sp>
      <p:pic>
        <p:nvPicPr>
          <p:cNvPr id="1283" name="Google Shape;1283;p113"/>
          <p:cNvPicPr preferRelativeResize="0"/>
          <p:nvPr/>
        </p:nvPicPr>
        <p:blipFill>
          <a:blip r:embed="rId3">
            <a:alphaModFix/>
          </a:blip>
          <a:stretch>
            <a:fillRect/>
          </a:stretch>
        </p:blipFill>
        <p:spPr>
          <a:xfrm>
            <a:off x="6697025" y="1080000"/>
            <a:ext cx="2122975" cy="2675974"/>
          </a:xfrm>
          <a:prstGeom prst="rect">
            <a:avLst/>
          </a:prstGeom>
          <a:noFill/>
          <a:ln>
            <a:noFill/>
          </a:ln>
        </p:spPr>
      </p:pic>
      <p:sp>
        <p:nvSpPr>
          <p:cNvPr id="1284" name="Google Shape;1284;p113"/>
          <p:cNvSpPr txBox="1"/>
          <p:nvPr/>
        </p:nvSpPr>
        <p:spPr>
          <a:xfrm>
            <a:off x="313350" y="1620000"/>
            <a:ext cx="6222600" cy="2037000"/>
          </a:xfrm>
          <a:prstGeom prst="rect">
            <a:avLst/>
          </a:prstGeom>
          <a:noFill/>
          <a:ln>
            <a:noFill/>
          </a:ln>
        </p:spPr>
        <p:txBody>
          <a:bodyPr anchorCtr="0" anchor="t" bIns="91425" lIns="91425" spcFirstLastPara="1" rIns="91425" wrap="square" tIns="91425">
            <a:normAutofit/>
          </a:bodyPr>
          <a:lstStyle/>
          <a:p>
            <a:pPr indent="-355600" lvl="0" marL="457200" rtl="0" algn="l">
              <a:lnSpc>
                <a:spcPct val="115000"/>
              </a:lnSpc>
              <a:spcBef>
                <a:spcPts val="0"/>
              </a:spcBef>
              <a:spcAft>
                <a:spcPts val="0"/>
              </a:spcAft>
              <a:buClr>
                <a:schemeClr val="dk1"/>
              </a:buClr>
              <a:buSzPts val="2000"/>
              <a:buFont typeface="Lexend"/>
              <a:buAutoNum type="arabicParenR"/>
            </a:pPr>
            <a:r>
              <a:rPr lang="en-GB" sz="1400">
                <a:solidFill>
                  <a:schemeClr val="dk1"/>
                </a:solidFill>
                <a:latin typeface="Lexend"/>
                <a:ea typeface="Lexend"/>
                <a:cs typeface="Lexend"/>
                <a:sym typeface="Lexend"/>
              </a:rPr>
              <a:t>Ka bilow qaabkaaga cube (cube) fudud, ka dibna isticmaal qaabka tafatirka (edit mode) si aad ugu darto lugaha iyo dhabarka.</a:t>
            </a:r>
            <a:endParaRPr sz="2000">
              <a:solidFill>
                <a:schemeClr val="dk1"/>
              </a:solidFill>
              <a:latin typeface="Lexend"/>
              <a:ea typeface="Lexend"/>
              <a:cs typeface="Lexend"/>
              <a:sym typeface="Lexend"/>
            </a:endParaRPr>
          </a:p>
          <a:p>
            <a:pPr indent="-355600" lvl="0" marL="457200" rtl="0" algn="l">
              <a:lnSpc>
                <a:spcPct val="115000"/>
              </a:lnSpc>
              <a:spcBef>
                <a:spcPts val="1000"/>
              </a:spcBef>
              <a:spcAft>
                <a:spcPts val="1000"/>
              </a:spcAft>
              <a:buClr>
                <a:schemeClr val="dk1"/>
              </a:buClr>
              <a:buSzPts val="2000"/>
              <a:buFont typeface="Lexend"/>
              <a:buAutoNum type="arabicParenR"/>
            </a:pPr>
            <a:r>
              <a:rPr lang="en-GB" sz="1400">
                <a:solidFill>
                  <a:schemeClr val="dk1"/>
                </a:solidFill>
                <a:latin typeface="Lexend"/>
                <a:ea typeface="Lexend"/>
                <a:cs typeface="Lexend"/>
                <a:sym typeface="Lexend"/>
              </a:rPr>
              <a:t>Abuur oo ku dar agab (materials) kursiga si aad u wanaajiso tayada qaabkaaga.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8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8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8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8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8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8" name="Shape 1288"/>
        <p:cNvGrpSpPr/>
        <p:nvPr/>
      </p:nvGrpSpPr>
      <p:grpSpPr>
        <a:xfrm>
          <a:off x="0" y="0"/>
          <a:ext cx="0" cy="0"/>
          <a:chOff x="0" y="0"/>
          <a:chExt cx="0" cy="0"/>
        </a:xfrm>
      </p:grpSpPr>
      <p:pic>
        <p:nvPicPr>
          <p:cNvPr id="1289" name="Google Shape;1289;p114"/>
          <p:cNvPicPr preferRelativeResize="0"/>
          <p:nvPr/>
        </p:nvPicPr>
        <p:blipFill>
          <a:blip r:embed="rId3">
            <a:alphaModFix/>
          </a:blip>
          <a:stretch>
            <a:fillRect/>
          </a:stretch>
        </p:blipFill>
        <p:spPr>
          <a:xfrm>
            <a:off x="324000" y="1536175"/>
            <a:ext cx="5741399" cy="1992226"/>
          </a:xfrm>
          <a:prstGeom prst="rect">
            <a:avLst/>
          </a:prstGeom>
          <a:noFill/>
          <a:ln>
            <a:noFill/>
          </a:ln>
        </p:spPr>
      </p:pic>
      <p:sp>
        <p:nvSpPr>
          <p:cNvPr id="1290" name="Google Shape;1290;p114"/>
          <p:cNvSpPr txBox="1"/>
          <p:nvPr>
            <p:ph idx="2" type="body"/>
          </p:nvPr>
        </p:nvSpPr>
        <p:spPr>
          <a:xfrm>
            <a:off x="324000" y="4748400"/>
            <a:ext cx="8216400" cy="92400"/>
          </a:xfrm>
          <a:prstGeom prst="rect">
            <a:avLst/>
          </a:prstGeom>
        </p:spPr>
        <p:txBody>
          <a:bodyPr anchorCtr="0" anchor="t" bIns="0" lIns="0" spcFirstLastPara="1" rIns="0" wrap="square" tIns="0">
            <a:normAutofit/>
          </a:bodyPr>
          <a:lstStyle/>
          <a:p>
            <a:pPr indent="0" lvl="0" marL="0" rtl="0" algn="l">
              <a:spcBef>
                <a:spcPts val="0"/>
              </a:spcBef>
              <a:spcAft>
                <a:spcPts val="1000"/>
              </a:spcAft>
              <a:buNone/>
            </a:pPr>
            <a:r>
              <a:rPr>
                <a:latin typeface="Lexend"/>
              </a:rPr>
              <a:t/>
            </a:r>
            <a:endParaRPr/>
          </a:p>
        </p:txBody>
      </p:sp>
      <p:sp>
        <p:nvSpPr>
          <p:cNvPr id="1291" name="Google Shape;1291;p114"/>
          <p:cNvSpPr txBox="1"/>
          <p:nvPr>
            <p:ph idx="1" type="body"/>
          </p:nvPr>
        </p:nvSpPr>
        <p:spPr>
          <a:xfrm>
            <a:off x="324000" y="810000"/>
            <a:ext cx="8237700" cy="661800"/>
          </a:xfrm>
          <a:prstGeom prst="rect">
            <a:avLst/>
          </a:prstGeom>
        </p:spPr>
        <p:txBody>
          <a:bodyPr anchorCtr="0" anchor="t" bIns="0" lIns="0" spcFirstLastPara="1" rIns="0" wrap="square" tIns="0">
            <a:normAutofit/>
          </a:bodyPr>
          <a:lstStyle/>
          <a:p>
            <a:pPr indent="-355600" lvl="0" marL="457200" rtl="0" algn="l">
              <a:spcBef>
                <a:spcPts val="0"/>
              </a:spcBef>
              <a:spcAft>
                <a:spcPts val="1000"/>
              </a:spcAft>
              <a:buSzPts val="2000"/>
              <a:buAutoNum type="arabicParenR"/>
            </a:pPr>
            <a:r>
              <a:rPr lang="en-GB" sz="1800">
                <a:latin typeface="Lexend"/>
              </a:rPr>
              <a:t>Ka bilow qaabkaaga cube (cube) fudud, ka dibna isticmaal qaabka tafatirka (edit mode) si aad ugu darto lugaha iyo dhabarka.</a:t>
            </a:r>
            <a:endParaRPr sz="2000"/>
          </a:p>
        </p:txBody>
      </p:sp>
      <p:sp>
        <p:nvSpPr>
          <p:cNvPr id="1292" name="Google Shape;1292;p114"/>
          <p:cNvSpPr txBox="1"/>
          <p:nvPr>
            <p:ph type="title"/>
          </p:nvPr>
        </p:nvSpPr>
        <p:spPr>
          <a:xfrm>
            <a:off x="1449300" y="146675"/>
            <a:ext cx="5741400" cy="277200"/>
          </a:xfrm>
          <a:prstGeom prst="rect">
            <a:avLst/>
          </a:prstGeom>
        </p:spPr>
        <p:txBody>
          <a:bodyPr anchorCtr="0" anchor="t" bIns="0" lIns="0" spcFirstLastPara="1" rIns="0" wrap="square" tIns="0">
            <a:normAutofit/>
          </a:bodyPr>
          <a:lstStyle/>
          <a:p>
            <a:pPr indent="0" lvl="0" marL="0" rtl="0" algn="l">
              <a:spcBef>
                <a:spcPts val="0"/>
              </a:spcBef>
              <a:spcAft>
                <a:spcPts val="0"/>
              </a:spcAft>
              <a:buNone/>
              <a:defRPr/>
            </a:pPr>
            <a:r>
              <a:rPr lang="en-GB" sz="1100">
                <a:latin typeface="Lexend"/>
              </a:rPr>
              <a:t>Ku dar wajiyo (faces) adigoo isticmaalaya gooyn (loop cut)</a:t>
            </a:r>
            <a:endParaRPr/>
          </a:p>
        </p:txBody>
      </p:sp>
      <p:pic>
        <p:nvPicPr>
          <p:cNvPr id="1293" name="Google Shape;1293;p114"/>
          <p:cNvPicPr preferRelativeResize="0"/>
          <p:nvPr/>
        </p:nvPicPr>
        <p:blipFill>
          <a:blip r:embed="rId7">
            <a:alphaModFix/>
          </a:blip>
          <a:stretch>
            <a:fillRect/>
          </a:stretch>
        </p:blipFill>
        <p:spPr>
          <a:xfrm>
            <a:off x="324000" y="3281468"/>
            <a:ext cx="623346" cy="1177024"/>
          </a:xfrm>
          <a:prstGeom prst="rect">
            <a:avLst/>
          </a:prstGeom>
          <a:noFill/>
          <a:ln>
            <a:noFill/>
          </a:ln>
        </p:spPr>
      </p:pic>
      <p:sp>
        <p:nvSpPr>
          <p:cNvPr id="1294" name="Google Shape;1294;p114"/>
          <p:cNvSpPr txBox="1"/>
          <p:nvPr/>
        </p:nvSpPr>
        <p:spPr>
          <a:xfrm>
            <a:off x="324000" y="4471200"/>
            <a:ext cx="847800" cy="277200"/>
          </a:xfrm>
          <a:prstGeom prst="rect">
            <a:avLst/>
          </a:prstGeom>
          <a:noFill/>
          <a:ln>
            <a:noFill/>
          </a:ln>
        </p:spPr>
        <p:txBody>
          <a:bodyPr anchorCtr="0" anchor="ctr" bIns="0" lIns="0" spcFirstLastPara="1" rIns="0" wrap="none" tIns="0">
            <a:normAutofit/>
          </a:bodyPr>
          <a:lstStyle/>
          <a:p>
            <a:pPr indent="0" lvl="0" marL="0" rtl="0" algn="l">
              <a:lnSpc>
                <a:spcPct val="115000"/>
              </a:lnSpc>
              <a:spcBef>
                <a:spcPts val="0"/>
              </a:spcBef>
              <a:spcAft>
                <a:spcPts val="0"/>
              </a:spcAft>
              <a:buNone/>
            </a:pPr>
            <a:r>
              <a:rPr lang="en-GB" sz="1100">
                <a:solidFill>
                  <a:srgbClr val="222222"/>
                </a:solidFill>
                <a:latin typeface="Lexend"/>
                <a:ea typeface="Lexend"/>
                <a:cs typeface="Lexend"/>
                <a:sym typeface="Lexend"/>
              </a:rPr>
              <a:t>Caasha</a:t>
            </a:r>
            <a:endParaRPr sz="1800">
              <a:solidFill>
                <a:srgbClr val="222222"/>
              </a:solidFill>
              <a:latin typeface="Lexend"/>
              <a:ea typeface="Lexend"/>
              <a:cs typeface="Lexend"/>
              <a:sym typeface="Lexend"/>
            </a:endParaRPr>
          </a:p>
        </p:txBody>
      </p:sp>
      <p:pic>
        <p:nvPicPr>
          <p:cNvPr id="1295" name="Google Shape;1295;p114"/>
          <p:cNvPicPr preferRelativeResize="0"/>
          <p:nvPr/>
        </p:nvPicPr>
        <p:blipFill>
          <a:blip r:embed="rId5">
            <a:alphaModFix/>
          </a:blip>
          <a:stretch>
            <a:fillRect/>
          </a:stretch>
        </p:blipFill>
        <p:spPr>
          <a:xfrm>
            <a:off x="6332650" y="1348200"/>
            <a:ext cx="2516049" cy="2971800"/>
          </a:xfrm>
          <a:prstGeom prst="rect">
            <a:avLst/>
          </a:prstGeom>
          <a:noFill/>
          <a:ln>
            <a:noFill/>
          </a:ln>
        </p:spPr>
      </p:pic>
      <p:sp>
        <p:nvSpPr>
          <p:cNvPr id="1296" name="Google Shape;1296;p114"/>
          <p:cNvSpPr txBox="1"/>
          <p:nvPr/>
        </p:nvSpPr>
        <p:spPr>
          <a:xfrm>
            <a:off x="458500" y="1620000"/>
            <a:ext cx="5608800" cy="1551600"/>
          </a:xfrm>
          <a:prstGeom prst="rect">
            <a:avLst/>
          </a:prstGeom>
          <a:noFill/>
          <a:ln>
            <a:noFill/>
          </a:ln>
        </p:spPr>
        <p:txBody>
          <a:bodyPr anchorCtr="0" anchor="ctr" bIns="0" lIns="0" spcFirstLastPara="1" rIns="0" wrap="square" tIns="0">
            <a:normAutofit/>
          </a:bodyPr>
          <a:lstStyle/>
          <a:p>
            <a:pPr indent="0" lvl="0" marL="0" rtl="0" algn="l">
              <a:lnSpc>
                <a:spcPct val="115000"/>
              </a:lnSpc>
              <a:spcBef>
                <a:spcPts val="0"/>
              </a:spcBef>
              <a:spcAft>
                <a:spcPts val="0"/>
              </a:spcAft>
              <a:buNone/>
            </a:pPr>
            <a:r>
              <a:rPr lang="en-GB" sz="1100">
                <a:solidFill>
                  <a:srgbClr val="222222"/>
                </a:solidFill>
                <a:latin typeface="Kalam"/>
                <a:ea typeface="Kalam"/>
                <a:cs typeface="Kalam"/>
                <a:sym typeface="Kalam"/>
              </a:rPr>
              <a:t>Waxaan cabbirey (scale) cube-ga, ka dibna waxaan isticmaalay qalabka gooynta (loop cut tool) si aan u kala qaybiyo dusha qaybo. Kadibna waxaan soo bixiyey (extrude) lugaha iyo dhabarka wajiyada (faces). Waxaan ku daray taageerooyin dheeri ah oo dhabarka ah anigoo tirtiraya wajiyo (faces) ka dibna ku daraya kuwo cusub oo u dhexeeya geesaha (edges).</a:t>
            </a:r>
            <a:r>
              <a:rPr b="1" lang="en-GB" sz="1100">
                <a:solidFill>
                  <a:srgbClr val="222222"/>
                </a:solidFill>
                <a:latin typeface="Kalam"/>
                <a:ea typeface="Kalam"/>
                <a:cs typeface="Kalam"/>
                <a:sym typeface="Kalam"/>
              </a:rPr>
              <a:t/>
            </a:r>
            <a:r>
              <a:rPr lang="en-GB" sz="1100">
                <a:solidFill>
                  <a:srgbClr val="222222"/>
                </a:solidFill>
                <a:latin typeface="Kalam"/>
                <a:ea typeface="Kalam"/>
                <a:cs typeface="Kalam"/>
                <a:sym typeface="Kalam"/>
              </a:rPr>
              <a:t/>
            </a:r>
            <a:r>
              <a:rPr b="1" lang="en-GB" sz="1100">
                <a:solidFill>
                  <a:srgbClr val="222222"/>
                </a:solidFill>
                <a:latin typeface="Kalam"/>
                <a:ea typeface="Kalam"/>
                <a:cs typeface="Kalam"/>
                <a:sym typeface="Kalam"/>
              </a:rPr>
              <a:t/>
            </a:r>
            <a:r>
              <a:rPr lang="en-GB" sz="1100">
                <a:solidFill>
                  <a:srgbClr val="222222"/>
                </a:solidFill>
                <a:latin typeface="Kalam"/>
                <a:ea typeface="Kalam"/>
                <a:cs typeface="Kalam"/>
                <a:sym typeface="Kalam"/>
              </a:rPr>
              <a:t/>
            </a:r>
            <a:r>
              <a:rPr b="1" lang="en-GB" sz="1100">
                <a:solidFill>
                  <a:srgbClr val="222222"/>
                </a:solidFill>
                <a:latin typeface="Kalam"/>
                <a:ea typeface="Kalam"/>
                <a:cs typeface="Kalam"/>
                <a:sym typeface="Kalam"/>
              </a:rPr>
              <a:t/>
            </a:r>
            <a:r>
              <a:rPr lang="en-GB" sz="1100">
                <a:solidFill>
                  <a:srgbClr val="222222"/>
                </a:solidFill>
                <a:latin typeface="Kalam"/>
                <a:ea typeface="Kalam"/>
                <a:cs typeface="Kalam"/>
                <a:sym typeface="Kalam"/>
              </a:rPr>
              <a:t/>
            </a:r>
            <a:r>
              <a:rPr b="1" lang="en-GB" sz="1100">
                <a:solidFill>
                  <a:srgbClr val="222222"/>
                </a:solidFill>
                <a:latin typeface="Kalam"/>
                <a:ea typeface="Kalam"/>
                <a:cs typeface="Kalam"/>
                <a:sym typeface="Kalam"/>
              </a:rPr>
              <a:t/>
            </a:r>
            <a:r>
              <a:rPr lang="en-GB" sz="1100">
                <a:solidFill>
                  <a:srgbClr val="222222"/>
                </a:solidFill>
                <a:latin typeface="Kalam"/>
                <a:ea typeface="Kalam"/>
                <a:cs typeface="Kalam"/>
                <a:sym typeface="Kalam"/>
              </a:rPr>
              <a:t/>
            </a:r>
            <a:endParaRPr sz="1800">
              <a:solidFill>
                <a:srgbClr val="222222"/>
              </a:solidFill>
              <a:latin typeface="Kalam"/>
              <a:ea typeface="Kalam"/>
              <a:cs typeface="Kalam"/>
              <a:sym typeface="Kalam"/>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9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8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9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0" name="Shape 1300"/>
        <p:cNvGrpSpPr/>
        <p:nvPr/>
      </p:nvGrpSpPr>
      <p:grpSpPr>
        <a:xfrm>
          <a:off x="0" y="0"/>
          <a:ext cx="0" cy="0"/>
          <a:chOff x="0" y="0"/>
          <a:chExt cx="0" cy="0"/>
        </a:xfrm>
      </p:grpSpPr>
      <p:sp>
        <p:nvSpPr>
          <p:cNvPr id="1301" name="Google Shape;1301;p115"/>
          <p:cNvSpPr txBox="1"/>
          <p:nvPr>
            <p:ph idx="2" type="body"/>
          </p:nvPr>
        </p:nvSpPr>
        <p:spPr>
          <a:xfrm>
            <a:off x="324000" y="4748400"/>
            <a:ext cx="8216400" cy="924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400">
                <a:latin typeface="Lexend"/>
              </a:rPr>
              <a:t>Blender Foundation – www.blender.org</a:t>
            </a:r>
            <a:endParaRPr/>
          </a:p>
        </p:txBody>
      </p:sp>
      <p:sp>
        <p:nvSpPr>
          <p:cNvPr id="1302" name="Google Shape;1302;p115"/>
          <p:cNvSpPr txBox="1"/>
          <p:nvPr>
            <p:ph idx="1" type="body"/>
          </p:nvPr>
        </p:nvSpPr>
        <p:spPr>
          <a:xfrm>
            <a:off x="313350" y="709713"/>
            <a:ext cx="8237700" cy="6618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GB" sz="1800">
                <a:latin typeface="Lexend"/>
              </a:rPr>
              <a:t>2) Abuur oo ku dar agab (materials) kursiga si aad u wanaajiso tayada</a:t>
            </a:r>
            <a:r>
              <a:rPr lang="en-GB" sz="1800">
                <a:latin typeface="Lexend"/>
              </a:rPr>
              <a:t/>
            </a:r>
            <a:endParaRPr sz="2000"/>
          </a:p>
          <a:p>
            <a:pPr indent="0" lvl="0" marL="0" rtl="0" algn="l">
              <a:spcBef>
                <a:spcPts val="0"/>
              </a:spcBef>
              <a:spcAft>
                <a:spcPts val="0"/>
              </a:spcAft>
              <a:buNone/>
            </a:pPr>
            <a:r>
              <a:rPr lang="en-GB" sz="1800">
                <a:latin typeface="Lexend"/>
              </a:rPr>
              <a:t>ee moodelkaaga.</a:t>
            </a:r>
            <a:endParaRPr sz="2000"/>
          </a:p>
        </p:txBody>
      </p:sp>
      <p:sp>
        <p:nvSpPr>
          <p:cNvPr id="1303" name="Google Shape;1303;p115"/>
          <p:cNvSpPr txBox="1"/>
          <p:nvPr>
            <p:ph type="title"/>
          </p:nvPr>
        </p:nvSpPr>
        <p:spPr>
          <a:xfrm>
            <a:off x="1449300" y="146675"/>
            <a:ext cx="5741400" cy="277200"/>
          </a:xfrm>
          <a:prstGeom prst="rect">
            <a:avLst/>
          </a:prstGeom>
        </p:spPr>
        <p:txBody>
          <a:bodyPr anchorCtr="0" anchor="t" bIns="0" lIns="0" spcFirstLastPara="1" rIns="0" wrap="square" tIns="0">
            <a:normAutofit/>
          </a:bodyPr>
          <a:lstStyle/>
          <a:p>
            <a:pPr indent="0" lvl="0" marL="0" rtl="0" algn="l">
              <a:spcBef>
                <a:spcPts val="0"/>
              </a:spcBef>
              <a:spcAft>
                <a:spcPts val="0"/>
              </a:spcAft>
              <a:buNone/>
              <a:defRPr/>
            </a:pPr>
            <a:r>
              <a:rPr lang="en-GB" sz="1400">
                <a:latin typeface="Lexend"/>
              </a:rPr>
              <a:t>Ku dar wejiyada (faces) adigoo isticmaalaya loop cut</a:t>
            </a:r>
            <a:endParaRPr/>
          </a:p>
        </p:txBody>
      </p:sp>
      <p:pic>
        <p:nvPicPr>
          <p:cNvPr id="1304" name="Google Shape;1304;p115"/>
          <p:cNvPicPr preferRelativeResize="0"/>
          <p:nvPr/>
        </p:nvPicPr>
        <p:blipFill>
          <a:blip r:embed="rId8">
            <a:alphaModFix/>
          </a:blip>
          <a:stretch>
            <a:fillRect/>
          </a:stretch>
        </p:blipFill>
        <p:spPr>
          <a:xfrm>
            <a:off x="324000" y="3281468"/>
            <a:ext cx="623346" cy="1177024"/>
          </a:xfrm>
          <a:prstGeom prst="rect">
            <a:avLst/>
          </a:prstGeom>
          <a:noFill/>
          <a:ln>
            <a:noFill/>
          </a:ln>
        </p:spPr>
      </p:pic>
      <p:sp>
        <p:nvSpPr>
          <p:cNvPr id="1305" name="Google Shape;1305;p115"/>
          <p:cNvSpPr txBox="1"/>
          <p:nvPr/>
        </p:nvSpPr>
        <p:spPr>
          <a:xfrm>
            <a:off x="324000" y="4471200"/>
            <a:ext cx="847800" cy="277200"/>
          </a:xfrm>
          <a:prstGeom prst="rect">
            <a:avLst/>
          </a:prstGeom>
          <a:noFill/>
          <a:ln>
            <a:noFill/>
          </a:ln>
        </p:spPr>
        <p:txBody>
          <a:bodyPr anchorCtr="0" anchor="ctr" bIns="0" lIns="0" spcFirstLastPara="1" rIns="0" wrap="none" tIns="0">
            <a:normAutofit/>
          </a:bodyPr>
          <a:lstStyle/>
          <a:p>
            <a:pPr indent="0" lvl="0" marL="0" rtl="0" algn="l">
              <a:lnSpc>
                <a:spcPct val="115000"/>
              </a:lnSpc>
              <a:spcBef>
                <a:spcPts val="0"/>
              </a:spcBef>
              <a:spcAft>
                <a:spcPts val="0"/>
              </a:spcAft>
              <a:buNone/>
            </a:pPr>
            <a:r>
              <a:rPr lang="en-GB" sz="1400">
                <a:solidFill>
                  <a:srgbClr val="222222"/>
                </a:solidFill>
                <a:latin typeface="Lexend"/>
                <a:ea typeface="Lexend"/>
                <a:cs typeface="Lexend"/>
                <a:sym typeface="Lexend"/>
              </a:rPr>
              <a:t>Caasha</a:t>
            </a:r>
            <a:endParaRPr sz="1800">
              <a:solidFill>
                <a:srgbClr val="222222"/>
              </a:solidFill>
              <a:latin typeface="Lexend"/>
              <a:ea typeface="Lexend"/>
              <a:cs typeface="Lexend"/>
              <a:sym typeface="Lexend"/>
            </a:endParaRPr>
          </a:p>
        </p:txBody>
      </p:sp>
      <p:pic>
        <p:nvPicPr>
          <p:cNvPr id="1306" name="Google Shape;1306;p115"/>
          <p:cNvPicPr preferRelativeResize="0"/>
          <p:nvPr/>
        </p:nvPicPr>
        <p:blipFill>
          <a:blip r:embed="rId4">
            <a:alphaModFix/>
          </a:blip>
          <a:stretch>
            <a:fillRect/>
          </a:stretch>
        </p:blipFill>
        <p:spPr>
          <a:xfrm>
            <a:off x="5620525" y="1214100"/>
            <a:ext cx="3199477" cy="2971799"/>
          </a:xfrm>
          <a:prstGeom prst="rect">
            <a:avLst/>
          </a:prstGeom>
          <a:noFill/>
          <a:ln>
            <a:noFill/>
          </a:ln>
        </p:spPr>
      </p:pic>
      <p:pic>
        <p:nvPicPr>
          <p:cNvPr id="1307" name="Google Shape;1307;p115"/>
          <p:cNvPicPr preferRelativeResize="0"/>
          <p:nvPr/>
        </p:nvPicPr>
        <p:blipFill>
          <a:blip r:embed="rId5">
            <a:alphaModFix/>
          </a:blip>
          <a:stretch>
            <a:fillRect/>
          </a:stretch>
        </p:blipFill>
        <p:spPr>
          <a:xfrm>
            <a:off x="324000" y="1547500"/>
            <a:ext cx="5249700" cy="1264376"/>
          </a:xfrm>
          <a:prstGeom prst="rect">
            <a:avLst/>
          </a:prstGeom>
          <a:noFill/>
          <a:ln>
            <a:noFill/>
          </a:ln>
        </p:spPr>
      </p:pic>
      <p:sp>
        <p:nvSpPr>
          <p:cNvPr id="1308" name="Google Shape;1308;p115"/>
          <p:cNvSpPr txBox="1"/>
          <p:nvPr/>
        </p:nvSpPr>
        <p:spPr>
          <a:xfrm>
            <a:off x="458500" y="1620000"/>
            <a:ext cx="5036400" cy="914400"/>
          </a:xfrm>
          <a:prstGeom prst="rect">
            <a:avLst/>
          </a:prstGeom>
          <a:noFill/>
          <a:ln>
            <a:noFill/>
          </a:ln>
        </p:spPr>
        <p:txBody>
          <a:bodyPr anchorCtr="0" anchor="ctr" bIns="0" lIns="0" spcFirstLastPara="1" rIns="0" wrap="square" tIns="0">
            <a:normAutofit/>
          </a:bodyPr>
          <a:lstStyle/>
          <a:p>
            <a:pPr indent="0" lvl="0" marL="0" rtl="0" algn="l">
              <a:lnSpc>
                <a:spcPct val="115000"/>
              </a:lnSpc>
              <a:spcBef>
                <a:spcPts val="0"/>
              </a:spcBef>
              <a:spcAft>
                <a:spcPts val="0"/>
              </a:spcAft>
              <a:buNone/>
            </a:pPr>
            <a:r>
              <a:rPr lang="en-GB" sz="1100">
                <a:solidFill>
                  <a:srgbClr val="222222"/>
                </a:solidFill>
                <a:latin typeface="Kalam"/>
                <a:ea typeface="Kalam"/>
                <a:cs typeface="Kalam"/>
                <a:sym typeface="Kalam"/>
              </a:rPr>
              <a:t>Waxaan sameeyay material (material) midab bunni dhexdhexaad ah oo aan ku daray kursiga. Waxaan qaaday sawir (screenshot) kursiga ugu dambeeya ee aragtida rendered. Aad ayaan ugu faanaa moodelkeyga 3D!</a:t>
            </a:r>
            <a:r>
              <a:rPr lang="en-GB" sz="1100">
                <a:solidFill>
                  <a:srgbClr val="222222"/>
                </a:solidFill>
                <a:latin typeface="Kalam"/>
                <a:ea typeface="Kalam"/>
                <a:cs typeface="Kalam"/>
                <a:sym typeface="Kalam"/>
              </a:rPr>
              <a:t/>
            </a:r>
            <a:endParaRPr sz="1800">
              <a:solidFill>
                <a:srgbClr val="222222"/>
              </a:solidFill>
              <a:latin typeface="Kalam"/>
              <a:ea typeface="Kalam"/>
              <a:cs typeface="Kalam"/>
              <a:sym typeface="Kalam"/>
            </a:endParaRPr>
          </a:p>
        </p:txBody>
      </p:sp>
      <p:pic>
        <p:nvPicPr>
          <p:cNvPr id="1309" name="Google Shape;1309;p115"/>
          <p:cNvPicPr preferRelativeResize="0"/>
          <p:nvPr/>
        </p:nvPicPr>
        <p:blipFill rotWithShape="1">
          <a:blip r:embed="rId6">
            <a:alphaModFix/>
          </a:blip>
          <a:srcRect b="6645" l="0" r="0" t="38662"/>
          <a:stretch/>
        </p:blipFill>
        <p:spPr>
          <a:xfrm>
            <a:off x="3335335" y="2782877"/>
            <a:ext cx="2159565" cy="14030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0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0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0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0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9" name="Shape 939"/>
        <p:cNvGrpSpPr/>
        <p:nvPr/>
      </p:nvGrpSpPr>
      <p:grpSpPr>
        <a:xfrm>
          <a:off x="0" y="0"/>
          <a:ext cx="0" cy="0"/>
          <a:chOff x="0" y="0"/>
          <a:chExt cx="0" cy="0"/>
        </a:xfrm>
      </p:grpSpPr>
      <p:sp>
        <p:nvSpPr>
          <p:cNvPr id="940" name="Google Shape;940;p80"/>
          <p:cNvSpPr txBox="1"/>
          <p:nvPr>
            <p:ph idx="3" type="subTitle"/>
          </p:nvPr>
        </p:nvSpPr>
        <p:spPr>
          <a:xfrm>
            <a:off x="324000" y="1243125"/>
            <a:ext cx="2203500" cy="3078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400">
                <a:latin typeface="Lexend"/>
              </a:rPr>
              <a:t>weji (face)</a:t>
            </a:r>
            <a:endParaRPr/>
          </a:p>
        </p:txBody>
      </p:sp>
      <p:sp>
        <p:nvSpPr>
          <p:cNvPr id="941" name="Google Shape;941;p80"/>
          <p:cNvSpPr txBox="1"/>
          <p:nvPr>
            <p:ph idx="1" type="subTitle"/>
          </p:nvPr>
        </p:nvSpPr>
        <p:spPr>
          <a:xfrm>
            <a:off x="324037" y="3783925"/>
            <a:ext cx="2203500" cy="3078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400">
                <a:latin typeface="Lexend"/>
              </a:rPr>
              <a:t>kala bixi (extrude)</a:t>
            </a:r>
            <a:endParaRPr/>
          </a:p>
        </p:txBody>
      </p:sp>
      <p:sp>
        <p:nvSpPr>
          <p:cNvPr id="942" name="Google Shape;942;p80"/>
          <p:cNvSpPr txBox="1"/>
          <p:nvPr>
            <p:ph idx="2" type="subTitle"/>
          </p:nvPr>
        </p:nvSpPr>
        <p:spPr>
          <a:xfrm>
            <a:off x="2699363" y="3783925"/>
            <a:ext cx="6120600" cy="5958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400">
                <a:latin typeface="Lexend"/>
              </a:rPr>
              <a:t>in la beddelo qaab 2D oo loo sameeyo shay 3D adoo ku fidinaya jid ama jiho</a:t>
            </a:r>
            <a:r>
              <a:rPr lang="en-GB" sz="1400">
                <a:latin typeface="Lexend"/>
              </a:rPr>
              <a:t/>
            </a:r>
            <a:r>
              <a:rPr lang="en-GB" sz="1400">
                <a:latin typeface="Lexend"/>
              </a:rPr>
              <a:t/>
            </a:r>
            <a:endParaRPr/>
          </a:p>
        </p:txBody>
      </p:sp>
      <p:sp>
        <p:nvSpPr>
          <p:cNvPr id="943" name="Google Shape;943;p80"/>
          <p:cNvSpPr txBox="1"/>
          <p:nvPr>
            <p:ph idx="4" type="subTitle"/>
          </p:nvPr>
        </p:nvSpPr>
        <p:spPr>
          <a:xfrm>
            <a:off x="2699325" y="1243125"/>
            <a:ext cx="4759800" cy="2772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400">
                <a:latin typeface="Lexend"/>
              </a:rPr>
              <a:t>dusha ka kooban saddex ama in ka badan oo geesood</a:t>
            </a:r>
            <a:r>
              <a:rPr b="1" lang="en-GB" sz="1400">
                <a:latin typeface="Lexend"/>
              </a:rPr>
              <a:t/>
            </a:r>
            <a:endParaRPr b="1"/>
          </a:p>
        </p:txBody>
      </p:sp>
      <p:sp>
        <p:nvSpPr>
          <p:cNvPr id="944" name="Google Shape;944;p80"/>
          <p:cNvSpPr txBox="1"/>
          <p:nvPr>
            <p:ph idx="5" type="subTitle"/>
          </p:nvPr>
        </p:nvSpPr>
        <p:spPr>
          <a:xfrm>
            <a:off x="324000" y="2926800"/>
            <a:ext cx="2203500" cy="3078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400">
                <a:latin typeface="Lexend"/>
              </a:rPr>
              <a:t>gees (edge)</a:t>
            </a:r>
            <a:endParaRPr/>
          </a:p>
        </p:txBody>
      </p:sp>
      <p:sp>
        <p:nvSpPr>
          <p:cNvPr id="945" name="Google Shape;945;p80"/>
          <p:cNvSpPr txBox="1"/>
          <p:nvPr>
            <p:ph idx="6" type="subTitle"/>
          </p:nvPr>
        </p:nvSpPr>
        <p:spPr>
          <a:xfrm>
            <a:off x="2699325" y="2926800"/>
            <a:ext cx="4759800" cy="2772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400">
                <a:latin typeface="Lexend"/>
              </a:rPr>
              <a:t>xariiq isku xira laba geesood (vertices)</a:t>
            </a:r>
            <a:r>
              <a:rPr b="1" lang="en-GB" sz="1400">
                <a:latin typeface="Lexend"/>
              </a:rPr>
              <a:t/>
            </a:r>
            <a:endParaRPr b="1"/>
          </a:p>
        </p:txBody>
      </p:sp>
      <p:sp>
        <p:nvSpPr>
          <p:cNvPr id="946" name="Google Shape;946;p80"/>
          <p:cNvSpPr txBox="1"/>
          <p:nvPr>
            <p:ph idx="7" type="subTitle"/>
          </p:nvPr>
        </p:nvSpPr>
        <p:spPr>
          <a:xfrm>
            <a:off x="324037" y="2069663"/>
            <a:ext cx="2203500" cy="3078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400">
                <a:latin typeface="Lexend"/>
              </a:rPr>
              <a:t>gees (vertex)</a:t>
            </a:r>
            <a:endParaRPr/>
          </a:p>
        </p:txBody>
      </p:sp>
      <p:sp>
        <p:nvSpPr>
          <p:cNvPr id="947" name="Google Shape;947;p80"/>
          <p:cNvSpPr txBox="1"/>
          <p:nvPr>
            <p:ph idx="8" type="subTitle"/>
          </p:nvPr>
        </p:nvSpPr>
        <p:spPr>
          <a:xfrm>
            <a:off x="2699363" y="2069663"/>
            <a:ext cx="6120600" cy="2772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400">
                <a:latin typeface="Lexend"/>
              </a:rPr>
              <a:t>bar meesha ay laba ama in ka badan oo geesood ama xariiqo ku kulmaan</a:t>
            </a:r>
            <a:r>
              <a:rPr b="1" lang="en-GB" sz="1400">
                <a:latin typeface="Lexend"/>
              </a:rPr>
              <a:t/>
            </a:r>
            <a:r>
              <a:rPr lang="en-GB" sz="1400">
                <a:latin typeface="Lexend"/>
              </a:rPr>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3" name="Shape 1313"/>
        <p:cNvGrpSpPr/>
        <p:nvPr/>
      </p:nvGrpSpPr>
      <p:grpSpPr>
        <a:xfrm>
          <a:off x="0" y="0"/>
          <a:ext cx="0" cy="0"/>
          <a:chOff x="0" y="0"/>
          <a:chExt cx="0" cy="0"/>
        </a:xfrm>
      </p:grpSpPr>
      <p:sp>
        <p:nvSpPr>
          <p:cNvPr id="1314" name="Google Shape;1314;p116"/>
          <p:cNvSpPr txBox="1"/>
          <p:nvPr>
            <p:ph type="title"/>
          </p:nvPr>
        </p:nvSpPr>
        <p:spPr>
          <a:xfrm>
            <a:off x="1684800" y="119125"/>
            <a:ext cx="5741400" cy="307800"/>
          </a:xfrm>
          <a:prstGeom prst="rect">
            <a:avLst/>
          </a:prstGeom>
        </p:spPr>
        <p:txBody>
          <a:bodyPr anchorCtr="0" anchor="t" bIns="0" lIns="0" spcFirstLastPara="1" rIns="0" wrap="square" tIns="0">
            <a:normAutofit/>
          </a:bodyPr>
          <a:lstStyle/>
          <a:p>
            <a:pPr indent="0" lvl="0" marL="0" rtl="0" algn="l">
              <a:spcBef>
                <a:spcPts val="0"/>
              </a:spcBef>
              <a:spcAft>
                <a:spcPts val="0"/>
              </a:spcAft>
              <a:buNone/>
              <a:defRPr/>
            </a:pPr>
            <a:r>
              <a:rPr lang="en-GB">
                <a:latin typeface="Lexend"/>
              </a:rPr>
              <a:t>Moodello adag iyo midabyo</a:t>
            </a:r>
            <a:endParaRPr/>
          </a:p>
        </p:txBody>
      </p:sp>
      <p:sp>
        <p:nvSpPr>
          <p:cNvPr id="1315" name="Google Shape;1315;p116"/>
          <p:cNvSpPr txBox="1"/>
          <p:nvPr>
            <p:ph idx="1" type="body"/>
          </p:nvPr>
        </p:nvSpPr>
        <p:spPr>
          <a:xfrm>
            <a:off x="324000" y="1312200"/>
            <a:ext cx="8496000" cy="307800"/>
          </a:xfrm>
          <a:prstGeom prst="rect">
            <a:avLst/>
          </a:prstGeom>
        </p:spPr>
        <p:txBody>
          <a:bodyPr anchorCtr="0" anchor="t" bIns="0" lIns="0" spcFirstLastPara="1" rIns="0" wrap="square" tIns="0">
            <a:normAutofit/>
          </a:bodyPr>
          <a:lstStyle/>
          <a:p>
            <a:pPr indent="0" lvl="0" marL="0" rtl="0" algn="l">
              <a:spcBef>
                <a:spcPts val="0"/>
              </a:spcBef>
              <a:spcAft>
                <a:spcPts val="1000"/>
              </a:spcAft>
              <a:buNone/>
            </a:pPr>
            <a:r>
              <a:rPr lang="en-GB" sz="1400">
                <a:latin typeface="Lexend"/>
              </a:rPr>
              <a:t>Qaababka 2D waxaa lagu kordhin karaa (extrude) jid (path) si loo abuuro shay 3D.</a:t>
            </a:r>
            <a:r>
              <a:rPr b="1" lang="en-GB" sz="1400">
                <a:latin typeface="Lexend"/>
              </a:rPr>
              <a:t/>
            </a:r>
            <a:r>
              <a:rPr lang="en-GB" sz="1400">
                <a:latin typeface="Lexend"/>
              </a:rPr>
              <a:t/>
            </a:r>
            <a:endParaRPr sz="2400"/>
          </a:p>
        </p:txBody>
      </p:sp>
      <p:sp>
        <p:nvSpPr>
          <p:cNvPr id="1316" name="Google Shape;1316;p116"/>
          <p:cNvSpPr txBox="1"/>
          <p:nvPr>
            <p:ph idx="1" type="body"/>
          </p:nvPr>
        </p:nvSpPr>
        <p:spPr>
          <a:xfrm>
            <a:off x="324000" y="2122600"/>
            <a:ext cx="8496000" cy="307800"/>
          </a:xfrm>
          <a:prstGeom prst="rect">
            <a:avLst/>
          </a:prstGeom>
        </p:spPr>
        <p:txBody>
          <a:bodyPr anchorCtr="0" anchor="t" bIns="0" lIns="0" spcFirstLastPara="1" rIns="0" wrap="square" tIns="0">
            <a:normAutofit/>
          </a:bodyPr>
          <a:lstStyle/>
          <a:p>
            <a:pPr indent="0" lvl="0" marL="0" rtl="0" algn="l">
              <a:spcBef>
                <a:spcPts val="0"/>
              </a:spcBef>
              <a:spcAft>
                <a:spcPts val="1000"/>
              </a:spcAft>
              <a:buNone/>
            </a:pPr>
            <a:r>
              <a:rPr lang="en-GB" sz="1400">
                <a:latin typeface="Lexend"/>
              </a:rPr>
              <a:t>Qalabka loop cut waxaa loo isticmaali karaa in lagu kala qaybiyo dusha moodellada.</a:t>
            </a:r>
            <a:r>
              <a:rPr lang="en-GB" sz="1400">
                <a:latin typeface="Lexend"/>
              </a:rPr>
              <a:t/>
            </a:r>
            <a:endParaRPr sz="2400"/>
          </a:p>
        </p:txBody>
      </p:sp>
      <p:sp>
        <p:nvSpPr>
          <p:cNvPr id="1317" name="Google Shape;1317;p116"/>
          <p:cNvSpPr txBox="1"/>
          <p:nvPr>
            <p:ph idx="1" type="body"/>
          </p:nvPr>
        </p:nvSpPr>
        <p:spPr>
          <a:xfrm>
            <a:off x="324000" y="3780000"/>
            <a:ext cx="8496000" cy="307800"/>
          </a:xfrm>
          <a:prstGeom prst="rect">
            <a:avLst/>
          </a:prstGeom>
        </p:spPr>
        <p:txBody>
          <a:bodyPr anchorCtr="0" anchor="t" bIns="0" lIns="0" spcFirstLastPara="1" rIns="0" wrap="square" tIns="0">
            <a:normAutofit/>
          </a:bodyPr>
          <a:lstStyle/>
          <a:p>
            <a:pPr indent="0" lvl="0" marL="0" rtl="0" algn="l">
              <a:spcBef>
                <a:spcPts val="0"/>
              </a:spcBef>
              <a:spcAft>
                <a:spcPts val="1000"/>
              </a:spcAft>
              <a:buNone/>
            </a:pPr>
            <a:r>
              <a:rPr lang="en-GB" sz="1400">
                <a:latin typeface="Lexend"/>
              </a:rPr>
              <a:t>Qalabka modeling ee dheeraadka ah waxaa laga heli karaa qaabka edit (edit mode).</a:t>
            </a:r>
            <a:endParaRPr sz="2400"/>
          </a:p>
        </p:txBody>
      </p:sp>
      <p:sp>
        <p:nvSpPr>
          <p:cNvPr id="1318" name="Google Shape;1318;p116"/>
          <p:cNvSpPr txBox="1"/>
          <p:nvPr>
            <p:ph idx="1" type="body"/>
          </p:nvPr>
        </p:nvSpPr>
        <p:spPr>
          <a:xfrm>
            <a:off x="324000" y="2951300"/>
            <a:ext cx="8496000" cy="307800"/>
          </a:xfrm>
          <a:prstGeom prst="rect">
            <a:avLst/>
          </a:prstGeom>
        </p:spPr>
        <p:txBody>
          <a:bodyPr anchorCtr="0" anchor="t" bIns="0" lIns="0" spcFirstLastPara="1" rIns="0" wrap="square" tIns="0">
            <a:normAutofit/>
          </a:bodyPr>
          <a:lstStyle/>
          <a:p>
            <a:pPr indent="0" lvl="0" marL="0" rtl="0" algn="l">
              <a:spcBef>
                <a:spcPts val="0"/>
              </a:spcBef>
              <a:spcAft>
                <a:spcPts val="1000"/>
              </a:spcAft>
              <a:buNone/>
            </a:pPr>
            <a:r>
              <a:rPr b="1" lang="en-GB" sz="1400">
                <a:latin typeface="Lexend"/>
              </a:rPr>
              <a:t>Vertices, edges iyo faces waxaa lagu beddeli karaa qaabka edit (edit mode).</a:t>
            </a:r>
            <a:r>
              <a:rPr lang="en-GB" sz="1400">
                <a:latin typeface="Lexend"/>
              </a:rPr>
              <a:t/>
            </a:r>
            <a:r>
              <a:rPr b="1" lang="en-GB" sz="1400">
                <a:latin typeface="Lexend"/>
              </a:rPr>
              <a:t/>
            </a:r>
            <a:r>
              <a:rPr lang="en-GB" sz="1400">
                <a:latin typeface="Lexend"/>
              </a:rPr>
              <a:t/>
            </a:r>
            <a:r>
              <a:rPr b="1" lang="en-GB" sz="1400">
                <a:latin typeface="Lexend"/>
              </a:rPr>
              <a:t/>
            </a:r>
            <a:r>
              <a:rPr lang="en-GB" sz="1400">
                <a:latin typeface="Lexend"/>
              </a:rPr>
              <a:t/>
            </a:r>
            <a:endParaRPr sz="24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1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1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1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1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1" name="Shape 951"/>
        <p:cNvGrpSpPr/>
        <p:nvPr/>
      </p:nvGrpSpPr>
      <p:grpSpPr>
        <a:xfrm>
          <a:off x="0" y="0"/>
          <a:ext cx="0" cy="0"/>
          <a:chOff x="0" y="0"/>
          <a:chExt cx="0" cy="0"/>
        </a:xfrm>
      </p:grpSpPr>
      <p:sp>
        <p:nvSpPr>
          <p:cNvPr id="952" name="Google Shape;952;p81"/>
          <p:cNvSpPr txBox="1"/>
          <p:nvPr>
            <p:ph type="title"/>
          </p:nvPr>
        </p:nvSpPr>
        <p:spPr>
          <a:xfrm>
            <a:off x="1225225" y="2133562"/>
            <a:ext cx="6852300" cy="2772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a:latin typeface="Lexend"/>
              </a:rPr>
              <a:t>Kala bixi (extrude) qaabka tafatirka</a:t>
            </a:r>
            <a:r>
              <a:rPr lang="en-GB">
                <a:latin typeface="Lexend"/>
              </a:rPr>
              <a:t/>
            </a:r>
            <a:endParaRPr/>
          </a:p>
        </p:txBody>
      </p:sp>
      <p:sp>
        <p:nvSpPr>
          <p:cNvPr id="953" name="Google Shape;953;p81"/>
          <p:cNvSpPr txBox="1"/>
          <p:nvPr>
            <p:ph idx="2" type="title"/>
          </p:nvPr>
        </p:nvSpPr>
        <p:spPr>
          <a:xfrm>
            <a:off x="324000" y="810000"/>
            <a:ext cx="713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a:latin typeface="Lexend"/>
              </a:rPr>
              <a:t>Moodhyello adag iyo midabbo</a:t>
            </a:r>
            <a:endParaRPr/>
          </a:p>
        </p:txBody>
      </p:sp>
      <p:sp>
        <p:nvSpPr>
          <p:cNvPr id="954" name="Google Shape;954;p81"/>
          <p:cNvSpPr txBox="1"/>
          <p:nvPr>
            <p:ph idx="3" type="title"/>
          </p:nvPr>
        </p:nvSpPr>
        <p:spPr>
          <a:xfrm>
            <a:off x="1225225" y="3069850"/>
            <a:ext cx="6852300" cy="2772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a:latin typeface="Lexend"/>
              </a:rPr>
              <a:t>Ku dar wejiyo adoo adeegsanaya gooyn loop ah</a:t>
            </a:r>
            <a:endParaRPr/>
          </a:p>
        </p:txBody>
      </p:sp>
      <p:pic>
        <p:nvPicPr>
          <p:cNvPr id="955" name="Google Shape;955;p81"/>
          <p:cNvPicPr preferRelativeResize="0"/>
          <p:nvPr/>
        </p:nvPicPr>
        <p:blipFill>
          <a:blip r:embed="rId3">
            <a:alphaModFix/>
          </a:blip>
          <a:stretch>
            <a:fillRect/>
          </a:stretch>
        </p:blipFill>
        <p:spPr>
          <a:xfrm>
            <a:off x="405738" y="2048775"/>
            <a:ext cx="450575" cy="4467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5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9" name="Shape 959"/>
        <p:cNvGrpSpPr/>
        <p:nvPr/>
      </p:nvGrpSpPr>
      <p:grpSpPr>
        <a:xfrm>
          <a:off x="0" y="0"/>
          <a:ext cx="0" cy="0"/>
          <a:chOff x="0" y="0"/>
          <a:chExt cx="0" cy="0"/>
        </a:xfrm>
      </p:grpSpPr>
      <p:sp>
        <p:nvSpPr>
          <p:cNvPr id="960" name="Google Shape;960;p82"/>
          <p:cNvSpPr txBox="1"/>
          <p:nvPr>
            <p:ph type="title"/>
          </p:nvPr>
        </p:nvSpPr>
        <p:spPr>
          <a:xfrm>
            <a:off x="324000" y="152400"/>
            <a:ext cx="713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a:latin typeface="Lexend"/>
              </a:rPr>
              <a:t>Kala bixi (extrude) qaabka tafatirka</a:t>
            </a:r>
            <a:endParaRPr/>
          </a:p>
        </p:txBody>
      </p:sp>
      <p:pic>
        <p:nvPicPr>
          <p:cNvPr id="961" name="Google Shape;961;p82"/>
          <p:cNvPicPr preferRelativeResize="0"/>
          <p:nvPr/>
        </p:nvPicPr>
        <p:blipFill rotWithShape="1">
          <a:blip r:embed="rId3">
            <a:alphaModFix/>
          </a:blip>
          <a:srcRect b="0" l="9250" r="9242" t="0"/>
          <a:stretch/>
        </p:blipFill>
        <p:spPr>
          <a:xfrm>
            <a:off x="3698875" y="1436400"/>
            <a:ext cx="2185517" cy="3312001"/>
          </a:xfrm>
          <a:prstGeom prst="rect">
            <a:avLst/>
          </a:prstGeom>
          <a:noFill/>
          <a:ln>
            <a:noFill/>
          </a:ln>
        </p:spPr>
      </p:pic>
      <p:sp>
        <p:nvSpPr>
          <p:cNvPr id="962" name="Google Shape;962;p82"/>
          <p:cNvSpPr txBox="1"/>
          <p:nvPr>
            <p:ph idx="1" type="body"/>
          </p:nvPr>
        </p:nvSpPr>
        <p:spPr>
          <a:xfrm>
            <a:off x="324000" y="671025"/>
            <a:ext cx="7135200" cy="661800"/>
          </a:xfrm>
          <a:prstGeom prst="rect">
            <a:avLst/>
          </a:prstGeom>
        </p:spPr>
        <p:txBody>
          <a:bodyPr anchorCtr="0" anchor="t" bIns="0" lIns="0" spcFirstLastPara="1" rIns="0" wrap="square" tIns="0">
            <a:normAutofit/>
          </a:bodyPr>
          <a:lstStyle/>
          <a:p>
            <a:pPr indent="0" lvl="0" marL="0" rtl="0" algn="l">
              <a:spcBef>
                <a:spcPts val="0"/>
              </a:spcBef>
              <a:spcAft>
                <a:spcPts val="1000"/>
              </a:spcAft>
              <a:buNone/>
            </a:pPr>
            <a:r>
              <a:rPr lang="en-GB" sz="1800">
                <a:latin typeface="Lexend"/>
              </a:rPr>
              <a:t>Fiiri moodhelka 3D ee hoose. Ma arki kartaa weji, gees ama geesood?</a:t>
            </a:r>
            <a:r>
              <a:rPr b="1" lang="en-GB" sz="1800">
                <a:latin typeface="Lexend"/>
              </a:rPr>
              <a:t/>
            </a:r>
            <a:r>
              <a:rPr lang="en-GB" sz="1800">
                <a:latin typeface="Lexend"/>
              </a:rPr>
              <a:t/>
            </a:r>
            <a:r>
              <a:rPr b="1" lang="en-GB" sz="1800">
                <a:latin typeface="Lexend"/>
              </a:rPr>
              <a:t/>
            </a:r>
            <a:r>
              <a:rPr lang="en-GB" sz="1800">
                <a:latin typeface="Lexend"/>
              </a:rPr>
              <a:t/>
            </a:r>
            <a:r>
              <a:rPr b="1" lang="en-GB" sz="1800">
                <a:latin typeface="Lexend"/>
              </a:rPr>
              <a:t/>
            </a:r>
            <a:r>
              <a:rPr lang="en-GB" sz="1800">
                <a:latin typeface="Lexend"/>
              </a:rPr>
              <a:t/>
            </a:r>
            <a:endParaRPr sz="20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6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6" name="Shape 966"/>
        <p:cNvGrpSpPr/>
        <p:nvPr/>
      </p:nvGrpSpPr>
      <p:grpSpPr>
        <a:xfrm>
          <a:off x="0" y="0"/>
          <a:ext cx="0" cy="0"/>
          <a:chOff x="0" y="0"/>
          <a:chExt cx="0" cy="0"/>
        </a:xfrm>
      </p:grpSpPr>
      <p:sp>
        <p:nvSpPr>
          <p:cNvPr id="967" name="Google Shape;967;p83"/>
          <p:cNvSpPr txBox="1"/>
          <p:nvPr/>
        </p:nvSpPr>
        <p:spPr>
          <a:xfrm>
            <a:off x="842100" y="3020763"/>
            <a:ext cx="4833900" cy="780300"/>
          </a:xfrm>
          <a:prstGeom prst="rect">
            <a:avLst/>
          </a:prstGeom>
          <a:noFill/>
          <a:ln>
            <a:noFill/>
          </a:ln>
        </p:spPr>
        <p:txBody>
          <a:bodyPr anchorCtr="0" anchor="t" bIns="91425" lIns="0" spcFirstLastPara="1" rIns="91425" wrap="square" tIns="91425">
            <a:normAutofit/>
          </a:bodyPr>
          <a:lstStyle/>
          <a:p>
            <a:pPr indent="0" lvl="0" marL="0" rtl="0" algn="l">
              <a:lnSpc>
                <a:spcPct val="115000"/>
              </a:lnSpc>
              <a:spcBef>
                <a:spcPts val="0"/>
              </a:spcBef>
              <a:spcAft>
                <a:spcPts val="1600"/>
              </a:spcAft>
              <a:buNone/>
            </a:pPr>
            <a:r>
              <a:rPr b="1" lang="en-GB" sz="1400">
                <a:solidFill>
                  <a:srgbClr val="000000"/>
                </a:solidFill>
                <a:latin typeface="Lexend"/>
                <a:ea typeface="Lexend"/>
                <a:cs typeface="Lexend"/>
                <a:sym typeface="Lexend"/>
              </a:rPr>
              <a:t>Weji: dusha ka kooban saddex ama in ka badan oo geesood</a:t>
            </a:r>
            <a:r>
              <a:rPr lang="en-GB" sz="1400">
                <a:solidFill>
                  <a:srgbClr val="000000"/>
                </a:solidFill>
                <a:latin typeface="Lexend"/>
                <a:ea typeface="Lexend"/>
                <a:cs typeface="Lexend"/>
                <a:sym typeface="Lexend"/>
              </a:rPr>
              <a:t/>
            </a:r>
            <a:r>
              <a:rPr lang="en-GB" sz="1400">
                <a:latin typeface="Lexend"/>
                <a:ea typeface="Lexend"/>
                <a:cs typeface="Lexend"/>
                <a:sym typeface="Lexend"/>
              </a:rPr>
              <a:t/>
            </a:r>
            <a:r>
              <a:rPr lang="en-GB" sz="1400">
                <a:solidFill>
                  <a:srgbClr val="000000"/>
                </a:solidFill>
                <a:latin typeface="Lexend"/>
                <a:ea typeface="Lexend"/>
                <a:cs typeface="Lexend"/>
                <a:sym typeface="Lexend"/>
              </a:rPr>
              <a:t/>
            </a:r>
            <a:r>
              <a:rPr b="1" lang="en-GB" sz="1400">
                <a:latin typeface="Lexend"/>
                <a:ea typeface="Lexend"/>
                <a:cs typeface="Lexend"/>
                <a:sym typeface="Lexend"/>
              </a:rPr>
              <a:t/>
            </a:r>
            <a:endParaRPr b="1" sz="1800">
              <a:solidFill>
                <a:srgbClr val="000000"/>
              </a:solidFill>
              <a:latin typeface="Quicksand"/>
              <a:ea typeface="Quicksand"/>
              <a:cs typeface="Quicksand"/>
              <a:sym typeface="Quicksand"/>
            </a:endParaRPr>
          </a:p>
        </p:txBody>
      </p:sp>
      <p:sp>
        <p:nvSpPr>
          <p:cNvPr id="968" name="Google Shape;968;p83"/>
          <p:cNvSpPr txBox="1"/>
          <p:nvPr>
            <p:ph idx="1" type="body"/>
          </p:nvPr>
        </p:nvSpPr>
        <p:spPr>
          <a:xfrm>
            <a:off x="324000" y="671025"/>
            <a:ext cx="7135200" cy="661800"/>
          </a:xfrm>
          <a:prstGeom prst="rect">
            <a:avLst/>
          </a:prstGeom>
        </p:spPr>
        <p:txBody>
          <a:bodyPr anchorCtr="0" anchor="t" bIns="0" lIns="0" spcFirstLastPara="1" rIns="0" wrap="square" tIns="0">
            <a:normAutofit/>
          </a:bodyPr>
          <a:lstStyle/>
          <a:p>
            <a:pPr indent="0" lvl="0" marL="0" rtl="0" algn="l">
              <a:spcBef>
                <a:spcPts val="0"/>
              </a:spcBef>
              <a:spcAft>
                <a:spcPts val="1000"/>
              </a:spcAft>
              <a:buNone/>
            </a:pPr>
            <a:r>
              <a:rPr lang="en-GB" sz="1800">
                <a:latin typeface="Lexend"/>
              </a:rPr>
              <a:t>Fiiri moodhelka 3D ee hoose. Ma arki kartaa weji, gees ama geesood?</a:t>
            </a:r>
            <a:r>
              <a:rPr lang="en-GB" sz="1800">
                <a:latin typeface="Lexend"/>
              </a:rPr>
              <a:t/>
            </a:r>
            <a:r>
              <a:rPr b="1" lang="en-GB" sz="1800">
                <a:latin typeface="Lexend"/>
              </a:rPr>
              <a:t/>
            </a:r>
            <a:r>
              <a:rPr lang="en-GB" sz="1800">
                <a:latin typeface="Lexend"/>
              </a:rPr>
              <a:t/>
            </a:r>
            <a:r>
              <a:rPr b="1" lang="en-GB" sz="1800">
                <a:latin typeface="Lexend"/>
              </a:rPr>
              <a:t/>
            </a:r>
            <a:r>
              <a:rPr lang="en-GB" sz="1800">
                <a:latin typeface="Lexend"/>
              </a:rPr>
              <a:t/>
            </a:r>
            <a:r>
              <a:rPr b="1" lang="en-GB" sz="1800">
                <a:latin typeface="Lexend"/>
              </a:rPr>
              <a:t/>
            </a:r>
            <a:r>
              <a:rPr lang="en-GB" sz="1800">
                <a:latin typeface="Lexend"/>
              </a:rPr>
              <a:t/>
            </a:r>
            <a:endParaRPr sz="2000"/>
          </a:p>
        </p:txBody>
      </p:sp>
      <p:sp>
        <p:nvSpPr>
          <p:cNvPr id="969" name="Google Shape;969;p83"/>
          <p:cNvSpPr txBox="1"/>
          <p:nvPr>
            <p:ph type="title"/>
          </p:nvPr>
        </p:nvSpPr>
        <p:spPr>
          <a:xfrm>
            <a:off x="324000" y="152400"/>
            <a:ext cx="713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sz="1400">
                <a:latin typeface="Lexend"/>
              </a:rPr>
              <a:t>Kala bixi (extrude) qaabka tafatirka</a:t>
            </a:r>
            <a:endParaRPr/>
          </a:p>
        </p:txBody>
      </p:sp>
      <p:pic>
        <p:nvPicPr>
          <p:cNvPr id="970" name="Google Shape;970;p83"/>
          <p:cNvPicPr preferRelativeResize="0"/>
          <p:nvPr/>
        </p:nvPicPr>
        <p:blipFill>
          <a:blip r:embed="rId3">
            <a:alphaModFix/>
          </a:blip>
          <a:stretch>
            <a:fillRect/>
          </a:stretch>
        </p:blipFill>
        <p:spPr>
          <a:xfrm>
            <a:off x="7205300" y="1489975"/>
            <a:ext cx="1614695" cy="2839900"/>
          </a:xfrm>
          <a:prstGeom prst="rect">
            <a:avLst/>
          </a:prstGeom>
          <a:noFill/>
          <a:ln>
            <a:noFill/>
          </a:ln>
        </p:spPr>
      </p:pic>
      <p:pic>
        <p:nvPicPr>
          <p:cNvPr id="971" name="Google Shape;971;p83"/>
          <p:cNvPicPr preferRelativeResize="0"/>
          <p:nvPr/>
        </p:nvPicPr>
        <p:blipFill>
          <a:blip r:embed="rId4">
            <a:alphaModFix/>
          </a:blip>
          <a:stretch>
            <a:fillRect/>
          </a:stretch>
        </p:blipFill>
        <p:spPr>
          <a:xfrm>
            <a:off x="5592749" y="2918650"/>
            <a:ext cx="1472829" cy="1419800"/>
          </a:xfrm>
          <a:prstGeom prst="rect">
            <a:avLst/>
          </a:prstGeom>
          <a:noFill/>
          <a:ln>
            <a:noFill/>
          </a:ln>
        </p:spPr>
      </p:pic>
      <p:pic>
        <p:nvPicPr>
          <p:cNvPr id="972" name="Google Shape;972;p83"/>
          <p:cNvPicPr preferRelativeResize="0"/>
          <p:nvPr/>
        </p:nvPicPr>
        <p:blipFill>
          <a:blip r:embed="rId5">
            <a:alphaModFix/>
          </a:blip>
          <a:stretch>
            <a:fillRect/>
          </a:stretch>
        </p:blipFill>
        <p:spPr>
          <a:xfrm>
            <a:off x="5592762" y="1490349"/>
            <a:ext cx="1472825" cy="1299799"/>
          </a:xfrm>
          <a:prstGeom prst="rect">
            <a:avLst/>
          </a:prstGeom>
          <a:noFill/>
          <a:ln>
            <a:noFill/>
          </a:ln>
        </p:spPr>
      </p:pic>
      <p:pic>
        <p:nvPicPr>
          <p:cNvPr id="973" name="Google Shape;973;p83"/>
          <p:cNvPicPr preferRelativeResize="0"/>
          <p:nvPr/>
        </p:nvPicPr>
        <p:blipFill rotWithShape="1">
          <a:blip r:embed="rId6">
            <a:alphaModFix/>
          </a:blip>
          <a:srcRect b="25537" l="32175" r="39558" t="10857"/>
          <a:stretch/>
        </p:blipFill>
        <p:spPr>
          <a:xfrm>
            <a:off x="324000" y="2399638"/>
            <a:ext cx="431250" cy="434525"/>
          </a:xfrm>
          <a:prstGeom prst="rect">
            <a:avLst/>
          </a:prstGeom>
          <a:noFill/>
          <a:ln>
            <a:noFill/>
          </a:ln>
        </p:spPr>
      </p:pic>
      <p:pic>
        <p:nvPicPr>
          <p:cNvPr id="974" name="Google Shape;974;p83"/>
          <p:cNvPicPr preferRelativeResize="0"/>
          <p:nvPr/>
        </p:nvPicPr>
        <p:blipFill rotWithShape="1">
          <a:blip r:embed="rId6">
            <a:alphaModFix/>
          </a:blip>
          <a:srcRect b="29305" l="61297" r="11193" t="14251"/>
          <a:stretch/>
        </p:blipFill>
        <p:spPr>
          <a:xfrm>
            <a:off x="324000" y="3130668"/>
            <a:ext cx="431250" cy="396190"/>
          </a:xfrm>
          <a:prstGeom prst="rect">
            <a:avLst/>
          </a:prstGeom>
          <a:noFill/>
          <a:ln>
            <a:noFill/>
          </a:ln>
        </p:spPr>
      </p:pic>
      <p:pic>
        <p:nvPicPr>
          <p:cNvPr id="975" name="Google Shape;975;p83"/>
          <p:cNvPicPr preferRelativeResize="0"/>
          <p:nvPr/>
        </p:nvPicPr>
        <p:blipFill rotWithShape="1">
          <a:blip r:embed="rId7">
            <a:alphaModFix/>
          </a:blip>
          <a:srcRect b="11502" l="15646" r="11275" t="11502"/>
          <a:stretch/>
        </p:blipFill>
        <p:spPr>
          <a:xfrm>
            <a:off x="324000" y="1630073"/>
            <a:ext cx="431250" cy="434602"/>
          </a:xfrm>
          <a:prstGeom prst="rect">
            <a:avLst/>
          </a:prstGeom>
          <a:noFill/>
          <a:ln>
            <a:noFill/>
          </a:ln>
        </p:spPr>
      </p:pic>
      <p:sp>
        <p:nvSpPr>
          <p:cNvPr id="976" name="Google Shape;976;p83"/>
          <p:cNvSpPr txBox="1"/>
          <p:nvPr/>
        </p:nvSpPr>
        <p:spPr>
          <a:xfrm>
            <a:off x="324000" y="3884600"/>
            <a:ext cx="5168400" cy="780300"/>
          </a:xfrm>
          <a:prstGeom prst="rect">
            <a:avLst/>
          </a:prstGeom>
          <a:noFill/>
          <a:ln>
            <a:noFill/>
          </a:ln>
        </p:spPr>
        <p:txBody>
          <a:bodyPr anchorCtr="0" anchor="t" bIns="91425" lIns="0" spcFirstLastPara="1" rIns="91425" wrap="square" tIns="91425">
            <a:normAutofit/>
          </a:bodyPr>
          <a:lstStyle/>
          <a:p>
            <a:pPr indent="0" lvl="0" marL="0" rtl="0" algn="l">
              <a:lnSpc>
                <a:spcPct val="115000"/>
              </a:lnSpc>
              <a:spcBef>
                <a:spcPts val="0"/>
              </a:spcBef>
              <a:spcAft>
                <a:spcPts val="1600"/>
              </a:spcAft>
              <a:buNone/>
            </a:pPr>
            <a:r>
              <a:rPr lang="en-GB" sz="1400">
                <a:latin typeface="Lexend"/>
                <a:ea typeface="Lexend"/>
                <a:cs typeface="Lexend"/>
                <a:sym typeface="Lexend"/>
              </a:rPr>
              <a:t>Dhammaan moodhyada 3D waxay ka kooban yihiin geesood (vertices), geeso (edges) iyo wejiyo (faces).</a:t>
            </a:r>
            <a:r>
              <a:rPr b="1" lang="en-GB" sz="1400">
                <a:latin typeface="Lexend"/>
                <a:ea typeface="Lexend"/>
                <a:cs typeface="Lexend"/>
                <a:sym typeface="Lexend"/>
              </a:rPr>
              <a:t/>
            </a:r>
            <a:r>
              <a:rPr lang="en-GB" sz="1400">
                <a:latin typeface="Lexend"/>
                <a:ea typeface="Lexend"/>
                <a:cs typeface="Lexend"/>
                <a:sym typeface="Lexend"/>
              </a:rPr>
              <a:t/>
            </a:r>
            <a:r>
              <a:rPr b="1" lang="en-GB" sz="1400">
                <a:latin typeface="Lexend"/>
                <a:ea typeface="Lexend"/>
                <a:cs typeface="Lexend"/>
                <a:sym typeface="Lexend"/>
              </a:rPr>
              <a:t/>
            </a:r>
            <a:r>
              <a:rPr lang="en-GB" sz="1400">
                <a:latin typeface="Lexend"/>
                <a:ea typeface="Lexend"/>
                <a:cs typeface="Lexend"/>
                <a:sym typeface="Lexend"/>
              </a:rPr>
              <a:t/>
            </a:r>
            <a:r>
              <a:rPr b="1" lang="en-GB" sz="1400">
                <a:latin typeface="Lexend"/>
                <a:ea typeface="Lexend"/>
                <a:cs typeface="Lexend"/>
                <a:sym typeface="Lexend"/>
              </a:rPr>
              <a:t/>
            </a:r>
            <a:r>
              <a:rPr lang="en-GB" sz="1400">
                <a:latin typeface="Lexend"/>
                <a:ea typeface="Lexend"/>
                <a:cs typeface="Lexend"/>
                <a:sym typeface="Lexend"/>
              </a:rPr>
              <a:t/>
            </a:r>
            <a:endParaRPr sz="1800">
              <a:latin typeface="Lexend"/>
              <a:ea typeface="Lexend"/>
              <a:cs typeface="Lexend"/>
              <a:sym typeface="Lexend"/>
            </a:endParaRPr>
          </a:p>
        </p:txBody>
      </p:sp>
      <p:sp>
        <p:nvSpPr>
          <p:cNvPr id="977" name="Google Shape;977;p83"/>
          <p:cNvSpPr txBox="1"/>
          <p:nvPr/>
        </p:nvSpPr>
        <p:spPr>
          <a:xfrm>
            <a:off x="842100" y="1457225"/>
            <a:ext cx="4833900" cy="780300"/>
          </a:xfrm>
          <a:prstGeom prst="rect">
            <a:avLst/>
          </a:prstGeom>
          <a:noFill/>
          <a:ln>
            <a:noFill/>
          </a:ln>
        </p:spPr>
        <p:txBody>
          <a:bodyPr anchorCtr="0" anchor="t" bIns="91425" lIns="0" spcFirstLastPara="1" rIns="91425" wrap="square" tIns="91425">
            <a:normAutofit/>
          </a:bodyPr>
          <a:lstStyle/>
          <a:p>
            <a:pPr indent="0" lvl="0" marL="0" rtl="0" algn="l">
              <a:lnSpc>
                <a:spcPct val="115000"/>
              </a:lnSpc>
              <a:spcBef>
                <a:spcPts val="0"/>
              </a:spcBef>
              <a:spcAft>
                <a:spcPts val="1600"/>
              </a:spcAft>
              <a:buNone/>
            </a:pPr>
            <a:r>
              <a:rPr b="1" lang="en-GB" sz="1400">
                <a:latin typeface="Lexend"/>
                <a:ea typeface="Lexend"/>
                <a:cs typeface="Lexend"/>
                <a:sym typeface="Lexend"/>
              </a:rPr>
              <a:t>Gees (vertex): bar meesha ay laba ama in ka badan oo geesood ku kulmaan</a:t>
            </a:r>
            <a:r>
              <a:rPr lang="en-GB" sz="1400">
                <a:latin typeface="Lexend"/>
                <a:ea typeface="Lexend"/>
                <a:cs typeface="Lexend"/>
                <a:sym typeface="Lexend"/>
              </a:rPr>
              <a:t/>
            </a:r>
            <a:r>
              <a:rPr b="1" lang="en-GB" sz="1400">
                <a:latin typeface="Lexend"/>
                <a:ea typeface="Lexend"/>
                <a:cs typeface="Lexend"/>
                <a:sym typeface="Lexend"/>
              </a:rPr>
              <a:t/>
            </a:r>
            <a:r>
              <a:rPr lang="en-GB" sz="1400">
                <a:latin typeface="Lexend"/>
                <a:ea typeface="Lexend"/>
                <a:cs typeface="Lexend"/>
                <a:sym typeface="Lexend"/>
              </a:rPr>
              <a:t/>
            </a:r>
            <a:endParaRPr/>
          </a:p>
        </p:txBody>
      </p:sp>
      <p:sp>
        <p:nvSpPr>
          <p:cNvPr id="978" name="Google Shape;978;p83"/>
          <p:cNvSpPr txBox="1"/>
          <p:nvPr/>
        </p:nvSpPr>
        <p:spPr>
          <a:xfrm>
            <a:off x="842108" y="2288888"/>
            <a:ext cx="4833900" cy="461700"/>
          </a:xfrm>
          <a:prstGeom prst="rect">
            <a:avLst/>
          </a:prstGeom>
          <a:noFill/>
          <a:ln>
            <a:noFill/>
          </a:ln>
        </p:spPr>
        <p:txBody>
          <a:bodyPr anchorCtr="0" anchor="t" bIns="91425" lIns="0" spcFirstLastPara="1" rIns="91425" wrap="square" tIns="91425">
            <a:normAutofit/>
          </a:bodyPr>
          <a:lstStyle/>
          <a:p>
            <a:pPr indent="0" lvl="0" marL="0" rtl="0" algn="l">
              <a:lnSpc>
                <a:spcPct val="115000"/>
              </a:lnSpc>
              <a:spcBef>
                <a:spcPts val="0"/>
              </a:spcBef>
              <a:spcAft>
                <a:spcPts val="1600"/>
              </a:spcAft>
              <a:buNone/>
            </a:pPr>
            <a:r>
              <a:rPr b="1" lang="en-GB" sz="1400">
                <a:latin typeface="Lexend"/>
                <a:ea typeface="Lexend"/>
                <a:cs typeface="Lexend"/>
                <a:sym typeface="Lexend"/>
              </a:rPr>
              <a:t>Gees (Edge): khad isku xira laba geesood (vertices)</a:t>
            </a:r>
            <a:r>
              <a:rPr lang="en-GB" sz="1400">
                <a:latin typeface="Lexend"/>
                <a:ea typeface="Lexend"/>
                <a:cs typeface="Lexend"/>
                <a:sym typeface="Lexend"/>
              </a:rPr>
              <a:t/>
            </a:r>
            <a:r>
              <a:rPr b="1" lang="en-GB" sz="1400">
                <a:latin typeface="Lexend"/>
                <a:ea typeface="Lexend"/>
                <a:cs typeface="Lexend"/>
                <a:sym typeface="Lexend"/>
              </a:rPr>
              <a:t/>
            </a:r>
            <a:endParaRPr b="1"/>
          </a:p>
        </p:txBody>
      </p:sp>
      <p:sp>
        <p:nvSpPr>
          <p:cNvPr id="979" name="Google Shape;979;p83"/>
          <p:cNvSpPr/>
          <p:nvPr/>
        </p:nvSpPr>
        <p:spPr>
          <a:xfrm>
            <a:off x="8163225" y="2282025"/>
            <a:ext cx="185407" cy="882702"/>
          </a:xfrm>
          <a:custGeom>
            <a:rect b="b" l="l" r="r" t="t"/>
            <a:pathLst>
              <a:path extrusionOk="0" h="34776" w="6904">
                <a:moveTo>
                  <a:pt x="0" y="256"/>
                </a:moveTo>
                <a:lnTo>
                  <a:pt x="256" y="34776"/>
                </a:lnTo>
                <a:lnTo>
                  <a:pt x="6137" y="34265"/>
                </a:lnTo>
                <a:lnTo>
                  <a:pt x="6904" y="0"/>
                </a:lnTo>
                <a:close/>
              </a:path>
            </a:pathLst>
          </a:custGeom>
          <a:solidFill>
            <a:schemeClr val="accent4"/>
          </a:solidFill>
          <a:ln cap="flat" cmpd="sng" w="9525">
            <a:solidFill>
              <a:schemeClr val="dk1"/>
            </a:solidFill>
            <a:prstDash val="solid"/>
            <a:round/>
            <a:headEnd len="med" w="med" type="none"/>
            <a:tailEnd len="med" w="med" type="none"/>
          </a:ln>
        </p:spPr>
        <p:txBody>
          <a:bodyPr wrap="square">
            <a:normAutofit/>
          </a:bodyPr>
          <a:p/>
        </p:txBody>
      </p:sp>
      <p:sp>
        <p:nvSpPr>
          <p:cNvPr id="980" name="Google Shape;980;p83"/>
          <p:cNvSpPr/>
          <p:nvPr/>
        </p:nvSpPr>
        <p:spPr>
          <a:xfrm>
            <a:off x="6651525" y="2355650"/>
            <a:ext cx="89700" cy="92400"/>
          </a:xfrm>
          <a:prstGeom prst="ellipse">
            <a:avLst/>
          </a:prstGeom>
          <a:solidFill>
            <a:schemeClr val="accent4"/>
          </a:solidFill>
          <a:ln cap="flat" cmpd="sng" w="9525">
            <a:solidFill>
              <a:schemeClr val="dk1"/>
            </a:solidFill>
            <a:prstDash val="solid"/>
            <a:round/>
            <a:headEnd len="sm" w="sm" type="none"/>
            <a:tailEnd len="sm" w="sm" type="none"/>
          </a:ln>
        </p:spPr>
        <p:txBody>
          <a:bodyPr anchorCtr="0" anchor="ctr" bIns="91425" lIns="91425" spcFirstLastPara="1" rIns="91425" wrap="square" tIns="91425">
            <a:normAutofit/>
          </a:bodyPr>
          <a:lstStyle/>
          <a:p>
            <a:pPr indent="0" lvl="0" marL="0" rtl="0" algn="ctr">
              <a:spcBef>
                <a:spcPts val="0"/>
              </a:spcBef>
              <a:spcAft>
                <a:spcPts val="0"/>
              </a:spcAft>
              <a:buNone/>
            </a:pPr>
            <a:r>
              <a:rPr>
                <a:latin typeface="Lexend"/>
              </a:rPr>
              <a:t/>
            </a:r>
            <a:endParaRPr>
              <a:latin typeface="Lexend"/>
              <a:ea typeface="Lexend"/>
              <a:cs typeface="Lexend"/>
              <a:sym typeface="Lexend"/>
            </a:endParaRPr>
          </a:p>
        </p:txBody>
      </p:sp>
      <p:cxnSp>
        <p:nvCxnSpPr>
          <p:cNvPr id="981" name="Google Shape;981;p83"/>
          <p:cNvCxnSpPr/>
          <p:nvPr/>
        </p:nvCxnSpPr>
        <p:spPr>
          <a:xfrm flipH="1" rot="10800000">
            <a:off x="6466325" y="3828850"/>
            <a:ext cx="190500" cy="9600"/>
          </a:xfrm>
          <a:prstGeom prst="straightConnector1">
            <a:avLst/>
          </a:prstGeom>
          <a:noFill/>
          <a:ln cap="flat" cmpd="sng" w="19050">
            <a:solidFill>
              <a:schemeClr val="accent4"/>
            </a:solidFill>
            <a:prstDash val="solid"/>
            <a:round/>
            <a:headEnd len="med" w="med" type="none"/>
            <a:tailEnd len="med" w="med"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7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8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7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8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6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7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5" name="Shape 985"/>
        <p:cNvGrpSpPr/>
        <p:nvPr/>
      </p:nvGrpSpPr>
      <p:grpSpPr>
        <a:xfrm>
          <a:off x="0" y="0"/>
          <a:ext cx="0" cy="0"/>
          <a:chOff x="0" y="0"/>
          <a:chExt cx="0" cy="0"/>
        </a:xfrm>
      </p:grpSpPr>
      <p:sp>
        <p:nvSpPr>
          <p:cNvPr id="986" name="Google Shape;986;p84"/>
          <p:cNvSpPr txBox="1"/>
          <p:nvPr>
            <p:ph type="title"/>
          </p:nvPr>
        </p:nvSpPr>
        <p:spPr>
          <a:xfrm>
            <a:off x="324000" y="152400"/>
            <a:ext cx="713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a:latin typeface="Lexend"/>
              </a:rPr>
              <a:t>Bixi (Extrude) qaabka tafatirka (edit mode)</a:t>
            </a:r>
            <a:endParaRPr/>
          </a:p>
        </p:txBody>
      </p:sp>
      <p:sp>
        <p:nvSpPr>
          <p:cNvPr id="987" name="Google Shape;987;p84"/>
          <p:cNvSpPr txBox="1"/>
          <p:nvPr>
            <p:ph idx="1" type="body"/>
          </p:nvPr>
        </p:nvSpPr>
        <p:spPr>
          <a:xfrm>
            <a:off x="324000" y="810000"/>
            <a:ext cx="7135200" cy="661800"/>
          </a:xfrm>
          <a:prstGeom prst="rect">
            <a:avLst/>
          </a:prstGeom>
        </p:spPr>
        <p:txBody>
          <a:bodyPr anchorCtr="0" anchor="t" bIns="0" lIns="0" spcFirstLastPara="1" rIns="0" wrap="square" tIns="0">
            <a:normAutofit/>
          </a:bodyPr>
          <a:lstStyle/>
          <a:p>
            <a:pPr indent="0" lvl="0" marL="0" rtl="0" algn="l">
              <a:spcBef>
                <a:spcPts val="0"/>
              </a:spcBef>
              <a:spcAft>
                <a:spcPts val="1000"/>
              </a:spcAft>
              <a:buNone/>
            </a:pPr>
            <a:r>
              <a:rPr lang="en-GB" sz="1100">
                <a:latin typeface="Lexend"/>
              </a:rPr>
              <a:t>Blender dhexdiisa, waxaa suurtogal ah in la beddelo qaababka shaqada ee kala duwan.</a:t>
            </a:r>
            <a:endParaRPr sz="2000"/>
          </a:p>
        </p:txBody>
      </p:sp>
      <p:sp>
        <p:nvSpPr>
          <p:cNvPr id="988" name="Google Shape;988;p84"/>
          <p:cNvSpPr txBox="1"/>
          <p:nvPr>
            <p:ph idx="2" type="body"/>
          </p:nvPr>
        </p:nvSpPr>
        <p:spPr>
          <a:xfrm>
            <a:off x="324000" y="4748400"/>
            <a:ext cx="8216400" cy="924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a:latin typeface="Lexend"/>
              </a:rPr>
              <a:t>Blender Foundation – www.blender.org</a:t>
            </a:r>
            <a:endParaRPr/>
          </a:p>
        </p:txBody>
      </p:sp>
      <p:sp>
        <p:nvSpPr>
          <p:cNvPr id="989" name="Google Shape;989;p84"/>
          <p:cNvSpPr txBox="1"/>
          <p:nvPr>
            <p:ph idx="1" type="body"/>
          </p:nvPr>
        </p:nvSpPr>
        <p:spPr>
          <a:xfrm>
            <a:off x="3369600" y="1900300"/>
            <a:ext cx="5450400" cy="21087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GB" sz="1100">
                <a:latin typeface="Lexend"/>
              </a:rPr>
              <a:t>Darsigan, inta badan shaqada qaabaynta waxaa lagu qaban doonaa qaabka tafatirka (edit mode).</a:t>
            </a:r>
            <a:r>
              <a:rPr lang="en-GB" sz="1100">
                <a:latin typeface="Lexend"/>
              </a:rPr>
              <a:t/>
            </a:r>
            <a:r>
              <a:rPr lang="en-GB" sz="1100">
                <a:latin typeface="Lexend"/>
              </a:rPr>
              <a:t/>
            </a:r>
            <a:r>
              <a:rPr lang="en-GB" sz="1100">
                <a:latin typeface="Lexend"/>
              </a:rPr>
              <a:t/>
            </a:r>
            <a:r>
              <a:rPr lang="en-GB" sz="1100">
                <a:latin typeface="Lexend"/>
              </a:rPr>
              <a:t/>
            </a:r>
            <a:endParaRPr sz="2000"/>
          </a:p>
          <a:p>
            <a:pPr indent="0" lvl="0" marL="0" rtl="0" algn="l">
              <a:spcBef>
                <a:spcPts val="3000"/>
              </a:spcBef>
              <a:spcAft>
                <a:spcPts val="1000"/>
              </a:spcAft>
              <a:buNone/>
            </a:pPr>
            <a:r>
              <a:rPr lang="en-GB" sz="1100">
                <a:latin typeface="Lexend"/>
              </a:rPr>
              <a:t>Fiiro gaar ah: Waa muhiim inaad ku soo noqoto qaabka shayga (object mode) si aad u dhaqaajiso qaybaha oo aad ugu darto qaababka moodooyinka.</a:t>
            </a:r>
            <a:r>
              <a:rPr lang="en-GB" sz="1100">
                <a:latin typeface="Lexend"/>
              </a:rPr>
              <a:t/>
            </a:r>
            <a:r>
              <a:rPr lang="en-GB" sz="1100">
                <a:latin typeface="Lexend"/>
              </a:rPr>
              <a:t/>
            </a:r>
            <a:r>
              <a:rPr lang="en-GB" sz="1100">
                <a:latin typeface="Lexend"/>
              </a:rPr>
              <a:t/>
            </a:r>
            <a:r>
              <a:rPr lang="en-GB" sz="1100">
                <a:latin typeface="Lexend"/>
              </a:rPr>
              <a:t/>
            </a:r>
            <a:r>
              <a:rPr lang="en-GB" sz="1100">
                <a:latin typeface="Lexend"/>
              </a:rPr>
              <a:t/>
            </a:r>
            <a:endParaRPr sz="2000"/>
          </a:p>
        </p:txBody>
      </p:sp>
      <p:pic>
        <p:nvPicPr>
          <p:cNvPr id="990" name="Google Shape;990;p84"/>
          <p:cNvPicPr preferRelativeResize="0"/>
          <p:nvPr/>
        </p:nvPicPr>
        <p:blipFill>
          <a:blip r:embed="rId3">
            <a:alphaModFix/>
          </a:blip>
          <a:stretch>
            <a:fillRect/>
          </a:stretch>
        </p:blipFill>
        <p:spPr>
          <a:xfrm>
            <a:off x="324000" y="1545900"/>
            <a:ext cx="2843986" cy="3128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9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9">
                                            <p:txEl>
                                              <p:pRg end="1" st="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4" name="Shape 994"/>
        <p:cNvGrpSpPr/>
        <p:nvPr/>
      </p:nvGrpSpPr>
      <p:grpSpPr>
        <a:xfrm>
          <a:off x="0" y="0"/>
          <a:ext cx="0" cy="0"/>
          <a:chOff x="0" y="0"/>
          <a:chExt cx="0" cy="0"/>
        </a:xfrm>
      </p:grpSpPr>
      <p:sp>
        <p:nvSpPr>
          <p:cNvPr id="995" name="Google Shape;995;p85"/>
          <p:cNvSpPr txBox="1"/>
          <p:nvPr>
            <p:ph type="title"/>
          </p:nvPr>
        </p:nvSpPr>
        <p:spPr>
          <a:xfrm>
            <a:off x="324000" y="152400"/>
            <a:ext cx="7135200" cy="307800"/>
          </a:xfrm>
          <a:prstGeom prst="rect">
            <a:avLst/>
          </a:prstGeom>
        </p:spPr>
        <p:txBody>
          <a:bodyPr anchorCtr="0" anchor="ctr" bIns="0" lIns="0" spcFirstLastPara="1" rIns="0" wrap="square" tIns="0">
            <a:normAutofit/>
          </a:bodyPr>
          <a:lstStyle/>
          <a:p>
            <a:pPr indent="0" lvl="0" marL="0" rtl="0" algn="l">
              <a:spcBef>
                <a:spcPts val="0"/>
              </a:spcBef>
              <a:spcAft>
                <a:spcPts val="0"/>
              </a:spcAft>
              <a:buNone/>
              <a:defRPr/>
            </a:pPr>
            <a:r>
              <a:rPr lang="en-GB" sz="1100">
                <a:latin typeface="Lexend"/>
              </a:rPr>
              <a:t>Bixi (Extrude) qaabka tafatirka (edit mode)</a:t>
            </a:r>
            <a:endParaRPr/>
          </a:p>
        </p:txBody>
      </p:sp>
      <p:sp>
        <p:nvSpPr>
          <p:cNvPr id="996" name="Google Shape;996;p85"/>
          <p:cNvSpPr txBox="1"/>
          <p:nvPr>
            <p:ph idx="1" type="body"/>
          </p:nvPr>
        </p:nvSpPr>
        <p:spPr>
          <a:xfrm>
            <a:off x="324000" y="772200"/>
            <a:ext cx="7135200" cy="307800"/>
          </a:xfrm>
          <a:prstGeom prst="rect">
            <a:avLst/>
          </a:prstGeom>
        </p:spPr>
        <p:txBody>
          <a:bodyPr anchorCtr="0" anchor="t" bIns="0" lIns="0" spcFirstLastPara="1" rIns="0" wrap="square" tIns="0">
            <a:normAutofit/>
          </a:bodyPr>
          <a:lstStyle/>
          <a:p>
            <a:pPr indent="0" lvl="0" marL="0" rtl="0" algn="l">
              <a:spcBef>
                <a:spcPts val="0"/>
              </a:spcBef>
              <a:spcAft>
                <a:spcPts val="1000"/>
              </a:spcAft>
              <a:buNone/>
            </a:pPr>
            <a:r>
              <a:rPr lang="en-GB" sz="1800">
                <a:latin typeface="Lexend"/>
              </a:rPr>
              <a:t>Waa fududahay in la beddelo qaababka shaqada Blender dhexdiisa.</a:t>
            </a:r>
            <a:endParaRPr sz="2000"/>
          </a:p>
        </p:txBody>
      </p:sp>
      <p:sp>
        <p:nvSpPr>
          <p:cNvPr id="997" name="Google Shape;997;p85"/>
          <p:cNvSpPr txBox="1"/>
          <p:nvPr>
            <p:ph idx="2" type="body"/>
          </p:nvPr>
        </p:nvSpPr>
        <p:spPr>
          <a:xfrm>
            <a:off x="324000" y="4748400"/>
            <a:ext cx="8216400" cy="92400"/>
          </a:xfrm>
          <a:prstGeom prst="rect">
            <a:avLst/>
          </a:prstGeom>
        </p:spPr>
        <p:txBody>
          <a:bodyPr anchorCtr="0" anchor="t" bIns="0" lIns="0" spcFirstLastPara="1" rIns="0" wrap="square" tIns="0">
            <a:normAutofit/>
          </a:bodyPr>
          <a:lstStyle/>
          <a:p>
            <a:pPr indent="0" lvl="0" marL="0" rtl="0" algn="l">
              <a:spcBef>
                <a:spcPts val="0"/>
              </a:spcBef>
              <a:spcAft>
                <a:spcPts val="1000"/>
              </a:spcAft>
              <a:buNone/>
              <a:defRPr/>
            </a:pPr>
            <a:r>
              <a:rPr lang="en-GB" sz="1100">
                <a:latin typeface="Lexend"/>
              </a:rPr>
              <a:t>Blender Foundation – www.blender.org</a:t>
            </a:r>
            <a:endParaRPr/>
          </a:p>
        </p:txBody>
      </p:sp>
      <p:pic>
        <p:nvPicPr>
          <p:cNvPr id="998" name="Google Shape;998;p85"/>
          <p:cNvPicPr preferRelativeResize="0"/>
          <p:nvPr/>
        </p:nvPicPr>
        <p:blipFill rotWithShape="1">
          <a:blip r:embed="rId3">
            <a:alphaModFix/>
          </a:blip>
          <a:srcRect b="0" l="0" r="7097" t="0"/>
          <a:stretch/>
        </p:blipFill>
        <p:spPr>
          <a:xfrm>
            <a:off x="324000" y="1199975"/>
            <a:ext cx="4091700" cy="3319826"/>
          </a:xfrm>
          <a:prstGeom prst="rect">
            <a:avLst/>
          </a:prstGeom>
          <a:noFill/>
          <a:ln>
            <a:noFill/>
          </a:ln>
        </p:spPr>
      </p:pic>
      <p:sp>
        <p:nvSpPr>
          <p:cNvPr id="999" name="Google Shape;999;p85"/>
          <p:cNvSpPr txBox="1"/>
          <p:nvPr>
            <p:ph idx="1" type="body"/>
          </p:nvPr>
        </p:nvSpPr>
        <p:spPr>
          <a:xfrm>
            <a:off x="4824000" y="1795500"/>
            <a:ext cx="4091700" cy="16176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GB" sz="1100">
                <a:latin typeface="Lexend"/>
              </a:rPr>
              <a:t>Si loo beddelo qaababka:</a:t>
            </a:r>
            <a:endParaRPr sz="1800"/>
          </a:p>
          <a:p>
            <a:pPr indent="0" lvl="0" marL="0" rtl="0" algn="l">
              <a:spcBef>
                <a:spcPts val="1000"/>
              </a:spcBef>
              <a:spcAft>
                <a:spcPts val="0"/>
              </a:spcAft>
              <a:buNone/>
            </a:pPr>
            <a:r>
              <a:rPr lang="en-GB" sz="1100">
                <a:latin typeface="Lexend"/>
              </a:rPr>
              <a:t>dooro shay (object)</a:t>
            </a:r>
            <a:r>
              <a:rPr lang="en-GB" sz="1100">
                <a:latin typeface="Lexend"/>
              </a:rPr>
              <a:t/>
            </a:r>
            <a:r>
              <a:rPr lang="en-GB" sz="1100">
                <a:latin typeface="Lexend"/>
              </a:rPr>
              <a:t/>
            </a:r>
            <a:endParaRPr sz="1800"/>
          </a:p>
          <a:p>
            <a:pPr indent="0" lvl="0" marL="0" rtl="0" algn="l">
              <a:spcBef>
                <a:spcPts val="1000"/>
              </a:spcBef>
              <a:spcAft>
                <a:spcPts val="0"/>
              </a:spcAft>
              <a:buNone/>
            </a:pPr>
            <a:r>
              <a:rPr lang="en-GB" sz="1100">
                <a:latin typeface="Lexend"/>
              </a:rPr>
              <a:t>guji taabka isdhexgalka shayga (object interaction tab)</a:t>
            </a:r>
            <a:r>
              <a:rPr lang="en-GB" sz="1100">
                <a:latin typeface="Lexend"/>
              </a:rPr>
              <a:t/>
            </a:r>
            <a:r>
              <a:rPr lang="en-GB" sz="1100">
                <a:latin typeface="Lexend"/>
              </a:rPr>
              <a:t/>
            </a:r>
            <a:endParaRPr sz="1800"/>
          </a:p>
          <a:p>
            <a:pPr indent="0" lvl="0" marL="0" rtl="0" algn="l">
              <a:spcBef>
                <a:spcPts val="1000"/>
              </a:spcBef>
              <a:spcAft>
                <a:spcPts val="1000"/>
              </a:spcAft>
              <a:buNone/>
            </a:pPr>
            <a:r>
              <a:rPr lang="en-GB" sz="1100">
                <a:latin typeface="Lexend"/>
              </a:rPr>
              <a:t>guji qaabka la doonayo</a:t>
            </a:r>
            <a:endParaRPr sz="18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9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9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9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9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99">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99">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ak theme - Sep 2024 v2">
  <a:themeElements>
    <a:clrScheme name="Simple Light">
      <a:dk1>
        <a:srgbClr val="222222"/>
      </a:dk1>
      <a:lt1>
        <a:srgbClr val="FFFFFF"/>
      </a:lt1>
      <a:dk2>
        <a:srgbClr val="808080"/>
      </a:dk2>
      <a:lt2>
        <a:srgbClr val="F2F2F2"/>
      </a:lt2>
      <a:accent1>
        <a:srgbClr val="EBEDFE"/>
      </a:accent1>
      <a:accent2>
        <a:srgbClr val="374CF1"/>
      </a:accent2>
      <a:accent3>
        <a:srgbClr val="2563EB"/>
      </a:accent3>
      <a:accent4>
        <a:srgbClr val="4F7BE8"/>
      </a:accent4>
      <a:accent5>
        <a:srgbClr val="0B5FA5"/>
      </a:accent5>
      <a:accent6>
        <a:srgbClr val="287C34"/>
      </a:accent6>
      <a:hlink>
        <a:srgbClr val="374CF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