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2add98b9c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2add98b9c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b0d1b0a17d_0_19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b0d1b0a17d_0_19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add98b9c09_0_7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add98b9c09_0_7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b0d1b0a17d_0_7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2b0d1b0a17d_0_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2b0d1b0a17d_0_8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2b0d1b0a17d_0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2b0d1b0a17d_0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2b0d1b0a17d_0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b0d1b0a17d_0_10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b0d1b0a17d_0_1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b0d1b0a17d_0_18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b0d1b0a17d_0_1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2b0d1b0a17d_0_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2b0d1b0a17d_0_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2b06091492f_0_1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2b06091492f_0_1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2b0d1b0a17d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2b0d1b0a17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2b06091492f_0_1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2b06091492f_0_1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2b06091492f_0_17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2b06091492f_0_1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2b06091492f_0_1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2b06091492f_0_1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2b06091492f_0_1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2b06091492f_0_1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2b06091492f_0_18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5" name="Google Shape;1365;g2b06091492f_0_18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9" name="Shape 1419"/>
        <p:cNvGrpSpPr/>
        <p:nvPr/>
      </p:nvGrpSpPr>
      <p:grpSpPr>
        <a:xfrm>
          <a:off x="0" y="0"/>
          <a:ext cx="0" cy="0"/>
          <a:chOff x="0" y="0"/>
          <a:chExt cx="0" cy="0"/>
        </a:xfrm>
      </p:grpSpPr>
      <p:sp>
        <p:nvSpPr>
          <p:cNvPr id="1420" name="Google Shape;1420;g2b06091492f_0_19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1" name="Google Shape;1421;g2b06091492f_0_1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2b06091492f_0_19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2b06091492f_0_19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6" name="Shape 1526"/>
        <p:cNvGrpSpPr/>
        <p:nvPr/>
      </p:nvGrpSpPr>
      <p:grpSpPr>
        <a:xfrm>
          <a:off x="0" y="0"/>
          <a:ext cx="0" cy="0"/>
          <a:chOff x="0" y="0"/>
          <a:chExt cx="0" cy="0"/>
        </a:xfrm>
      </p:grpSpPr>
      <p:sp>
        <p:nvSpPr>
          <p:cNvPr id="1527" name="Google Shape;1527;g2b06091492f_0_2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8" name="Google Shape;1528;g2b06091492f_0_2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3" name="Shape 1583"/>
        <p:cNvGrpSpPr/>
        <p:nvPr/>
      </p:nvGrpSpPr>
      <p:grpSpPr>
        <a:xfrm>
          <a:off x="0" y="0"/>
          <a:ext cx="0" cy="0"/>
          <a:chOff x="0" y="0"/>
          <a:chExt cx="0" cy="0"/>
        </a:xfrm>
      </p:grpSpPr>
      <p:sp>
        <p:nvSpPr>
          <p:cNvPr id="1584" name="Google Shape;1584;g2b0d1b0a17d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5" name="Google Shape;1585;g2b0d1b0a17d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0" name="Shape 1610"/>
        <p:cNvGrpSpPr/>
        <p:nvPr/>
      </p:nvGrpSpPr>
      <p:grpSpPr>
        <a:xfrm>
          <a:off x="0" y="0"/>
          <a:ext cx="0" cy="0"/>
          <a:chOff x="0" y="0"/>
          <a:chExt cx="0" cy="0"/>
        </a:xfrm>
      </p:grpSpPr>
      <p:sp>
        <p:nvSpPr>
          <p:cNvPr id="1611" name="Google Shape;1611;g2b0d1b0a17d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2" name="Google Shape;1612;g2b0d1b0a17d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3" name="Shape 1623"/>
        <p:cNvGrpSpPr/>
        <p:nvPr/>
      </p:nvGrpSpPr>
      <p:grpSpPr>
        <a:xfrm>
          <a:off x="0" y="0"/>
          <a:ext cx="0" cy="0"/>
          <a:chOff x="0" y="0"/>
          <a:chExt cx="0" cy="0"/>
        </a:xfrm>
      </p:grpSpPr>
      <p:sp>
        <p:nvSpPr>
          <p:cNvPr id="1624" name="Google Shape;1624;g2b0d1b0a17d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5" name="Google Shape;1625;g2b0d1b0a17d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0" name="Shape 1660"/>
        <p:cNvGrpSpPr/>
        <p:nvPr/>
      </p:nvGrpSpPr>
      <p:grpSpPr>
        <a:xfrm>
          <a:off x="0" y="0"/>
          <a:ext cx="0" cy="0"/>
          <a:chOff x="0" y="0"/>
          <a:chExt cx="0" cy="0"/>
        </a:xfrm>
      </p:grpSpPr>
      <p:sp>
        <p:nvSpPr>
          <p:cNvPr id="1661" name="Google Shape;1661;g2b0d1b0a17d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2" name="Google Shape;1662;g2b0d1b0a17d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7" name="Shape 1707"/>
        <p:cNvGrpSpPr/>
        <p:nvPr/>
      </p:nvGrpSpPr>
      <p:grpSpPr>
        <a:xfrm>
          <a:off x="0" y="0"/>
          <a:ext cx="0" cy="0"/>
          <a:chOff x="0" y="0"/>
          <a:chExt cx="0" cy="0"/>
        </a:xfrm>
      </p:grpSpPr>
      <p:sp>
        <p:nvSpPr>
          <p:cNvPr id="1708" name="Google Shape;1708;g2b0d1b0a17d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9" name="Google Shape;1709;g2b0d1b0a17d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g1ef42cd74ba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0" name="Google Shape;1750;g1ef42cd74ba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6" name="Shape 1766"/>
        <p:cNvGrpSpPr/>
        <p:nvPr/>
      </p:nvGrpSpPr>
      <p:grpSpPr>
        <a:xfrm>
          <a:off x="0" y="0"/>
          <a:ext cx="0" cy="0"/>
          <a:chOff x="0" y="0"/>
          <a:chExt cx="0" cy="0"/>
        </a:xfrm>
      </p:grpSpPr>
      <p:sp>
        <p:nvSpPr>
          <p:cNvPr id="1767" name="Google Shape;1767;g2b0d1b0a17d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8" name="Google Shape;1768;g2b0d1b0a17d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8" name="Shape 1888"/>
        <p:cNvGrpSpPr/>
        <p:nvPr/>
      </p:nvGrpSpPr>
      <p:grpSpPr>
        <a:xfrm>
          <a:off x="0" y="0"/>
          <a:ext cx="0" cy="0"/>
          <a:chOff x="0" y="0"/>
          <a:chExt cx="0" cy="0"/>
        </a:xfrm>
      </p:grpSpPr>
      <p:sp>
        <p:nvSpPr>
          <p:cNvPr id="1889" name="Google Shape;1889;g2b0d1b0a17d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0" name="Google Shape;1890;g2b0d1b0a17d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9" name="Shape 1909"/>
        <p:cNvGrpSpPr/>
        <p:nvPr/>
      </p:nvGrpSpPr>
      <p:grpSpPr>
        <a:xfrm>
          <a:off x="0" y="0"/>
          <a:ext cx="0" cy="0"/>
          <a:chOff x="0" y="0"/>
          <a:chExt cx="0" cy="0"/>
        </a:xfrm>
      </p:grpSpPr>
      <p:sp>
        <p:nvSpPr>
          <p:cNvPr id="1910" name="Google Shape;1910;g2b0d1b0a17d_0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1" name="Google Shape;1911;g2b0d1b0a17d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4" name="Shape 2034"/>
        <p:cNvGrpSpPr/>
        <p:nvPr/>
      </p:nvGrpSpPr>
      <p:grpSpPr>
        <a:xfrm>
          <a:off x="0" y="0"/>
          <a:ext cx="0" cy="0"/>
          <a:chOff x="0" y="0"/>
          <a:chExt cx="0" cy="0"/>
        </a:xfrm>
      </p:grpSpPr>
      <p:sp>
        <p:nvSpPr>
          <p:cNvPr id="2035" name="Google Shape;2035;g2add98b9c09_0_1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6" name="Google Shape;2036;g2add98b9c09_0_1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g2afd6b14a6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4" name="Google Shape;2044;g2afd6b14a6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g2afd6b14a64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0" name="Google Shape;2070;g2afd6b14a64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5" name="Shape 2085"/>
        <p:cNvGrpSpPr/>
        <p:nvPr/>
      </p:nvGrpSpPr>
      <p:grpSpPr>
        <a:xfrm>
          <a:off x="0" y="0"/>
          <a:ext cx="0" cy="0"/>
          <a:chOff x="0" y="0"/>
          <a:chExt cx="0" cy="0"/>
        </a:xfrm>
      </p:grpSpPr>
      <p:sp>
        <p:nvSpPr>
          <p:cNvPr id="2086" name="Google Shape;2086;g2afd6b14a64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7" name="Google Shape;2087;g2afd6b14a64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2" name="Shape 2102"/>
        <p:cNvGrpSpPr/>
        <p:nvPr/>
      </p:nvGrpSpPr>
      <p:grpSpPr>
        <a:xfrm>
          <a:off x="0" y="0"/>
          <a:ext cx="0" cy="0"/>
          <a:chOff x="0" y="0"/>
          <a:chExt cx="0" cy="0"/>
        </a:xfrm>
      </p:grpSpPr>
      <p:sp>
        <p:nvSpPr>
          <p:cNvPr id="2103" name="Google Shape;2103;g2afd6b14a64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4" name="Google Shape;2104;g2afd6b14a64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8" name="Shape 2138"/>
        <p:cNvGrpSpPr/>
        <p:nvPr/>
      </p:nvGrpSpPr>
      <p:grpSpPr>
        <a:xfrm>
          <a:off x="0" y="0"/>
          <a:ext cx="0" cy="0"/>
          <a:chOff x="0" y="0"/>
          <a:chExt cx="0" cy="0"/>
        </a:xfrm>
      </p:grpSpPr>
      <p:sp>
        <p:nvSpPr>
          <p:cNvPr id="2139" name="Google Shape;2139;g2afd6b14a64_1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0" name="Google Shape;2140;g2afd6b14a64_1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3" name="Shape 2183"/>
        <p:cNvGrpSpPr/>
        <p:nvPr/>
      </p:nvGrpSpPr>
      <p:grpSpPr>
        <a:xfrm>
          <a:off x="0" y="0"/>
          <a:ext cx="0" cy="0"/>
          <a:chOff x="0" y="0"/>
          <a:chExt cx="0" cy="0"/>
        </a:xfrm>
      </p:grpSpPr>
      <p:sp>
        <p:nvSpPr>
          <p:cNvPr id="2184" name="Google Shape;2184;g2afd6b14a64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5" name="Google Shape;2185;g2afd6b14a64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3" name="Shape 2233"/>
        <p:cNvGrpSpPr/>
        <p:nvPr/>
      </p:nvGrpSpPr>
      <p:grpSpPr>
        <a:xfrm>
          <a:off x="0" y="0"/>
          <a:ext cx="0" cy="0"/>
          <a:chOff x="0" y="0"/>
          <a:chExt cx="0" cy="0"/>
        </a:xfrm>
      </p:grpSpPr>
      <p:sp>
        <p:nvSpPr>
          <p:cNvPr id="2234" name="Google Shape;2234;g2afd6b14a64_2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5" name="Google Shape;2235;g2afd6b14a64_2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8" name="Shape 2268"/>
        <p:cNvGrpSpPr/>
        <p:nvPr/>
      </p:nvGrpSpPr>
      <p:grpSpPr>
        <a:xfrm>
          <a:off x="0" y="0"/>
          <a:ext cx="0" cy="0"/>
          <a:chOff x="0" y="0"/>
          <a:chExt cx="0" cy="0"/>
        </a:xfrm>
      </p:grpSpPr>
      <p:sp>
        <p:nvSpPr>
          <p:cNvPr id="2269" name="Google Shape;2269;g2b0d1b0a17d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0" name="Google Shape;2270;g2b0d1b0a17d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4" name="Shape 2274"/>
        <p:cNvGrpSpPr/>
        <p:nvPr/>
      </p:nvGrpSpPr>
      <p:grpSpPr>
        <a:xfrm>
          <a:off x="0" y="0"/>
          <a:ext cx="0" cy="0"/>
          <a:chOff x="0" y="0"/>
          <a:chExt cx="0" cy="0"/>
        </a:xfrm>
      </p:grpSpPr>
      <p:sp>
        <p:nvSpPr>
          <p:cNvPr id="2275" name="Google Shape;2275;g2b0d1b0a17d_0_2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6" name="Google Shape;2276;g2b0d1b0a17d_0_2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2" name="Shape 2292"/>
        <p:cNvGrpSpPr/>
        <p:nvPr/>
      </p:nvGrpSpPr>
      <p:grpSpPr>
        <a:xfrm>
          <a:off x="0" y="0"/>
          <a:ext cx="0" cy="0"/>
          <a:chOff x="0" y="0"/>
          <a:chExt cx="0" cy="0"/>
        </a:xfrm>
      </p:grpSpPr>
      <p:sp>
        <p:nvSpPr>
          <p:cNvPr id="2293" name="Google Shape;2293;g2b0d1b0a17d_0_2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4" name="Google Shape;2294;g2b0d1b0a17d_0_2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9" name="Shape 2319"/>
        <p:cNvGrpSpPr/>
        <p:nvPr/>
      </p:nvGrpSpPr>
      <p:grpSpPr>
        <a:xfrm>
          <a:off x="0" y="0"/>
          <a:ext cx="0" cy="0"/>
          <a:chOff x="0" y="0"/>
          <a:chExt cx="0" cy="0"/>
        </a:xfrm>
      </p:grpSpPr>
      <p:sp>
        <p:nvSpPr>
          <p:cNvPr id="2320" name="Google Shape;2320;g2b0d1b0a17d_0_2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1" name="Google Shape;2321;g2b0d1b0a17d_0_2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8" name="Shape 2348"/>
        <p:cNvGrpSpPr/>
        <p:nvPr/>
      </p:nvGrpSpPr>
      <p:grpSpPr>
        <a:xfrm>
          <a:off x="0" y="0"/>
          <a:ext cx="0" cy="0"/>
          <a:chOff x="0" y="0"/>
          <a:chExt cx="0" cy="0"/>
        </a:xfrm>
      </p:grpSpPr>
      <p:sp>
        <p:nvSpPr>
          <p:cNvPr id="2349" name="Google Shape;2349;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0" name="Google Shape;2350;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3.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2.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8.png"/><Relationship Id="rId7" Type="http://schemas.openxmlformats.org/officeDocument/2006/relationships/image" Target="../media/image2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24.png"/><Relationship Id="rId4" Type="http://schemas.openxmlformats.org/officeDocument/2006/relationships/image" Target="../media/image64.png"/><Relationship Id="rId5" Type="http://schemas.openxmlformats.org/officeDocument/2006/relationships/image" Target="../media/image25.png"/><Relationship Id="rId6" Type="http://schemas.openxmlformats.org/officeDocument/2006/relationships/image" Target="../media/image33.png"/><Relationship Id="rId7"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4.png"/><Relationship Id="rId4" Type="http://schemas.openxmlformats.org/officeDocument/2006/relationships/image" Target="../media/image14.png"/><Relationship Id="rId5" Type="http://schemas.openxmlformats.org/officeDocument/2006/relationships/image" Target="../media/image24.png"/><Relationship Id="rId6" Type="http://schemas.openxmlformats.org/officeDocument/2006/relationships/image" Target="../media/image31.png"/><Relationship Id="rId7" Type="http://schemas.openxmlformats.org/officeDocument/2006/relationships/image" Target="../media/image25.png"/><Relationship Id="rId8" Type="http://schemas.openxmlformats.org/officeDocument/2006/relationships/image" Target="../media/image33.png"/><Relationship Id="rId9"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4.png"/><Relationship Id="rId4" Type="http://schemas.openxmlformats.org/officeDocument/2006/relationships/image" Target="../media/image30.png"/><Relationship Id="rId5" Type="http://schemas.openxmlformats.org/officeDocument/2006/relationships/image" Target="../media/image14.png"/><Relationship Id="rId6" Type="http://schemas.openxmlformats.org/officeDocument/2006/relationships/image" Target="../media/image24.png"/><Relationship Id="rId7" Type="http://schemas.openxmlformats.org/officeDocument/2006/relationships/image" Target="../media/image31.png"/><Relationship Id="rId8" Type="http://schemas.openxmlformats.org/officeDocument/2006/relationships/image" Target="../media/image25.png"/><Relationship Id="rId9" Type="http://schemas.openxmlformats.org/officeDocument/2006/relationships/image" Target="../media/image33.png"/><Relationship Id="rId10" Type="http://schemas.openxmlformats.org/officeDocument/2006/relationships/image" Target="../media/image37.png"/><Relationship Id="rId11"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8.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5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3" name="Shape 743"/>
        <p:cNvGrpSpPr/>
        <p:nvPr/>
      </p:nvGrpSpPr>
      <p:grpSpPr>
        <a:xfrm>
          <a:off x="0" y="0"/>
          <a:ext cx="0" cy="0"/>
          <a:chOff x="0" y="0"/>
          <a:chExt cx="0" cy="0"/>
        </a:xfrm>
      </p:grpSpPr>
      <p:sp>
        <p:nvSpPr>
          <p:cNvPr id="744" name="Google Shape;744;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5" name="Google Shape;745;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6" name="Google Shape;746;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7" name="Google Shape;747;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9" name="Google Shape;749;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 Id="rId3" Type="http://schemas.openxmlformats.org/officeDocument/2006/relationships/image" Target="../media/image5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9.xml"/><Relationship Id="rId3" Type="http://schemas.openxmlformats.org/officeDocument/2006/relationships/image" Target="../media/image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 Id="rId3" Type="http://schemas.openxmlformats.org/officeDocument/2006/relationships/image" Target="../media/image5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0.png"/><Relationship Id="rId9"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3.xml"/><Relationship Id="rId3" Type="http://schemas.openxmlformats.org/officeDocument/2006/relationships/image" Target="../media/image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0.xml"/><Relationship Id="rId3" Type="http://schemas.openxmlformats.org/officeDocument/2006/relationships/image" Target="../media/image5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60.png"/><Relationship Id="rId4" Type="http://schemas.openxmlformats.org/officeDocument/2006/relationships/image" Target="../media/image62.png"/><Relationship Id="rId5" Type="http://schemas.openxmlformats.org/officeDocument/2006/relationships/image" Target="../media/image54.png"/><Relationship Id="rId6" Type="http://schemas.openxmlformats.org/officeDocument/2006/relationships/image" Target="../media/image61.png"/><Relationship Id="rId7" Type="http://schemas.openxmlformats.org/officeDocument/2006/relationships/image" Target="../media/image59.png"/><Relationship Id="rId8" Type="http://schemas.openxmlformats.org/officeDocument/2006/relationships/image" Target="../media/image32.png"/><Relationship Id="rId9" Type="http://schemas.openxmlformats.org/officeDocument/2006/relationships/image" Target="../media/image34.png"/><Relationship Id="rId10" Type="http://schemas.openxmlformats.org/officeDocument/2006/relationships/image" Target="../media/image46.png"/><Relationship Id="rId11"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60.png"/><Relationship Id="rId4" Type="http://schemas.openxmlformats.org/officeDocument/2006/relationships/image" Target="../media/image62.png"/><Relationship Id="rId5" Type="http://schemas.openxmlformats.org/officeDocument/2006/relationships/image" Target="../media/image5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62.png"/><Relationship Id="rId4" Type="http://schemas.openxmlformats.org/officeDocument/2006/relationships/image" Target="../media/image54.png"/><Relationship Id="rId5"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 Id="rId3" Type="http://schemas.openxmlformats.org/officeDocument/2006/relationships/image" Target="../media/image54.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27.png"/><Relationship Id="rId7" Type="http://schemas.openxmlformats.org/officeDocument/2006/relationships/image" Target="../media/image34.png"/><Relationship Id="rId8"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60.png"/><Relationship Id="rId4" Type="http://schemas.openxmlformats.org/officeDocument/2006/relationships/image" Target="../media/image54.png"/><Relationship Id="rId5" Type="http://schemas.openxmlformats.org/officeDocument/2006/relationships/image" Target="../media/image61.png"/><Relationship Id="rId6" Type="http://schemas.openxmlformats.org/officeDocument/2006/relationships/image" Target="../media/image27.png"/><Relationship Id="rId7" Type="http://schemas.openxmlformats.org/officeDocument/2006/relationships/image" Target="../media/image34.png"/><Relationship Id="rId8" Type="http://schemas.openxmlformats.org/officeDocument/2006/relationships/image" Target="../media/image4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7.xml"/><Relationship Id="rId3" Type="http://schemas.openxmlformats.org/officeDocument/2006/relationships/image" Target="../media/image59.png"/><Relationship Id="rId4" Type="http://schemas.openxmlformats.org/officeDocument/2006/relationships/image" Target="../media/image54.png"/><Relationship Id="rId5" Type="http://schemas.openxmlformats.org/officeDocument/2006/relationships/image" Target="../media/image60.png"/><Relationship Id="rId6" Type="http://schemas.openxmlformats.org/officeDocument/2006/relationships/image" Target="../media/image32.png"/><Relationship Id="rId7" Type="http://schemas.openxmlformats.org/officeDocument/2006/relationships/image" Target="../media/image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8.xml"/><Relationship Id="rId3" Type="http://schemas.openxmlformats.org/officeDocument/2006/relationships/image" Target="../media/image6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Isku ekaanshaha qaababka</a:t>
            </a:r>
            <a:endParaRPr/>
          </a:p>
        </p:txBody>
      </p:sp>
      <p:sp>
        <p:nvSpPr>
          <p:cNvPr id="755" name="Google Shape;755;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joomatari iyo aragtida Pythagoras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9" name="Shape 759"/>
        <p:cNvGrpSpPr/>
        <p:nvPr/>
      </p:nvGrpSpPr>
      <p:grpSpPr>
        <a:xfrm>
          <a:off x="0" y="0"/>
          <a:ext cx="0" cy="0"/>
          <a:chOff x="0" y="0"/>
          <a:chExt cx="0" cy="0"/>
        </a:xfrm>
      </p:grpSpPr>
      <p:sp>
        <p:nvSpPr>
          <p:cNvPr id="760" name="Google Shape;760;p64"/>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garan karaa in qaababka isku ekaanshaha leh dhererka dhinacyada iyo cabbirka xaglaha labadaba la ilaaliyo.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ph idx="1" type="subTitle"/>
          </p:nvPr>
        </p:nvSpPr>
        <p:spPr>
          <a:xfrm>
            <a:off x="324000" y="1048850"/>
            <a:ext cx="8496000" cy="609000"/>
          </a:xfrm>
          <a:prstGeom prst="rect">
            <a:avLst/>
          </a:prstGeom>
          <a:noFill/>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dk1"/>
                </a:solidFill>
                <a:latin typeface="Lexend"/>
              </a:rPr>
              <a:t>Haddii qaab uu si sax ah ugu habboonaado korka qaab kale iyadoo la adeegsanayo wareeg (rotation), milicsi (reflection), ama turjumaad (translation), markaas qaababku waa isku ekaansho (congruent).</a:t>
            </a:r>
            <a:endParaRPr sz="2000"/>
          </a:p>
        </p:txBody>
      </p:sp>
      <p:sp>
        <p:nvSpPr>
          <p:cNvPr id="771" name="Google Shape;771;p66"/>
          <p:cNvSpPr txBox="1"/>
          <p:nvPr/>
        </p:nvSpPr>
        <p:spPr>
          <a:xfrm>
            <a:off x="324000" y="1963250"/>
            <a:ext cx="8496000" cy="78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Xaglaha co-interior waxay ku yaalliin dhinaca isku midka ah ee khadka transversal iyo dhexdooda labada khad ee kale.</a:t>
            </a:r>
            <a:r>
              <a:rPr lang="en-GB" sz="1400">
                <a:solidFill>
                  <a:schemeClr val="dk1"/>
                </a:solidFill>
                <a:latin typeface="Lexend"/>
                <a:ea typeface="Lexend"/>
                <a:cs typeface="Lexend"/>
                <a:sym typeface="Lexend"/>
              </a:rPr>
              <a:t/>
            </a:r>
            <a:endParaRPr sz="2000">
              <a:solidFill>
                <a:schemeClr val="dk1"/>
              </a:solidFill>
              <a:highlight>
                <a:srgbClr val="00FF00"/>
              </a:highlight>
              <a:latin typeface="Lexend"/>
              <a:ea typeface="Lexend"/>
              <a:cs typeface="Lexend"/>
              <a:sym typeface="Lexend"/>
            </a:endParaRPr>
          </a:p>
        </p:txBody>
      </p:sp>
      <p:pic>
        <p:nvPicPr>
          <p:cNvPr descr="co-interior angles " id="772" name="Google Shape;772;p66"/>
          <p:cNvPicPr preferRelativeResize="0"/>
          <p:nvPr/>
        </p:nvPicPr>
        <p:blipFill>
          <a:blip r:embed="rId3">
            <a:alphaModFix/>
          </a:blip>
          <a:stretch>
            <a:fillRect/>
          </a:stretch>
        </p:blipFill>
        <p:spPr>
          <a:xfrm>
            <a:off x="2699675" y="2747125"/>
            <a:ext cx="2402925" cy="1712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isku ekaanshaha</a:t>
            </a:r>
            <a:endParaRPr/>
          </a:p>
        </p:txBody>
      </p:sp>
      <p:sp>
        <p:nvSpPr>
          <p:cNvPr id="778" name="Google Shape;778;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mashaakilaadka qaababka isku ekaanshaha leh</a:t>
            </a:r>
            <a:endParaRPr/>
          </a:p>
        </p:txBody>
      </p:sp>
      <p:sp>
        <p:nvSpPr>
          <p:cNvPr id="779" name="Google Shape;779;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Isku ekaanshaha qaababka</a:t>
            </a:r>
            <a:endParaRPr/>
          </a:p>
        </p:txBody>
      </p:sp>
      <p:pic>
        <p:nvPicPr>
          <p:cNvPr id="780" name="Google Shape;780;p67"/>
          <p:cNvPicPr preferRelativeResize="0"/>
          <p:nvPr/>
        </p:nvPicPr>
        <p:blipFill>
          <a:blip r:embed="rId3">
            <a:alphaModFix/>
          </a:blip>
          <a:stretch>
            <a:fillRect/>
          </a:stretch>
        </p:blipFill>
        <p:spPr>
          <a:xfrm>
            <a:off x="40975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isku ekaanshaha</a:t>
            </a:r>
            <a:endParaRPr/>
          </a:p>
        </p:txBody>
      </p:sp>
      <p:sp>
        <p:nvSpPr>
          <p:cNvPr id="786" name="Google Shape;786;p68"/>
          <p:cNvSpPr txBox="1"/>
          <p:nvPr/>
        </p:nvSpPr>
        <p:spPr>
          <a:xfrm>
            <a:off x="324000" y="759300"/>
            <a:ext cx="8496000" cy="420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Qaababka leh dhererka iyo xaglaha isku midka ah waa isku ekaansho (congruent).</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787" name="Google Shape;787;p68"/>
          <p:cNvCxnSpPr/>
          <p:nvPr/>
        </p:nvCxnSpPr>
        <p:spPr>
          <a:xfrm rot="10800000">
            <a:off x="1918974" y="2639039"/>
            <a:ext cx="38400" cy="172800"/>
          </a:xfrm>
          <a:prstGeom prst="straightConnector1">
            <a:avLst/>
          </a:prstGeom>
          <a:noFill/>
          <a:ln cap="flat" cmpd="sng" w="28575">
            <a:solidFill>
              <a:schemeClr val="dk1"/>
            </a:solidFill>
            <a:prstDash val="solid"/>
            <a:round/>
            <a:headEnd len="med" w="med" type="none"/>
            <a:tailEnd len="med" w="med" type="triangle"/>
          </a:ln>
        </p:spPr>
      </p:cxnSp>
      <p:cxnSp>
        <p:nvCxnSpPr>
          <p:cNvPr id="788" name="Google Shape;788;p68"/>
          <p:cNvCxnSpPr/>
          <p:nvPr/>
        </p:nvCxnSpPr>
        <p:spPr>
          <a:xfrm>
            <a:off x="2446656" y="2104777"/>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789" name="Google Shape;789;p68"/>
          <p:cNvCxnSpPr/>
          <p:nvPr/>
        </p:nvCxnSpPr>
        <p:spPr>
          <a:xfrm>
            <a:off x="2550831" y="2104777"/>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790" name="Google Shape;790;p68"/>
          <p:cNvCxnSpPr/>
          <p:nvPr/>
        </p:nvCxnSpPr>
        <p:spPr>
          <a:xfrm>
            <a:off x="2639984" y="325655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791" name="Google Shape;791;p68"/>
          <p:cNvCxnSpPr/>
          <p:nvPr/>
        </p:nvCxnSpPr>
        <p:spPr>
          <a:xfrm>
            <a:off x="2744159" y="325655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792" name="Google Shape;792;p68"/>
          <p:cNvCxnSpPr/>
          <p:nvPr/>
        </p:nvCxnSpPr>
        <p:spPr>
          <a:xfrm rot="10800000">
            <a:off x="3365269" y="2635832"/>
            <a:ext cx="38400" cy="172800"/>
          </a:xfrm>
          <a:prstGeom prst="straightConnector1">
            <a:avLst/>
          </a:prstGeom>
          <a:noFill/>
          <a:ln cap="flat" cmpd="sng" w="28575">
            <a:solidFill>
              <a:schemeClr val="dk1"/>
            </a:solidFill>
            <a:prstDash val="solid"/>
            <a:round/>
            <a:headEnd len="med" w="med" type="none"/>
            <a:tailEnd len="med" w="med" type="triangle"/>
          </a:ln>
        </p:spPr>
      </p:cxnSp>
      <p:sp>
        <p:nvSpPr>
          <p:cNvPr id="793" name="Google Shape;793;p68"/>
          <p:cNvSpPr/>
          <p:nvPr/>
        </p:nvSpPr>
        <p:spPr>
          <a:xfrm>
            <a:off x="1637259" y="1963338"/>
            <a:ext cx="324000" cy="324000"/>
          </a:xfrm>
          <a:prstGeom prst="arc">
            <a:avLst>
              <a:gd fmla="val 21464275" name="adj1"/>
              <a:gd fmla="val 4582948"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4" name="Google Shape;794;p68"/>
          <p:cNvSpPr/>
          <p:nvPr/>
        </p:nvSpPr>
        <p:spPr>
          <a:xfrm>
            <a:off x="3047253" y="1963338"/>
            <a:ext cx="324000" cy="3240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5" name="Google Shape;795;p68"/>
          <p:cNvSpPr/>
          <p:nvPr/>
        </p:nvSpPr>
        <p:spPr>
          <a:xfrm>
            <a:off x="3047253" y="1963338"/>
            <a:ext cx="324000" cy="3240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6" name="Google Shape;796;p68"/>
          <p:cNvSpPr/>
          <p:nvPr/>
        </p:nvSpPr>
        <p:spPr>
          <a:xfrm>
            <a:off x="1914954" y="3071050"/>
            <a:ext cx="324000" cy="324000"/>
          </a:xfrm>
          <a:prstGeom prst="arc">
            <a:avLst>
              <a:gd fmla="val 15495598" name="adj1"/>
              <a:gd fmla="val 144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7" name="Google Shape;797;p68"/>
          <p:cNvSpPr/>
          <p:nvPr/>
        </p:nvSpPr>
        <p:spPr>
          <a:xfrm>
            <a:off x="3323923" y="3075320"/>
            <a:ext cx="324000" cy="324000"/>
          </a:xfrm>
          <a:prstGeom prst="arc">
            <a:avLst>
              <a:gd fmla="val 10641774" name="adj1"/>
              <a:gd fmla="val 16165567"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8" name="Google Shape;798;p68"/>
          <p:cNvSpPr/>
          <p:nvPr/>
        </p:nvSpPr>
        <p:spPr>
          <a:xfrm flipH="1">
            <a:off x="1786958" y="2106884"/>
            <a:ext cx="1733700" cy="1151400"/>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9" name="Google Shape;799;p68"/>
          <p:cNvSpPr txBox="1"/>
          <p:nvPr>
            <p:ph idx="1" type="body"/>
          </p:nvPr>
        </p:nvSpPr>
        <p:spPr>
          <a:xfrm>
            <a:off x="1930358" y="2224797"/>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sp>
        <p:nvSpPr>
          <p:cNvPr id="800" name="Google Shape;800;p68"/>
          <p:cNvSpPr txBox="1"/>
          <p:nvPr>
            <p:ph idx="1" type="body"/>
          </p:nvPr>
        </p:nvSpPr>
        <p:spPr>
          <a:xfrm>
            <a:off x="2224101" y="2929796"/>
            <a:ext cx="4467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801" name="Google Shape;801;p68"/>
          <p:cNvSpPr txBox="1"/>
          <p:nvPr>
            <p:ph idx="1" type="body"/>
          </p:nvPr>
        </p:nvSpPr>
        <p:spPr>
          <a:xfrm>
            <a:off x="2762065" y="2224806"/>
            <a:ext cx="4467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802" name="Google Shape;802;p68"/>
          <p:cNvSpPr txBox="1"/>
          <p:nvPr>
            <p:ph idx="1" type="body"/>
          </p:nvPr>
        </p:nvSpPr>
        <p:spPr>
          <a:xfrm>
            <a:off x="3105353" y="2929798"/>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cxnSp>
        <p:nvCxnSpPr>
          <p:cNvPr id="803" name="Google Shape;803;p68"/>
          <p:cNvCxnSpPr/>
          <p:nvPr/>
        </p:nvCxnSpPr>
        <p:spPr>
          <a:xfrm>
            <a:off x="1782336" y="1983524"/>
            <a:ext cx="1440000" cy="0"/>
          </a:xfrm>
          <a:prstGeom prst="straightConnector1">
            <a:avLst/>
          </a:prstGeom>
          <a:noFill/>
          <a:ln cap="flat" cmpd="sng" w="19050">
            <a:solidFill>
              <a:schemeClr val="dk1"/>
            </a:solidFill>
            <a:prstDash val="solid"/>
            <a:round/>
            <a:headEnd len="med" w="med" type="triangle"/>
            <a:tailEnd len="med" w="med" type="triangle"/>
          </a:ln>
        </p:spPr>
      </p:cxnSp>
      <p:cxnSp>
        <p:nvCxnSpPr>
          <p:cNvPr id="804" name="Google Shape;804;p68"/>
          <p:cNvCxnSpPr/>
          <p:nvPr/>
        </p:nvCxnSpPr>
        <p:spPr>
          <a:xfrm>
            <a:off x="2110242" y="3393526"/>
            <a:ext cx="1440000" cy="0"/>
          </a:xfrm>
          <a:prstGeom prst="straightConnector1">
            <a:avLst/>
          </a:prstGeom>
          <a:noFill/>
          <a:ln cap="flat" cmpd="sng" w="19050">
            <a:solidFill>
              <a:schemeClr val="dk1"/>
            </a:solidFill>
            <a:prstDash val="solid"/>
            <a:round/>
            <a:headEnd len="med" w="med" type="triangle"/>
            <a:tailEnd len="med" w="med" type="triangle"/>
          </a:ln>
        </p:spPr>
      </p:cxnSp>
      <p:cxnSp>
        <p:nvCxnSpPr>
          <p:cNvPr id="805" name="Google Shape;805;p68"/>
          <p:cNvCxnSpPr/>
          <p:nvPr/>
        </p:nvCxnSpPr>
        <p:spPr>
          <a:xfrm>
            <a:off x="3373131" y="2106884"/>
            <a:ext cx="312600" cy="1151700"/>
          </a:xfrm>
          <a:prstGeom prst="straightConnector1">
            <a:avLst/>
          </a:prstGeom>
          <a:noFill/>
          <a:ln cap="flat" cmpd="sng" w="19050">
            <a:solidFill>
              <a:schemeClr val="dk1"/>
            </a:solidFill>
            <a:prstDash val="solid"/>
            <a:round/>
            <a:headEnd len="med" w="med" type="triangle"/>
            <a:tailEnd len="med" w="med" type="triangle"/>
          </a:ln>
        </p:spPr>
      </p:cxnSp>
      <p:cxnSp>
        <p:nvCxnSpPr>
          <p:cNvPr id="806" name="Google Shape;806;p68"/>
          <p:cNvCxnSpPr/>
          <p:nvPr/>
        </p:nvCxnSpPr>
        <p:spPr>
          <a:xfrm>
            <a:off x="1593560" y="2106884"/>
            <a:ext cx="312600" cy="1151700"/>
          </a:xfrm>
          <a:prstGeom prst="straightConnector1">
            <a:avLst/>
          </a:prstGeom>
          <a:noFill/>
          <a:ln cap="flat" cmpd="sng" w="19050">
            <a:solidFill>
              <a:schemeClr val="dk1"/>
            </a:solidFill>
            <a:prstDash val="solid"/>
            <a:round/>
            <a:headEnd len="med" w="med" type="triangle"/>
            <a:tailEnd len="med" w="med" type="triangle"/>
          </a:ln>
        </p:spPr>
      </p:cxnSp>
      <p:sp>
        <p:nvSpPr>
          <p:cNvPr id="807" name="Google Shape;807;p68"/>
          <p:cNvSpPr txBox="1"/>
          <p:nvPr>
            <p:ph idx="1" type="body"/>
          </p:nvPr>
        </p:nvSpPr>
        <p:spPr>
          <a:xfrm>
            <a:off x="2196854" y="175222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808" name="Google Shape;808;p68"/>
          <p:cNvSpPr txBox="1"/>
          <p:nvPr>
            <p:ph idx="1" type="body"/>
          </p:nvPr>
        </p:nvSpPr>
        <p:spPr>
          <a:xfrm>
            <a:off x="2517873" y="341686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809" name="Google Shape;809;p68"/>
          <p:cNvSpPr txBox="1"/>
          <p:nvPr>
            <p:ph idx="1" type="body"/>
          </p:nvPr>
        </p:nvSpPr>
        <p:spPr>
          <a:xfrm>
            <a:off x="1062091" y="262365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sp>
        <p:nvSpPr>
          <p:cNvPr id="810" name="Google Shape;810;p68"/>
          <p:cNvSpPr txBox="1"/>
          <p:nvPr>
            <p:ph idx="1" type="body"/>
          </p:nvPr>
        </p:nvSpPr>
        <p:spPr>
          <a:xfrm>
            <a:off x="3617040" y="259436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cxnSp>
        <p:nvCxnSpPr>
          <p:cNvPr id="811" name="Google Shape;811;p68"/>
          <p:cNvCxnSpPr/>
          <p:nvPr/>
        </p:nvCxnSpPr>
        <p:spPr>
          <a:xfrm rot="10800000">
            <a:off x="5453164" y="2709558"/>
            <a:ext cx="44100" cy="199200"/>
          </a:xfrm>
          <a:prstGeom prst="straightConnector1">
            <a:avLst/>
          </a:prstGeom>
          <a:noFill/>
          <a:ln cap="flat" cmpd="sng" w="28575">
            <a:solidFill>
              <a:schemeClr val="dk1"/>
            </a:solidFill>
            <a:prstDash val="solid"/>
            <a:round/>
            <a:headEnd len="med" w="med" type="none"/>
            <a:tailEnd len="med" w="med" type="triangle"/>
          </a:ln>
        </p:spPr>
      </p:cxnSp>
      <p:cxnSp>
        <p:nvCxnSpPr>
          <p:cNvPr id="812" name="Google Shape;812;p68"/>
          <p:cNvCxnSpPr/>
          <p:nvPr/>
        </p:nvCxnSpPr>
        <p:spPr>
          <a:xfrm>
            <a:off x="6060853" y="2094319"/>
            <a:ext cx="180900" cy="0"/>
          </a:xfrm>
          <a:prstGeom prst="straightConnector1">
            <a:avLst/>
          </a:prstGeom>
          <a:noFill/>
          <a:ln cap="flat" cmpd="sng" w="28575">
            <a:solidFill>
              <a:schemeClr val="dk1"/>
            </a:solidFill>
            <a:prstDash val="solid"/>
            <a:round/>
            <a:headEnd len="med" w="med" type="none"/>
            <a:tailEnd len="med" w="med" type="triangle"/>
          </a:ln>
        </p:spPr>
      </p:cxnSp>
      <p:cxnSp>
        <p:nvCxnSpPr>
          <p:cNvPr id="813" name="Google Shape;813;p68"/>
          <p:cNvCxnSpPr/>
          <p:nvPr/>
        </p:nvCxnSpPr>
        <p:spPr>
          <a:xfrm>
            <a:off x="6180849" y="2094319"/>
            <a:ext cx="180900" cy="0"/>
          </a:xfrm>
          <a:prstGeom prst="straightConnector1">
            <a:avLst/>
          </a:prstGeom>
          <a:noFill/>
          <a:ln cap="flat" cmpd="sng" w="28575">
            <a:solidFill>
              <a:schemeClr val="dk1"/>
            </a:solidFill>
            <a:prstDash val="solid"/>
            <a:round/>
            <a:headEnd len="med" w="med" type="none"/>
            <a:tailEnd len="med" w="med" type="triangle"/>
          </a:ln>
        </p:spPr>
      </p:cxnSp>
      <p:cxnSp>
        <p:nvCxnSpPr>
          <p:cNvPr id="814" name="Google Shape;814;p68"/>
          <p:cNvCxnSpPr/>
          <p:nvPr/>
        </p:nvCxnSpPr>
        <p:spPr>
          <a:xfrm>
            <a:off x="6283542" y="3421005"/>
            <a:ext cx="180900" cy="0"/>
          </a:xfrm>
          <a:prstGeom prst="straightConnector1">
            <a:avLst/>
          </a:prstGeom>
          <a:noFill/>
          <a:ln cap="flat" cmpd="sng" w="28575">
            <a:solidFill>
              <a:schemeClr val="dk1"/>
            </a:solidFill>
            <a:prstDash val="solid"/>
            <a:round/>
            <a:headEnd len="med" w="med" type="none"/>
            <a:tailEnd len="med" w="med" type="triangle"/>
          </a:ln>
        </p:spPr>
      </p:cxnSp>
      <p:cxnSp>
        <p:nvCxnSpPr>
          <p:cNvPr id="815" name="Google Shape;815;p68"/>
          <p:cNvCxnSpPr/>
          <p:nvPr/>
        </p:nvCxnSpPr>
        <p:spPr>
          <a:xfrm>
            <a:off x="6403538" y="3421005"/>
            <a:ext cx="180900" cy="0"/>
          </a:xfrm>
          <a:prstGeom prst="straightConnector1">
            <a:avLst/>
          </a:prstGeom>
          <a:noFill/>
          <a:ln cap="flat" cmpd="sng" w="28575">
            <a:solidFill>
              <a:schemeClr val="dk1"/>
            </a:solidFill>
            <a:prstDash val="solid"/>
            <a:round/>
            <a:headEnd len="med" w="med" type="none"/>
            <a:tailEnd len="med" w="med" type="triangle"/>
          </a:ln>
        </p:spPr>
      </p:cxnSp>
      <p:cxnSp>
        <p:nvCxnSpPr>
          <p:cNvPr id="816" name="Google Shape;816;p68"/>
          <p:cNvCxnSpPr/>
          <p:nvPr/>
        </p:nvCxnSpPr>
        <p:spPr>
          <a:xfrm rot="10800000">
            <a:off x="7119109" y="2705864"/>
            <a:ext cx="44100" cy="199200"/>
          </a:xfrm>
          <a:prstGeom prst="straightConnector1">
            <a:avLst/>
          </a:prstGeom>
          <a:noFill/>
          <a:ln cap="flat" cmpd="sng" w="28575">
            <a:solidFill>
              <a:schemeClr val="dk1"/>
            </a:solidFill>
            <a:prstDash val="solid"/>
            <a:round/>
            <a:headEnd len="med" w="med" type="none"/>
            <a:tailEnd len="med" w="med" type="triangle"/>
          </a:ln>
        </p:spPr>
      </p:cxnSp>
      <p:sp>
        <p:nvSpPr>
          <p:cNvPr id="817" name="Google Shape;817;p68"/>
          <p:cNvSpPr/>
          <p:nvPr/>
        </p:nvSpPr>
        <p:spPr>
          <a:xfrm>
            <a:off x="5128533" y="1931400"/>
            <a:ext cx="373200" cy="373200"/>
          </a:xfrm>
          <a:prstGeom prst="arc">
            <a:avLst>
              <a:gd fmla="val 21464275" name="adj1"/>
              <a:gd fmla="val 4582948"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8" name="Google Shape;818;p68"/>
          <p:cNvSpPr/>
          <p:nvPr/>
        </p:nvSpPr>
        <p:spPr>
          <a:xfrm>
            <a:off x="6752663" y="1931400"/>
            <a:ext cx="373200" cy="3732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9" name="Google Shape;819;p68"/>
          <p:cNvSpPr/>
          <p:nvPr/>
        </p:nvSpPr>
        <p:spPr>
          <a:xfrm>
            <a:off x="6752663" y="1931400"/>
            <a:ext cx="373200" cy="3732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0" name="Google Shape;820;p68"/>
          <p:cNvSpPr/>
          <p:nvPr/>
        </p:nvSpPr>
        <p:spPr>
          <a:xfrm>
            <a:off x="5448401" y="3207334"/>
            <a:ext cx="373200" cy="373200"/>
          </a:xfrm>
          <a:prstGeom prst="arc">
            <a:avLst>
              <a:gd fmla="val 15495598" name="adj1"/>
              <a:gd fmla="val 144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1" name="Google Shape;821;p68"/>
          <p:cNvSpPr/>
          <p:nvPr/>
        </p:nvSpPr>
        <p:spPr>
          <a:xfrm>
            <a:off x="7071351" y="3212252"/>
            <a:ext cx="373200" cy="373200"/>
          </a:xfrm>
          <a:prstGeom prst="arc">
            <a:avLst>
              <a:gd fmla="val 10641774" name="adj1"/>
              <a:gd fmla="val 16165567"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2" name="Google Shape;822;p68"/>
          <p:cNvSpPr/>
          <p:nvPr/>
        </p:nvSpPr>
        <p:spPr>
          <a:xfrm flipH="1">
            <a:off x="5300865" y="2096745"/>
            <a:ext cx="1997100" cy="1326000"/>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3" name="Google Shape;823;p68"/>
          <p:cNvSpPr txBox="1"/>
          <p:nvPr>
            <p:ph idx="1" type="body"/>
          </p:nvPr>
        </p:nvSpPr>
        <p:spPr>
          <a:xfrm>
            <a:off x="5466145" y="2232566"/>
            <a:ext cx="416400" cy="1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sp>
        <p:nvSpPr>
          <p:cNvPr id="824" name="Google Shape;824;p68"/>
          <p:cNvSpPr txBox="1"/>
          <p:nvPr>
            <p:ph idx="1" type="body"/>
          </p:nvPr>
        </p:nvSpPr>
        <p:spPr>
          <a:xfrm>
            <a:off x="5804499" y="3044628"/>
            <a:ext cx="514500" cy="1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825" name="Google Shape;825;p68"/>
          <p:cNvSpPr txBox="1"/>
          <p:nvPr>
            <p:ph idx="1" type="body"/>
          </p:nvPr>
        </p:nvSpPr>
        <p:spPr>
          <a:xfrm>
            <a:off x="6424163" y="2232575"/>
            <a:ext cx="514500" cy="1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826" name="Google Shape;826;p68"/>
          <p:cNvSpPr txBox="1"/>
          <p:nvPr>
            <p:ph idx="1" type="body"/>
          </p:nvPr>
        </p:nvSpPr>
        <p:spPr>
          <a:xfrm>
            <a:off x="6819587" y="3044631"/>
            <a:ext cx="416400" cy="1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cxnSp>
        <p:nvCxnSpPr>
          <p:cNvPr id="827" name="Google Shape;827;p68"/>
          <p:cNvCxnSpPr/>
          <p:nvPr/>
        </p:nvCxnSpPr>
        <p:spPr>
          <a:xfrm>
            <a:off x="5295643" y="1954652"/>
            <a:ext cx="1659000" cy="0"/>
          </a:xfrm>
          <a:prstGeom prst="straightConnector1">
            <a:avLst/>
          </a:prstGeom>
          <a:noFill/>
          <a:ln cap="flat" cmpd="sng" w="19050">
            <a:solidFill>
              <a:schemeClr val="dk1"/>
            </a:solidFill>
            <a:prstDash val="solid"/>
            <a:round/>
            <a:headEnd len="med" w="med" type="triangle"/>
            <a:tailEnd len="med" w="med" type="triangle"/>
          </a:ln>
        </p:spPr>
      </p:cxnSp>
      <p:cxnSp>
        <p:nvCxnSpPr>
          <p:cNvPr id="828" name="Google Shape;828;p68"/>
          <p:cNvCxnSpPr/>
          <p:nvPr/>
        </p:nvCxnSpPr>
        <p:spPr>
          <a:xfrm>
            <a:off x="5673348" y="3578782"/>
            <a:ext cx="1659000" cy="0"/>
          </a:xfrm>
          <a:prstGeom prst="straightConnector1">
            <a:avLst/>
          </a:prstGeom>
          <a:noFill/>
          <a:ln cap="flat" cmpd="sng" w="19050">
            <a:solidFill>
              <a:schemeClr val="dk1"/>
            </a:solidFill>
            <a:prstDash val="solid"/>
            <a:round/>
            <a:headEnd len="med" w="med" type="triangle"/>
            <a:tailEnd len="med" w="med" type="triangle"/>
          </a:ln>
        </p:spPr>
      </p:cxnSp>
      <p:cxnSp>
        <p:nvCxnSpPr>
          <p:cNvPr id="829" name="Google Shape;829;p68"/>
          <p:cNvCxnSpPr/>
          <p:nvPr/>
        </p:nvCxnSpPr>
        <p:spPr>
          <a:xfrm>
            <a:off x="7128033" y="2096745"/>
            <a:ext cx="360000" cy="1326900"/>
          </a:xfrm>
          <a:prstGeom prst="straightConnector1">
            <a:avLst/>
          </a:prstGeom>
          <a:noFill/>
          <a:ln cap="flat" cmpd="sng" w="19050">
            <a:solidFill>
              <a:schemeClr val="dk1"/>
            </a:solidFill>
            <a:prstDash val="solid"/>
            <a:round/>
            <a:headEnd len="med" w="med" type="triangle"/>
            <a:tailEnd len="med" w="med" type="triangle"/>
          </a:ln>
        </p:spPr>
      </p:cxnSp>
      <p:cxnSp>
        <p:nvCxnSpPr>
          <p:cNvPr id="830" name="Google Shape;830;p68"/>
          <p:cNvCxnSpPr/>
          <p:nvPr/>
        </p:nvCxnSpPr>
        <p:spPr>
          <a:xfrm>
            <a:off x="5078198" y="2096745"/>
            <a:ext cx="360000" cy="1326900"/>
          </a:xfrm>
          <a:prstGeom prst="straightConnector1">
            <a:avLst/>
          </a:prstGeom>
          <a:noFill/>
          <a:ln cap="flat" cmpd="sng" w="19050">
            <a:solidFill>
              <a:schemeClr val="dk1"/>
            </a:solidFill>
            <a:prstDash val="solid"/>
            <a:round/>
            <a:headEnd len="med" w="med" type="triangle"/>
            <a:tailEnd len="med" w="med" type="triangle"/>
          </a:ln>
        </p:spPr>
      </p:cxnSp>
      <p:sp>
        <p:nvSpPr>
          <p:cNvPr id="831" name="Google Shape;831;p68"/>
          <p:cNvSpPr txBox="1"/>
          <p:nvPr>
            <p:ph idx="1" type="body"/>
          </p:nvPr>
        </p:nvSpPr>
        <p:spPr>
          <a:xfrm>
            <a:off x="5872197" y="1710850"/>
            <a:ext cx="783300" cy="1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88 mm</a:t>
            </a:r>
            <a:endParaRPr sz="1600"/>
          </a:p>
        </p:txBody>
      </p:sp>
      <p:sp>
        <p:nvSpPr>
          <p:cNvPr id="832" name="Google Shape;832;p68"/>
          <p:cNvSpPr txBox="1"/>
          <p:nvPr>
            <p:ph idx="1" type="body"/>
          </p:nvPr>
        </p:nvSpPr>
        <p:spPr>
          <a:xfrm>
            <a:off x="6142886" y="3605669"/>
            <a:ext cx="783300" cy="1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88 mm</a:t>
            </a:r>
            <a:endParaRPr sz="1600"/>
          </a:p>
        </p:txBody>
      </p:sp>
      <p:sp>
        <p:nvSpPr>
          <p:cNvPr id="833" name="Google Shape;833;p68"/>
          <p:cNvSpPr txBox="1"/>
          <p:nvPr>
            <p:ph idx="1" type="body"/>
          </p:nvPr>
        </p:nvSpPr>
        <p:spPr>
          <a:xfrm>
            <a:off x="4587719" y="2725932"/>
            <a:ext cx="783300" cy="1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77 mm</a:t>
            </a:r>
            <a:endParaRPr sz="1600"/>
          </a:p>
        </p:txBody>
      </p:sp>
      <p:sp>
        <p:nvSpPr>
          <p:cNvPr id="834" name="Google Shape;834;p68"/>
          <p:cNvSpPr txBox="1"/>
          <p:nvPr>
            <p:ph idx="1" type="body"/>
          </p:nvPr>
        </p:nvSpPr>
        <p:spPr>
          <a:xfrm>
            <a:off x="7408984" y="2658260"/>
            <a:ext cx="783300" cy="18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77 mm</a:t>
            </a:r>
            <a:endParaRPr sz="1600"/>
          </a:p>
        </p:txBody>
      </p:sp>
      <p:sp>
        <p:nvSpPr>
          <p:cNvPr id="835" name="Google Shape;835;p68"/>
          <p:cNvSpPr txBox="1"/>
          <p:nvPr/>
        </p:nvSpPr>
        <p:spPr>
          <a:xfrm>
            <a:off x="327175" y="4079000"/>
            <a:ext cx="8496000" cy="69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Qaababkani waxay leeyihiin xaglaha isku midka ah laakiin ma aha isku ekaansho (incongruent) sababtoo ah dhererka way kala duwan yihiin.</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836" name="Google Shape;836;p68"/>
          <p:cNvSpPr txBox="1"/>
          <p:nvPr/>
        </p:nvSpPr>
        <p:spPr>
          <a:xfrm>
            <a:off x="324000" y="1140300"/>
            <a:ext cx="8496000" cy="420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Marka qaababku aan isku ekaansho ahayn, waxay yihiin kuwa aan isku ekaansho ahayn (incongruent).</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69"/>
          <p:cNvSpPr/>
          <p:nvPr/>
        </p:nvSpPr>
        <p:spPr>
          <a:xfrm flipH="1">
            <a:off x="5409675" y="2160000"/>
            <a:ext cx="1778400" cy="1098300"/>
          </a:xfrm>
          <a:prstGeom prst="parallelogram">
            <a:avLst>
              <a:gd fmla="val 29009"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2" name="Google Shape;842;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isku ekaanshaha</a:t>
            </a:r>
            <a:endParaRPr/>
          </a:p>
        </p:txBody>
      </p:sp>
      <p:sp>
        <p:nvSpPr>
          <p:cNvPr id="843" name="Google Shape;843;p69"/>
          <p:cNvSpPr txBox="1"/>
          <p:nvPr/>
        </p:nvSpPr>
        <p:spPr>
          <a:xfrm>
            <a:off x="324000" y="759300"/>
            <a:ext cx="8496000" cy="420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Qaababka leh dherer iyo xaglo isku mid ah waa isku mid (congruent).</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844" name="Google Shape;844;p69"/>
          <p:cNvCxnSpPr/>
          <p:nvPr/>
        </p:nvCxnSpPr>
        <p:spPr>
          <a:xfrm rot="10800000">
            <a:off x="1918974" y="2639039"/>
            <a:ext cx="38400" cy="172800"/>
          </a:xfrm>
          <a:prstGeom prst="straightConnector1">
            <a:avLst/>
          </a:prstGeom>
          <a:noFill/>
          <a:ln cap="flat" cmpd="sng" w="28575">
            <a:solidFill>
              <a:schemeClr val="dk1"/>
            </a:solidFill>
            <a:prstDash val="solid"/>
            <a:round/>
            <a:headEnd len="med" w="med" type="none"/>
            <a:tailEnd len="med" w="med" type="triangle"/>
          </a:ln>
        </p:spPr>
      </p:cxnSp>
      <p:cxnSp>
        <p:nvCxnSpPr>
          <p:cNvPr id="845" name="Google Shape;845;p69"/>
          <p:cNvCxnSpPr/>
          <p:nvPr/>
        </p:nvCxnSpPr>
        <p:spPr>
          <a:xfrm>
            <a:off x="2446656" y="2104777"/>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846" name="Google Shape;846;p69"/>
          <p:cNvCxnSpPr/>
          <p:nvPr/>
        </p:nvCxnSpPr>
        <p:spPr>
          <a:xfrm>
            <a:off x="2550831" y="2104777"/>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847" name="Google Shape;847;p69"/>
          <p:cNvCxnSpPr/>
          <p:nvPr/>
        </p:nvCxnSpPr>
        <p:spPr>
          <a:xfrm>
            <a:off x="2639984" y="325655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848" name="Google Shape;848;p69"/>
          <p:cNvCxnSpPr/>
          <p:nvPr/>
        </p:nvCxnSpPr>
        <p:spPr>
          <a:xfrm>
            <a:off x="2744159" y="325655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849" name="Google Shape;849;p69"/>
          <p:cNvCxnSpPr/>
          <p:nvPr/>
        </p:nvCxnSpPr>
        <p:spPr>
          <a:xfrm rot="10800000">
            <a:off x="3365269" y="2635832"/>
            <a:ext cx="38400" cy="172800"/>
          </a:xfrm>
          <a:prstGeom prst="straightConnector1">
            <a:avLst/>
          </a:prstGeom>
          <a:noFill/>
          <a:ln cap="flat" cmpd="sng" w="28575">
            <a:solidFill>
              <a:schemeClr val="dk1"/>
            </a:solidFill>
            <a:prstDash val="solid"/>
            <a:round/>
            <a:headEnd len="med" w="med" type="none"/>
            <a:tailEnd len="med" w="med" type="triangle"/>
          </a:ln>
        </p:spPr>
      </p:cxnSp>
      <p:sp>
        <p:nvSpPr>
          <p:cNvPr id="850" name="Google Shape;850;p69"/>
          <p:cNvSpPr/>
          <p:nvPr/>
        </p:nvSpPr>
        <p:spPr>
          <a:xfrm>
            <a:off x="1637259" y="1963338"/>
            <a:ext cx="324000" cy="324000"/>
          </a:xfrm>
          <a:prstGeom prst="arc">
            <a:avLst>
              <a:gd fmla="val 21464275" name="adj1"/>
              <a:gd fmla="val 4582948"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1" name="Google Shape;851;p69"/>
          <p:cNvSpPr/>
          <p:nvPr/>
        </p:nvSpPr>
        <p:spPr>
          <a:xfrm>
            <a:off x="3047253" y="1963338"/>
            <a:ext cx="324000" cy="3240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2" name="Google Shape;852;p69"/>
          <p:cNvSpPr/>
          <p:nvPr/>
        </p:nvSpPr>
        <p:spPr>
          <a:xfrm>
            <a:off x="3047253" y="1963338"/>
            <a:ext cx="324000" cy="3240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3" name="Google Shape;853;p69"/>
          <p:cNvSpPr/>
          <p:nvPr/>
        </p:nvSpPr>
        <p:spPr>
          <a:xfrm>
            <a:off x="1914954" y="3071050"/>
            <a:ext cx="324000" cy="324000"/>
          </a:xfrm>
          <a:prstGeom prst="arc">
            <a:avLst>
              <a:gd fmla="val 15495598" name="adj1"/>
              <a:gd fmla="val 144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4" name="Google Shape;854;p69"/>
          <p:cNvSpPr/>
          <p:nvPr/>
        </p:nvSpPr>
        <p:spPr>
          <a:xfrm>
            <a:off x="3323923" y="3075320"/>
            <a:ext cx="324000" cy="324000"/>
          </a:xfrm>
          <a:prstGeom prst="arc">
            <a:avLst>
              <a:gd fmla="val 10641774" name="adj1"/>
              <a:gd fmla="val 16165567"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5" name="Google Shape;855;p69"/>
          <p:cNvSpPr/>
          <p:nvPr/>
        </p:nvSpPr>
        <p:spPr>
          <a:xfrm flipH="1">
            <a:off x="1786958" y="2106884"/>
            <a:ext cx="1733700" cy="1151400"/>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6" name="Google Shape;856;p69"/>
          <p:cNvSpPr txBox="1"/>
          <p:nvPr>
            <p:ph idx="1" type="body"/>
          </p:nvPr>
        </p:nvSpPr>
        <p:spPr>
          <a:xfrm>
            <a:off x="1930358" y="2224797"/>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sp>
        <p:nvSpPr>
          <p:cNvPr id="857" name="Google Shape;857;p69"/>
          <p:cNvSpPr txBox="1"/>
          <p:nvPr>
            <p:ph idx="1" type="body"/>
          </p:nvPr>
        </p:nvSpPr>
        <p:spPr>
          <a:xfrm>
            <a:off x="2224101" y="2929796"/>
            <a:ext cx="4467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858" name="Google Shape;858;p69"/>
          <p:cNvSpPr txBox="1"/>
          <p:nvPr>
            <p:ph idx="1" type="body"/>
          </p:nvPr>
        </p:nvSpPr>
        <p:spPr>
          <a:xfrm>
            <a:off x="2762065" y="2224806"/>
            <a:ext cx="4467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859" name="Google Shape;859;p69"/>
          <p:cNvSpPr txBox="1"/>
          <p:nvPr>
            <p:ph idx="1" type="body"/>
          </p:nvPr>
        </p:nvSpPr>
        <p:spPr>
          <a:xfrm>
            <a:off x="3105353" y="2929798"/>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cxnSp>
        <p:nvCxnSpPr>
          <p:cNvPr id="860" name="Google Shape;860;p69"/>
          <p:cNvCxnSpPr/>
          <p:nvPr/>
        </p:nvCxnSpPr>
        <p:spPr>
          <a:xfrm>
            <a:off x="1782336" y="1983524"/>
            <a:ext cx="1440000" cy="0"/>
          </a:xfrm>
          <a:prstGeom prst="straightConnector1">
            <a:avLst/>
          </a:prstGeom>
          <a:noFill/>
          <a:ln cap="flat" cmpd="sng" w="19050">
            <a:solidFill>
              <a:schemeClr val="dk1"/>
            </a:solidFill>
            <a:prstDash val="solid"/>
            <a:round/>
            <a:headEnd len="med" w="med" type="triangle"/>
            <a:tailEnd len="med" w="med" type="triangle"/>
          </a:ln>
        </p:spPr>
      </p:cxnSp>
      <p:cxnSp>
        <p:nvCxnSpPr>
          <p:cNvPr id="861" name="Google Shape;861;p69"/>
          <p:cNvCxnSpPr/>
          <p:nvPr/>
        </p:nvCxnSpPr>
        <p:spPr>
          <a:xfrm>
            <a:off x="2110242" y="3393526"/>
            <a:ext cx="1440000" cy="0"/>
          </a:xfrm>
          <a:prstGeom prst="straightConnector1">
            <a:avLst/>
          </a:prstGeom>
          <a:noFill/>
          <a:ln cap="flat" cmpd="sng" w="19050">
            <a:solidFill>
              <a:schemeClr val="dk1"/>
            </a:solidFill>
            <a:prstDash val="solid"/>
            <a:round/>
            <a:headEnd len="med" w="med" type="triangle"/>
            <a:tailEnd len="med" w="med" type="triangle"/>
          </a:ln>
        </p:spPr>
      </p:cxnSp>
      <p:cxnSp>
        <p:nvCxnSpPr>
          <p:cNvPr id="862" name="Google Shape;862;p69"/>
          <p:cNvCxnSpPr/>
          <p:nvPr/>
        </p:nvCxnSpPr>
        <p:spPr>
          <a:xfrm>
            <a:off x="3373131" y="2106884"/>
            <a:ext cx="312600" cy="1151700"/>
          </a:xfrm>
          <a:prstGeom prst="straightConnector1">
            <a:avLst/>
          </a:prstGeom>
          <a:noFill/>
          <a:ln cap="flat" cmpd="sng" w="19050">
            <a:solidFill>
              <a:schemeClr val="dk1"/>
            </a:solidFill>
            <a:prstDash val="solid"/>
            <a:round/>
            <a:headEnd len="med" w="med" type="triangle"/>
            <a:tailEnd len="med" w="med" type="triangle"/>
          </a:ln>
        </p:spPr>
      </p:cxnSp>
      <p:cxnSp>
        <p:nvCxnSpPr>
          <p:cNvPr id="863" name="Google Shape;863;p69"/>
          <p:cNvCxnSpPr/>
          <p:nvPr/>
        </p:nvCxnSpPr>
        <p:spPr>
          <a:xfrm>
            <a:off x="1593560" y="2106884"/>
            <a:ext cx="312600" cy="1151700"/>
          </a:xfrm>
          <a:prstGeom prst="straightConnector1">
            <a:avLst/>
          </a:prstGeom>
          <a:noFill/>
          <a:ln cap="flat" cmpd="sng" w="19050">
            <a:solidFill>
              <a:schemeClr val="dk1"/>
            </a:solidFill>
            <a:prstDash val="solid"/>
            <a:round/>
            <a:headEnd len="med" w="med" type="triangle"/>
            <a:tailEnd len="med" w="med" type="triangle"/>
          </a:ln>
        </p:spPr>
      </p:cxnSp>
      <p:sp>
        <p:nvSpPr>
          <p:cNvPr id="864" name="Google Shape;864;p69"/>
          <p:cNvSpPr txBox="1"/>
          <p:nvPr>
            <p:ph idx="1" type="body"/>
          </p:nvPr>
        </p:nvSpPr>
        <p:spPr>
          <a:xfrm>
            <a:off x="2196854" y="175222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865" name="Google Shape;865;p69"/>
          <p:cNvSpPr txBox="1"/>
          <p:nvPr>
            <p:ph idx="1" type="body"/>
          </p:nvPr>
        </p:nvSpPr>
        <p:spPr>
          <a:xfrm>
            <a:off x="2517873" y="341686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866" name="Google Shape;866;p69"/>
          <p:cNvSpPr txBox="1"/>
          <p:nvPr>
            <p:ph idx="1" type="body"/>
          </p:nvPr>
        </p:nvSpPr>
        <p:spPr>
          <a:xfrm>
            <a:off x="1062091" y="262365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sp>
        <p:nvSpPr>
          <p:cNvPr id="867" name="Google Shape;867;p69"/>
          <p:cNvSpPr txBox="1"/>
          <p:nvPr>
            <p:ph idx="1" type="body"/>
          </p:nvPr>
        </p:nvSpPr>
        <p:spPr>
          <a:xfrm>
            <a:off x="3617040" y="259436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sp>
        <p:nvSpPr>
          <p:cNvPr id="868" name="Google Shape;868;p69"/>
          <p:cNvSpPr txBox="1"/>
          <p:nvPr/>
        </p:nvSpPr>
        <p:spPr>
          <a:xfrm>
            <a:off x="327175" y="4079000"/>
            <a:ext cx="8496000" cy="69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Qaababkani waxay leeyihiin dherer isku mid ah laakiin ma aha isku mid (incongruent) sababtoo ah xagluhu way kala duwan yihiin.</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r>
              <a:rPr lang="en-GB" sz="1400">
                <a:solidFill>
                  <a:schemeClr val="accent4"/>
                </a:solidFill>
                <a:latin typeface="Lexend"/>
                <a:ea typeface="Lexend"/>
                <a:cs typeface="Lexend"/>
                <a:sym typeface="Lexend"/>
              </a:rPr>
              <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869" name="Google Shape;869;p69"/>
          <p:cNvSpPr txBox="1"/>
          <p:nvPr/>
        </p:nvSpPr>
        <p:spPr>
          <a:xfrm>
            <a:off x="324000" y="1140300"/>
            <a:ext cx="8496000" cy="420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Marka qaababku aan isku mid ahayn, waa kuwo aan isku mid ahayn (incongruent).</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870" name="Google Shape;870;p69"/>
          <p:cNvCxnSpPr/>
          <p:nvPr/>
        </p:nvCxnSpPr>
        <p:spPr>
          <a:xfrm rot="10800000">
            <a:off x="5559936" y="2639039"/>
            <a:ext cx="38400" cy="172800"/>
          </a:xfrm>
          <a:prstGeom prst="straightConnector1">
            <a:avLst/>
          </a:prstGeom>
          <a:noFill/>
          <a:ln cap="flat" cmpd="sng" w="28575">
            <a:solidFill>
              <a:schemeClr val="dk1"/>
            </a:solidFill>
            <a:prstDash val="solid"/>
            <a:round/>
            <a:headEnd len="med" w="med" type="none"/>
            <a:tailEnd len="med" w="med" type="triangle"/>
          </a:ln>
        </p:spPr>
      </p:cxnSp>
      <p:cxnSp>
        <p:nvCxnSpPr>
          <p:cNvPr id="871" name="Google Shape;871;p69"/>
          <p:cNvCxnSpPr/>
          <p:nvPr/>
        </p:nvCxnSpPr>
        <p:spPr>
          <a:xfrm>
            <a:off x="5990622" y="216434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872" name="Google Shape;872;p69"/>
          <p:cNvCxnSpPr/>
          <p:nvPr/>
        </p:nvCxnSpPr>
        <p:spPr>
          <a:xfrm>
            <a:off x="6094796" y="216434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873" name="Google Shape;873;p69"/>
          <p:cNvCxnSpPr/>
          <p:nvPr/>
        </p:nvCxnSpPr>
        <p:spPr>
          <a:xfrm>
            <a:off x="6297584" y="325655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874" name="Google Shape;874;p69"/>
          <p:cNvCxnSpPr/>
          <p:nvPr/>
        </p:nvCxnSpPr>
        <p:spPr>
          <a:xfrm>
            <a:off x="6401759" y="325655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875" name="Google Shape;875;p69"/>
          <p:cNvCxnSpPr/>
          <p:nvPr/>
        </p:nvCxnSpPr>
        <p:spPr>
          <a:xfrm rot="10800000">
            <a:off x="7006232" y="2635832"/>
            <a:ext cx="38400" cy="172800"/>
          </a:xfrm>
          <a:prstGeom prst="straightConnector1">
            <a:avLst/>
          </a:prstGeom>
          <a:noFill/>
          <a:ln cap="flat" cmpd="sng" w="28575">
            <a:solidFill>
              <a:schemeClr val="dk1"/>
            </a:solidFill>
            <a:prstDash val="solid"/>
            <a:round/>
            <a:headEnd len="med" w="med" type="none"/>
            <a:tailEnd len="med" w="med" type="triangle"/>
          </a:ln>
        </p:spPr>
      </p:cxnSp>
      <p:sp>
        <p:nvSpPr>
          <p:cNvPr id="876" name="Google Shape;876;p69"/>
          <p:cNvSpPr/>
          <p:nvPr/>
        </p:nvSpPr>
        <p:spPr>
          <a:xfrm>
            <a:off x="5278221" y="2018741"/>
            <a:ext cx="324000" cy="324000"/>
          </a:xfrm>
          <a:prstGeom prst="arc">
            <a:avLst>
              <a:gd fmla="val 21464275" name="adj1"/>
              <a:gd fmla="val 4582948"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7" name="Google Shape;877;p69"/>
          <p:cNvSpPr/>
          <p:nvPr/>
        </p:nvSpPr>
        <p:spPr>
          <a:xfrm>
            <a:off x="6688215" y="2018741"/>
            <a:ext cx="324000" cy="3240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8" name="Google Shape;878;p69"/>
          <p:cNvSpPr/>
          <p:nvPr/>
        </p:nvSpPr>
        <p:spPr>
          <a:xfrm>
            <a:off x="5572554" y="3071050"/>
            <a:ext cx="324000" cy="324000"/>
          </a:xfrm>
          <a:prstGeom prst="arc">
            <a:avLst>
              <a:gd fmla="val 15495598" name="adj1"/>
              <a:gd fmla="val 144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9" name="Google Shape;879;p69"/>
          <p:cNvSpPr/>
          <p:nvPr/>
        </p:nvSpPr>
        <p:spPr>
          <a:xfrm>
            <a:off x="6981523" y="3075320"/>
            <a:ext cx="324000" cy="324000"/>
          </a:xfrm>
          <a:prstGeom prst="arc">
            <a:avLst>
              <a:gd fmla="val 10641774" name="adj1"/>
              <a:gd fmla="val 16165567"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0" name="Google Shape;880;p69"/>
          <p:cNvSpPr txBox="1"/>
          <p:nvPr>
            <p:ph idx="1" type="body"/>
          </p:nvPr>
        </p:nvSpPr>
        <p:spPr>
          <a:xfrm>
            <a:off x="5571321" y="2280200"/>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65</a:t>
            </a:r>
            <a:r>
              <a:rPr lang="en-GB" sz="1400">
                <a:latin typeface="Lexend"/>
              </a:rPr>
              <a:t>°</a:t>
            </a:r>
            <a:endParaRPr sz="1600"/>
          </a:p>
        </p:txBody>
      </p:sp>
      <p:sp>
        <p:nvSpPr>
          <p:cNvPr id="881" name="Google Shape;881;p69"/>
          <p:cNvSpPr txBox="1"/>
          <p:nvPr>
            <p:ph idx="1" type="body"/>
          </p:nvPr>
        </p:nvSpPr>
        <p:spPr>
          <a:xfrm>
            <a:off x="5881701" y="2929796"/>
            <a:ext cx="4467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65</a:t>
            </a:r>
            <a:r>
              <a:rPr lang="en-GB" sz="1400">
                <a:latin typeface="Lexend"/>
              </a:rPr>
              <a:t>°</a:t>
            </a:r>
            <a:endParaRPr sz="1600"/>
          </a:p>
        </p:txBody>
      </p:sp>
      <p:sp>
        <p:nvSpPr>
          <p:cNvPr id="882" name="Google Shape;882;p69"/>
          <p:cNvSpPr txBox="1"/>
          <p:nvPr>
            <p:ph idx="1" type="body"/>
          </p:nvPr>
        </p:nvSpPr>
        <p:spPr>
          <a:xfrm>
            <a:off x="6348989" y="2280203"/>
            <a:ext cx="5007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105</a:t>
            </a:r>
            <a:r>
              <a:rPr lang="en-GB" sz="1400">
                <a:latin typeface="Lexend"/>
              </a:rPr>
              <a:t>°</a:t>
            </a:r>
            <a:endParaRPr sz="1600"/>
          </a:p>
        </p:txBody>
      </p:sp>
      <p:sp>
        <p:nvSpPr>
          <p:cNvPr id="883" name="Google Shape;883;p69"/>
          <p:cNvSpPr txBox="1"/>
          <p:nvPr>
            <p:ph idx="1" type="body"/>
          </p:nvPr>
        </p:nvSpPr>
        <p:spPr>
          <a:xfrm>
            <a:off x="6601050" y="2929800"/>
            <a:ext cx="523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105</a:t>
            </a:r>
            <a:r>
              <a:rPr lang="en-GB" sz="1400">
                <a:latin typeface="Lexend"/>
              </a:rPr>
              <a:t>°</a:t>
            </a:r>
            <a:endParaRPr sz="1600"/>
          </a:p>
        </p:txBody>
      </p:sp>
      <p:cxnSp>
        <p:nvCxnSpPr>
          <p:cNvPr id="884" name="Google Shape;884;p69"/>
          <p:cNvCxnSpPr/>
          <p:nvPr/>
        </p:nvCxnSpPr>
        <p:spPr>
          <a:xfrm>
            <a:off x="5427458" y="2059724"/>
            <a:ext cx="1440000" cy="0"/>
          </a:xfrm>
          <a:prstGeom prst="straightConnector1">
            <a:avLst/>
          </a:prstGeom>
          <a:noFill/>
          <a:ln cap="flat" cmpd="sng" w="19050">
            <a:solidFill>
              <a:schemeClr val="dk1"/>
            </a:solidFill>
            <a:prstDash val="solid"/>
            <a:round/>
            <a:headEnd len="med" w="med" type="triangle"/>
            <a:tailEnd len="med" w="med" type="triangle"/>
          </a:ln>
        </p:spPr>
      </p:cxnSp>
      <p:cxnSp>
        <p:nvCxnSpPr>
          <p:cNvPr id="885" name="Google Shape;885;p69"/>
          <p:cNvCxnSpPr/>
          <p:nvPr/>
        </p:nvCxnSpPr>
        <p:spPr>
          <a:xfrm>
            <a:off x="5767842" y="3393526"/>
            <a:ext cx="1440000" cy="0"/>
          </a:xfrm>
          <a:prstGeom prst="straightConnector1">
            <a:avLst/>
          </a:prstGeom>
          <a:noFill/>
          <a:ln cap="flat" cmpd="sng" w="19050">
            <a:solidFill>
              <a:schemeClr val="dk1"/>
            </a:solidFill>
            <a:prstDash val="solid"/>
            <a:round/>
            <a:headEnd len="med" w="med" type="triangle"/>
            <a:tailEnd len="med" w="med" type="triangle"/>
          </a:ln>
        </p:spPr>
      </p:cxnSp>
      <p:cxnSp>
        <p:nvCxnSpPr>
          <p:cNvPr id="886" name="Google Shape;886;p69"/>
          <p:cNvCxnSpPr/>
          <p:nvPr/>
        </p:nvCxnSpPr>
        <p:spPr>
          <a:xfrm>
            <a:off x="5257475" y="2204475"/>
            <a:ext cx="306300" cy="1054200"/>
          </a:xfrm>
          <a:prstGeom prst="straightConnector1">
            <a:avLst/>
          </a:prstGeom>
          <a:noFill/>
          <a:ln cap="flat" cmpd="sng" w="19050">
            <a:solidFill>
              <a:schemeClr val="dk1"/>
            </a:solidFill>
            <a:prstDash val="solid"/>
            <a:round/>
            <a:headEnd len="med" w="med" type="triangle"/>
            <a:tailEnd len="med" w="med" type="triangle"/>
          </a:ln>
        </p:spPr>
      </p:cxnSp>
      <p:sp>
        <p:nvSpPr>
          <p:cNvPr id="887" name="Google Shape;887;p69"/>
          <p:cNvSpPr txBox="1"/>
          <p:nvPr>
            <p:ph idx="1" type="body"/>
          </p:nvPr>
        </p:nvSpPr>
        <p:spPr>
          <a:xfrm>
            <a:off x="5841976" y="182842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888" name="Google Shape;888;p69"/>
          <p:cNvSpPr txBox="1"/>
          <p:nvPr>
            <p:ph idx="1" type="body"/>
          </p:nvPr>
        </p:nvSpPr>
        <p:spPr>
          <a:xfrm>
            <a:off x="6175473" y="341686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889" name="Google Shape;889;p69"/>
          <p:cNvSpPr txBox="1"/>
          <p:nvPr>
            <p:ph idx="1" type="body"/>
          </p:nvPr>
        </p:nvSpPr>
        <p:spPr>
          <a:xfrm>
            <a:off x="4719691" y="262365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sp>
        <p:nvSpPr>
          <p:cNvPr id="890" name="Google Shape;890;p69"/>
          <p:cNvSpPr txBox="1"/>
          <p:nvPr>
            <p:ph idx="1" type="body"/>
          </p:nvPr>
        </p:nvSpPr>
        <p:spPr>
          <a:xfrm>
            <a:off x="7274640" y="259436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cxnSp>
        <p:nvCxnSpPr>
          <p:cNvPr id="891" name="Google Shape;891;p69"/>
          <p:cNvCxnSpPr/>
          <p:nvPr/>
        </p:nvCxnSpPr>
        <p:spPr>
          <a:xfrm>
            <a:off x="7044681" y="2204475"/>
            <a:ext cx="306300" cy="1054200"/>
          </a:xfrm>
          <a:prstGeom prst="straightConnector1">
            <a:avLst/>
          </a:prstGeom>
          <a:noFill/>
          <a:ln cap="flat" cmpd="sng" w="19050">
            <a:solidFill>
              <a:schemeClr val="dk1"/>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isku midnimada (congruence)</a:t>
            </a:r>
            <a:endParaRPr/>
          </a:p>
        </p:txBody>
      </p:sp>
      <p:sp>
        <p:nvSpPr>
          <p:cNvPr id="897" name="Google Shape;897;p70"/>
          <p:cNvSpPr txBox="1"/>
          <p:nvPr/>
        </p:nvSpPr>
        <p:spPr>
          <a:xfrm>
            <a:off x="324000" y="759300"/>
            <a:ext cx="8496000" cy="420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Qaababka leh dherer iyo xaglo isku mid ah waa isku mid (congruent).</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4F7BE8"/>
                </a:solidFill>
                <a:latin typeface="Lexend"/>
                <a:ea typeface="Lexend"/>
                <a:cs typeface="Lexend"/>
                <a:sym typeface="Lexend"/>
              </a:rPr>
              <a:t/>
            </a:r>
            <a:r>
              <a:rPr lang="en-GB" sz="14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898" name="Google Shape;898;p70"/>
          <p:cNvCxnSpPr/>
          <p:nvPr/>
        </p:nvCxnSpPr>
        <p:spPr>
          <a:xfrm rot="10800000">
            <a:off x="1918974" y="2639039"/>
            <a:ext cx="38400" cy="172800"/>
          </a:xfrm>
          <a:prstGeom prst="straightConnector1">
            <a:avLst/>
          </a:prstGeom>
          <a:noFill/>
          <a:ln cap="flat" cmpd="sng" w="28575">
            <a:solidFill>
              <a:schemeClr val="dk1"/>
            </a:solidFill>
            <a:prstDash val="solid"/>
            <a:round/>
            <a:headEnd len="med" w="med" type="none"/>
            <a:tailEnd len="med" w="med" type="triangle"/>
          </a:ln>
        </p:spPr>
      </p:cxnSp>
      <p:cxnSp>
        <p:nvCxnSpPr>
          <p:cNvPr id="899" name="Google Shape;899;p70"/>
          <p:cNvCxnSpPr/>
          <p:nvPr/>
        </p:nvCxnSpPr>
        <p:spPr>
          <a:xfrm>
            <a:off x="2446656" y="2104777"/>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900" name="Google Shape;900;p70"/>
          <p:cNvCxnSpPr/>
          <p:nvPr/>
        </p:nvCxnSpPr>
        <p:spPr>
          <a:xfrm>
            <a:off x="2550831" y="2104777"/>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901" name="Google Shape;901;p70"/>
          <p:cNvCxnSpPr/>
          <p:nvPr/>
        </p:nvCxnSpPr>
        <p:spPr>
          <a:xfrm>
            <a:off x="2639984" y="325655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902" name="Google Shape;902;p70"/>
          <p:cNvCxnSpPr/>
          <p:nvPr/>
        </p:nvCxnSpPr>
        <p:spPr>
          <a:xfrm>
            <a:off x="2744159" y="3256550"/>
            <a:ext cx="157200" cy="0"/>
          </a:xfrm>
          <a:prstGeom prst="straightConnector1">
            <a:avLst/>
          </a:prstGeom>
          <a:noFill/>
          <a:ln cap="flat" cmpd="sng" w="28575">
            <a:solidFill>
              <a:schemeClr val="dk1"/>
            </a:solidFill>
            <a:prstDash val="solid"/>
            <a:round/>
            <a:headEnd len="med" w="med" type="none"/>
            <a:tailEnd len="med" w="med" type="triangle"/>
          </a:ln>
        </p:spPr>
      </p:cxnSp>
      <p:cxnSp>
        <p:nvCxnSpPr>
          <p:cNvPr id="903" name="Google Shape;903;p70"/>
          <p:cNvCxnSpPr/>
          <p:nvPr/>
        </p:nvCxnSpPr>
        <p:spPr>
          <a:xfrm rot="10800000">
            <a:off x="3365269" y="2635832"/>
            <a:ext cx="38400" cy="172800"/>
          </a:xfrm>
          <a:prstGeom prst="straightConnector1">
            <a:avLst/>
          </a:prstGeom>
          <a:noFill/>
          <a:ln cap="flat" cmpd="sng" w="28575">
            <a:solidFill>
              <a:schemeClr val="dk1"/>
            </a:solidFill>
            <a:prstDash val="solid"/>
            <a:round/>
            <a:headEnd len="med" w="med" type="none"/>
            <a:tailEnd len="med" w="med" type="triangle"/>
          </a:ln>
        </p:spPr>
      </p:cxnSp>
      <p:sp>
        <p:nvSpPr>
          <p:cNvPr id="904" name="Google Shape;904;p70"/>
          <p:cNvSpPr/>
          <p:nvPr/>
        </p:nvSpPr>
        <p:spPr>
          <a:xfrm>
            <a:off x="1637259" y="1963338"/>
            <a:ext cx="324000" cy="324000"/>
          </a:xfrm>
          <a:prstGeom prst="arc">
            <a:avLst>
              <a:gd fmla="val 21464275" name="adj1"/>
              <a:gd fmla="val 4582948"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5" name="Google Shape;905;p70"/>
          <p:cNvSpPr/>
          <p:nvPr/>
        </p:nvSpPr>
        <p:spPr>
          <a:xfrm>
            <a:off x="3047253" y="1963338"/>
            <a:ext cx="324000" cy="3240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6" name="Google Shape;906;p70"/>
          <p:cNvSpPr/>
          <p:nvPr/>
        </p:nvSpPr>
        <p:spPr>
          <a:xfrm>
            <a:off x="3047253" y="1963338"/>
            <a:ext cx="324000" cy="324000"/>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7" name="Google Shape;907;p70"/>
          <p:cNvSpPr/>
          <p:nvPr/>
        </p:nvSpPr>
        <p:spPr>
          <a:xfrm>
            <a:off x="1914954" y="3071050"/>
            <a:ext cx="324000" cy="324000"/>
          </a:xfrm>
          <a:prstGeom prst="arc">
            <a:avLst>
              <a:gd fmla="val 15495598" name="adj1"/>
              <a:gd fmla="val 144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8" name="Google Shape;908;p70"/>
          <p:cNvSpPr/>
          <p:nvPr/>
        </p:nvSpPr>
        <p:spPr>
          <a:xfrm>
            <a:off x="3323923" y="3075320"/>
            <a:ext cx="324000" cy="324000"/>
          </a:xfrm>
          <a:prstGeom prst="arc">
            <a:avLst>
              <a:gd fmla="val 10641774" name="adj1"/>
              <a:gd fmla="val 16165567"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9" name="Google Shape;909;p70"/>
          <p:cNvSpPr/>
          <p:nvPr/>
        </p:nvSpPr>
        <p:spPr>
          <a:xfrm flipH="1">
            <a:off x="1786958" y="2106884"/>
            <a:ext cx="1733700" cy="1151400"/>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0" name="Google Shape;910;p70"/>
          <p:cNvSpPr txBox="1"/>
          <p:nvPr>
            <p:ph idx="1" type="body"/>
          </p:nvPr>
        </p:nvSpPr>
        <p:spPr>
          <a:xfrm>
            <a:off x="1930358" y="2224797"/>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sp>
        <p:nvSpPr>
          <p:cNvPr id="911" name="Google Shape;911;p70"/>
          <p:cNvSpPr txBox="1"/>
          <p:nvPr>
            <p:ph idx="1" type="body"/>
          </p:nvPr>
        </p:nvSpPr>
        <p:spPr>
          <a:xfrm>
            <a:off x="2224101" y="2929796"/>
            <a:ext cx="4467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912" name="Google Shape;912;p70"/>
          <p:cNvSpPr txBox="1"/>
          <p:nvPr>
            <p:ph idx="1" type="body"/>
          </p:nvPr>
        </p:nvSpPr>
        <p:spPr>
          <a:xfrm>
            <a:off x="2762065" y="2224806"/>
            <a:ext cx="4467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913" name="Google Shape;913;p70"/>
          <p:cNvSpPr txBox="1"/>
          <p:nvPr>
            <p:ph idx="1" type="body"/>
          </p:nvPr>
        </p:nvSpPr>
        <p:spPr>
          <a:xfrm>
            <a:off x="3105353" y="2929798"/>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cxnSp>
        <p:nvCxnSpPr>
          <p:cNvPr id="914" name="Google Shape;914;p70"/>
          <p:cNvCxnSpPr/>
          <p:nvPr/>
        </p:nvCxnSpPr>
        <p:spPr>
          <a:xfrm>
            <a:off x="1782336" y="1983524"/>
            <a:ext cx="1440000" cy="0"/>
          </a:xfrm>
          <a:prstGeom prst="straightConnector1">
            <a:avLst/>
          </a:prstGeom>
          <a:noFill/>
          <a:ln cap="flat" cmpd="sng" w="19050">
            <a:solidFill>
              <a:schemeClr val="dk1"/>
            </a:solidFill>
            <a:prstDash val="solid"/>
            <a:round/>
            <a:headEnd len="med" w="med" type="triangle"/>
            <a:tailEnd len="med" w="med" type="triangle"/>
          </a:ln>
        </p:spPr>
      </p:cxnSp>
      <p:cxnSp>
        <p:nvCxnSpPr>
          <p:cNvPr id="915" name="Google Shape;915;p70"/>
          <p:cNvCxnSpPr/>
          <p:nvPr/>
        </p:nvCxnSpPr>
        <p:spPr>
          <a:xfrm>
            <a:off x="2110242" y="3393526"/>
            <a:ext cx="1440000" cy="0"/>
          </a:xfrm>
          <a:prstGeom prst="straightConnector1">
            <a:avLst/>
          </a:prstGeom>
          <a:noFill/>
          <a:ln cap="flat" cmpd="sng" w="19050">
            <a:solidFill>
              <a:schemeClr val="dk1"/>
            </a:solidFill>
            <a:prstDash val="solid"/>
            <a:round/>
            <a:headEnd len="med" w="med" type="triangle"/>
            <a:tailEnd len="med" w="med" type="triangle"/>
          </a:ln>
        </p:spPr>
      </p:cxnSp>
      <p:cxnSp>
        <p:nvCxnSpPr>
          <p:cNvPr id="916" name="Google Shape;916;p70"/>
          <p:cNvCxnSpPr/>
          <p:nvPr/>
        </p:nvCxnSpPr>
        <p:spPr>
          <a:xfrm>
            <a:off x="3373131" y="2106884"/>
            <a:ext cx="312600" cy="1151700"/>
          </a:xfrm>
          <a:prstGeom prst="straightConnector1">
            <a:avLst/>
          </a:prstGeom>
          <a:noFill/>
          <a:ln cap="flat" cmpd="sng" w="19050">
            <a:solidFill>
              <a:schemeClr val="dk1"/>
            </a:solidFill>
            <a:prstDash val="solid"/>
            <a:round/>
            <a:headEnd len="med" w="med" type="triangle"/>
            <a:tailEnd len="med" w="med" type="triangle"/>
          </a:ln>
        </p:spPr>
      </p:cxnSp>
      <p:cxnSp>
        <p:nvCxnSpPr>
          <p:cNvPr id="917" name="Google Shape;917;p70"/>
          <p:cNvCxnSpPr/>
          <p:nvPr/>
        </p:nvCxnSpPr>
        <p:spPr>
          <a:xfrm>
            <a:off x="1593560" y="2106884"/>
            <a:ext cx="312600" cy="1151700"/>
          </a:xfrm>
          <a:prstGeom prst="straightConnector1">
            <a:avLst/>
          </a:prstGeom>
          <a:noFill/>
          <a:ln cap="flat" cmpd="sng" w="19050">
            <a:solidFill>
              <a:schemeClr val="dk1"/>
            </a:solidFill>
            <a:prstDash val="solid"/>
            <a:round/>
            <a:headEnd len="med" w="med" type="triangle"/>
            <a:tailEnd len="med" w="med" type="triangle"/>
          </a:ln>
        </p:spPr>
      </p:cxnSp>
      <p:sp>
        <p:nvSpPr>
          <p:cNvPr id="918" name="Google Shape;918;p70"/>
          <p:cNvSpPr txBox="1"/>
          <p:nvPr>
            <p:ph idx="1" type="body"/>
          </p:nvPr>
        </p:nvSpPr>
        <p:spPr>
          <a:xfrm>
            <a:off x="2196854" y="175222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919" name="Google Shape;919;p70"/>
          <p:cNvSpPr txBox="1"/>
          <p:nvPr>
            <p:ph idx="1" type="body"/>
          </p:nvPr>
        </p:nvSpPr>
        <p:spPr>
          <a:xfrm>
            <a:off x="2517873" y="341686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920" name="Google Shape;920;p70"/>
          <p:cNvSpPr txBox="1"/>
          <p:nvPr>
            <p:ph idx="1" type="body"/>
          </p:nvPr>
        </p:nvSpPr>
        <p:spPr>
          <a:xfrm>
            <a:off x="1062091" y="262365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sp>
        <p:nvSpPr>
          <p:cNvPr id="921" name="Google Shape;921;p70"/>
          <p:cNvSpPr txBox="1"/>
          <p:nvPr>
            <p:ph idx="1" type="body"/>
          </p:nvPr>
        </p:nvSpPr>
        <p:spPr>
          <a:xfrm>
            <a:off x="3617040" y="259436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sp>
        <p:nvSpPr>
          <p:cNvPr id="922" name="Google Shape;922;p70"/>
          <p:cNvSpPr txBox="1"/>
          <p:nvPr/>
        </p:nvSpPr>
        <p:spPr>
          <a:xfrm>
            <a:off x="327175" y="4079000"/>
            <a:ext cx="8496000" cy="69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Qaababkani waxay ku jiraan jihooyin kala duwan laakiin waa isku mid (congruent) sababtoo ah waxay leeyihiin dherer iyo xaglo isku mid ah.</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923" name="Google Shape;923;p70"/>
          <p:cNvSpPr txBox="1"/>
          <p:nvPr/>
        </p:nvSpPr>
        <p:spPr>
          <a:xfrm>
            <a:off x="324000" y="1140300"/>
            <a:ext cx="8496000" cy="420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Marka qaababku aan isku mid ahayn, waa kuwo aan isku mid ahayn (incongruent).</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924" name="Google Shape;924;p70"/>
          <p:cNvCxnSpPr/>
          <p:nvPr/>
        </p:nvCxnSpPr>
        <p:spPr>
          <a:xfrm rot="6268218">
            <a:off x="6338840" y="3311835"/>
            <a:ext cx="38419" cy="172821"/>
          </a:xfrm>
          <a:prstGeom prst="straightConnector1">
            <a:avLst/>
          </a:prstGeom>
          <a:noFill/>
          <a:ln cap="flat" cmpd="sng" w="28575">
            <a:solidFill>
              <a:schemeClr val="dk1"/>
            </a:solidFill>
            <a:prstDash val="solid"/>
            <a:round/>
            <a:headEnd len="med" w="med" type="none"/>
            <a:tailEnd len="med" w="med" type="triangle"/>
          </a:ln>
        </p:spPr>
      </p:cxnSp>
      <p:cxnSp>
        <p:nvCxnSpPr>
          <p:cNvPr id="925" name="Google Shape;925;p70"/>
          <p:cNvCxnSpPr/>
          <p:nvPr/>
        </p:nvCxnSpPr>
        <p:spPr>
          <a:xfrm flipH="1" rot="10800000">
            <a:off x="5861775" y="2597100"/>
            <a:ext cx="64500" cy="260400"/>
          </a:xfrm>
          <a:prstGeom prst="straightConnector1">
            <a:avLst/>
          </a:prstGeom>
          <a:noFill/>
          <a:ln cap="flat" cmpd="sng" w="28575">
            <a:solidFill>
              <a:schemeClr val="dk1"/>
            </a:solidFill>
            <a:prstDash val="solid"/>
            <a:round/>
            <a:headEnd len="med" w="med" type="none"/>
            <a:tailEnd len="med" w="med" type="triangle"/>
          </a:ln>
        </p:spPr>
      </p:cxnSp>
      <p:cxnSp>
        <p:nvCxnSpPr>
          <p:cNvPr id="926" name="Google Shape;926;p70"/>
          <p:cNvCxnSpPr/>
          <p:nvPr/>
        </p:nvCxnSpPr>
        <p:spPr>
          <a:xfrm flipH="1" rot="10800000">
            <a:off x="5886750" y="2496325"/>
            <a:ext cx="66000" cy="270600"/>
          </a:xfrm>
          <a:prstGeom prst="straightConnector1">
            <a:avLst/>
          </a:prstGeom>
          <a:noFill/>
          <a:ln cap="flat" cmpd="sng" w="28575">
            <a:solidFill>
              <a:schemeClr val="dk1"/>
            </a:solidFill>
            <a:prstDash val="solid"/>
            <a:round/>
            <a:headEnd len="med" w="med" type="none"/>
            <a:tailEnd len="med" w="med" type="triangle"/>
          </a:ln>
        </p:spPr>
      </p:cxnSp>
      <p:cxnSp>
        <p:nvCxnSpPr>
          <p:cNvPr id="927" name="Google Shape;927;p70"/>
          <p:cNvCxnSpPr/>
          <p:nvPr/>
        </p:nvCxnSpPr>
        <p:spPr>
          <a:xfrm flipH="1" rot="10800000">
            <a:off x="7020400" y="2702125"/>
            <a:ext cx="69300" cy="255300"/>
          </a:xfrm>
          <a:prstGeom prst="straightConnector1">
            <a:avLst/>
          </a:prstGeom>
          <a:noFill/>
          <a:ln cap="flat" cmpd="sng" w="28575">
            <a:solidFill>
              <a:schemeClr val="dk1"/>
            </a:solidFill>
            <a:prstDash val="solid"/>
            <a:round/>
            <a:headEnd len="med" w="med" type="none"/>
            <a:tailEnd len="med" w="med" type="triangle"/>
          </a:ln>
        </p:spPr>
      </p:cxnSp>
      <p:cxnSp>
        <p:nvCxnSpPr>
          <p:cNvPr id="928" name="Google Shape;928;p70"/>
          <p:cNvCxnSpPr>
            <a:stCxn id="929" idx="4"/>
          </p:cNvCxnSpPr>
          <p:nvPr/>
        </p:nvCxnSpPr>
        <p:spPr>
          <a:xfrm flipH="1" rot="10800000">
            <a:off x="7054693" y="2601156"/>
            <a:ext cx="61200" cy="240000"/>
          </a:xfrm>
          <a:prstGeom prst="straightConnector1">
            <a:avLst/>
          </a:prstGeom>
          <a:noFill/>
          <a:ln cap="flat" cmpd="sng" w="28575">
            <a:solidFill>
              <a:schemeClr val="dk1"/>
            </a:solidFill>
            <a:prstDash val="solid"/>
            <a:round/>
            <a:headEnd len="med" w="med" type="none"/>
            <a:tailEnd len="med" w="med" type="triangle"/>
          </a:ln>
        </p:spPr>
      </p:cxnSp>
      <p:cxnSp>
        <p:nvCxnSpPr>
          <p:cNvPr id="930" name="Google Shape;930;p70"/>
          <p:cNvCxnSpPr/>
          <p:nvPr/>
        </p:nvCxnSpPr>
        <p:spPr>
          <a:xfrm rot="6268218">
            <a:off x="6626239" y="1911986"/>
            <a:ext cx="38419" cy="172821"/>
          </a:xfrm>
          <a:prstGeom prst="straightConnector1">
            <a:avLst/>
          </a:prstGeom>
          <a:noFill/>
          <a:ln cap="flat" cmpd="sng" w="28575">
            <a:solidFill>
              <a:schemeClr val="dk1"/>
            </a:solidFill>
            <a:prstDash val="solid"/>
            <a:round/>
            <a:headEnd len="med" w="med" type="none"/>
            <a:tailEnd len="med" w="med" type="triangle"/>
          </a:ln>
        </p:spPr>
      </p:cxnSp>
      <p:sp>
        <p:nvSpPr>
          <p:cNvPr id="931" name="Google Shape;931;p70"/>
          <p:cNvSpPr/>
          <p:nvPr/>
        </p:nvSpPr>
        <p:spPr>
          <a:xfrm rot="-4518464">
            <a:off x="5580262" y="3218518"/>
            <a:ext cx="324097" cy="324097"/>
          </a:xfrm>
          <a:prstGeom prst="arc">
            <a:avLst>
              <a:gd fmla="val 21464275" name="adj1"/>
              <a:gd fmla="val 4582948"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2" name="Google Shape;932;p70"/>
          <p:cNvSpPr/>
          <p:nvPr/>
        </p:nvSpPr>
        <p:spPr>
          <a:xfrm rot="-4518464">
            <a:off x="5937759" y="1854598"/>
            <a:ext cx="324097" cy="324097"/>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3" name="Google Shape;933;p70"/>
          <p:cNvSpPr/>
          <p:nvPr/>
        </p:nvSpPr>
        <p:spPr>
          <a:xfrm rot="-4518464">
            <a:off x="5937759" y="1854598"/>
            <a:ext cx="324097" cy="324097"/>
          </a:xfrm>
          <a:prstGeom prst="arc">
            <a:avLst>
              <a:gd fmla="val 3986077" name="adj1"/>
              <a:gd fmla="val 1095891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4" name="Google Shape;934;p70"/>
          <p:cNvSpPr/>
          <p:nvPr/>
        </p:nvSpPr>
        <p:spPr>
          <a:xfrm rot="-4518464">
            <a:off x="6722186" y="3230752"/>
            <a:ext cx="324097" cy="324097"/>
          </a:xfrm>
          <a:prstGeom prst="arc">
            <a:avLst>
              <a:gd fmla="val 15495598" name="adj1"/>
              <a:gd fmla="val 144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5" name="Google Shape;935;p70"/>
          <p:cNvSpPr/>
          <p:nvPr/>
        </p:nvSpPr>
        <p:spPr>
          <a:xfrm rot="-4518464">
            <a:off x="7083554" y="1868906"/>
            <a:ext cx="324097" cy="324097"/>
          </a:xfrm>
          <a:prstGeom prst="arc">
            <a:avLst>
              <a:gd fmla="val 10641774" name="adj1"/>
              <a:gd fmla="val 16165567"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6" name="Google Shape;936;p70"/>
          <p:cNvSpPr txBox="1"/>
          <p:nvPr>
            <p:ph idx="1" type="body"/>
          </p:nvPr>
        </p:nvSpPr>
        <p:spPr>
          <a:xfrm rot="2853">
            <a:off x="5815363" y="3043720"/>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sp>
        <p:nvSpPr>
          <p:cNvPr id="937" name="Google Shape;937;p70"/>
          <p:cNvSpPr txBox="1"/>
          <p:nvPr>
            <p:ph idx="1" type="body"/>
          </p:nvPr>
        </p:nvSpPr>
        <p:spPr>
          <a:xfrm rot="2307">
            <a:off x="6520177" y="3039548"/>
            <a:ext cx="4470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938" name="Google Shape;938;p70"/>
          <p:cNvSpPr txBox="1"/>
          <p:nvPr>
            <p:ph idx="1" type="body"/>
          </p:nvPr>
        </p:nvSpPr>
        <p:spPr>
          <a:xfrm rot="2307">
            <a:off x="6146660" y="2127882"/>
            <a:ext cx="4470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110°</a:t>
            </a:r>
            <a:endParaRPr sz="1600"/>
          </a:p>
        </p:txBody>
      </p:sp>
      <p:sp>
        <p:nvSpPr>
          <p:cNvPr id="939" name="Google Shape;939;p70"/>
          <p:cNvSpPr txBox="1"/>
          <p:nvPr>
            <p:ph idx="1" type="body"/>
          </p:nvPr>
        </p:nvSpPr>
        <p:spPr>
          <a:xfrm rot="2853">
            <a:off x="6795241" y="2085869"/>
            <a:ext cx="3615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a:t>
            </a:r>
            <a:endParaRPr sz="1600"/>
          </a:p>
        </p:txBody>
      </p:sp>
      <p:cxnSp>
        <p:nvCxnSpPr>
          <p:cNvPr id="940" name="Google Shape;940;p70"/>
          <p:cNvCxnSpPr/>
          <p:nvPr/>
        </p:nvCxnSpPr>
        <p:spPr>
          <a:xfrm rot="-4518740">
            <a:off x="5063344" y="2664548"/>
            <a:ext cx="1439954" cy="0"/>
          </a:xfrm>
          <a:prstGeom prst="straightConnector1">
            <a:avLst/>
          </a:prstGeom>
          <a:noFill/>
          <a:ln cap="flat" cmpd="sng" w="19050">
            <a:solidFill>
              <a:schemeClr val="dk1"/>
            </a:solidFill>
            <a:prstDash val="solid"/>
            <a:round/>
            <a:headEnd len="med" w="med" type="triangle"/>
            <a:tailEnd len="med" w="med" type="triangle"/>
          </a:ln>
        </p:spPr>
      </p:cxnSp>
      <p:cxnSp>
        <p:nvCxnSpPr>
          <p:cNvPr id="941" name="Google Shape;941;p70"/>
          <p:cNvCxnSpPr/>
          <p:nvPr/>
        </p:nvCxnSpPr>
        <p:spPr>
          <a:xfrm rot="-4518740">
            <a:off x="6510411" y="2704856"/>
            <a:ext cx="1439954" cy="0"/>
          </a:xfrm>
          <a:prstGeom prst="straightConnector1">
            <a:avLst/>
          </a:prstGeom>
          <a:noFill/>
          <a:ln cap="flat" cmpd="sng" w="19050">
            <a:solidFill>
              <a:schemeClr val="dk1"/>
            </a:solidFill>
            <a:prstDash val="solid"/>
            <a:round/>
            <a:headEnd len="med" w="med" type="triangle"/>
            <a:tailEnd len="med" w="med" type="triangle"/>
          </a:ln>
        </p:spPr>
      </p:cxnSp>
      <p:cxnSp>
        <p:nvCxnSpPr>
          <p:cNvPr id="942" name="Google Shape;942;p70"/>
          <p:cNvCxnSpPr/>
          <p:nvPr/>
        </p:nvCxnSpPr>
        <p:spPr>
          <a:xfrm rot="-4519416">
            <a:off x="6563688" y="1272456"/>
            <a:ext cx="312599" cy="1151512"/>
          </a:xfrm>
          <a:prstGeom prst="straightConnector1">
            <a:avLst/>
          </a:prstGeom>
          <a:noFill/>
          <a:ln cap="flat" cmpd="sng" w="19050">
            <a:solidFill>
              <a:schemeClr val="dk1"/>
            </a:solidFill>
            <a:prstDash val="solid"/>
            <a:round/>
            <a:headEnd len="med" w="med" type="triangle"/>
            <a:tailEnd len="med" w="med" type="triangle"/>
          </a:ln>
        </p:spPr>
      </p:cxnSp>
      <p:cxnSp>
        <p:nvCxnSpPr>
          <p:cNvPr id="943" name="Google Shape;943;p70"/>
          <p:cNvCxnSpPr/>
          <p:nvPr/>
        </p:nvCxnSpPr>
        <p:spPr>
          <a:xfrm rot="-4519416">
            <a:off x="6112487" y="2993877"/>
            <a:ext cx="312599" cy="1151512"/>
          </a:xfrm>
          <a:prstGeom prst="straightConnector1">
            <a:avLst/>
          </a:prstGeom>
          <a:noFill/>
          <a:ln cap="flat" cmpd="sng" w="19050">
            <a:solidFill>
              <a:schemeClr val="dk1"/>
            </a:solidFill>
            <a:prstDash val="solid"/>
            <a:round/>
            <a:headEnd len="med" w="med" type="triangle"/>
            <a:tailEnd len="med" w="med" type="triangle"/>
          </a:ln>
        </p:spPr>
      </p:cxnSp>
      <p:sp>
        <p:nvSpPr>
          <p:cNvPr id="944" name="Google Shape;944;p70"/>
          <p:cNvSpPr txBox="1"/>
          <p:nvPr>
            <p:ph idx="1" type="body"/>
          </p:nvPr>
        </p:nvSpPr>
        <p:spPr>
          <a:xfrm rot="1516">
            <a:off x="5078161" y="2435755"/>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945" name="Google Shape;945;p70"/>
          <p:cNvSpPr txBox="1"/>
          <p:nvPr>
            <p:ph idx="1" type="body"/>
          </p:nvPr>
        </p:nvSpPr>
        <p:spPr>
          <a:xfrm rot="1516">
            <a:off x="7303200" y="2623488"/>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600"/>
          </a:p>
        </p:txBody>
      </p:sp>
      <p:sp>
        <p:nvSpPr>
          <p:cNvPr id="946" name="Google Shape;946;p70"/>
          <p:cNvSpPr txBox="1"/>
          <p:nvPr>
            <p:ph idx="1" type="body"/>
          </p:nvPr>
        </p:nvSpPr>
        <p:spPr>
          <a:xfrm rot="1516">
            <a:off x="5926027" y="3572527"/>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sp>
        <p:nvSpPr>
          <p:cNvPr id="947" name="Google Shape;947;p70"/>
          <p:cNvSpPr txBox="1"/>
          <p:nvPr>
            <p:ph idx="1" type="body"/>
          </p:nvPr>
        </p:nvSpPr>
        <p:spPr>
          <a:xfrm rot="1516">
            <a:off x="6444030" y="1617731"/>
            <a:ext cx="680100" cy="16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70 mm</a:t>
            </a:r>
            <a:endParaRPr sz="1600"/>
          </a:p>
        </p:txBody>
      </p:sp>
      <p:sp>
        <p:nvSpPr>
          <p:cNvPr id="929" name="Google Shape;929;p70"/>
          <p:cNvSpPr/>
          <p:nvPr/>
        </p:nvSpPr>
        <p:spPr>
          <a:xfrm flipH="1" rot="-4518868">
            <a:off x="5631075" y="2119595"/>
            <a:ext cx="1733635" cy="1151221"/>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71"/>
          <p:cNvSpPr txBox="1"/>
          <p:nvPr>
            <p:ph idx="1" type="subTitle"/>
          </p:nvPr>
        </p:nvSpPr>
        <p:spPr>
          <a:xfrm>
            <a:off x="980575" y="3190938"/>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Qaababku waxay leeyihiin xaglaha isku midka ah.</a:t>
            </a:r>
            <a:r>
              <a:rPr lang="en-GB">
                <a:solidFill>
                  <a:schemeClr val="accent4"/>
                </a:solidFill>
                <a:latin typeface="Lexend"/>
              </a:rPr>
              <a:t/>
            </a:r>
            <a:r>
              <a:rPr lang="en-GB">
                <a:latin typeface="Lexend"/>
              </a:rPr>
              <a:t/>
            </a:r>
            <a:endParaRPr/>
          </a:p>
        </p:txBody>
      </p:sp>
      <p:sp>
        <p:nvSpPr>
          <p:cNvPr id="953" name="Google Shape;953;p71"/>
          <p:cNvSpPr txBox="1"/>
          <p:nvPr>
            <p:ph idx="2" type="subTitle"/>
          </p:nvPr>
        </p:nvSpPr>
        <p:spPr>
          <a:xfrm>
            <a:off x="324000" y="1080000"/>
            <a:ext cx="5391000" cy="41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Laba qaab waa isku mid (congruent).</a:t>
            </a:r>
            <a:endParaRPr/>
          </a:p>
        </p:txBody>
      </p:sp>
      <p:sp>
        <p:nvSpPr>
          <p:cNvPr id="954" name="Google Shape;954;p71"/>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Qaababku waxay leeyihiin dherer kala duwan.</a:t>
            </a:r>
            <a:r>
              <a:rPr lang="en-GB">
                <a:solidFill>
                  <a:schemeClr val="accent4"/>
                </a:solidFill>
                <a:latin typeface="Lexend"/>
              </a:rPr>
              <a:t/>
            </a:r>
            <a:r>
              <a:rPr lang="en-GB">
                <a:latin typeface="Lexend"/>
              </a:rPr>
              <a:t/>
            </a:r>
            <a:endParaRPr/>
          </a:p>
        </p:txBody>
      </p:sp>
      <p:sp>
        <p:nvSpPr>
          <p:cNvPr id="955" name="Google Shape;955;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Isbeddellada (Transformations) ee isku midnimada (congruence)</a:t>
            </a:r>
            <a:endParaRPr/>
          </a:p>
        </p:txBody>
      </p:sp>
      <p:pic>
        <p:nvPicPr>
          <p:cNvPr id="956" name="Google Shape;956;p71"/>
          <p:cNvPicPr preferRelativeResize="0"/>
          <p:nvPr/>
        </p:nvPicPr>
        <p:blipFill>
          <a:blip r:embed="rId3">
            <a:alphaModFix/>
          </a:blip>
          <a:stretch>
            <a:fillRect/>
          </a:stretch>
        </p:blipFill>
        <p:spPr>
          <a:xfrm>
            <a:off x="6105883" y="1950450"/>
            <a:ext cx="396000" cy="419100"/>
          </a:xfrm>
          <a:prstGeom prst="rect">
            <a:avLst/>
          </a:prstGeom>
          <a:noFill/>
          <a:ln>
            <a:noFill/>
          </a:ln>
        </p:spPr>
      </p:pic>
      <p:pic>
        <p:nvPicPr>
          <p:cNvPr id="957" name="Google Shape;957;p71"/>
          <p:cNvPicPr preferRelativeResize="0"/>
          <p:nvPr/>
        </p:nvPicPr>
        <p:blipFill>
          <a:blip r:embed="rId3">
            <a:alphaModFix/>
          </a:blip>
          <a:stretch>
            <a:fillRect/>
          </a:stretch>
        </p:blipFill>
        <p:spPr>
          <a:xfrm>
            <a:off x="5576408" y="4110450"/>
            <a:ext cx="396000" cy="419100"/>
          </a:xfrm>
          <a:prstGeom prst="rect">
            <a:avLst/>
          </a:prstGeom>
          <a:noFill/>
          <a:ln>
            <a:noFill/>
          </a:ln>
        </p:spPr>
      </p:pic>
      <p:cxnSp>
        <p:nvCxnSpPr>
          <p:cNvPr id="958" name="Google Shape;958;p71"/>
          <p:cNvCxnSpPr/>
          <p:nvPr/>
        </p:nvCxnSpPr>
        <p:spPr>
          <a:xfrm>
            <a:off x="7813622" y="1206543"/>
            <a:ext cx="761400" cy="1074000"/>
          </a:xfrm>
          <a:prstGeom prst="straightConnector1">
            <a:avLst/>
          </a:prstGeom>
          <a:noFill/>
          <a:ln cap="flat" cmpd="sng" w="19050">
            <a:solidFill>
              <a:schemeClr val="dk1"/>
            </a:solidFill>
            <a:prstDash val="solid"/>
            <a:round/>
            <a:headEnd len="med" w="med" type="triangle"/>
            <a:tailEnd len="med" w="med" type="triangle"/>
          </a:ln>
        </p:spPr>
      </p:cxnSp>
      <p:cxnSp>
        <p:nvCxnSpPr>
          <p:cNvPr id="959" name="Google Shape;959;p71"/>
          <p:cNvCxnSpPr/>
          <p:nvPr/>
        </p:nvCxnSpPr>
        <p:spPr>
          <a:xfrm flipH="1">
            <a:off x="7059072" y="1233074"/>
            <a:ext cx="156000" cy="1038600"/>
          </a:xfrm>
          <a:prstGeom prst="straightConnector1">
            <a:avLst/>
          </a:prstGeom>
          <a:noFill/>
          <a:ln cap="flat" cmpd="sng" w="19050">
            <a:solidFill>
              <a:schemeClr val="dk1"/>
            </a:solidFill>
            <a:prstDash val="solid"/>
            <a:round/>
            <a:headEnd len="med" w="med" type="triangle"/>
            <a:tailEnd len="med" w="med" type="triangle"/>
          </a:ln>
        </p:spPr>
      </p:cxnSp>
      <p:cxnSp>
        <p:nvCxnSpPr>
          <p:cNvPr id="960" name="Google Shape;960;p71"/>
          <p:cNvCxnSpPr/>
          <p:nvPr/>
        </p:nvCxnSpPr>
        <p:spPr>
          <a:xfrm rot="10800000">
            <a:off x="7106957" y="2433962"/>
            <a:ext cx="1407900" cy="0"/>
          </a:xfrm>
          <a:prstGeom prst="straightConnector1">
            <a:avLst/>
          </a:prstGeom>
          <a:noFill/>
          <a:ln cap="flat" cmpd="sng" w="19050">
            <a:solidFill>
              <a:schemeClr val="dk1"/>
            </a:solidFill>
            <a:prstDash val="solid"/>
            <a:round/>
            <a:headEnd len="med" w="med" type="triangle"/>
            <a:tailEnd len="med" w="med" type="triangle"/>
          </a:ln>
        </p:spPr>
      </p:cxnSp>
      <p:cxnSp>
        <p:nvCxnSpPr>
          <p:cNvPr id="961" name="Google Shape;961;p71"/>
          <p:cNvCxnSpPr/>
          <p:nvPr/>
        </p:nvCxnSpPr>
        <p:spPr>
          <a:xfrm rot="10800000">
            <a:off x="7248852" y="1126292"/>
            <a:ext cx="480000" cy="0"/>
          </a:xfrm>
          <a:prstGeom prst="straightConnector1">
            <a:avLst/>
          </a:prstGeom>
          <a:noFill/>
          <a:ln cap="flat" cmpd="sng" w="19050">
            <a:solidFill>
              <a:schemeClr val="dk1"/>
            </a:solidFill>
            <a:prstDash val="solid"/>
            <a:round/>
            <a:headEnd len="med" w="med" type="triangle"/>
            <a:tailEnd len="med" w="med" type="triangle"/>
          </a:ln>
        </p:spPr>
      </p:cxnSp>
      <p:sp>
        <p:nvSpPr>
          <p:cNvPr id="962" name="Google Shape;962;p71"/>
          <p:cNvSpPr txBox="1"/>
          <p:nvPr>
            <p:ph idx="1" type="subTitle"/>
          </p:nvPr>
        </p:nvSpPr>
        <p:spPr>
          <a:xfrm>
            <a:off x="7222243" y="832675"/>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cm</a:t>
            </a:r>
            <a:endParaRPr sz="1600"/>
          </a:p>
        </p:txBody>
      </p:sp>
      <p:sp>
        <p:nvSpPr>
          <p:cNvPr id="963" name="Google Shape;963;p71"/>
          <p:cNvSpPr txBox="1"/>
          <p:nvPr>
            <p:ph idx="1" type="subTitle"/>
          </p:nvPr>
        </p:nvSpPr>
        <p:spPr>
          <a:xfrm>
            <a:off x="7561642" y="2424687"/>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r>
              <a:rPr lang="en-GB" sz="1400">
                <a:latin typeface="Lexend"/>
              </a:rPr>
              <a:t/>
            </a:r>
            <a:endParaRPr sz="1600"/>
          </a:p>
        </p:txBody>
      </p:sp>
      <p:sp>
        <p:nvSpPr>
          <p:cNvPr id="964" name="Google Shape;964;p71"/>
          <p:cNvSpPr txBox="1"/>
          <p:nvPr>
            <p:ph idx="1" type="subTitle"/>
          </p:nvPr>
        </p:nvSpPr>
        <p:spPr>
          <a:xfrm>
            <a:off x="6633376" y="1437252"/>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cm</a:t>
            </a:r>
            <a:r>
              <a:rPr lang="en-GB" sz="1400">
                <a:latin typeface="Lexend"/>
              </a:rPr>
              <a:t/>
            </a:r>
            <a:endParaRPr sz="1600"/>
          </a:p>
        </p:txBody>
      </p:sp>
      <p:sp>
        <p:nvSpPr>
          <p:cNvPr id="965" name="Google Shape;965;p71"/>
          <p:cNvSpPr txBox="1"/>
          <p:nvPr>
            <p:ph idx="1" type="subTitle"/>
          </p:nvPr>
        </p:nvSpPr>
        <p:spPr>
          <a:xfrm>
            <a:off x="8148758" y="1437252"/>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r>
              <a:rPr lang="en-GB" sz="1400">
                <a:latin typeface="Lexend"/>
              </a:rPr>
              <a:t/>
            </a:r>
            <a:endParaRPr sz="1600"/>
          </a:p>
        </p:txBody>
      </p:sp>
      <p:sp>
        <p:nvSpPr>
          <p:cNvPr id="966" name="Google Shape;966;p71"/>
          <p:cNvSpPr/>
          <p:nvPr/>
        </p:nvSpPr>
        <p:spPr>
          <a:xfrm>
            <a:off x="6979152" y="2119120"/>
            <a:ext cx="306000" cy="306000"/>
          </a:xfrm>
          <a:prstGeom prst="arc">
            <a:avLst>
              <a:gd fmla="val 17091411"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7" name="Google Shape;967;p71"/>
          <p:cNvSpPr/>
          <p:nvPr/>
        </p:nvSpPr>
        <p:spPr>
          <a:xfrm>
            <a:off x="7161083" y="1130068"/>
            <a:ext cx="217500" cy="217500"/>
          </a:xfrm>
          <a:prstGeom prst="arc">
            <a:avLst>
              <a:gd fmla="val 21538322" name="adj1"/>
              <a:gd fmla="val 518756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8" name="Google Shape;968;p71"/>
          <p:cNvSpPr/>
          <p:nvPr/>
        </p:nvSpPr>
        <p:spPr>
          <a:xfrm>
            <a:off x="7600156" y="1143172"/>
            <a:ext cx="191400" cy="191400"/>
          </a:xfrm>
          <a:prstGeom prst="arc">
            <a:avLst>
              <a:gd fmla="val 2891740" name="adj1"/>
              <a:gd fmla="val 1119476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9" name="Google Shape;969;p71"/>
          <p:cNvSpPr/>
          <p:nvPr/>
        </p:nvSpPr>
        <p:spPr>
          <a:xfrm>
            <a:off x="8219010" y="2119120"/>
            <a:ext cx="306000" cy="306000"/>
          </a:xfrm>
          <a:prstGeom prst="arc">
            <a:avLst>
              <a:gd fmla="val 10841091" name="adj1"/>
              <a:gd fmla="val 1488776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0" name="Google Shape;970;p71"/>
          <p:cNvSpPr/>
          <p:nvPr/>
        </p:nvSpPr>
        <p:spPr>
          <a:xfrm>
            <a:off x="7130145" y="1215040"/>
            <a:ext cx="1295715" cy="1074230"/>
          </a:xfrm>
          <a:custGeom>
            <a:rect b="b" l="l" r="r" t="t"/>
            <a:pathLst>
              <a:path extrusionOk="0" h="76200" w="91911">
                <a:moveTo>
                  <a:pt x="40850" y="0"/>
                </a:moveTo>
                <a:lnTo>
                  <a:pt x="10605" y="0"/>
                </a:lnTo>
                <a:lnTo>
                  <a:pt x="0" y="76200"/>
                </a:lnTo>
                <a:lnTo>
                  <a:pt x="91911" y="7580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971" name="Google Shape;971;p71"/>
          <p:cNvSpPr txBox="1"/>
          <p:nvPr>
            <p:ph idx="1" type="subTitle"/>
          </p:nvPr>
        </p:nvSpPr>
        <p:spPr>
          <a:xfrm>
            <a:off x="7311292" y="2042443"/>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82°</a:t>
            </a:r>
            <a:endParaRPr sz="1600"/>
          </a:p>
        </p:txBody>
      </p:sp>
      <p:sp>
        <p:nvSpPr>
          <p:cNvPr id="972" name="Google Shape;972;p71"/>
          <p:cNvSpPr txBox="1"/>
          <p:nvPr>
            <p:ph idx="1" type="subTitle"/>
          </p:nvPr>
        </p:nvSpPr>
        <p:spPr>
          <a:xfrm>
            <a:off x="7923903" y="2035124"/>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56</a:t>
            </a:r>
            <a:r>
              <a:rPr lang="en-GB" sz="1400">
                <a:latin typeface="Lexend"/>
              </a:rPr>
              <a:t>°</a:t>
            </a:r>
            <a:endParaRPr sz="1600"/>
          </a:p>
        </p:txBody>
      </p:sp>
      <p:sp>
        <p:nvSpPr>
          <p:cNvPr id="973" name="Google Shape;973;p71"/>
          <p:cNvSpPr txBox="1"/>
          <p:nvPr>
            <p:ph idx="1" type="subTitle"/>
          </p:nvPr>
        </p:nvSpPr>
        <p:spPr>
          <a:xfrm>
            <a:off x="6914450" y="1033186"/>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98°</a:t>
            </a:r>
            <a:endParaRPr sz="1600"/>
          </a:p>
        </p:txBody>
      </p:sp>
      <p:sp>
        <p:nvSpPr>
          <p:cNvPr id="974" name="Google Shape;974;p71"/>
          <p:cNvSpPr txBox="1"/>
          <p:nvPr>
            <p:ph idx="1" type="subTitle"/>
          </p:nvPr>
        </p:nvSpPr>
        <p:spPr>
          <a:xfrm>
            <a:off x="7808701" y="986850"/>
            <a:ext cx="5127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124</a:t>
            </a:r>
            <a:r>
              <a:rPr lang="en-GB" sz="1400">
                <a:latin typeface="Lexend"/>
              </a:rPr>
              <a:t>°</a:t>
            </a:r>
            <a:endParaRPr sz="1600"/>
          </a:p>
        </p:txBody>
      </p:sp>
      <p:cxnSp>
        <p:nvCxnSpPr>
          <p:cNvPr id="975" name="Google Shape;975;p71"/>
          <p:cNvCxnSpPr/>
          <p:nvPr/>
        </p:nvCxnSpPr>
        <p:spPr>
          <a:xfrm>
            <a:off x="7135614" y="1196035"/>
            <a:ext cx="168900" cy="82800"/>
          </a:xfrm>
          <a:prstGeom prst="straightConnector1">
            <a:avLst/>
          </a:prstGeom>
          <a:noFill/>
          <a:ln cap="flat" cmpd="sng" w="28575">
            <a:solidFill>
              <a:schemeClr val="dk1"/>
            </a:solidFill>
            <a:prstDash val="solid"/>
            <a:round/>
            <a:headEnd len="med" w="med" type="none"/>
            <a:tailEnd len="med" w="med" type="none"/>
          </a:ln>
        </p:spPr>
      </p:cxnSp>
      <p:cxnSp>
        <p:nvCxnSpPr>
          <p:cNvPr id="976" name="Google Shape;976;p71"/>
          <p:cNvCxnSpPr/>
          <p:nvPr/>
        </p:nvCxnSpPr>
        <p:spPr>
          <a:xfrm flipH="1">
            <a:off x="7680843" y="1151311"/>
            <a:ext cx="122700" cy="116100"/>
          </a:xfrm>
          <a:prstGeom prst="straightConnector1">
            <a:avLst/>
          </a:prstGeom>
          <a:noFill/>
          <a:ln cap="flat" cmpd="sng" w="28575">
            <a:solidFill>
              <a:schemeClr val="dk1"/>
            </a:solidFill>
            <a:prstDash val="solid"/>
            <a:round/>
            <a:headEnd len="med" w="med" type="none"/>
            <a:tailEnd len="med" w="med" type="none"/>
          </a:ln>
        </p:spPr>
      </p:cxnSp>
      <p:cxnSp>
        <p:nvCxnSpPr>
          <p:cNvPr id="977" name="Google Shape;977;p71"/>
          <p:cNvCxnSpPr/>
          <p:nvPr/>
        </p:nvCxnSpPr>
        <p:spPr>
          <a:xfrm>
            <a:off x="7813622" y="3226058"/>
            <a:ext cx="761400" cy="1074000"/>
          </a:xfrm>
          <a:prstGeom prst="straightConnector1">
            <a:avLst/>
          </a:prstGeom>
          <a:noFill/>
          <a:ln cap="flat" cmpd="sng" w="19050">
            <a:solidFill>
              <a:schemeClr val="dk1"/>
            </a:solidFill>
            <a:prstDash val="solid"/>
            <a:round/>
            <a:headEnd len="med" w="med" type="triangle"/>
            <a:tailEnd len="med" w="med" type="triangle"/>
          </a:ln>
        </p:spPr>
      </p:cxnSp>
      <p:cxnSp>
        <p:nvCxnSpPr>
          <p:cNvPr id="978" name="Google Shape;978;p71"/>
          <p:cNvCxnSpPr/>
          <p:nvPr/>
        </p:nvCxnSpPr>
        <p:spPr>
          <a:xfrm flipH="1">
            <a:off x="7059072" y="3252589"/>
            <a:ext cx="156000" cy="1038600"/>
          </a:xfrm>
          <a:prstGeom prst="straightConnector1">
            <a:avLst/>
          </a:prstGeom>
          <a:noFill/>
          <a:ln cap="flat" cmpd="sng" w="19050">
            <a:solidFill>
              <a:schemeClr val="dk1"/>
            </a:solidFill>
            <a:prstDash val="solid"/>
            <a:round/>
            <a:headEnd len="med" w="med" type="triangle"/>
            <a:tailEnd len="med" w="med" type="triangle"/>
          </a:ln>
        </p:spPr>
      </p:cxnSp>
      <p:cxnSp>
        <p:nvCxnSpPr>
          <p:cNvPr id="979" name="Google Shape;979;p71"/>
          <p:cNvCxnSpPr/>
          <p:nvPr/>
        </p:nvCxnSpPr>
        <p:spPr>
          <a:xfrm rot="10800000">
            <a:off x="7106957" y="4453477"/>
            <a:ext cx="1407900" cy="0"/>
          </a:xfrm>
          <a:prstGeom prst="straightConnector1">
            <a:avLst/>
          </a:prstGeom>
          <a:noFill/>
          <a:ln cap="flat" cmpd="sng" w="19050">
            <a:solidFill>
              <a:schemeClr val="dk1"/>
            </a:solidFill>
            <a:prstDash val="solid"/>
            <a:round/>
            <a:headEnd len="med" w="med" type="triangle"/>
            <a:tailEnd len="med" w="med" type="triangle"/>
          </a:ln>
        </p:spPr>
      </p:cxnSp>
      <p:cxnSp>
        <p:nvCxnSpPr>
          <p:cNvPr id="980" name="Google Shape;980;p71"/>
          <p:cNvCxnSpPr/>
          <p:nvPr/>
        </p:nvCxnSpPr>
        <p:spPr>
          <a:xfrm rot="10800000">
            <a:off x="7248852" y="3145807"/>
            <a:ext cx="480000" cy="0"/>
          </a:xfrm>
          <a:prstGeom prst="straightConnector1">
            <a:avLst/>
          </a:prstGeom>
          <a:noFill/>
          <a:ln cap="flat" cmpd="sng" w="19050">
            <a:solidFill>
              <a:schemeClr val="dk1"/>
            </a:solidFill>
            <a:prstDash val="solid"/>
            <a:round/>
            <a:headEnd len="med" w="med" type="triangle"/>
            <a:tailEnd len="med" w="med" type="triangle"/>
          </a:ln>
        </p:spPr>
      </p:cxnSp>
      <p:sp>
        <p:nvSpPr>
          <p:cNvPr id="981" name="Google Shape;981;p71"/>
          <p:cNvSpPr txBox="1"/>
          <p:nvPr>
            <p:ph idx="1" type="subTitle"/>
          </p:nvPr>
        </p:nvSpPr>
        <p:spPr>
          <a:xfrm>
            <a:off x="7281313" y="2859574"/>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2.2 m</a:t>
            </a:r>
            <a:endParaRPr sz="1600"/>
          </a:p>
        </p:txBody>
      </p:sp>
      <p:sp>
        <p:nvSpPr>
          <p:cNvPr id="982" name="Google Shape;982;p71"/>
          <p:cNvSpPr txBox="1"/>
          <p:nvPr>
            <p:ph idx="1" type="subTitle"/>
          </p:nvPr>
        </p:nvSpPr>
        <p:spPr>
          <a:xfrm>
            <a:off x="7561642" y="4444202"/>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6.6 cm</a:t>
            </a:r>
            <a:endParaRPr sz="1600"/>
          </a:p>
        </p:txBody>
      </p:sp>
      <p:sp>
        <p:nvSpPr>
          <p:cNvPr id="983" name="Google Shape;983;p71"/>
          <p:cNvSpPr txBox="1"/>
          <p:nvPr>
            <p:ph idx="1" type="subTitle"/>
          </p:nvPr>
        </p:nvSpPr>
        <p:spPr>
          <a:xfrm>
            <a:off x="6557176" y="3532967"/>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5.5 m</a:t>
            </a:r>
            <a:endParaRPr sz="1600"/>
          </a:p>
        </p:txBody>
      </p:sp>
      <p:sp>
        <p:nvSpPr>
          <p:cNvPr id="984" name="Google Shape;984;p71"/>
          <p:cNvSpPr txBox="1"/>
          <p:nvPr>
            <p:ph idx="1" type="subTitle"/>
          </p:nvPr>
        </p:nvSpPr>
        <p:spPr>
          <a:xfrm>
            <a:off x="8148758" y="3532967"/>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6.6 m</a:t>
            </a:r>
            <a:endParaRPr sz="1600"/>
          </a:p>
        </p:txBody>
      </p:sp>
      <p:sp>
        <p:nvSpPr>
          <p:cNvPr id="985" name="Google Shape;985;p71"/>
          <p:cNvSpPr/>
          <p:nvPr/>
        </p:nvSpPr>
        <p:spPr>
          <a:xfrm>
            <a:off x="6979152" y="4138635"/>
            <a:ext cx="306000" cy="306000"/>
          </a:xfrm>
          <a:prstGeom prst="arc">
            <a:avLst>
              <a:gd fmla="val 17091411"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6" name="Google Shape;986;p71"/>
          <p:cNvSpPr/>
          <p:nvPr/>
        </p:nvSpPr>
        <p:spPr>
          <a:xfrm>
            <a:off x="7161083" y="3149583"/>
            <a:ext cx="217500" cy="217500"/>
          </a:xfrm>
          <a:prstGeom prst="arc">
            <a:avLst>
              <a:gd fmla="val 21538322" name="adj1"/>
              <a:gd fmla="val 518756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7" name="Google Shape;987;p71"/>
          <p:cNvSpPr/>
          <p:nvPr/>
        </p:nvSpPr>
        <p:spPr>
          <a:xfrm>
            <a:off x="7600156" y="3162687"/>
            <a:ext cx="191400" cy="191400"/>
          </a:xfrm>
          <a:prstGeom prst="arc">
            <a:avLst>
              <a:gd fmla="val 2891740" name="adj1"/>
              <a:gd fmla="val 1119476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8" name="Google Shape;988;p71"/>
          <p:cNvSpPr/>
          <p:nvPr/>
        </p:nvSpPr>
        <p:spPr>
          <a:xfrm>
            <a:off x="8219010" y="4138635"/>
            <a:ext cx="306000" cy="306000"/>
          </a:xfrm>
          <a:prstGeom prst="arc">
            <a:avLst>
              <a:gd fmla="val 10841091" name="adj1"/>
              <a:gd fmla="val 1488776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9" name="Google Shape;989;p71"/>
          <p:cNvSpPr/>
          <p:nvPr/>
        </p:nvSpPr>
        <p:spPr>
          <a:xfrm>
            <a:off x="7130145" y="3234555"/>
            <a:ext cx="1295715" cy="1074230"/>
          </a:xfrm>
          <a:custGeom>
            <a:rect b="b" l="l" r="r" t="t"/>
            <a:pathLst>
              <a:path extrusionOk="0" h="76200" w="91911">
                <a:moveTo>
                  <a:pt x="40850" y="0"/>
                </a:moveTo>
                <a:lnTo>
                  <a:pt x="10605" y="0"/>
                </a:lnTo>
                <a:lnTo>
                  <a:pt x="0" y="76200"/>
                </a:lnTo>
                <a:lnTo>
                  <a:pt x="91911" y="7580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990" name="Google Shape;990;p71"/>
          <p:cNvSpPr txBox="1"/>
          <p:nvPr>
            <p:ph idx="1" type="subTitle"/>
          </p:nvPr>
        </p:nvSpPr>
        <p:spPr>
          <a:xfrm>
            <a:off x="7311292" y="4061958"/>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82°</a:t>
            </a:r>
            <a:endParaRPr sz="1600"/>
          </a:p>
        </p:txBody>
      </p:sp>
      <p:sp>
        <p:nvSpPr>
          <p:cNvPr id="991" name="Google Shape;991;p71"/>
          <p:cNvSpPr txBox="1"/>
          <p:nvPr>
            <p:ph idx="1" type="subTitle"/>
          </p:nvPr>
        </p:nvSpPr>
        <p:spPr>
          <a:xfrm>
            <a:off x="7923903" y="4054639"/>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56°</a:t>
            </a:r>
            <a:endParaRPr sz="1600"/>
          </a:p>
        </p:txBody>
      </p:sp>
      <p:sp>
        <p:nvSpPr>
          <p:cNvPr id="992" name="Google Shape;992;p71"/>
          <p:cNvSpPr txBox="1"/>
          <p:nvPr>
            <p:ph idx="1" type="subTitle"/>
          </p:nvPr>
        </p:nvSpPr>
        <p:spPr>
          <a:xfrm>
            <a:off x="6914450" y="3052701"/>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98°</a:t>
            </a:r>
            <a:endParaRPr sz="1600"/>
          </a:p>
        </p:txBody>
      </p:sp>
      <p:sp>
        <p:nvSpPr>
          <p:cNvPr id="993" name="Google Shape;993;p71"/>
          <p:cNvSpPr txBox="1"/>
          <p:nvPr>
            <p:ph idx="1" type="subTitle"/>
          </p:nvPr>
        </p:nvSpPr>
        <p:spPr>
          <a:xfrm>
            <a:off x="7808701" y="3006375"/>
            <a:ext cx="4800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124°</a:t>
            </a:r>
            <a:endParaRPr sz="1600"/>
          </a:p>
        </p:txBody>
      </p:sp>
      <p:cxnSp>
        <p:nvCxnSpPr>
          <p:cNvPr id="994" name="Google Shape;994;p71"/>
          <p:cNvCxnSpPr/>
          <p:nvPr/>
        </p:nvCxnSpPr>
        <p:spPr>
          <a:xfrm>
            <a:off x="7135614" y="3215549"/>
            <a:ext cx="168900" cy="82800"/>
          </a:xfrm>
          <a:prstGeom prst="straightConnector1">
            <a:avLst/>
          </a:prstGeom>
          <a:noFill/>
          <a:ln cap="flat" cmpd="sng" w="28575">
            <a:solidFill>
              <a:schemeClr val="dk1"/>
            </a:solidFill>
            <a:prstDash val="solid"/>
            <a:round/>
            <a:headEnd len="med" w="med" type="none"/>
            <a:tailEnd len="med" w="med" type="none"/>
          </a:ln>
        </p:spPr>
      </p:cxnSp>
      <p:cxnSp>
        <p:nvCxnSpPr>
          <p:cNvPr id="995" name="Google Shape;995;p71"/>
          <p:cNvCxnSpPr/>
          <p:nvPr/>
        </p:nvCxnSpPr>
        <p:spPr>
          <a:xfrm flipH="1">
            <a:off x="7680843" y="3170826"/>
            <a:ext cx="122700" cy="1161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72"/>
          <p:cNvSpPr txBox="1"/>
          <p:nvPr>
            <p:ph idx="1" type="subTitle"/>
          </p:nvPr>
        </p:nvSpPr>
        <p:spPr>
          <a:xfrm>
            <a:off x="980575" y="3190950"/>
            <a:ext cx="50781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Qaababku waxay leeyihiin dherer iyo xaglo isku mid ah.</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endParaRPr/>
          </a:p>
        </p:txBody>
      </p:sp>
      <p:sp>
        <p:nvSpPr>
          <p:cNvPr id="1001" name="Google Shape;1001;p72"/>
          <p:cNvSpPr txBox="1"/>
          <p:nvPr>
            <p:ph idx="2" type="subTitle"/>
          </p:nvPr>
        </p:nvSpPr>
        <p:spPr>
          <a:xfrm>
            <a:off x="324000" y="1080000"/>
            <a:ext cx="5391000" cy="41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Laba qaab waa isku mid (congruent).</a:t>
            </a:r>
            <a:endParaRPr/>
          </a:p>
        </p:txBody>
      </p:sp>
      <p:sp>
        <p:nvSpPr>
          <p:cNvPr id="1002" name="Google Shape;1002;p72"/>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Qaababku waxay ku jiraan jihooyin kala duwan.</a:t>
            </a:r>
            <a:r>
              <a:rPr lang="en-GB" sz="1400">
                <a:solidFill>
                  <a:schemeClr val="accent4"/>
                </a:solidFill>
                <a:latin typeface="Lexend"/>
              </a:rPr>
              <a:t/>
            </a:r>
            <a:r>
              <a:rPr lang="en-GB" sz="1400">
                <a:latin typeface="Lexend"/>
              </a:rPr>
              <a:t/>
            </a:r>
            <a:endParaRPr/>
          </a:p>
        </p:txBody>
      </p:sp>
      <p:sp>
        <p:nvSpPr>
          <p:cNvPr id="1003" name="Google Shape;1003;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Isbeddellada (Transformations) ee isku midnimada (congruence)</a:t>
            </a:r>
            <a:endParaRPr/>
          </a:p>
        </p:txBody>
      </p:sp>
      <p:pic>
        <p:nvPicPr>
          <p:cNvPr id="1004" name="Google Shape;1004;p72"/>
          <p:cNvPicPr preferRelativeResize="0"/>
          <p:nvPr/>
        </p:nvPicPr>
        <p:blipFill>
          <a:blip r:embed="rId3">
            <a:alphaModFix/>
          </a:blip>
          <a:stretch>
            <a:fillRect/>
          </a:stretch>
        </p:blipFill>
        <p:spPr>
          <a:xfrm>
            <a:off x="3739358" y="1852575"/>
            <a:ext cx="396000" cy="419100"/>
          </a:xfrm>
          <a:prstGeom prst="rect">
            <a:avLst/>
          </a:prstGeom>
          <a:noFill/>
          <a:ln>
            <a:noFill/>
          </a:ln>
        </p:spPr>
      </p:pic>
      <p:pic>
        <p:nvPicPr>
          <p:cNvPr id="1005" name="Google Shape;1005;p72"/>
          <p:cNvPicPr preferRelativeResize="0"/>
          <p:nvPr/>
        </p:nvPicPr>
        <p:blipFill>
          <a:blip r:embed="rId3">
            <a:alphaModFix/>
          </a:blip>
          <a:stretch>
            <a:fillRect/>
          </a:stretch>
        </p:blipFill>
        <p:spPr>
          <a:xfrm>
            <a:off x="5586483" y="3366675"/>
            <a:ext cx="396000" cy="419100"/>
          </a:xfrm>
          <a:prstGeom prst="rect">
            <a:avLst/>
          </a:prstGeom>
          <a:noFill/>
          <a:ln>
            <a:noFill/>
          </a:ln>
        </p:spPr>
      </p:pic>
      <p:cxnSp>
        <p:nvCxnSpPr>
          <p:cNvPr id="1006" name="Google Shape;1006;p72"/>
          <p:cNvCxnSpPr/>
          <p:nvPr/>
        </p:nvCxnSpPr>
        <p:spPr>
          <a:xfrm>
            <a:off x="7813622" y="1206543"/>
            <a:ext cx="761400" cy="1074000"/>
          </a:xfrm>
          <a:prstGeom prst="straightConnector1">
            <a:avLst/>
          </a:prstGeom>
          <a:noFill/>
          <a:ln cap="flat" cmpd="sng" w="19050">
            <a:solidFill>
              <a:schemeClr val="dk1"/>
            </a:solidFill>
            <a:prstDash val="solid"/>
            <a:round/>
            <a:headEnd len="med" w="med" type="triangle"/>
            <a:tailEnd len="med" w="med" type="triangle"/>
          </a:ln>
        </p:spPr>
      </p:cxnSp>
      <p:cxnSp>
        <p:nvCxnSpPr>
          <p:cNvPr id="1007" name="Google Shape;1007;p72"/>
          <p:cNvCxnSpPr/>
          <p:nvPr/>
        </p:nvCxnSpPr>
        <p:spPr>
          <a:xfrm flipH="1">
            <a:off x="7059072" y="1233074"/>
            <a:ext cx="156000" cy="1038600"/>
          </a:xfrm>
          <a:prstGeom prst="straightConnector1">
            <a:avLst/>
          </a:prstGeom>
          <a:noFill/>
          <a:ln cap="flat" cmpd="sng" w="19050">
            <a:solidFill>
              <a:schemeClr val="dk1"/>
            </a:solidFill>
            <a:prstDash val="solid"/>
            <a:round/>
            <a:headEnd len="med" w="med" type="triangle"/>
            <a:tailEnd len="med" w="med" type="triangle"/>
          </a:ln>
        </p:spPr>
      </p:cxnSp>
      <p:cxnSp>
        <p:nvCxnSpPr>
          <p:cNvPr id="1008" name="Google Shape;1008;p72"/>
          <p:cNvCxnSpPr/>
          <p:nvPr/>
        </p:nvCxnSpPr>
        <p:spPr>
          <a:xfrm rot="10800000">
            <a:off x="7106957" y="2433962"/>
            <a:ext cx="1407900" cy="0"/>
          </a:xfrm>
          <a:prstGeom prst="straightConnector1">
            <a:avLst/>
          </a:prstGeom>
          <a:noFill/>
          <a:ln cap="flat" cmpd="sng" w="19050">
            <a:solidFill>
              <a:schemeClr val="dk1"/>
            </a:solidFill>
            <a:prstDash val="solid"/>
            <a:round/>
            <a:headEnd len="med" w="med" type="triangle"/>
            <a:tailEnd len="med" w="med" type="triangle"/>
          </a:ln>
        </p:spPr>
      </p:cxnSp>
      <p:cxnSp>
        <p:nvCxnSpPr>
          <p:cNvPr id="1009" name="Google Shape;1009;p72"/>
          <p:cNvCxnSpPr/>
          <p:nvPr/>
        </p:nvCxnSpPr>
        <p:spPr>
          <a:xfrm rot="10800000">
            <a:off x="7248852" y="1126292"/>
            <a:ext cx="480000" cy="0"/>
          </a:xfrm>
          <a:prstGeom prst="straightConnector1">
            <a:avLst/>
          </a:prstGeom>
          <a:noFill/>
          <a:ln cap="flat" cmpd="sng" w="19050">
            <a:solidFill>
              <a:schemeClr val="dk1"/>
            </a:solidFill>
            <a:prstDash val="solid"/>
            <a:round/>
            <a:headEnd len="med" w="med" type="triangle"/>
            <a:tailEnd len="med" w="med" type="triangle"/>
          </a:ln>
        </p:spPr>
      </p:cxnSp>
      <p:sp>
        <p:nvSpPr>
          <p:cNvPr id="1010" name="Google Shape;1010;p72"/>
          <p:cNvSpPr txBox="1"/>
          <p:nvPr>
            <p:ph idx="1" type="subTitle"/>
          </p:nvPr>
        </p:nvSpPr>
        <p:spPr>
          <a:xfrm>
            <a:off x="7222243" y="832675"/>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cm</a:t>
            </a:r>
            <a:endParaRPr sz="1600"/>
          </a:p>
        </p:txBody>
      </p:sp>
      <p:sp>
        <p:nvSpPr>
          <p:cNvPr id="1011" name="Google Shape;1011;p72"/>
          <p:cNvSpPr txBox="1"/>
          <p:nvPr>
            <p:ph idx="1" type="subTitle"/>
          </p:nvPr>
        </p:nvSpPr>
        <p:spPr>
          <a:xfrm>
            <a:off x="7561642" y="2424687"/>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012" name="Google Shape;1012;p72"/>
          <p:cNvSpPr txBox="1"/>
          <p:nvPr>
            <p:ph idx="1" type="subTitle"/>
          </p:nvPr>
        </p:nvSpPr>
        <p:spPr>
          <a:xfrm>
            <a:off x="6633376" y="1437252"/>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cm</a:t>
            </a:r>
            <a:endParaRPr sz="1600"/>
          </a:p>
        </p:txBody>
      </p:sp>
      <p:sp>
        <p:nvSpPr>
          <p:cNvPr id="1013" name="Google Shape;1013;p72"/>
          <p:cNvSpPr txBox="1"/>
          <p:nvPr>
            <p:ph idx="1" type="subTitle"/>
          </p:nvPr>
        </p:nvSpPr>
        <p:spPr>
          <a:xfrm>
            <a:off x="8148758" y="1437252"/>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014" name="Google Shape;1014;p72"/>
          <p:cNvSpPr/>
          <p:nvPr/>
        </p:nvSpPr>
        <p:spPr>
          <a:xfrm>
            <a:off x="6979152" y="2119120"/>
            <a:ext cx="306000" cy="306000"/>
          </a:xfrm>
          <a:prstGeom prst="arc">
            <a:avLst>
              <a:gd fmla="val 17091411"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5" name="Google Shape;1015;p72"/>
          <p:cNvSpPr/>
          <p:nvPr/>
        </p:nvSpPr>
        <p:spPr>
          <a:xfrm>
            <a:off x="7161083" y="1130068"/>
            <a:ext cx="217500" cy="217500"/>
          </a:xfrm>
          <a:prstGeom prst="arc">
            <a:avLst>
              <a:gd fmla="val 21538322" name="adj1"/>
              <a:gd fmla="val 518756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6" name="Google Shape;1016;p72"/>
          <p:cNvSpPr/>
          <p:nvPr/>
        </p:nvSpPr>
        <p:spPr>
          <a:xfrm>
            <a:off x="7600156" y="1143172"/>
            <a:ext cx="191400" cy="191400"/>
          </a:xfrm>
          <a:prstGeom prst="arc">
            <a:avLst>
              <a:gd fmla="val 2891740" name="adj1"/>
              <a:gd fmla="val 1119476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7" name="Google Shape;1017;p72"/>
          <p:cNvSpPr/>
          <p:nvPr/>
        </p:nvSpPr>
        <p:spPr>
          <a:xfrm>
            <a:off x="8219010" y="2119120"/>
            <a:ext cx="306000" cy="306000"/>
          </a:xfrm>
          <a:prstGeom prst="arc">
            <a:avLst>
              <a:gd fmla="val 10841091" name="adj1"/>
              <a:gd fmla="val 1488776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8" name="Google Shape;1018;p72"/>
          <p:cNvSpPr/>
          <p:nvPr/>
        </p:nvSpPr>
        <p:spPr>
          <a:xfrm>
            <a:off x="7130145" y="1215040"/>
            <a:ext cx="1295715" cy="1074230"/>
          </a:xfrm>
          <a:custGeom>
            <a:rect b="b" l="l" r="r" t="t"/>
            <a:pathLst>
              <a:path extrusionOk="0" h="76200" w="91911">
                <a:moveTo>
                  <a:pt x="40850" y="0"/>
                </a:moveTo>
                <a:lnTo>
                  <a:pt x="10605" y="0"/>
                </a:lnTo>
                <a:lnTo>
                  <a:pt x="0" y="76200"/>
                </a:lnTo>
                <a:lnTo>
                  <a:pt x="91911" y="7580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19" name="Google Shape;1019;p72"/>
          <p:cNvSpPr txBox="1"/>
          <p:nvPr>
            <p:ph idx="1" type="subTitle"/>
          </p:nvPr>
        </p:nvSpPr>
        <p:spPr>
          <a:xfrm>
            <a:off x="7311292" y="2042443"/>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82°</a:t>
            </a:r>
            <a:endParaRPr sz="1600"/>
          </a:p>
        </p:txBody>
      </p:sp>
      <p:sp>
        <p:nvSpPr>
          <p:cNvPr id="1020" name="Google Shape;1020;p72"/>
          <p:cNvSpPr txBox="1"/>
          <p:nvPr>
            <p:ph idx="1" type="subTitle"/>
          </p:nvPr>
        </p:nvSpPr>
        <p:spPr>
          <a:xfrm>
            <a:off x="7923903" y="2035124"/>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56°</a:t>
            </a:r>
            <a:endParaRPr sz="1600"/>
          </a:p>
        </p:txBody>
      </p:sp>
      <p:sp>
        <p:nvSpPr>
          <p:cNvPr id="1021" name="Google Shape;1021;p72"/>
          <p:cNvSpPr txBox="1"/>
          <p:nvPr>
            <p:ph idx="1" type="subTitle"/>
          </p:nvPr>
        </p:nvSpPr>
        <p:spPr>
          <a:xfrm>
            <a:off x="6914450" y="1033186"/>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98°</a:t>
            </a:r>
            <a:endParaRPr sz="1600"/>
          </a:p>
        </p:txBody>
      </p:sp>
      <p:sp>
        <p:nvSpPr>
          <p:cNvPr id="1022" name="Google Shape;1022;p72"/>
          <p:cNvSpPr txBox="1"/>
          <p:nvPr>
            <p:ph idx="1" type="subTitle"/>
          </p:nvPr>
        </p:nvSpPr>
        <p:spPr>
          <a:xfrm>
            <a:off x="7808701" y="986850"/>
            <a:ext cx="5127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124°</a:t>
            </a:r>
            <a:endParaRPr sz="1600"/>
          </a:p>
        </p:txBody>
      </p:sp>
      <p:cxnSp>
        <p:nvCxnSpPr>
          <p:cNvPr id="1023" name="Google Shape;1023;p72"/>
          <p:cNvCxnSpPr/>
          <p:nvPr/>
        </p:nvCxnSpPr>
        <p:spPr>
          <a:xfrm>
            <a:off x="7135614" y="1196035"/>
            <a:ext cx="168900" cy="82800"/>
          </a:xfrm>
          <a:prstGeom prst="straightConnector1">
            <a:avLst/>
          </a:prstGeom>
          <a:noFill/>
          <a:ln cap="flat" cmpd="sng" w="28575">
            <a:solidFill>
              <a:schemeClr val="dk1"/>
            </a:solidFill>
            <a:prstDash val="solid"/>
            <a:round/>
            <a:headEnd len="med" w="med" type="none"/>
            <a:tailEnd len="med" w="med" type="none"/>
          </a:ln>
        </p:spPr>
      </p:cxnSp>
      <p:cxnSp>
        <p:nvCxnSpPr>
          <p:cNvPr id="1024" name="Google Shape;1024;p72"/>
          <p:cNvCxnSpPr/>
          <p:nvPr/>
        </p:nvCxnSpPr>
        <p:spPr>
          <a:xfrm flipH="1">
            <a:off x="7680843" y="1151311"/>
            <a:ext cx="122700" cy="116100"/>
          </a:xfrm>
          <a:prstGeom prst="straightConnector1">
            <a:avLst/>
          </a:prstGeom>
          <a:noFill/>
          <a:ln cap="flat" cmpd="sng" w="28575">
            <a:solidFill>
              <a:schemeClr val="dk1"/>
            </a:solidFill>
            <a:prstDash val="solid"/>
            <a:round/>
            <a:headEnd len="med" w="med" type="none"/>
            <a:tailEnd len="med" w="med" type="none"/>
          </a:ln>
        </p:spPr>
      </p:cxnSp>
      <p:cxnSp>
        <p:nvCxnSpPr>
          <p:cNvPr id="1025" name="Google Shape;1025;p72"/>
          <p:cNvCxnSpPr/>
          <p:nvPr/>
        </p:nvCxnSpPr>
        <p:spPr>
          <a:xfrm flipH="1">
            <a:off x="6859912" y="3187743"/>
            <a:ext cx="761400" cy="1074000"/>
          </a:xfrm>
          <a:prstGeom prst="straightConnector1">
            <a:avLst/>
          </a:prstGeom>
          <a:noFill/>
          <a:ln cap="flat" cmpd="sng" w="19050">
            <a:solidFill>
              <a:schemeClr val="dk1"/>
            </a:solidFill>
            <a:prstDash val="solid"/>
            <a:round/>
            <a:headEnd len="med" w="med" type="triangle"/>
            <a:tailEnd len="med" w="med" type="triangle"/>
          </a:ln>
        </p:spPr>
      </p:cxnSp>
      <p:cxnSp>
        <p:nvCxnSpPr>
          <p:cNvPr id="1026" name="Google Shape;1026;p72"/>
          <p:cNvCxnSpPr/>
          <p:nvPr/>
        </p:nvCxnSpPr>
        <p:spPr>
          <a:xfrm>
            <a:off x="8219862" y="3214274"/>
            <a:ext cx="156000" cy="1038600"/>
          </a:xfrm>
          <a:prstGeom prst="straightConnector1">
            <a:avLst/>
          </a:prstGeom>
          <a:noFill/>
          <a:ln cap="flat" cmpd="sng" w="19050">
            <a:solidFill>
              <a:schemeClr val="dk1"/>
            </a:solidFill>
            <a:prstDash val="solid"/>
            <a:round/>
            <a:headEnd len="med" w="med" type="triangle"/>
            <a:tailEnd len="med" w="med" type="triangle"/>
          </a:ln>
        </p:spPr>
      </p:cxnSp>
      <p:cxnSp>
        <p:nvCxnSpPr>
          <p:cNvPr id="1027" name="Google Shape;1027;p72"/>
          <p:cNvCxnSpPr/>
          <p:nvPr/>
        </p:nvCxnSpPr>
        <p:spPr>
          <a:xfrm>
            <a:off x="6920077" y="4415162"/>
            <a:ext cx="1407900" cy="0"/>
          </a:xfrm>
          <a:prstGeom prst="straightConnector1">
            <a:avLst/>
          </a:prstGeom>
          <a:noFill/>
          <a:ln cap="flat" cmpd="sng" w="19050">
            <a:solidFill>
              <a:schemeClr val="dk1"/>
            </a:solidFill>
            <a:prstDash val="solid"/>
            <a:round/>
            <a:headEnd len="med" w="med" type="triangle"/>
            <a:tailEnd len="med" w="med" type="triangle"/>
          </a:ln>
        </p:spPr>
      </p:cxnSp>
      <p:cxnSp>
        <p:nvCxnSpPr>
          <p:cNvPr id="1028" name="Google Shape;1028;p72"/>
          <p:cNvCxnSpPr/>
          <p:nvPr/>
        </p:nvCxnSpPr>
        <p:spPr>
          <a:xfrm>
            <a:off x="7706082" y="3107492"/>
            <a:ext cx="480000" cy="0"/>
          </a:xfrm>
          <a:prstGeom prst="straightConnector1">
            <a:avLst/>
          </a:prstGeom>
          <a:noFill/>
          <a:ln cap="flat" cmpd="sng" w="19050">
            <a:solidFill>
              <a:schemeClr val="dk1"/>
            </a:solidFill>
            <a:prstDash val="solid"/>
            <a:round/>
            <a:headEnd len="med" w="med" type="triangle"/>
            <a:tailEnd len="med" w="med" type="triangle"/>
          </a:ln>
        </p:spPr>
      </p:cxnSp>
      <p:sp>
        <p:nvSpPr>
          <p:cNvPr id="1029" name="Google Shape;1029;p72"/>
          <p:cNvSpPr txBox="1"/>
          <p:nvPr>
            <p:ph idx="1" type="subTitle"/>
          </p:nvPr>
        </p:nvSpPr>
        <p:spPr>
          <a:xfrm flipH="1">
            <a:off x="7712291" y="2813875"/>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cm</a:t>
            </a:r>
            <a:endParaRPr sz="1600"/>
          </a:p>
        </p:txBody>
      </p:sp>
      <p:sp>
        <p:nvSpPr>
          <p:cNvPr id="1030" name="Google Shape;1030;p72"/>
          <p:cNvSpPr txBox="1"/>
          <p:nvPr>
            <p:ph idx="1" type="subTitle"/>
          </p:nvPr>
        </p:nvSpPr>
        <p:spPr>
          <a:xfrm flipH="1">
            <a:off x="7372892" y="4405887"/>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031" name="Google Shape;1031;p72"/>
          <p:cNvSpPr txBox="1"/>
          <p:nvPr>
            <p:ph idx="1" type="subTitle"/>
          </p:nvPr>
        </p:nvSpPr>
        <p:spPr>
          <a:xfrm flipH="1">
            <a:off x="8301158" y="3494652"/>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cm</a:t>
            </a:r>
            <a:endParaRPr sz="1600"/>
          </a:p>
        </p:txBody>
      </p:sp>
      <p:sp>
        <p:nvSpPr>
          <p:cNvPr id="1032" name="Google Shape;1032;p72"/>
          <p:cNvSpPr txBox="1"/>
          <p:nvPr>
            <p:ph idx="1" type="subTitle"/>
          </p:nvPr>
        </p:nvSpPr>
        <p:spPr>
          <a:xfrm flipH="1">
            <a:off x="6785776" y="3494652"/>
            <a:ext cx="652800" cy="3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033" name="Google Shape;1033;p72"/>
          <p:cNvSpPr/>
          <p:nvPr/>
        </p:nvSpPr>
        <p:spPr>
          <a:xfrm flipH="1">
            <a:off x="8149782" y="4100320"/>
            <a:ext cx="306000" cy="306000"/>
          </a:xfrm>
          <a:prstGeom prst="arc">
            <a:avLst>
              <a:gd fmla="val 17091411"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4" name="Google Shape;1034;p72"/>
          <p:cNvSpPr/>
          <p:nvPr/>
        </p:nvSpPr>
        <p:spPr>
          <a:xfrm flipH="1">
            <a:off x="8056351" y="3111268"/>
            <a:ext cx="217500" cy="217500"/>
          </a:xfrm>
          <a:prstGeom prst="arc">
            <a:avLst>
              <a:gd fmla="val 21538322" name="adj1"/>
              <a:gd fmla="val 518756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5" name="Google Shape;1035;p72"/>
          <p:cNvSpPr/>
          <p:nvPr/>
        </p:nvSpPr>
        <p:spPr>
          <a:xfrm flipH="1">
            <a:off x="7643378" y="3124372"/>
            <a:ext cx="191400" cy="191400"/>
          </a:xfrm>
          <a:prstGeom prst="arc">
            <a:avLst>
              <a:gd fmla="val 2891740" name="adj1"/>
              <a:gd fmla="val 1119476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6" name="Google Shape;1036;p72"/>
          <p:cNvSpPr/>
          <p:nvPr/>
        </p:nvSpPr>
        <p:spPr>
          <a:xfrm flipH="1">
            <a:off x="6909924" y="4100320"/>
            <a:ext cx="306000" cy="306000"/>
          </a:xfrm>
          <a:prstGeom prst="arc">
            <a:avLst>
              <a:gd fmla="val 10841091" name="adj1"/>
              <a:gd fmla="val 14887766"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7" name="Google Shape;1037;p72"/>
          <p:cNvSpPr/>
          <p:nvPr/>
        </p:nvSpPr>
        <p:spPr>
          <a:xfrm flipH="1">
            <a:off x="7009073" y="3196240"/>
            <a:ext cx="1295715" cy="1074229"/>
          </a:xfrm>
          <a:custGeom>
            <a:rect b="b" l="l" r="r" t="t"/>
            <a:pathLst>
              <a:path extrusionOk="0" h="76200" w="91911">
                <a:moveTo>
                  <a:pt x="40850" y="0"/>
                </a:moveTo>
                <a:lnTo>
                  <a:pt x="10605" y="0"/>
                </a:lnTo>
                <a:lnTo>
                  <a:pt x="0" y="76200"/>
                </a:lnTo>
                <a:lnTo>
                  <a:pt x="91911" y="75808"/>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38" name="Google Shape;1038;p72"/>
          <p:cNvSpPr txBox="1"/>
          <p:nvPr>
            <p:ph idx="1" type="subTitle"/>
          </p:nvPr>
        </p:nvSpPr>
        <p:spPr>
          <a:xfrm flipH="1">
            <a:off x="7841942" y="4023643"/>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82°</a:t>
            </a:r>
            <a:endParaRPr sz="1600"/>
          </a:p>
        </p:txBody>
      </p:sp>
      <p:sp>
        <p:nvSpPr>
          <p:cNvPr id="1039" name="Google Shape;1039;p72"/>
          <p:cNvSpPr txBox="1"/>
          <p:nvPr>
            <p:ph idx="1" type="subTitle"/>
          </p:nvPr>
        </p:nvSpPr>
        <p:spPr>
          <a:xfrm flipH="1">
            <a:off x="7229331" y="4016324"/>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56°</a:t>
            </a:r>
            <a:endParaRPr sz="1600"/>
          </a:p>
        </p:txBody>
      </p:sp>
      <p:sp>
        <p:nvSpPr>
          <p:cNvPr id="1040" name="Google Shape;1040;p72"/>
          <p:cNvSpPr txBox="1"/>
          <p:nvPr>
            <p:ph idx="1" type="subTitle"/>
          </p:nvPr>
        </p:nvSpPr>
        <p:spPr>
          <a:xfrm flipH="1">
            <a:off x="8314984" y="3014386"/>
            <a:ext cx="3579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98°</a:t>
            </a:r>
            <a:endParaRPr sz="1600"/>
          </a:p>
        </p:txBody>
      </p:sp>
      <p:sp>
        <p:nvSpPr>
          <p:cNvPr id="1041" name="Google Shape;1041;p72"/>
          <p:cNvSpPr txBox="1"/>
          <p:nvPr>
            <p:ph idx="1" type="subTitle"/>
          </p:nvPr>
        </p:nvSpPr>
        <p:spPr>
          <a:xfrm flipH="1">
            <a:off x="7113533" y="2968050"/>
            <a:ext cx="512700" cy="2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124°</a:t>
            </a:r>
            <a:endParaRPr sz="1600"/>
          </a:p>
        </p:txBody>
      </p:sp>
      <p:cxnSp>
        <p:nvCxnSpPr>
          <p:cNvPr id="1042" name="Google Shape;1042;p72"/>
          <p:cNvCxnSpPr/>
          <p:nvPr/>
        </p:nvCxnSpPr>
        <p:spPr>
          <a:xfrm flipH="1">
            <a:off x="8130420" y="3177235"/>
            <a:ext cx="168900" cy="82800"/>
          </a:xfrm>
          <a:prstGeom prst="straightConnector1">
            <a:avLst/>
          </a:prstGeom>
          <a:noFill/>
          <a:ln cap="flat" cmpd="sng" w="28575">
            <a:solidFill>
              <a:schemeClr val="dk1"/>
            </a:solidFill>
            <a:prstDash val="solid"/>
            <a:round/>
            <a:headEnd len="med" w="med" type="none"/>
            <a:tailEnd len="med" w="med" type="none"/>
          </a:ln>
        </p:spPr>
      </p:cxnSp>
      <p:cxnSp>
        <p:nvCxnSpPr>
          <p:cNvPr id="1043" name="Google Shape;1043;p72"/>
          <p:cNvCxnSpPr/>
          <p:nvPr/>
        </p:nvCxnSpPr>
        <p:spPr>
          <a:xfrm>
            <a:off x="7474425" y="3156975"/>
            <a:ext cx="279600" cy="918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isku-dhigma (congruence)</a:t>
            </a:r>
            <a:endParaRPr/>
          </a:p>
        </p:txBody>
      </p:sp>
      <p:sp>
        <p:nvSpPr>
          <p:cNvPr id="1049" name="Google Shape;1049;p73"/>
          <p:cNvSpPr txBox="1"/>
          <p:nvPr/>
        </p:nvSpPr>
        <p:spPr>
          <a:xfrm>
            <a:off x="324000" y="759300"/>
            <a:ext cx="8496000" cy="420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Qaababka leh dherer iyo xaglo isku mid ah waa isku-dhigma (congruent).</a:t>
            </a:r>
            <a:r>
              <a:rPr lang="en-GB" sz="1800">
                <a:solidFill>
                  <a:srgbClr val="4F7BE8"/>
                </a:solidFill>
                <a:latin typeface="Lexend"/>
                <a:ea typeface="Lexend"/>
                <a:cs typeface="Lexend"/>
                <a:sym typeface="Lexend"/>
              </a:rPr>
              <a:t/>
            </a:r>
            <a:r>
              <a:rPr lang="en-GB" sz="1800">
                <a:solidFill>
                  <a:srgbClr val="000000"/>
                </a:solidFill>
                <a:latin typeface="Lexend"/>
                <a:ea typeface="Lexend"/>
                <a:cs typeface="Lexend"/>
                <a:sym typeface="Lexend"/>
              </a:rPr>
              <a:t/>
            </a:r>
            <a:r>
              <a:rPr lang="en-GB" sz="1800">
                <a:solidFill>
                  <a:srgbClr val="4F7BE8"/>
                </a:solidFill>
                <a:latin typeface="Lexend"/>
                <a:ea typeface="Lexend"/>
                <a:cs typeface="Lexend"/>
                <a:sym typeface="Lexend"/>
              </a:rPr>
              <a:t/>
            </a:r>
            <a:r>
              <a:rPr lang="en-GB" sz="1800">
                <a:solidFill>
                  <a:srgbClr val="000000"/>
                </a:solidFill>
                <a:latin typeface="Lexend"/>
                <a:ea typeface="Lexend"/>
                <a:cs typeface="Lexend"/>
                <a:sym typeface="Lexend"/>
              </a:rPr>
              <a:t/>
            </a:r>
            <a:r>
              <a:rPr lang="en-GB" sz="1800">
                <a:solidFill>
                  <a:srgbClr val="4F7BE8"/>
                </a:solidFill>
                <a:latin typeface="Lexend"/>
                <a:ea typeface="Lexend"/>
                <a:cs typeface="Lexend"/>
                <a:sym typeface="Lexend"/>
              </a:rPr>
              <a:t/>
            </a:r>
            <a:r>
              <a:rPr lang="en-GB" sz="18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050" name="Google Shape;1050;p73"/>
          <p:cNvSpPr txBox="1"/>
          <p:nvPr/>
        </p:nvSpPr>
        <p:spPr>
          <a:xfrm>
            <a:off x="324000" y="1292700"/>
            <a:ext cx="8496000" cy="69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4"/>
                </a:solidFill>
                <a:latin typeface="Lexend"/>
                <a:ea typeface="Lexend"/>
                <a:cs typeface="Lexend"/>
                <a:sym typeface="Lexend"/>
              </a:rPr>
              <a:t>Dhammaan dhererka iyo xaglaha looma baahna in la ogaado si loo go'aamiyo isku-dhigma (congruence).</a:t>
            </a:r>
            <a:r>
              <a:rPr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051" name="Google Shape;1051;p73"/>
          <p:cNvSpPr txBox="1"/>
          <p:nvPr/>
        </p:nvSpPr>
        <p:spPr>
          <a:xfrm>
            <a:off x="324000" y="2130900"/>
            <a:ext cx="8496000" cy="69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Xaqiiqooyinka ku saabsan xaglaha iyo dhererka siman ayaa laga yaabaa in loo isticmaalo si loo xisaabiyo cabbirada maqan ee qaabka.</a:t>
            </a:r>
            <a:r>
              <a:rPr lang="en-GB" sz="1800">
                <a:solidFill>
                  <a:schemeClr val="accent4"/>
                </a:solidFill>
                <a:latin typeface="Lexend"/>
                <a:ea typeface="Lexend"/>
                <a:cs typeface="Lexend"/>
                <a:sym typeface="Lexend"/>
              </a:rPr>
              <a:t/>
            </a:r>
            <a:r>
              <a:rPr lang="en-GB" sz="18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052" name="Google Shape;1052;p73"/>
          <p:cNvSpPr txBox="1"/>
          <p:nvPr/>
        </p:nvSpPr>
        <p:spPr>
          <a:xfrm>
            <a:off x="324000" y="3045300"/>
            <a:ext cx="8496000" cy="69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Isku-dhigma (congruence) waa la go'aamin karaa haddii macluumaad ku filan la ogyahay si loo hubiyo inaysan jirin fursado kale.</a:t>
            </a:r>
            <a:r>
              <a:rPr lang="en-GB" sz="1800">
                <a:latin typeface="Lexend"/>
                <a:ea typeface="Lexend"/>
                <a:cs typeface="Lexend"/>
                <a:sym typeface="Lexend"/>
              </a:rPr>
              <a:t/>
            </a:r>
            <a:r>
              <a:rPr lang="en-GB" sz="1800">
                <a:solidFill>
                  <a:schemeClr val="accent4"/>
                </a:solidFill>
                <a:latin typeface="Lexend"/>
                <a:ea typeface="Lexend"/>
                <a:cs typeface="Lexend"/>
                <a:sym typeface="Lexend"/>
              </a:rPr>
              <a:t/>
            </a:r>
            <a:r>
              <a:rPr lang="en-GB" sz="1800">
                <a:latin typeface="Lexend"/>
                <a:ea typeface="Lexend"/>
                <a:cs typeface="Lexend"/>
                <a:sym typeface="Lexend"/>
              </a:rPr>
              <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pic>
        <p:nvPicPr>
          <p:cNvPr id="1057" name="Google Shape;1057;p74"/>
          <p:cNvPicPr preferRelativeResize="0"/>
          <p:nvPr/>
        </p:nvPicPr>
        <p:blipFill rotWithShape="1">
          <a:blip r:embed="rId3">
            <a:alphaModFix/>
          </a:blip>
          <a:srcRect b="4760" l="40550" r="0" t="13015"/>
          <a:stretch/>
        </p:blipFill>
        <p:spPr>
          <a:xfrm flipH="1">
            <a:off x="4178050" y="746650"/>
            <a:ext cx="4880425" cy="2252126"/>
          </a:xfrm>
          <a:prstGeom prst="rect">
            <a:avLst/>
          </a:prstGeom>
          <a:noFill/>
          <a:ln>
            <a:noFill/>
          </a:ln>
        </p:spPr>
      </p:pic>
      <p:sp>
        <p:nvSpPr>
          <p:cNvPr id="1058" name="Google Shape;1058;p74"/>
          <p:cNvSpPr/>
          <p:nvPr/>
        </p:nvSpPr>
        <p:spPr>
          <a:xfrm>
            <a:off x="51124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9" name="Google Shape;1059;p74"/>
          <p:cNvSpPr/>
          <p:nvPr/>
        </p:nvSpPr>
        <p:spPr>
          <a:xfrm>
            <a:off x="51124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0" name="Google Shape;1060;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isku-dhigma (congruence)</a:t>
            </a:r>
            <a:endParaRPr/>
          </a:p>
        </p:txBody>
      </p:sp>
      <p:sp>
        <p:nvSpPr>
          <p:cNvPr id="1061" name="Google Shape;1061;p74"/>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62" name="Google Shape;1062;p74"/>
          <p:cNvSpPr/>
          <p:nvPr/>
        </p:nvSpPr>
        <p:spPr>
          <a:xfrm>
            <a:off x="59020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3" name="Google Shape;1063;p74"/>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4" name="Google Shape;1064;p74"/>
          <p:cNvSpPr txBox="1"/>
          <p:nvPr>
            <p:ph idx="1" type="body"/>
          </p:nvPr>
        </p:nvSpPr>
        <p:spPr>
          <a:xfrm>
            <a:off x="57413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065" name="Google Shape;1065;p74"/>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1066" name="Google Shape;1066;p74"/>
          <p:cNvCxnSpPr/>
          <p:nvPr/>
        </p:nvCxnSpPr>
        <p:spPr>
          <a:xfrm>
            <a:off x="54964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067" name="Google Shape;1067;p74"/>
          <p:cNvCxnSpPr/>
          <p:nvPr/>
        </p:nvCxnSpPr>
        <p:spPr>
          <a:xfrm>
            <a:off x="58526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068" name="Google Shape;1068;p74"/>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069" name="Google Shape;1069;p74"/>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070" name="Google Shape;1070;p74"/>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071" name="Google Shape;1071;p74"/>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072" name="Google Shape;1072;p74"/>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sp>
        <p:nvSpPr>
          <p:cNvPr id="1073" name="Google Shape;1073;p74"/>
          <p:cNvSpPr txBox="1"/>
          <p:nvPr>
            <p:ph idx="1" type="body"/>
          </p:nvPr>
        </p:nvSpPr>
        <p:spPr>
          <a:xfrm>
            <a:off x="4320000" y="892025"/>
            <a:ext cx="4320600" cy="94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arkaa in dhammaan xaglaha ay isku mid yihiin labada qaab, laakiin ma aqaano dhererka.</a:t>
            </a:r>
            <a:r>
              <a:rPr lang="en-GB" sz="1400">
                <a:solidFill>
                  <a:schemeClr val="accent4"/>
                </a:solidFill>
                <a:latin typeface="Lexend"/>
              </a:rPr>
              <a:t/>
            </a:r>
            <a:r>
              <a:rPr lang="en-GB" sz="1400">
                <a:latin typeface="Lexend"/>
              </a:rPr>
              <a:t/>
            </a:r>
            <a:endParaRPr sz="1800"/>
          </a:p>
        </p:txBody>
      </p:sp>
      <p:sp>
        <p:nvSpPr>
          <p:cNvPr id="1074" name="Google Shape;1074;p74"/>
          <p:cNvSpPr txBox="1"/>
          <p:nvPr>
            <p:ph idx="1" type="body"/>
          </p:nvPr>
        </p:nvSpPr>
        <p:spPr>
          <a:xfrm>
            <a:off x="4320000" y="1882625"/>
            <a:ext cx="4435800" cy="6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Sidaas darteed, ma jiro macluumaad ku filan oo lagu go'aamin karo inay isku-dhigma (congruent) yihiin.</a:t>
            </a:r>
            <a:r>
              <a:rPr lang="en-GB" sz="1400">
                <a:solidFill>
                  <a:schemeClr val="accent4"/>
                </a:solidFill>
                <a:latin typeface="Lexend"/>
              </a:rPr>
              <a:t/>
            </a:r>
            <a:r>
              <a:rPr lang="en-GB" sz="1400">
                <a:latin typeface="Lexend"/>
              </a:rPr>
              <a:t/>
            </a:r>
            <a:r>
              <a:rPr lang="en-GB" sz="1400">
                <a:latin typeface="Lexend"/>
              </a:rPr>
              <a:t/>
            </a:r>
            <a:r>
              <a:rPr lang="en-GB" sz="1400">
                <a:latin typeface="Lexend"/>
              </a:rPr>
              <a:t/>
            </a:r>
            <a:endParaRPr sz="1800"/>
          </a:p>
        </p:txBody>
      </p:sp>
      <p:pic>
        <p:nvPicPr>
          <p:cNvPr id="1075" name="Google Shape;1075;p74"/>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076" name="Google Shape;1076;p74"/>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077" name="Google Shape;1077;p74"/>
          <p:cNvPicPr preferRelativeResize="0"/>
          <p:nvPr/>
        </p:nvPicPr>
        <p:blipFill rotWithShape="1">
          <a:blip r:embed="rId3">
            <a:alphaModFix/>
          </a:blip>
          <a:srcRect b="4760" l="40550" r="0" t="13015"/>
          <a:stretch/>
        </p:blipFill>
        <p:spPr>
          <a:xfrm>
            <a:off x="390325" y="788672"/>
            <a:ext cx="3787725" cy="1387925"/>
          </a:xfrm>
          <a:prstGeom prst="rect">
            <a:avLst/>
          </a:prstGeom>
          <a:noFill/>
          <a:ln>
            <a:noFill/>
          </a:ln>
        </p:spPr>
      </p:pic>
      <p:sp>
        <p:nvSpPr>
          <p:cNvPr id="1078" name="Google Shape;1078;p74"/>
          <p:cNvSpPr txBox="1"/>
          <p:nvPr>
            <p:ph idx="1" type="body"/>
          </p:nvPr>
        </p:nvSpPr>
        <p:spPr>
          <a:xfrm>
            <a:off x="724950" y="896775"/>
            <a:ext cx="3272700" cy="94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jiraa macluumaad ku filan oo lagu go'aamin karo in qaababkani isku-dhigma (congruent) yihiin?</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endParaRPr sz="1800"/>
          </a:p>
        </p:txBody>
      </p:sp>
      <p:sp>
        <p:nvSpPr>
          <p:cNvPr id="1079" name="Google Shape;1079;p74"/>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0" name="Google Shape;1080;p74"/>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1" name="Google Shape;1081;p74"/>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82" name="Google Shape;1082;p74"/>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3" name="Google Shape;1083;p74"/>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84" name="Google Shape;1084;p74"/>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085" name="Google Shape;1085;p74"/>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086" name="Google Shape;1086;p74"/>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087" name="Google Shape;1087;p74"/>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088" name="Google Shape;1088;p74"/>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089" name="Google Shape;1089;p74"/>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090" name="Google Shape;1090;p74"/>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091" name="Google Shape;1091;p74"/>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092" name="Google Shape;1092;p74"/>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093" name="Google Shape;1093;p74"/>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094" name="Google Shape;1094;p74"/>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095" name="Google Shape;1095;p74"/>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096" name="Google Shape;1096;p74"/>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097" name="Google Shape;1097;p74"/>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098" name="Google Shape;1098;p74"/>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099" name="Google Shape;1099;p74"/>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pic>
        <p:nvPicPr>
          <p:cNvPr id="1100" name="Google Shape;1100;p74"/>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7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7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pic>
        <p:nvPicPr>
          <p:cNvPr id="1105" name="Google Shape;1105;p75"/>
          <p:cNvPicPr preferRelativeResize="0"/>
          <p:nvPr/>
        </p:nvPicPr>
        <p:blipFill rotWithShape="1">
          <a:blip r:embed="rId3">
            <a:alphaModFix/>
          </a:blip>
          <a:srcRect b="4760" l="40550" r="0" t="13015"/>
          <a:stretch/>
        </p:blipFill>
        <p:spPr>
          <a:xfrm flipH="1">
            <a:off x="5562958" y="746644"/>
            <a:ext cx="3216123" cy="2252126"/>
          </a:xfrm>
          <a:prstGeom prst="rect">
            <a:avLst/>
          </a:prstGeom>
          <a:noFill/>
          <a:ln>
            <a:noFill/>
          </a:ln>
        </p:spPr>
      </p:pic>
      <p:sp>
        <p:nvSpPr>
          <p:cNvPr id="1106" name="Google Shape;1106;p75"/>
          <p:cNvSpPr/>
          <p:nvPr/>
        </p:nvSpPr>
        <p:spPr>
          <a:xfrm>
            <a:off x="51124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7" name="Google Shape;1107;p75"/>
          <p:cNvSpPr/>
          <p:nvPr/>
        </p:nvSpPr>
        <p:spPr>
          <a:xfrm>
            <a:off x="51124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8" name="Google Shape;1108;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isku-dhigma (congruence)</a:t>
            </a:r>
            <a:endParaRPr/>
          </a:p>
        </p:txBody>
      </p:sp>
      <p:sp>
        <p:nvSpPr>
          <p:cNvPr id="1109" name="Google Shape;1109;p75"/>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110" name="Google Shape;1110;p75"/>
          <p:cNvSpPr/>
          <p:nvPr/>
        </p:nvSpPr>
        <p:spPr>
          <a:xfrm>
            <a:off x="59020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1" name="Google Shape;1111;p75"/>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12" name="Google Shape;1112;p75"/>
          <p:cNvCxnSpPr/>
          <p:nvPr/>
        </p:nvCxnSpPr>
        <p:spPr>
          <a:xfrm>
            <a:off x="49931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113" name="Google Shape;1113;p75"/>
          <p:cNvCxnSpPr/>
          <p:nvPr/>
        </p:nvCxnSpPr>
        <p:spPr>
          <a:xfrm rot="10800000">
            <a:off x="51218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114" name="Google Shape;1114;p75"/>
          <p:cNvCxnSpPr/>
          <p:nvPr/>
        </p:nvCxnSpPr>
        <p:spPr>
          <a:xfrm>
            <a:off x="51033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115" name="Google Shape;1115;p75"/>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116" name="Google Shape;1116;p75"/>
          <p:cNvSpPr txBox="1"/>
          <p:nvPr>
            <p:ph idx="1" type="body"/>
          </p:nvPr>
        </p:nvSpPr>
        <p:spPr>
          <a:xfrm>
            <a:off x="57413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117" name="Google Shape;1117;p75"/>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118" name="Google Shape;1118;p75"/>
          <p:cNvSpPr txBox="1"/>
          <p:nvPr>
            <p:ph idx="1" type="body"/>
          </p:nvPr>
        </p:nvSpPr>
        <p:spPr>
          <a:xfrm>
            <a:off x="53632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119" name="Google Shape;1119;p75"/>
          <p:cNvSpPr txBox="1"/>
          <p:nvPr>
            <p:ph idx="1" type="body"/>
          </p:nvPr>
        </p:nvSpPr>
        <p:spPr>
          <a:xfrm>
            <a:off x="44896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120" name="Google Shape;1120;p75"/>
          <p:cNvSpPr txBox="1"/>
          <p:nvPr>
            <p:ph idx="1" type="body"/>
          </p:nvPr>
        </p:nvSpPr>
        <p:spPr>
          <a:xfrm>
            <a:off x="57852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121" name="Google Shape;1121;p75"/>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122" name="Google Shape;1122;p75"/>
          <p:cNvCxnSpPr/>
          <p:nvPr/>
        </p:nvCxnSpPr>
        <p:spPr>
          <a:xfrm>
            <a:off x="54964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123" name="Google Shape;1123;p75"/>
          <p:cNvCxnSpPr/>
          <p:nvPr/>
        </p:nvCxnSpPr>
        <p:spPr>
          <a:xfrm>
            <a:off x="58526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124" name="Google Shape;1124;p75"/>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125" name="Google Shape;1125;p75"/>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126" name="Google Shape;1126;p75"/>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127" name="Google Shape;1127;p75"/>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sp>
        <p:nvSpPr>
          <p:cNvPr id="1128" name="Google Shape;1128;p75"/>
          <p:cNvSpPr txBox="1"/>
          <p:nvPr>
            <p:ph idx="1" type="body"/>
          </p:nvPr>
        </p:nvSpPr>
        <p:spPr>
          <a:xfrm>
            <a:off x="5696775" y="892025"/>
            <a:ext cx="2854800" cy="94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arkaa in dhammaan xaglaha iyo dhererka ay isku mid yihiin qaab kasta.</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
        <p:nvSpPr>
          <p:cNvPr id="1129" name="Google Shape;1129;p75"/>
          <p:cNvSpPr txBox="1"/>
          <p:nvPr>
            <p:ph idx="1" type="body"/>
          </p:nvPr>
        </p:nvSpPr>
        <p:spPr>
          <a:xfrm>
            <a:off x="5665100" y="1958825"/>
            <a:ext cx="2938200" cy="6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Sidaas darteed, haa, hadda waan hubaa inay isku-dhigma (congruent) yihiin.</a:t>
            </a:r>
            <a:r>
              <a:rPr lang="en-GB" sz="1100">
                <a:solidFill>
                  <a:schemeClr val="accent4"/>
                </a:solidFill>
                <a:latin typeface="Lexend"/>
              </a:rPr>
              <a:t/>
            </a:r>
            <a:r>
              <a:rPr lang="en-GB" sz="1100">
                <a:latin typeface="Lexend"/>
              </a:rPr>
              <a:t/>
            </a:r>
            <a:endParaRPr sz="1800"/>
          </a:p>
        </p:txBody>
      </p:sp>
      <p:pic>
        <p:nvPicPr>
          <p:cNvPr id="1130" name="Google Shape;1130;p75"/>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131" name="Google Shape;1131;p75"/>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132" name="Google Shape;1132;p75"/>
          <p:cNvPicPr preferRelativeResize="0"/>
          <p:nvPr/>
        </p:nvPicPr>
        <p:blipFill rotWithShape="1">
          <a:blip r:embed="rId3">
            <a:alphaModFix/>
          </a:blip>
          <a:srcRect b="4760" l="40550" r="0" t="13015"/>
          <a:stretch/>
        </p:blipFill>
        <p:spPr>
          <a:xfrm>
            <a:off x="324000" y="788675"/>
            <a:ext cx="4499999" cy="1387925"/>
          </a:xfrm>
          <a:prstGeom prst="rect">
            <a:avLst/>
          </a:prstGeom>
          <a:noFill/>
          <a:ln>
            <a:noFill/>
          </a:ln>
        </p:spPr>
      </p:pic>
      <p:sp>
        <p:nvSpPr>
          <p:cNvPr id="1133" name="Google Shape;1133;p75"/>
          <p:cNvSpPr txBox="1"/>
          <p:nvPr>
            <p:ph idx="1" type="body"/>
          </p:nvPr>
        </p:nvSpPr>
        <p:spPr>
          <a:xfrm>
            <a:off x="724950" y="896775"/>
            <a:ext cx="4099200" cy="94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 dhacaya haddii aan idiin sheego dhammaan dhererrada? Ma go'aamin kartaan haddii ay siman yihiin (congruent) hadda?</a:t>
            </a:r>
            <a:r>
              <a:rPr lang="en-GB" sz="1100">
                <a:solidFill>
                  <a:schemeClr val="accent4"/>
                </a:solidFill>
                <a:latin typeface="Lexend"/>
              </a:rPr>
              <a:t/>
            </a:r>
            <a:r>
              <a:rPr lang="en-GB" sz="1100">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
        <p:nvSpPr>
          <p:cNvPr id="1134" name="Google Shape;1134;p75"/>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5" name="Google Shape;1135;p75"/>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6" name="Google Shape;1136;p75"/>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137" name="Google Shape;1137;p75"/>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8" name="Google Shape;1138;p75"/>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39" name="Google Shape;1139;p75"/>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140" name="Google Shape;1140;p75"/>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141" name="Google Shape;1141;p75"/>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142" name="Google Shape;1142;p75"/>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143" name="Google Shape;1143;p75"/>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144" name="Google Shape;1144;p75"/>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145" name="Google Shape;1145;p75"/>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146" name="Google Shape;1146;p75"/>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147" name="Google Shape;1147;p75"/>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148" name="Google Shape;1148;p75"/>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149" name="Google Shape;1149;p75"/>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150" name="Google Shape;1150;p75"/>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151" name="Google Shape;1151;p75"/>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152" name="Google Shape;1152;p75"/>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153" name="Google Shape;1153;p75"/>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154" name="Google Shape;1154;p75"/>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155" name="Google Shape;1155;p75"/>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156" name="Google Shape;1156;p75"/>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3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3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pic>
        <p:nvPicPr>
          <p:cNvPr id="1161" name="Google Shape;1161;p76"/>
          <p:cNvPicPr preferRelativeResize="0"/>
          <p:nvPr/>
        </p:nvPicPr>
        <p:blipFill rotWithShape="1">
          <a:blip r:embed="rId3">
            <a:alphaModFix/>
          </a:blip>
          <a:srcRect b="4760" l="40550" r="0" t="13015"/>
          <a:stretch/>
        </p:blipFill>
        <p:spPr>
          <a:xfrm flipH="1">
            <a:off x="5363297" y="746650"/>
            <a:ext cx="3415777" cy="2252126"/>
          </a:xfrm>
          <a:prstGeom prst="rect">
            <a:avLst/>
          </a:prstGeom>
          <a:noFill/>
          <a:ln>
            <a:noFill/>
          </a:ln>
        </p:spPr>
      </p:pic>
      <p:sp>
        <p:nvSpPr>
          <p:cNvPr id="1162" name="Google Shape;1162;p76"/>
          <p:cNvSpPr/>
          <p:nvPr/>
        </p:nvSpPr>
        <p:spPr>
          <a:xfrm>
            <a:off x="51124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3" name="Google Shape;1163;p76"/>
          <p:cNvSpPr/>
          <p:nvPr/>
        </p:nvSpPr>
        <p:spPr>
          <a:xfrm>
            <a:off x="51124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4" name="Google Shape;1164;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simanaanta (congruence)</a:t>
            </a:r>
            <a:endParaRPr/>
          </a:p>
        </p:txBody>
      </p:sp>
      <p:sp>
        <p:nvSpPr>
          <p:cNvPr id="1165" name="Google Shape;1165;p76"/>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166" name="Google Shape;1166;p76"/>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67" name="Google Shape;1167;p76"/>
          <p:cNvCxnSpPr/>
          <p:nvPr/>
        </p:nvCxnSpPr>
        <p:spPr>
          <a:xfrm>
            <a:off x="49931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168" name="Google Shape;1168;p76"/>
          <p:cNvCxnSpPr/>
          <p:nvPr/>
        </p:nvCxnSpPr>
        <p:spPr>
          <a:xfrm rot="10800000">
            <a:off x="51218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169" name="Google Shape;1169;p76"/>
          <p:cNvCxnSpPr/>
          <p:nvPr/>
        </p:nvCxnSpPr>
        <p:spPr>
          <a:xfrm>
            <a:off x="51033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170" name="Google Shape;1170;p76"/>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171" name="Google Shape;1171;p76"/>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172" name="Google Shape;1172;p76"/>
          <p:cNvSpPr txBox="1"/>
          <p:nvPr>
            <p:ph idx="1" type="body"/>
          </p:nvPr>
        </p:nvSpPr>
        <p:spPr>
          <a:xfrm>
            <a:off x="53632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173" name="Google Shape;1173;p76"/>
          <p:cNvSpPr txBox="1"/>
          <p:nvPr>
            <p:ph idx="1" type="body"/>
          </p:nvPr>
        </p:nvSpPr>
        <p:spPr>
          <a:xfrm>
            <a:off x="44896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174" name="Google Shape;1174;p76"/>
          <p:cNvSpPr txBox="1"/>
          <p:nvPr>
            <p:ph idx="1" type="body"/>
          </p:nvPr>
        </p:nvSpPr>
        <p:spPr>
          <a:xfrm>
            <a:off x="57852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175" name="Google Shape;1175;p76"/>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176" name="Google Shape;1176;p76"/>
          <p:cNvCxnSpPr/>
          <p:nvPr/>
        </p:nvCxnSpPr>
        <p:spPr>
          <a:xfrm>
            <a:off x="54964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177" name="Google Shape;1177;p76"/>
          <p:cNvCxnSpPr/>
          <p:nvPr/>
        </p:nvCxnSpPr>
        <p:spPr>
          <a:xfrm>
            <a:off x="58526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178" name="Google Shape;1178;p76"/>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179" name="Google Shape;1179;p76"/>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180" name="Google Shape;1180;p76"/>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181" name="Google Shape;1181;p76"/>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sp>
        <p:nvSpPr>
          <p:cNvPr id="1182" name="Google Shape;1182;p76"/>
          <p:cNvSpPr txBox="1"/>
          <p:nvPr>
            <p:ph idx="1" type="body"/>
          </p:nvPr>
        </p:nvSpPr>
        <p:spPr>
          <a:xfrm>
            <a:off x="5497816" y="892025"/>
            <a:ext cx="3188400" cy="98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xisaabin karaa ∠EFG adoo ka jaraya saddexda xagal ee hadhay 360°.</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
        <p:nvSpPr>
          <p:cNvPr id="1183" name="Google Shape;1183;p76"/>
          <p:cNvSpPr txBox="1"/>
          <p:nvPr>
            <p:ph idx="1" type="body"/>
          </p:nvPr>
        </p:nvSpPr>
        <p:spPr>
          <a:xfrm>
            <a:off x="5493261" y="1911783"/>
            <a:ext cx="2810400" cy="6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haa, wali waan hubsan karaa inay siman yihiin (congruent).</a:t>
            </a:r>
            <a:endParaRPr sz="1800"/>
          </a:p>
        </p:txBody>
      </p:sp>
      <p:pic>
        <p:nvPicPr>
          <p:cNvPr id="1184" name="Google Shape;1184;p76"/>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185" name="Google Shape;1185;p76"/>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186" name="Google Shape;1186;p76"/>
          <p:cNvPicPr preferRelativeResize="0"/>
          <p:nvPr/>
        </p:nvPicPr>
        <p:blipFill rotWithShape="1">
          <a:blip r:embed="rId3">
            <a:alphaModFix/>
          </a:blip>
          <a:srcRect b="4760" l="40550" r="0" t="13015"/>
          <a:stretch/>
        </p:blipFill>
        <p:spPr>
          <a:xfrm>
            <a:off x="390325" y="788675"/>
            <a:ext cx="4029276" cy="1476435"/>
          </a:xfrm>
          <a:prstGeom prst="rect">
            <a:avLst/>
          </a:prstGeom>
          <a:noFill/>
          <a:ln>
            <a:noFill/>
          </a:ln>
        </p:spPr>
      </p:pic>
      <p:sp>
        <p:nvSpPr>
          <p:cNvPr id="1187" name="Google Shape;1187;p76"/>
          <p:cNvSpPr txBox="1"/>
          <p:nvPr>
            <p:ph idx="1" type="body"/>
          </p:nvPr>
        </p:nvSpPr>
        <p:spPr>
          <a:xfrm>
            <a:off x="724950" y="896775"/>
            <a:ext cx="3612300" cy="33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ka saaray ∠EFG.</a:t>
            </a:r>
            <a:r>
              <a:rPr lang="en-GB" sz="1100">
                <a:solidFill>
                  <a:schemeClr val="accent4"/>
                </a:solidFill>
                <a:latin typeface="Lexend"/>
              </a:rPr>
              <a:t/>
            </a:r>
            <a:r>
              <a:rPr lang="en-GB" sz="1100">
                <a:latin typeface="Lexend"/>
              </a:rPr>
              <a:t/>
            </a:r>
            <a:endParaRPr sz="1800"/>
          </a:p>
        </p:txBody>
      </p:sp>
      <p:sp>
        <p:nvSpPr>
          <p:cNvPr id="1188" name="Google Shape;1188;p76"/>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9" name="Google Shape;1189;p76"/>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0" name="Google Shape;1190;p76"/>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191" name="Google Shape;1191;p76"/>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2" name="Google Shape;1192;p76"/>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93" name="Google Shape;1193;p76"/>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194" name="Google Shape;1194;p76"/>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195" name="Google Shape;1195;p76"/>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196" name="Google Shape;1196;p76"/>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197" name="Google Shape;1197;p76"/>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198" name="Google Shape;1198;p76"/>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199" name="Google Shape;1199;p76"/>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200" name="Google Shape;1200;p76"/>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201" name="Google Shape;1201;p76"/>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202" name="Google Shape;1202;p76"/>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203" name="Google Shape;1203;p76"/>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204" name="Google Shape;1204;p76"/>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205" name="Google Shape;1205;p76"/>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206" name="Google Shape;1206;p76"/>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207" name="Google Shape;1207;p76"/>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208" name="Google Shape;1208;p76"/>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209" name="Google Shape;1209;p76"/>
          <p:cNvSpPr/>
          <p:nvPr/>
        </p:nvSpPr>
        <p:spPr>
          <a:xfrm>
            <a:off x="5750514" y="3109360"/>
            <a:ext cx="468900" cy="3390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0" name="Google Shape;1210;p76"/>
          <p:cNvSpPr txBox="1"/>
          <p:nvPr>
            <p:ph idx="1" type="body"/>
          </p:nvPr>
        </p:nvSpPr>
        <p:spPr>
          <a:xfrm>
            <a:off x="724950" y="1334536"/>
            <a:ext cx="36123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Miyaa wali jira macluumaad ku filan oo lagu go'aamiyo simanaanta (congruence)?</a:t>
            </a:r>
            <a:r>
              <a:rPr lang="en-GB" sz="1100">
                <a:solidFill>
                  <a:schemeClr val="accent4"/>
                </a:solidFill>
                <a:latin typeface="Lexend"/>
              </a:rPr>
              <a:t/>
            </a:r>
            <a:r>
              <a:rPr lang="en-GB" sz="1100">
                <a:latin typeface="Lexend"/>
              </a:rPr>
              <a:t/>
            </a:r>
            <a:endParaRPr sz="1800"/>
          </a:p>
        </p:txBody>
      </p:sp>
      <p:sp>
        <p:nvSpPr>
          <p:cNvPr id="1211" name="Google Shape;1211;p76"/>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212" name="Google Shape;1212;p76"/>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0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1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8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6" name="Shape 1216"/>
        <p:cNvGrpSpPr/>
        <p:nvPr/>
      </p:nvGrpSpPr>
      <p:grpSpPr>
        <a:xfrm>
          <a:off x="0" y="0"/>
          <a:ext cx="0" cy="0"/>
          <a:chOff x="0" y="0"/>
          <a:chExt cx="0" cy="0"/>
        </a:xfrm>
      </p:grpSpPr>
      <p:pic>
        <p:nvPicPr>
          <p:cNvPr id="1217" name="Google Shape;1217;p77"/>
          <p:cNvPicPr preferRelativeResize="0"/>
          <p:nvPr/>
        </p:nvPicPr>
        <p:blipFill rotWithShape="1">
          <a:blip r:embed="rId3">
            <a:alphaModFix/>
          </a:blip>
          <a:srcRect b="4760" l="40550" r="0" t="13015"/>
          <a:stretch/>
        </p:blipFill>
        <p:spPr>
          <a:xfrm flipH="1">
            <a:off x="4692901" y="746650"/>
            <a:ext cx="4336399" cy="2470726"/>
          </a:xfrm>
          <a:prstGeom prst="rect">
            <a:avLst/>
          </a:prstGeom>
          <a:noFill/>
          <a:ln>
            <a:noFill/>
          </a:ln>
        </p:spPr>
      </p:pic>
      <p:sp>
        <p:nvSpPr>
          <p:cNvPr id="1218" name="Google Shape;1218;p77"/>
          <p:cNvSpPr/>
          <p:nvPr/>
        </p:nvSpPr>
        <p:spPr>
          <a:xfrm>
            <a:off x="51124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9" name="Google Shape;1219;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isku-dhigmaanta (congruence)</a:t>
            </a:r>
            <a:endParaRPr/>
          </a:p>
        </p:txBody>
      </p:sp>
      <p:sp>
        <p:nvSpPr>
          <p:cNvPr id="1220" name="Google Shape;1220;p77"/>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21" name="Google Shape;1221;p77"/>
          <p:cNvCxnSpPr/>
          <p:nvPr/>
        </p:nvCxnSpPr>
        <p:spPr>
          <a:xfrm>
            <a:off x="49931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222" name="Google Shape;1222;p77"/>
          <p:cNvCxnSpPr/>
          <p:nvPr/>
        </p:nvCxnSpPr>
        <p:spPr>
          <a:xfrm rot="10800000">
            <a:off x="51218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223" name="Google Shape;1223;p77"/>
          <p:cNvCxnSpPr/>
          <p:nvPr/>
        </p:nvCxnSpPr>
        <p:spPr>
          <a:xfrm>
            <a:off x="51033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224" name="Google Shape;1224;p77"/>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225" name="Google Shape;1225;p77"/>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226" name="Google Shape;1226;p77"/>
          <p:cNvSpPr txBox="1"/>
          <p:nvPr>
            <p:ph idx="1" type="body"/>
          </p:nvPr>
        </p:nvSpPr>
        <p:spPr>
          <a:xfrm>
            <a:off x="53632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227" name="Google Shape;1227;p77"/>
          <p:cNvSpPr txBox="1"/>
          <p:nvPr>
            <p:ph idx="1" type="body"/>
          </p:nvPr>
        </p:nvSpPr>
        <p:spPr>
          <a:xfrm>
            <a:off x="44896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228" name="Google Shape;1228;p77"/>
          <p:cNvSpPr txBox="1"/>
          <p:nvPr>
            <p:ph idx="1" type="body"/>
          </p:nvPr>
        </p:nvSpPr>
        <p:spPr>
          <a:xfrm>
            <a:off x="57852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229" name="Google Shape;1229;p77"/>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230" name="Google Shape;1230;p77"/>
          <p:cNvCxnSpPr/>
          <p:nvPr/>
        </p:nvCxnSpPr>
        <p:spPr>
          <a:xfrm>
            <a:off x="54964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231" name="Google Shape;1231;p77"/>
          <p:cNvCxnSpPr/>
          <p:nvPr/>
        </p:nvCxnSpPr>
        <p:spPr>
          <a:xfrm>
            <a:off x="58526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232" name="Google Shape;1232;p77"/>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233" name="Google Shape;1233;p77"/>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234" name="Google Shape;1234;p77"/>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235" name="Google Shape;1235;p77"/>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sp>
        <p:nvSpPr>
          <p:cNvPr id="1236" name="Google Shape;1236;p77"/>
          <p:cNvSpPr txBox="1"/>
          <p:nvPr>
            <p:ph idx="1" type="body"/>
          </p:nvPr>
        </p:nvSpPr>
        <p:spPr>
          <a:xfrm>
            <a:off x="4840750" y="882306"/>
            <a:ext cx="3693000" cy="12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arkaa in laba dhinac oo ka mid ah ay isbarbar yihiin. Waxaan isticmaali karaa xaqiiqda ah in xaglaha co-interior ay isku yimaadaan 180° si aan u xisaabiyo labada xaglood ee maqan.</a:t>
            </a:r>
            <a:r>
              <a:rPr lang="en-GB" sz="1100">
                <a:solidFill>
                  <a:schemeClr val="accent4"/>
                </a:solidFill>
                <a:latin typeface="Lexend"/>
              </a:rPr>
              <a:t/>
            </a:r>
            <a:r>
              <a:rPr lang="en-GB" sz="1100">
                <a:latin typeface="Lexend"/>
              </a:rPr>
              <a:t/>
            </a:r>
            <a:endParaRPr sz="1800"/>
          </a:p>
        </p:txBody>
      </p:sp>
      <p:sp>
        <p:nvSpPr>
          <p:cNvPr id="1237" name="Google Shape;1237;p77"/>
          <p:cNvSpPr txBox="1"/>
          <p:nvPr>
            <p:ph idx="1" type="body"/>
          </p:nvPr>
        </p:nvSpPr>
        <p:spPr>
          <a:xfrm>
            <a:off x="4840750" y="2140375"/>
            <a:ext cx="3838800" cy="6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haa, wali waan hubsan karaa inay isku-dhigmaan (congruent) yihiin.</a:t>
            </a:r>
            <a:endParaRPr sz="1800"/>
          </a:p>
        </p:txBody>
      </p:sp>
      <p:pic>
        <p:nvPicPr>
          <p:cNvPr id="1238" name="Google Shape;1238;p77"/>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239" name="Google Shape;1239;p77"/>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240" name="Google Shape;1240;p77"/>
          <p:cNvPicPr preferRelativeResize="0"/>
          <p:nvPr/>
        </p:nvPicPr>
        <p:blipFill rotWithShape="1">
          <a:blip r:embed="rId3">
            <a:alphaModFix/>
          </a:blip>
          <a:srcRect b="4760" l="40550" r="0" t="13015"/>
          <a:stretch/>
        </p:blipFill>
        <p:spPr>
          <a:xfrm>
            <a:off x="390325" y="788675"/>
            <a:ext cx="4029276" cy="1476435"/>
          </a:xfrm>
          <a:prstGeom prst="rect">
            <a:avLst/>
          </a:prstGeom>
          <a:noFill/>
          <a:ln>
            <a:noFill/>
          </a:ln>
        </p:spPr>
      </p:pic>
      <p:sp>
        <p:nvSpPr>
          <p:cNvPr id="1241" name="Google Shape;1241;p77"/>
          <p:cNvSpPr txBox="1"/>
          <p:nvPr>
            <p:ph idx="1" type="body"/>
          </p:nvPr>
        </p:nvSpPr>
        <p:spPr>
          <a:xfrm>
            <a:off x="724950" y="896775"/>
            <a:ext cx="3612300" cy="94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 dhacaya haddii aan sidoo kale ka saaro ∠HEF?</a:t>
            </a:r>
            <a:r>
              <a:rPr lang="en-GB" sz="1100">
                <a:solidFill>
                  <a:schemeClr val="accent4"/>
                </a:solidFill>
                <a:latin typeface="Lexend"/>
              </a:rPr>
              <a:t/>
            </a:r>
            <a:r>
              <a:rPr lang="en-GB" sz="1100">
                <a:latin typeface="Lexend"/>
              </a:rPr>
              <a:t/>
            </a:r>
            <a:endParaRPr sz="1800"/>
          </a:p>
        </p:txBody>
      </p:sp>
      <p:sp>
        <p:nvSpPr>
          <p:cNvPr id="1242" name="Google Shape;1242;p77"/>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243" name="Google Shape;1243;p77"/>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4" name="Google Shape;1244;p77"/>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5" name="Google Shape;1245;p77"/>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246" name="Google Shape;1246;p77"/>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7" name="Google Shape;1247;p77"/>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48" name="Google Shape;1248;p77"/>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249" name="Google Shape;1249;p77"/>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250" name="Google Shape;1250;p77"/>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251" name="Google Shape;1251;p77"/>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252" name="Google Shape;1252;p77"/>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253" name="Google Shape;1253;p77"/>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254" name="Google Shape;1254;p77"/>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255" name="Google Shape;1255;p77"/>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256" name="Google Shape;1256;p77"/>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257" name="Google Shape;1257;p77"/>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258" name="Google Shape;1258;p77"/>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259" name="Google Shape;1259;p77"/>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260" name="Google Shape;1260;p77"/>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261" name="Google Shape;1261;p77"/>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262" name="Google Shape;1262;p77"/>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263" name="Google Shape;1263;p77"/>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264" name="Google Shape;1264;p77"/>
          <p:cNvSpPr/>
          <p:nvPr/>
        </p:nvSpPr>
        <p:spPr>
          <a:xfrm>
            <a:off x="5037111" y="3109360"/>
            <a:ext cx="468900" cy="3390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5" name="Google Shape;1265;p77"/>
          <p:cNvSpPr txBox="1"/>
          <p:nvPr>
            <p:ph idx="1" type="body"/>
          </p:nvPr>
        </p:nvSpPr>
        <p:spPr>
          <a:xfrm>
            <a:off x="724950" y="1334536"/>
            <a:ext cx="36123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wali waxaa jira macluumaad ku filan oo lagu go'aamin karo isku-dhigmaanta (congruence)?</a:t>
            </a:r>
            <a:r>
              <a:rPr lang="en-GB" sz="1100">
                <a:solidFill>
                  <a:schemeClr val="accent4"/>
                </a:solidFill>
                <a:latin typeface="Lexend"/>
              </a:rPr>
              <a:t/>
            </a:r>
            <a:r>
              <a:rPr lang="en-GB" sz="1100">
                <a:latin typeface="Lexend"/>
              </a:rPr>
              <a:t/>
            </a:r>
            <a:endParaRPr sz="1800"/>
          </a:p>
        </p:txBody>
      </p:sp>
      <p:sp>
        <p:nvSpPr>
          <p:cNvPr id="1266" name="Google Shape;1266;p77"/>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267" name="Google Shape;1267;p77"/>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6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6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3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4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24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78"/>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273" name="Google Shape;1273;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isku-dhigmaanta (congruence)</a:t>
            </a:r>
            <a:endParaRPr/>
          </a:p>
        </p:txBody>
      </p:sp>
      <p:sp>
        <p:nvSpPr>
          <p:cNvPr id="1274" name="Google Shape;1274;p78"/>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75" name="Google Shape;1275;p78"/>
          <p:cNvCxnSpPr/>
          <p:nvPr/>
        </p:nvCxnSpPr>
        <p:spPr>
          <a:xfrm>
            <a:off x="49931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276" name="Google Shape;1276;p78"/>
          <p:cNvCxnSpPr/>
          <p:nvPr/>
        </p:nvCxnSpPr>
        <p:spPr>
          <a:xfrm rot="10800000">
            <a:off x="51218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277" name="Google Shape;1277;p78"/>
          <p:cNvCxnSpPr/>
          <p:nvPr/>
        </p:nvCxnSpPr>
        <p:spPr>
          <a:xfrm>
            <a:off x="51033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278" name="Google Shape;1278;p78"/>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279" name="Google Shape;1279;p78"/>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280" name="Google Shape;1280;p78"/>
          <p:cNvSpPr txBox="1"/>
          <p:nvPr>
            <p:ph idx="1" type="body"/>
          </p:nvPr>
        </p:nvSpPr>
        <p:spPr>
          <a:xfrm>
            <a:off x="53632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281" name="Google Shape;1281;p78"/>
          <p:cNvSpPr txBox="1"/>
          <p:nvPr>
            <p:ph idx="1" type="body"/>
          </p:nvPr>
        </p:nvSpPr>
        <p:spPr>
          <a:xfrm>
            <a:off x="44896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282" name="Google Shape;1282;p78"/>
          <p:cNvSpPr txBox="1"/>
          <p:nvPr>
            <p:ph idx="1" type="body"/>
          </p:nvPr>
        </p:nvSpPr>
        <p:spPr>
          <a:xfrm>
            <a:off x="57852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283" name="Google Shape;1283;p78"/>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284" name="Google Shape;1284;p78"/>
          <p:cNvCxnSpPr/>
          <p:nvPr/>
        </p:nvCxnSpPr>
        <p:spPr>
          <a:xfrm>
            <a:off x="54964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285" name="Google Shape;1285;p78"/>
          <p:cNvCxnSpPr/>
          <p:nvPr/>
        </p:nvCxnSpPr>
        <p:spPr>
          <a:xfrm>
            <a:off x="58526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286" name="Google Shape;1286;p78"/>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287" name="Google Shape;1287;p78"/>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288" name="Google Shape;1288;p78"/>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289" name="Google Shape;1289;p78"/>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pic>
        <p:nvPicPr>
          <p:cNvPr id="1290" name="Google Shape;1290;p78"/>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291" name="Google Shape;1291;p78"/>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292" name="Google Shape;1292;p78"/>
          <p:cNvPicPr preferRelativeResize="0"/>
          <p:nvPr/>
        </p:nvPicPr>
        <p:blipFill rotWithShape="1">
          <a:blip r:embed="rId4">
            <a:alphaModFix/>
          </a:blip>
          <a:srcRect b="4760" l="40550" r="0" t="13015"/>
          <a:stretch/>
        </p:blipFill>
        <p:spPr>
          <a:xfrm>
            <a:off x="390325" y="788675"/>
            <a:ext cx="4029276" cy="1476435"/>
          </a:xfrm>
          <a:prstGeom prst="rect">
            <a:avLst/>
          </a:prstGeom>
          <a:noFill/>
          <a:ln>
            <a:noFill/>
          </a:ln>
        </p:spPr>
      </p:pic>
      <p:sp>
        <p:nvSpPr>
          <p:cNvPr id="1293" name="Google Shape;1293;p78"/>
          <p:cNvSpPr txBox="1"/>
          <p:nvPr>
            <p:ph idx="1" type="body"/>
          </p:nvPr>
        </p:nvSpPr>
        <p:spPr>
          <a:xfrm>
            <a:off x="724950" y="896775"/>
            <a:ext cx="3612300" cy="940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Maxaa dhacaya haddii aan sidoo kale ka saaro ∠GHE?</a:t>
            </a:r>
            <a:endParaRPr sz="1800"/>
          </a:p>
          <a:p>
            <a:pPr indent="0" lvl="0" marL="0" rtl="0" algn="l">
              <a:spcBef>
                <a:spcPts val="1000"/>
              </a:spcBef>
              <a:spcAft>
                <a:spcPts val="1000"/>
              </a:spcAft>
              <a:buNone/>
            </a:pPr>
            <a:r>
              <a:rPr>
                <a:latin typeface="Lexend"/>
              </a:rPr>
              <a:t/>
            </a:r>
            <a:endParaRPr sz="1800"/>
          </a:p>
        </p:txBody>
      </p:sp>
      <p:sp>
        <p:nvSpPr>
          <p:cNvPr id="1294" name="Google Shape;1294;p78"/>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5" name="Google Shape;1295;p78"/>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6" name="Google Shape;1296;p78"/>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297" name="Google Shape;1297;p78"/>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8" name="Google Shape;1298;p78"/>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99" name="Google Shape;1299;p78"/>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300" name="Google Shape;1300;p78"/>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301" name="Google Shape;1301;p78"/>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302" name="Google Shape;1302;p78"/>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303" name="Google Shape;1303;p78"/>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304" name="Google Shape;1304;p78"/>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305" name="Google Shape;1305;p78"/>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306" name="Google Shape;1306;p78"/>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307" name="Google Shape;1307;p78"/>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308" name="Google Shape;1308;p78"/>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309" name="Google Shape;1309;p78"/>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310" name="Google Shape;1310;p78"/>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311" name="Google Shape;1311;p78"/>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312" name="Google Shape;1312;p78"/>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313" name="Google Shape;1313;p78"/>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314" name="Google Shape;1314;p78"/>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315" name="Google Shape;1315;p78"/>
          <p:cNvSpPr/>
          <p:nvPr/>
        </p:nvSpPr>
        <p:spPr>
          <a:xfrm>
            <a:off x="5046831" y="4166441"/>
            <a:ext cx="468900" cy="3390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6" name="Google Shape;1316;p78"/>
          <p:cNvSpPr txBox="1"/>
          <p:nvPr>
            <p:ph idx="1" type="body"/>
          </p:nvPr>
        </p:nvSpPr>
        <p:spPr>
          <a:xfrm>
            <a:off x="724950" y="1334536"/>
            <a:ext cx="36123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wali waxaa jira macluumaad ku filan oo lagu go'aamin karo isku-dhigmaanta (congruence)?</a:t>
            </a:r>
            <a:endParaRPr sz="1800"/>
          </a:p>
        </p:txBody>
      </p:sp>
      <p:sp>
        <p:nvSpPr>
          <p:cNvPr id="1317" name="Google Shape;1317;p78"/>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318" name="Google Shape;1318;p78"/>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isku-dhigmaanta (congruence)</a:t>
            </a:r>
            <a:endParaRPr/>
          </a:p>
        </p:txBody>
      </p:sp>
      <p:sp>
        <p:nvSpPr>
          <p:cNvPr id="1324" name="Google Shape;1324;p79"/>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25" name="Google Shape;1325;p79"/>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326" name="Google Shape;1326;p79"/>
          <p:cNvSpPr txBox="1"/>
          <p:nvPr>
            <p:ph idx="1" type="body"/>
          </p:nvPr>
        </p:nvSpPr>
        <p:spPr>
          <a:xfrm>
            <a:off x="5597294" y="33101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327" name="Google Shape;1327;p79"/>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328" name="Google Shape;1328;p79"/>
          <p:cNvCxnSpPr/>
          <p:nvPr/>
        </p:nvCxnSpPr>
        <p:spPr>
          <a:xfrm>
            <a:off x="5656985"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329" name="Google Shape;1329;p79"/>
          <p:cNvCxnSpPr/>
          <p:nvPr/>
        </p:nvCxnSpPr>
        <p:spPr>
          <a:xfrm>
            <a:off x="60812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330" name="Google Shape;1330;p79"/>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331" name="Google Shape;1331;p79"/>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pic>
        <p:nvPicPr>
          <p:cNvPr id="1332" name="Google Shape;1332;p79"/>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333" name="Google Shape;1333;p79"/>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cxnSp>
        <p:nvCxnSpPr>
          <p:cNvPr id="1334" name="Google Shape;1334;p79"/>
          <p:cNvCxnSpPr/>
          <p:nvPr/>
        </p:nvCxnSpPr>
        <p:spPr>
          <a:xfrm rot="10800000">
            <a:off x="5313800" y="3165976"/>
            <a:ext cx="769200" cy="0"/>
          </a:xfrm>
          <a:prstGeom prst="straightConnector1">
            <a:avLst/>
          </a:prstGeom>
          <a:noFill/>
          <a:ln cap="flat" cmpd="sng" w="38100">
            <a:solidFill>
              <a:schemeClr val="dk1"/>
            </a:solidFill>
            <a:prstDash val="dash"/>
            <a:round/>
            <a:headEnd len="med" w="med" type="none"/>
            <a:tailEnd len="med" w="med" type="none"/>
          </a:ln>
        </p:spPr>
      </p:cxnSp>
      <p:cxnSp>
        <p:nvCxnSpPr>
          <p:cNvPr id="1335" name="Google Shape;1335;p79"/>
          <p:cNvCxnSpPr/>
          <p:nvPr/>
        </p:nvCxnSpPr>
        <p:spPr>
          <a:xfrm rot="10800000">
            <a:off x="6115688" y="4455964"/>
            <a:ext cx="952500" cy="0"/>
          </a:xfrm>
          <a:prstGeom prst="straightConnector1">
            <a:avLst/>
          </a:prstGeom>
          <a:noFill/>
          <a:ln cap="flat" cmpd="sng" w="38100">
            <a:solidFill>
              <a:schemeClr val="dk1"/>
            </a:solidFill>
            <a:prstDash val="dash"/>
            <a:round/>
            <a:headEnd len="med" w="med" type="none"/>
            <a:tailEnd len="med" w="med" type="none"/>
          </a:ln>
        </p:spPr>
      </p:cxnSp>
      <p:cxnSp>
        <p:nvCxnSpPr>
          <p:cNvPr id="1336" name="Google Shape;1336;p79"/>
          <p:cNvCxnSpPr/>
          <p:nvPr/>
        </p:nvCxnSpPr>
        <p:spPr>
          <a:xfrm rot="10800000">
            <a:off x="6073050" y="3169350"/>
            <a:ext cx="975900" cy="1282500"/>
          </a:xfrm>
          <a:prstGeom prst="straightConnector1">
            <a:avLst/>
          </a:prstGeom>
          <a:noFill/>
          <a:ln cap="flat" cmpd="sng" w="38100">
            <a:solidFill>
              <a:schemeClr val="dk1"/>
            </a:solidFill>
            <a:prstDash val="solid"/>
            <a:round/>
            <a:headEnd len="med" w="med" type="none"/>
            <a:tailEnd len="med" w="med" type="none"/>
          </a:ln>
        </p:spPr>
      </p:cxnSp>
      <p:sp>
        <p:nvSpPr>
          <p:cNvPr id="1337" name="Google Shape;1337;p79"/>
          <p:cNvSpPr/>
          <p:nvPr/>
        </p:nvSpPr>
        <p:spPr>
          <a:xfrm>
            <a:off x="5911163" y="3014713"/>
            <a:ext cx="339000" cy="339000"/>
          </a:xfrm>
          <a:prstGeom prst="arc">
            <a:avLst>
              <a:gd fmla="val 3434323" name="adj1"/>
              <a:gd fmla="val 1077998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338" name="Google Shape;1338;p79"/>
          <p:cNvPicPr preferRelativeResize="0"/>
          <p:nvPr/>
        </p:nvPicPr>
        <p:blipFill rotWithShape="1">
          <a:blip r:embed="rId4">
            <a:alphaModFix/>
          </a:blip>
          <a:srcRect b="4760" l="40550" r="0" t="13015"/>
          <a:stretch/>
        </p:blipFill>
        <p:spPr>
          <a:xfrm flipH="1">
            <a:off x="4955300" y="1069375"/>
            <a:ext cx="3693000" cy="1707925"/>
          </a:xfrm>
          <a:prstGeom prst="rect">
            <a:avLst/>
          </a:prstGeom>
          <a:noFill/>
          <a:ln>
            <a:noFill/>
          </a:ln>
        </p:spPr>
      </p:pic>
      <p:sp>
        <p:nvSpPr>
          <p:cNvPr id="1339" name="Google Shape;1339;p79"/>
          <p:cNvSpPr txBox="1"/>
          <p:nvPr>
            <p:ph idx="1" type="body"/>
          </p:nvPr>
        </p:nvSpPr>
        <p:spPr>
          <a:xfrm>
            <a:off x="5145550" y="1339500"/>
            <a:ext cx="3340500" cy="115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Hagaag, waxaan xisaabin karaa ∠GHE adigoo isticmaalaya xaglaha gudaha ee isku-xiga (co-interior angles) ee u dhexeeya sadarrada isbarbar socda.</a:t>
            </a:r>
            <a:endParaRPr sz="1800"/>
          </a:p>
        </p:txBody>
      </p:sp>
      <p:sp>
        <p:nvSpPr>
          <p:cNvPr id="1340" name="Google Shape;1340;p79"/>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1" name="Google Shape;1341;p79"/>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2" name="Google Shape;1342;p79"/>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43" name="Google Shape;1343;p79"/>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4" name="Google Shape;1344;p79"/>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45" name="Google Shape;1345;p79"/>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346" name="Google Shape;1346;p79"/>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347" name="Google Shape;1347;p79"/>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348" name="Google Shape;1348;p79"/>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349" name="Google Shape;1349;p79"/>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350" name="Google Shape;1350;p79"/>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351" name="Google Shape;1351;p79"/>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352" name="Google Shape;1352;p79"/>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353" name="Google Shape;1353;p79"/>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354" name="Google Shape;1354;p79"/>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355" name="Google Shape;1355;p79"/>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356" name="Google Shape;1356;p79"/>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357" name="Google Shape;1357;p79"/>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358" name="Google Shape;1358;p79"/>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359" name="Google Shape;1359;p79"/>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360" name="Google Shape;1360;p79"/>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361" name="Google Shape;1361;p79"/>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362" name="Google Shape;1362;p79"/>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sp>
        <p:nvSpPr>
          <p:cNvPr id="1367" name="Google Shape;1367;p80"/>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68" name="Google Shape;1368;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isku-dhigmaanta (congruence)</a:t>
            </a:r>
            <a:endParaRPr/>
          </a:p>
        </p:txBody>
      </p:sp>
      <p:sp>
        <p:nvSpPr>
          <p:cNvPr id="1369" name="Google Shape;1369;p80"/>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70" name="Google Shape;1370;p80"/>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371" name="Google Shape;1371;p80"/>
          <p:cNvSpPr txBox="1"/>
          <p:nvPr>
            <p:ph idx="1" type="body"/>
          </p:nvPr>
        </p:nvSpPr>
        <p:spPr>
          <a:xfrm>
            <a:off x="5597294" y="33101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372" name="Google Shape;1372;p80"/>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373" name="Google Shape;1373;p80"/>
          <p:cNvCxnSpPr/>
          <p:nvPr/>
        </p:nvCxnSpPr>
        <p:spPr>
          <a:xfrm>
            <a:off x="5656985"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374" name="Google Shape;1374;p80"/>
          <p:cNvCxnSpPr/>
          <p:nvPr/>
        </p:nvCxnSpPr>
        <p:spPr>
          <a:xfrm>
            <a:off x="60812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375" name="Google Shape;1375;p80"/>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376" name="Google Shape;1376;p80"/>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pic>
        <p:nvPicPr>
          <p:cNvPr id="1377" name="Google Shape;1377;p80"/>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378" name="Google Shape;1378;p80"/>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379" name="Google Shape;1379;p80"/>
          <p:cNvPicPr preferRelativeResize="0"/>
          <p:nvPr/>
        </p:nvPicPr>
        <p:blipFill rotWithShape="1">
          <a:blip r:embed="rId4">
            <a:alphaModFix/>
          </a:blip>
          <a:srcRect b="4760" l="40550" r="0" t="13015"/>
          <a:stretch/>
        </p:blipFill>
        <p:spPr>
          <a:xfrm flipH="1">
            <a:off x="5244501" y="975250"/>
            <a:ext cx="3710449" cy="1825100"/>
          </a:xfrm>
          <a:prstGeom prst="rect">
            <a:avLst/>
          </a:prstGeom>
          <a:noFill/>
          <a:ln>
            <a:noFill/>
          </a:ln>
        </p:spPr>
      </p:pic>
      <p:sp>
        <p:nvSpPr>
          <p:cNvPr id="1380" name="Google Shape;1380;p80"/>
          <p:cNvSpPr txBox="1"/>
          <p:nvPr>
            <p:ph idx="1" type="body"/>
          </p:nvPr>
        </p:nvSpPr>
        <p:spPr>
          <a:xfrm>
            <a:off x="5374150" y="1110900"/>
            <a:ext cx="3058200" cy="72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Kadib, haddii aan sawiro EF oo ah 6 cm iyo GH oo ah 12 cm…</a:t>
            </a:r>
            <a:endParaRPr sz="1800"/>
          </a:p>
        </p:txBody>
      </p:sp>
      <p:cxnSp>
        <p:nvCxnSpPr>
          <p:cNvPr id="1381" name="Google Shape;1381;p80"/>
          <p:cNvCxnSpPr/>
          <p:nvPr/>
        </p:nvCxnSpPr>
        <p:spPr>
          <a:xfrm rot="10800000">
            <a:off x="6115688" y="4455964"/>
            <a:ext cx="952500" cy="0"/>
          </a:xfrm>
          <a:prstGeom prst="straightConnector1">
            <a:avLst/>
          </a:prstGeom>
          <a:noFill/>
          <a:ln cap="flat" cmpd="sng" w="38100">
            <a:solidFill>
              <a:schemeClr val="dk1"/>
            </a:solidFill>
            <a:prstDash val="dash"/>
            <a:round/>
            <a:headEnd len="med" w="med" type="none"/>
            <a:tailEnd len="med" w="med" type="none"/>
          </a:ln>
        </p:spPr>
      </p:cxnSp>
      <p:cxnSp>
        <p:nvCxnSpPr>
          <p:cNvPr id="1382" name="Google Shape;1382;p80"/>
          <p:cNvCxnSpPr/>
          <p:nvPr/>
        </p:nvCxnSpPr>
        <p:spPr>
          <a:xfrm rot="10800000">
            <a:off x="6073050" y="3169350"/>
            <a:ext cx="975900" cy="1282500"/>
          </a:xfrm>
          <a:prstGeom prst="straightConnector1">
            <a:avLst/>
          </a:prstGeom>
          <a:noFill/>
          <a:ln cap="flat" cmpd="sng" w="38100">
            <a:solidFill>
              <a:schemeClr val="dk1"/>
            </a:solidFill>
            <a:prstDash val="solid"/>
            <a:round/>
            <a:headEnd len="med" w="med" type="none"/>
            <a:tailEnd len="med" w="med" type="none"/>
          </a:ln>
        </p:spPr>
      </p:cxnSp>
      <p:sp>
        <p:nvSpPr>
          <p:cNvPr id="1383" name="Google Shape;1383;p80"/>
          <p:cNvSpPr/>
          <p:nvPr/>
        </p:nvSpPr>
        <p:spPr>
          <a:xfrm>
            <a:off x="5911163" y="3014713"/>
            <a:ext cx="339000" cy="339000"/>
          </a:xfrm>
          <a:prstGeom prst="arc">
            <a:avLst>
              <a:gd fmla="val 3434323" name="adj1"/>
              <a:gd fmla="val 1077998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84" name="Google Shape;1384;p80"/>
          <p:cNvCxnSpPr/>
          <p:nvPr/>
        </p:nvCxnSpPr>
        <p:spPr>
          <a:xfrm rot="10800000">
            <a:off x="51218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385" name="Google Shape;1385;p80"/>
          <p:cNvCxnSpPr/>
          <p:nvPr/>
        </p:nvCxnSpPr>
        <p:spPr>
          <a:xfrm>
            <a:off x="5103316" y="3034848"/>
            <a:ext cx="940800" cy="0"/>
          </a:xfrm>
          <a:prstGeom prst="straightConnector1">
            <a:avLst/>
          </a:prstGeom>
          <a:noFill/>
          <a:ln cap="flat" cmpd="sng" w="19050">
            <a:solidFill>
              <a:schemeClr val="dk1"/>
            </a:solidFill>
            <a:prstDash val="solid"/>
            <a:round/>
            <a:headEnd len="med" w="med" type="triangle"/>
            <a:tailEnd len="med" w="med" type="triangle"/>
          </a:ln>
        </p:spPr>
      </p:cxnSp>
      <p:sp>
        <p:nvSpPr>
          <p:cNvPr id="1386" name="Google Shape;1386;p80"/>
          <p:cNvSpPr txBox="1"/>
          <p:nvPr>
            <p:ph idx="1" type="body"/>
          </p:nvPr>
        </p:nvSpPr>
        <p:spPr>
          <a:xfrm>
            <a:off x="53632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387" name="Google Shape;1387;p80"/>
          <p:cNvSpPr txBox="1"/>
          <p:nvPr>
            <p:ph idx="1" type="body"/>
          </p:nvPr>
        </p:nvSpPr>
        <p:spPr>
          <a:xfrm>
            <a:off x="57852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388" name="Google Shape;1388;p80"/>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389" name="Google Shape;1389;p80"/>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cxnSp>
        <p:nvCxnSpPr>
          <p:cNvPr id="1390" name="Google Shape;1390;p80"/>
          <p:cNvCxnSpPr/>
          <p:nvPr/>
        </p:nvCxnSpPr>
        <p:spPr>
          <a:xfrm rot="10800000">
            <a:off x="5111904" y="3166108"/>
            <a:ext cx="971100" cy="0"/>
          </a:xfrm>
          <a:prstGeom prst="straightConnector1">
            <a:avLst/>
          </a:prstGeom>
          <a:noFill/>
          <a:ln cap="flat" cmpd="sng" w="38100">
            <a:solidFill>
              <a:schemeClr val="dk1"/>
            </a:solidFill>
            <a:prstDash val="solid"/>
            <a:round/>
            <a:headEnd len="med" w="med" type="none"/>
            <a:tailEnd len="med" w="med" type="none"/>
          </a:ln>
        </p:spPr>
      </p:cxnSp>
      <p:cxnSp>
        <p:nvCxnSpPr>
          <p:cNvPr id="1391" name="Google Shape;1391;p80"/>
          <p:cNvCxnSpPr/>
          <p:nvPr/>
        </p:nvCxnSpPr>
        <p:spPr>
          <a:xfrm rot="10800000">
            <a:off x="5098187" y="4454655"/>
            <a:ext cx="1944900" cy="0"/>
          </a:xfrm>
          <a:prstGeom prst="straightConnector1">
            <a:avLst/>
          </a:prstGeom>
          <a:noFill/>
          <a:ln cap="flat" cmpd="sng" w="38100">
            <a:solidFill>
              <a:schemeClr val="dk1"/>
            </a:solidFill>
            <a:prstDash val="solid"/>
            <a:round/>
            <a:headEnd len="med" w="med" type="none"/>
            <a:tailEnd len="med" w="med" type="none"/>
          </a:ln>
        </p:spPr>
      </p:cxnSp>
      <p:sp>
        <p:nvSpPr>
          <p:cNvPr id="1392" name="Google Shape;1392;p80"/>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393" name="Google Shape;1393;p80"/>
          <p:cNvSpPr txBox="1"/>
          <p:nvPr>
            <p:ph idx="1" type="body"/>
          </p:nvPr>
        </p:nvSpPr>
        <p:spPr>
          <a:xfrm>
            <a:off x="5297950" y="1796700"/>
            <a:ext cx="3445800" cy="72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 jira hal hab oo keliya oo lagu sawiro dhererka 8 cm ee hadhay.</a:t>
            </a:r>
            <a:endParaRPr sz="1800"/>
          </a:p>
        </p:txBody>
      </p:sp>
      <p:cxnSp>
        <p:nvCxnSpPr>
          <p:cNvPr id="1394" name="Google Shape;1394;p80"/>
          <p:cNvCxnSpPr/>
          <p:nvPr/>
        </p:nvCxnSpPr>
        <p:spPr>
          <a:xfrm>
            <a:off x="4993157" y="3163367"/>
            <a:ext cx="0" cy="1317300"/>
          </a:xfrm>
          <a:prstGeom prst="straightConnector1">
            <a:avLst/>
          </a:prstGeom>
          <a:noFill/>
          <a:ln cap="flat" cmpd="sng" w="19050">
            <a:solidFill>
              <a:schemeClr val="dk1"/>
            </a:solidFill>
            <a:prstDash val="solid"/>
            <a:round/>
            <a:headEnd len="med" w="med" type="triangle"/>
            <a:tailEnd len="med" w="med" type="triangle"/>
          </a:ln>
        </p:spPr>
      </p:cxnSp>
      <p:sp>
        <p:nvSpPr>
          <p:cNvPr id="1395" name="Google Shape;1395;p80"/>
          <p:cNvSpPr txBox="1"/>
          <p:nvPr>
            <p:ph idx="1" type="body"/>
          </p:nvPr>
        </p:nvSpPr>
        <p:spPr>
          <a:xfrm>
            <a:off x="44896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396" name="Google Shape;1396;p80"/>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7" name="Google Shape;1397;p80"/>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8" name="Google Shape;1398;p80"/>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399" name="Google Shape;1399;p80"/>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0" name="Google Shape;1400;p80"/>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01" name="Google Shape;1401;p80"/>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402" name="Google Shape;1402;p80"/>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403" name="Google Shape;1403;p80"/>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404" name="Google Shape;1404;p80"/>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405" name="Google Shape;1405;p80"/>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406" name="Google Shape;1406;p80"/>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407" name="Google Shape;1407;p80"/>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408" name="Google Shape;1408;p80"/>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409" name="Google Shape;1409;p80"/>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410" name="Google Shape;1410;p80"/>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411" name="Google Shape;1411;p80"/>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412" name="Google Shape;1412;p80"/>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413" name="Google Shape;1413;p80"/>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414" name="Google Shape;1414;p80"/>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415" name="Google Shape;1415;p80"/>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416" name="Google Shape;1416;p80"/>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417" name="Google Shape;1417;p80"/>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418" name="Google Shape;1418;p80"/>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2" name="Shape 1422"/>
        <p:cNvGrpSpPr/>
        <p:nvPr/>
      </p:nvGrpSpPr>
      <p:grpSpPr>
        <a:xfrm>
          <a:off x="0" y="0"/>
          <a:ext cx="0" cy="0"/>
          <a:chOff x="0" y="0"/>
          <a:chExt cx="0" cy="0"/>
        </a:xfrm>
      </p:grpSpPr>
      <p:sp>
        <p:nvSpPr>
          <p:cNvPr id="1423" name="Google Shape;1423;p81"/>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24" name="Google Shape;1424;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isku-dhigma (congruence)</a:t>
            </a:r>
            <a:endParaRPr/>
          </a:p>
        </p:txBody>
      </p:sp>
      <p:sp>
        <p:nvSpPr>
          <p:cNvPr id="1425" name="Google Shape;1425;p81"/>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26" name="Google Shape;1426;p81"/>
          <p:cNvCxnSpPr/>
          <p:nvPr/>
        </p:nvCxnSpPr>
        <p:spPr>
          <a:xfrm>
            <a:off x="49931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427" name="Google Shape;1427;p81"/>
          <p:cNvCxnSpPr/>
          <p:nvPr/>
        </p:nvCxnSpPr>
        <p:spPr>
          <a:xfrm rot="10800000">
            <a:off x="51218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428" name="Google Shape;1428;p81"/>
          <p:cNvCxnSpPr/>
          <p:nvPr/>
        </p:nvCxnSpPr>
        <p:spPr>
          <a:xfrm>
            <a:off x="51033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429" name="Google Shape;1429;p81"/>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430" name="Google Shape;1430;p81"/>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431" name="Google Shape;1431;p81"/>
          <p:cNvSpPr txBox="1"/>
          <p:nvPr>
            <p:ph idx="1" type="body"/>
          </p:nvPr>
        </p:nvSpPr>
        <p:spPr>
          <a:xfrm>
            <a:off x="53632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432" name="Google Shape;1432;p81"/>
          <p:cNvSpPr txBox="1"/>
          <p:nvPr>
            <p:ph idx="1" type="body"/>
          </p:nvPr>
        </p:nvSpPr>
        <p:spPr>
          <a:xfrm>
            <a:off x="44896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433" name="Google Shape;1433;p81"/>
          <p:cNvSpPr txBox="1"/>
          <p:nvPr>
            <p:ph idx="1" type="body"/>
          </p:nvPr>
        </p:nvSpPr>
        <p:spPr>
          <a:xfrm>
            <a:off x="57852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434" name="Google Shape;1434;p81"/>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435" name="Google Shape;1435;p81"/>
          <p:cNvCxnSpPr/>
          <p:nvPr/>
        </p:nvCxnSpPr>
        <p:spPr>
          <a:xfrm>
            <a:off x="54964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436" name="Google Shape;1436;p81"/>
          <p:cNvCxnSpPr/>
          <p:nvPr/>
        </p:nvCxnSpPr>
        <p:spPr>
          <a:xfrm>
            <a:off x="58526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437" name="Google Shape;1437;p81"/>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438" name="Google Shape;1438;p81"/>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439" name="Google Shape;1439;p81"/>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440" name="Google Shape;1440;p81"/>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pic>
        <p:nvPicPr>
          <p:cNvPr id="1441" name="Google Shape;1441;p81"/>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442" name="Google Shape;1442;p81"/>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443" name="Google Shape;1443;p81"/>
          <p:cNvPicPr preferRelativeResize="0"/>
          <p:nvPr/>
        </p:nvPicPr>
        <p:blipFill rotWithShape="1">
          <a:blip r:embed="rId4">
            <a:alphaModFix/>
          </a:blip>
          <a:srcRect b="4760" l="40550" r="0" t="13015"/>
          <a:stretch/>
        </p:blipFill>
        <p:spPr>
          <a:xfrm flipH="1">
            <a:off x="5513733" y="1069375"/>
            <a:ext cx="3106473" cy="1707925"/>
          </a:xfrm>
          <a:prstGeom prst="rect">
            <a:avLst/>
          </a:prstGeom>
          <a:noFill/>
          <a:ln>
            <a:noFill/>
          </a:ln>
        </p:spPr>
      </p:pic>
      <p:sp>
        <p:nvSpPr>
          <p:cNvPr id="1444" name="Google Shape;1444;p81"/>
          <p:cNvSpPr txBox="1"/>
          <p:nvPr>
            <p:ph idx="1" type="body"/>
          </p:nvPr>
        </p:nvSpPr>
        <p:spPr>
          <a:xfrm>
            <a:off x="5678950" y="1339500"/>
            <a:ext cx="2878500" cy="115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Haa, waa sax. Tan weli waa macluumaad ku filan oo lagu go'aamin karo isku-dhigma (congruence).</a:t>
            </a:r>
            <a:endParaRPr sz="1800"/>
          </a:p>
        </p:txBody>
      </p:sp>
      <p:sp>
        <p:nvSpPr>
          <p:cNvPr id="1445" name="Google Shape;1445;p81"/>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6" name="Google Shape;1446;p81"/>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7" name="Google Shape;1447;p81"/>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48" name="Google Shape;1448;p81"/>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9" name="Google Shape;1449;p81"/>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50" name="Google Shape;1450;p81"/>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451" name="Google Shape;1451;p81"/>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452" name="Google Shape;1452;p81"/>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453" name="Google Shape;1453;p81"/>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454" name="Google Shape;1454;p81"/>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455" name="Google Shape;1455;p81"/>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456" name="Google Shape;1456;p81"/>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457" name="Google Shape;1457;p81"/>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458" name="Google Shape;1458;p81"/>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459" name="Google Shape;1459;p81"/>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460" name="Google Shape;1460;p81"/>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461" name="Google Shape;1461;p81"/>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462" name="Google Shape;1462;p81"/>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463" name="Google Shape;1463;p81"/>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464" name="Google Shape;1464;p81"/>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465" name="Google Shape;1465;p81"/>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466" name="Google Shape;1466;p81"/>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467" name="Google Shape;1467;p81"/>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82"/>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73" name="Google Shape;1473;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isku-dhigma (congruence)</a:t>
            </a:r>
            <a:endParaRPr/>
          </a:p>
        </p:txBody>
      </p:sp>
      <p:sp>
        <p:nvSpPr>
          <p:cNvPr id="1474" name="Google Shape;1474;p82"/>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75" name="Google Shape;1475;p82"/>
          <p:cNvCxnSpPr/>
          <p:nvPr/>
        </p:nvCxnSpPr>
        <p:spPr>
          <a:xfrm rot="10800000">
            <a:off x="51218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476" name="Google Shape;1476;p82"/>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477" name="Google Shape;1477;p82"/>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478" name="Google Shape;1478;p82"/>
          <p:cNvSpPr txBox="1"/>
          <p:nvPr>
            <p:ph idx="1" type="body"/>
          </p:nvPr>
        </p:nvSpPr>
        <p:spPr>
          <a:xfrm>
            <a:off x="57852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479" name="Google Shape;1479;p82"/>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480" name="Google Shape;1480;p82"/>
          <p:cNvCxnSpPr/>
          <p:nvPr/>
        </p:nvCxnSpPr>
        <p:spPr>
          <a:xfrm>
            <a:off x="54964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481" name="Google Shape;1481;p82"/>
          <p:cNvCxnSpPr/>
          <p:nvPr/>
        </p:nvCxnSpPr>
        <p:spPr>
          <a:xfrm>
            <a:off x="58526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482" name="Google Shape;1482;p82"/>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483" name="Google Shape;1483;p82"/>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484" name="Google Shape;1484;p82"/>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485" name="Google Shape;1485;p82"/>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pic>
        <p:nvPicPr>
          <p:cNvPr id="1486" name="Google Shape;1486;p82"/>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487" name="Google Shape;1487;p82"/>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488" name="Google Shape;1488;p82"/>
          <p:cNvPicPr preferRelativeResize="0"/>
          <p:nvPr/>
        </p:nvPicPr>
        <p:blipFill rotWithShape="1">
          <a:blip r:embed="rId4">
            <a:alphaModFix/>
          </a:blip>
          <a:srcRect b="4760" l="40550" r="0" t="13015"/>
          <a:stretch/>
        </p:blipFill>
        <p:spPr>
          <a:xfrm>
            <a:off x="259785" y="769433"/>
            <a:ext cx="4198298" cy="1476425"/>
          </a:xfrm>
          <a:prstGeom prst="rect">
            <a:avLst/>
          </a:prstGeom>
          <a:noFill/>
          <a:ln>
            <a:noFill/>
          </a:ln>
        </p:spPr>
      </p:pic>
      <p:sp>
        <p:nvSpPr>
          <p:cNvPr id="1489" name="Google Shape;1489;p82"/>
          <p:cNvSpPr txBox="1"/>
          <p:nvPr>
            <p:ph idx="1" type="body"/>
          </p:nvPr>
        </p:nvSpPr>
        <p:spPr>
          <a:xfrm>
            <a:off x="553300" y="896775"/>
            <a:ext cx="3999600" cy="54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Hadii aan ka saaro dhererka EH?</a:t>
            </a:r>
            <a:endParaRPr sz="1800"/>
          </a:p>
        </p:txBody>
      </p:sp>
      <p:sp>
        <p:nvSpPr>
          <p:cNvPr id="1490" name="Google Shape;1490;p82"/>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1" name="Google Shape;1491;p82"/>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2" name="Google Shape;1492;p82"/>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493" name="Google Shape;1493;p82"/>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4" name="Google Shape;1494;p82"/>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95" name="Google Shape;1495;p82"/>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496" name="Google Shape;1496;p82"/>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497" name="Google Shape;1497;p82"/>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498" name="Google Shape;1498;p82"/>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499" name="Google Shape;1499;p82"/>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500" name="Google Shape;1500;p82"/>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501" name="Google Shape;1501;p82"/>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502" name="Google Shape;1502;p82"/>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503" name="Google Shape;1503;p82"/>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504" name="Google Shape;1504;p82"/>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505" name="Google Shape;1505;p82"/>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506" name="Google Shape;1506;p82"/>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507" name="Google Shape;1507;p82"/>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508" name="Google Shape;1508;p82"/>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509" name="Google Shape;1509;p82"/>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510" name="Google Shape;1510;p82"/>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cxnSp>
        <p:nvCxnSpPr>
          <p:cNvPr id="1511" name="Google Shape;1511;p82"/>
          <p:cNvCxnSpPr/>
          <p:nvPr/>
        </p:nvCxnSpPr>
        <p:spPr>
          <a:xfrm>
            <a:off x="5103316" y="3034848"/>
            <a:ext cx="940800" cy="0"/>
          </a:xfrm>
          <a:prstGeom prst="straightConnector1">
            <a:avLst/>
          </a:prstGeom>
          <a:noFill/>
          <a:ln cap="flat" cmpd="sng" w="19050">
            <a:solidFill>
              <a:schemeClr val="dk1"/>
            </a:solidFill>
            <a:prstDash val="solid"/>
            <a:round/>
            <a:headEnd len="med" w="med" type="triangle"/>
            <a:tailEnd len="med" w="med" type="triangle"/>
          </a:ln>
        </p:spPr>
      </p:cxnSp>
      <p:sp>
        <p:nvSpPr>
          <p:cNvPr id="1512" name="Google Shape;1512;p82"/>
          <p:cNvSpPr txBox="1"/>
          <p:nvPr>
            <p:ph idx="1" type="body"/>
          </p:nvPr>
        </p:nvSpPr>
        <p:spPr>
          <a:xfrm>
            <a:off x="53632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grpSp>
        <p:nvGrpSpPr>
          <p:cNvPr id="1513" name="Google Shape;1513;p82"/>
          <p:cNvGrpSpPr/>
          <p:nvPr/>
        </p:nvGrpSpPr>
        <p:grpSpPr>
          <a:xfrm>
            <a:off x="5098187" y="3166108"/>
            <a:ext cx="1950763" cy="1288547"/>
            <a:chOff x="5098187" y="3166108"/>
            <a:chExt cx="1950763" cy="1288547"/>
          </a:xfrm>
        </p:grpSpPr>
        <p:cxnSp>
          <p:nvCxnSpPr>
            <p:cNvPr id="1514" name="Google Shape;1514;p82"/>
            <p:cNvCxnSpPr/>
            <p:nvPr/>
          </p:nvCxnSpPr>
          <p:spPr>
            <a:xfrm rot="10800000">
              <a:off x="6073050" y="3169350"/>
              <a:ext cx="975900" cy="1282500"/>
            </a:xfrm>
            <a:prstGeom prst="straightConnector1">
              <a:avLst/>
            </a:prstGeom>
            <a:noFill/>
            <a:ln cap="flat" cmpd="sng" w="38100">
              <a:solidFill>
                <a:schemeClr val="dk1"/>
              </a:solidFill>
              <a:prstDash val="solid"/>
              <a:round/>
              <a:headEnd len="med" w="med" type="none"/>
              <a:tailEnd len="med" w="med" type="none"/>
            </a:ln>
          </p:spPr>
        </p:cxnSp>
        <p:cxnSp>
          <p:nvCxnSpPr>
            <p:cNvPr id="1515" name="Google Shape;1515;p82"/>
            <p:cNvCxnSpPr/>
            <p:nvPr/>
          </p:nvCxnSpPr>
          <p:spPr>
            <a:xfrm rot="10800000">
              <a:off x="5111904" y="3166108"/>
              <a:ext cx="971100" cy="0"/>
            </a:xfrm>
            <a:prstGeom prst="straightConnector1">
              <a:avLst/>
            </a:prstGeom>
            <a:noFill/>
            <a:ln cap="flat" cmpd="sng" w="38100">
              <a:solidFill>
                <a:schemeClr val="dk1"/>
              </a:solidFill>
              <a:prstDash val="solid"/>
              <a:round/>
              <a:headEnd len="med" w="med" type="none"/>
              <a:tailEnd len="med" w="med" type="none"/>
            </a:ln>
          </p:spPr>
        </p:cxnSp>
        <p:cxnSp>
          <p:nvCxnSpPr>
            <p:cNvPr id="1516" name="Google Shape;1516;p82"/>
            <p:cNvCxnSpPr/>
            <p:nvPr/>
          </p:nvCxnSpPr>
          <p:spPr>
            <a:xfrm rot="10800000">
              <a:off x="5098187" y="4454655"/>
              <a:ext cx="1944900" cy="0"/>
            </a:xfrm>
            <a:prstGeom prst="straightConnector1">
              <a:avLst/>
            </a:prstGeom>
            <a:noFill/>
            <a:ln cap="flat" cmpd="sng" w="38100">
              <a:solidFill>
                <a:schemeClr val="dk1"/>
              </a:solidFill>
              <a:prstDash val="solid"/>
              <a:round/>
              <a:headEnd len="med" w="med" type="none"/>
              <a:tailEnd len="med" w="med" type="none"/>
            </a:ln>
          </p:spPr>
        </p:cxnSp>
      </p:grpSp>
      <p:pic>
        <p:nvPicPr>
          <p:cNvPr id="1517" name="Google Shape;1517;p82"/>
          <p:cNvPicPr preferRelativeResize="0"/>
          <p:nvPr/>
        </p:nvPicPr>
        <p:blipFill rotWithShape="1">
          <a:blip r:embed="rId4">
            <a:alphaModFix/>
          </a:blip>
          <a:srcRect b="4760" l="40550" r="0" t="13015"/>
          <a:stretch/>
        </p:blipFill>
        <p:spPr>
          <a:xfrm flipH="1">
            <a:off x="3656599" y="746650"/>
            <a:ext cx="5487401" cy="2470726"/>
          </a:xfrm>
          <a:prstGeom prst="rect">
            <a:avLst/>
          </a:prstGeom>
          <a:noFill/>
          <a:ln>
            <a:noFill/>
          </a:ln>
        </p:spPr>
      </p:pic>
      <p:sp>
        <p:nvSpPr>
          <p:cNvPr id="1518" name="Google Shape;1518;p82"/>
          <p:cNvSpPr txBox="1"/>
          <p:nvPr>
            <p:ph idx="1" type="body"/>
          </p:nvPr>
        </p:nvSpPr>
        <p:spPr>
          <a:xfrm>
            <a:off x="3757875" y="882300"/>
            <a:ext cx="5036100" cy="13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Sida hore, waxaan xisaabin karaa xagasha co-interior oo sawiri karaa saddex geesood oo aan aqoon. Markaas ma aha wax aan fiirsado in aan ogaado dhererka EH, sababtoo ah waxaa jira hal meel oo ay tegi karto.</a:t>
            </a:r>
            <a:br>
              <a:rPr lang="en-GB" sz="1800"/>
            </a:br>
            <a:r>
              <a:rPr lang="en-GB" sz="1100">
                <a:latin typeface="Lexend"/>
              </a:rPr>
              <a:t/>
            </a:r>
            <a:r>
              <a:rPr lang="en-GB" sz="1100">
                <a:latin typeface="Lexend"/>
              </a:rPr>
              <a:t/>
            </a:r>
            <a:endParaRPr sz="1800"/>
          </a:p>
        </p:txBody>
      </p:sp>
      <p:sp>
        <p:nvSpPr>
          <p:cNvPr id="1519" name="Google Shape;1519;p82"/>
          <p:cNvSpPr txBox="1"/>
          <p:nvPr>
            <p:ph idx="1" type="body"/>
          </p:nvPr>
        </p:nvSpPr>
        <p:spPr>
          <a:xfrm>
            <a:off x="3757875" y="2149888"/>
            <a:ext cx="5036100" cy="6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Haa, sidaas darteed, waxaan weli hubsan karaa inay isku mid yihiin (congruent).</a:t>
            </a:r>
            <a:endParaRPr sz="1800"/>
          </a:p>
        </p:txBody>
      </p:sp>
      <p:sp>
        <p:nvSpPr>
          <p:cNvPr id="1520" name="Google Shape;1520;p82"/>
          <p:cNvSpPr txBox="1"/>
          <p:nvPr>
            <p:ph idx="1" type="body"/>
          </p:nvPr>
        </p:nvSpPr>
        <p:spPr>
          <a:xfrm>
            <a:off x="5597294" y="33101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521" name="Google Shape;1521;p82"/>
          <p:cNvSpPr/>
          <p:nvPr/>
        </p:nvSpPr>
        <p:spPr>
          <a:xfrm>
            <a:off x="5911163" y="3014713"/>
            <a:ext cx="339000" cy="339000"/>
          </a:xfrm>
          <a:prstGeom prst="arc">
            <a:avLst>
              <a:gd fmla="val 3434323" name="adj1"/>
              <a:gd fmla="val 1077998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2" name="Google Shape;1522;p82"/>
          <p:cNvSpPr/>
          <p:nvPr/>
        </p:nvSpPr>
        <p:spPr>
          <a:xfrm>
            <a:off x="4560473" y="3652480"/>
            <a:ext cx="468900" cy="3390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3" name="Google Shape;1523;p82"/>
          <p:cNvSpPr txBox="1"/>
          <p:nvPr>
            <p:ph idx="1" type="body"/>
          </p:nvPr>
        </p:nvSpPr>
        <p:spPr>
          <a:xfrm>
            <a:off x="572550" y="1334536"/>
            <a:ext cx="36123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jiraan macluumaad ku filan oo lagu go'aamin karo isku midnimada (congruence)?</a:t>
            </a:r>
            <a:endParaRPr sz="1800"/>
          </a:p>
        </p:txBody>
      </p:sp>
      <p:sp>
        <p:nvSpPr>
          <p:cNvPr id="1524" name="Google Shape;1524;p82"/>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525" name="Google Shape;1525;p82"/>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2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7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2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8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8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9" name="Shape 1529"/>
        <p:cNvGrpSpPr/>
        <p:nvPr/>
      </p:nvGrpSpPr>
      <p:grpSpPr>
        <a:xfrm>
          <a:off x="0" y="0"/>
          <a:ext cx="0" cy="0"/>
          <a:chOff x="0" y="0"/>
          <a:chExt cx="0" cy="0"/>
        </a:xfrm>
      </p:grpSpPr>
      <p:pic>
        <p:nvPicPr>
          <p:cNvPr id="1530" name="Google Shape;1530;p83"/>
          <p:cNvPicPr preferRelativeResize="0"/>
          <p:nvPr/>
        </p:nvPicPr>
        <p:blipFill rotWithShape="1">
          <a:blip r:embed="rId3">
            <a:alphaModFix/>
          </a:blip>
          <a:srcRect b="4760" l="40550" r="0" t="13015"/>
          <a:stretch/>
        </p:blipFill>
        <p:spPr>
          <a:xfrm flipH="1">
            <a:off x="4692901" y="746650"/>
            <a:ext cx="4336399" cy="2470726"/>
          </a:xfrm>
          <a:prstGeom prst="rect">
            <a:avLst/>
          </a:prstGeom>
          <a:noFill/>
          <a:ln>
            <a:noFill/>
          </a:ln>
        </p:spPr>
      </p:pic>
      <p:sp>
        <p:nvSpPr>
          <p:cNvPr id="1531" name="Google Shape;1531;p83"/>
          <p:cNvSpPr/>
          <p:nvPr/>
        </p:nvSpPr>
        <p:spPr>
          <a:xfrm>
            <a:off x="51045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532" name="Google Shape;1532;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isku midnimada (congruence)</a:t>
            </a:r>
            <a:endParaRPr/>
          </a:p>
        </p:txBody>
      </p:sp>
      <p:sp>
        <p:nvSpPr>
          <p:cNvPr id="1533" name="Google Shape;1533;p83"/>
          <p:cNvSpPr/>
          <p:nvPr/>
        </p:nvSpPr>
        <p:spPr>
          <a:xfrm>
            <a:off x="67889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34" name="Google Shape;1534;p83"/>
          <p:cNvCxnSpPr/>
          <p:nvPr/>
        </p:nvCxnSpPr>
        <p:spPr>
          <a:xfrm rot="10800000">
            <a:off x="51218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535" name="Google Shape;1535;p83"/>
          <p:cNvCxnSpPr/>
          <p:nvPr/>
        </p:nvCxnSpPr>
        <p:spPr>
          <a:xfrm>
            <a:off x="61498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536" name="Google Shape;1536;p83"/>
          <p:cNvSpPr txBox="1"/>
          <p:nvPr>
            <p:ph idx="1" type="body"/>
          </p:nvPr>
        </p:nvSpPr>
        <p:spPr>
          <a:xfrm>
            <a:off x="64354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537" name="Google Shape;1537;p83"/>
          <p:cNvSpPr txBox="1"/>
          <p:nvPr>
            <p:ph idx="1" type="body"/>
          </p:nvPr>
        </p:nvSpPr>
        <p:spPr>
          <a:xfrm>
            <a:off x="57852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538" name="Google Shape;1538;p83"/>
          <p:cNvSpPr txBox="1"/>
          <p:nvPr>
            <p:ph idx="1" type="body"/>
          </p:nvPr>
        </p:nvSpPr>
        <p:spPr>
          <a:xfrm>
            <a:off x="66848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sp>
        <p:nvSpPr>
          <p:cNvPr id="1539" name="Google Shape;1539;p83"/>
          <p:cNvSpPr txBox="1"/>
          <p:nvPr>
            <p:ph idx="1" type="body"/>
          </p:nvPr>
        </p:nvSpPr>
        <p:spPr>
          <a:xfrm>
            <a:off x="49299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540" name="Google Shape;1540;p83"/>
          <p:cNvSpPr txBox="1"/>
          <p:nvPr>
            <p:ph idx="1" type="body"/>
          </p:nvPr>
        </p:nvSpPr>
        <p:spPr>
          <a:xfrm>
            <a:off x="60729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541" name="Google Shape;1541;p83"/>
          <p:cNvSpPr txBox="1"/>
          <p:nvPr>
            <p:ph idx="1" type="body"/>
          </p:nvPr>
        </p:nvSpPr>
        <p:spPr>
          <a:xfrm>
            <a:off x="71106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542" name="Google Shape;1542;p83"/>
          <p:cNvSpPr txBox="1"/>
          <p:nvPr>
            <p:ph idx="1" type="body"/>
          </p:nvPr>
        </p:nvSpPr>
        <p:spPr>
          <a:xfrm>
            <a:off x="49200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t>
            </a:r>
            <a:endParaRPr sz="1600"/>
          </a:p>
        </p:txBody>
      </p:sp>
      <p:pic>
        <p:nvPicPr>
          <p:cNvPr id="1543" name="Google Shape;1543;p83"/>
          <p:cNvPicPr preferRelativeResize="0"/>
          <p:nvPr/>
        </p:nvPicPr>
        <p:blipFill>
          <a:blip r:embed="rId8">
            <a:alphaModFix/>
          </a:blip>
          <a:stretch>
            <a:fillRect/>
          </a:stretch>
        </p:blipFill>
        <p:spPr>
          <a:xfrm>
            <a:off x="516853" y="2271347"/>
            <a:ext cx="584400" cy="655954"/>
          </a:xfrm>
          <a:prstGeom prst="rect">
            <a:avLst/>
          </a:prstGeom>
          <a:noFill/>
          <a:ln>
            <a:noFill/>
          </a:ln>
        </p:spPr>
      </p:pic>
      <p:sp>
        <p:nvSpPr>
          <p:cNvPr id="1544" name="Google Shape;1544;p83"/>
          <p:cNvSpPr txBox="1"/>
          <p:nvPr/>
        </p:nvSpPr>
        <p:spPr>
          <a:xfrm>
            <a:off x="385750" y="2922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600">
              <a:latin typeface="Lexend"/>
              <a:ea typeface="Lexend"/>
              <a:cs typeface="Lexend"/>
              <a:sym typeface="Lexend"/>
            </a:endParaRPr>
          </a:p>
        </p:txBody>
      </p:sp>
      <p:pic>
        <p:nvPicPr>
          <p:cNvPr id="1545" name="Google Shape;1545;p83"/>
          <p:cNvPicPr preferRelativeResize="0"/>
          <p:nvPr/>
        </p:nvPicPr>
        <p:blipFill rotWithShape="1">
          <a:blip r:embed="rId3">
            <a:alphaModFix/>
          </a:blip>
          <a:srcRect b="4760" l="40550" r="0" t="13015"/>
          <a:stretch/>
        </p:blipFill>
        <p:spPr>
          <a:xfrm>
            <a:off x="452200" y="769425"/>
            <a:ext cx="4005873" cy="1802324"/>
          </a:xfrm>
          <a:prstGeom prst="rect">
            <a:avLst/>
          </a:prstGeom>
          <a:noFill/>
          <a:ln>
            <a:noFill/>
          </a:ln>
        </p:spPr>
      </p:pic>
      <p:sp>
        <p:nvSpPr>
          <p:cNvPr id="1546" name="Google Shape;1546;p83"/>
          <p:cNvSpPr txBox="1"/>
          <p:nvPr>
            <p:ph idx="1" type="body"/>
          </p:nvPr>
        </p:nvSpPr>
        <p:spPr>
          <a:xfrm>
            <a:off x="801150" y="867900"/>
            <a:ext cx="3586200" cy="65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Hadii aan ka saaro calaamadaha isbarbar socda (parallel)?</a:t>
            </a:r>
            <a:endParaRPr sz="1800"/>
          </a:p>
        </p:txBody>
      </p:sp>
      <p:sp>
        <p:nvSpPr>
          <p:cNvPr id="1547" name="Google Shape;1547;p83"/>
          <p:cNvSpPr/>
          <p:nvPr/>
        </p:nvSpPr>
        <p:spPr>
          <a:xfrm>
            <a:off x="1759684" y="4310864"/>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8" name="Google Shape;1548;p83"/>
          <p:cNvSpPr/>
          <p:nvPr/>
        </p:nvSpPr>
        <p:spPr>
          <a:xfrm>
            <a:off x="1759684" y="3167963"/>
            <a:ext cx="141300" cy="141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9" name="Google Shape;1549;p83"/>
          <p:cNvSpPr/>
          <p:nvPr/>
        </p:nvSpPr>
        <p:spPr>
          <a:xfrm>
            <a:off x="1751736" y="3163894"/>
            <a:ext cx="1948213" cy="1292673"/>
          </a:xfrm>
          <a:custGeom>
            <a:rect b="b" l="l" r="r" t="t"/>
            <a:pathLst>
              <a:path extrusionOk="0" h="61315" w="92409">
                <a:moveTo>
                  <a:pt x="45914" y="0"/>
                </a:moveTo>
                <a:lnTo>
                  <a:pt x="0" y="0"/>
                </a:lnTo>
                <a:lnTo>
                  <a:pt x="0" y="61315"/>
                </a:lnTo>
                <a:lnTo>
                  <a:pt x="92409" y="61315"/>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550" name="Google Shape;1550;p83"/>
          <p:cNvSpPr/>
          <p:nvPr/>
        </p:nvSpPr>
        <p:spPr>
          <a:xfrm>
            <a:off x="2549221" y="3008249"/>
            <a:ext cx="339000" cy="339000"/>
          </a:xfrm>
          <a:prstGeom prst="arc">
            <a:avLst>
              <a:gd fmla="val 3323608" name="adj1"/>
              <a:gd fmla="val 10752423"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1" name="Google Shape;1551;p83"/>
          <p:cNvSpPr/>
          <p:nvPr/>
        </p:nvSpPr>
        <p:spPr>
          <a:xfrm>
            <a:off x="3436186" y="4208685"/>
            <a:ext cx="468900" cy="468900"/>
          </a:xfrm>
          <a:prstGeom prst="arc">
            <a:avLst>
              <a:gd fmla="val 10846592" name="adj1"/>
              <a:gd fmla="val 1396567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52" name="Google Shape;1552;p83"/>
          <p:cNvCxnSpPr/>
          <p:nvPr/>
        </p:nvCxnSpPr>
        <p:spPr>
          <a:xfrm>
            <a:off x="1640357" y="3163367"/>
            <a:ext cx="0" cy="1317300"/>
          </a:xfrm>
          <a:prstGeom prst="straightConnector1">
            <a:avLst/>
          </a:prstGeom>
          <a:noFill/>
          <a:ln cap="flat" cmpd="sng" w="19050">
            <a:solidFill>
              <a:schemeClr val="dk1"/>
            </a:solidFill>
            <a:prstDash val="solid"/>
            <a:round/>
            <a:headEnd len="med" w="med" type="triangle"/>
            <a:tailEnd len="med" w="med" type="triangle"/>
          </a:ln>
        </p:spPr>
      </p:cxnSp>
      <p:cxnSp>
        <p:nvCxnSpPr>
          <p:cNvPr id="1553" name="Google Shape;1553;p83"/>
          <p:cNvCxnSpPr/>
          <p:nvPr/>
        </p:nvCxnSpPr>
        <p:spPr>
          <a:xfrm rot="10800000">
            <a:off x="1769032" y="4586255"/>
            <a:ext cx="1936800" cy="0"/>
          </a:xfrm>
          <a:prstGeom prst="straightConnector1">
            <a:avLst/>
          </a:prstGeom>
          <a:noFill/>
          <a:ln cap="flat" cmpd="sng" w="19050">
            <a:solidFill>
              <a:schemeClr val="dk1"/>
            </a:solidFill>
            <a:prstDash val="solid"/>
            <a:round/>
            <a:headEnd len="med" w="med" type="triangle"/>
            <a:tailEnd len="med" w="med" type="triangle"/>
          </a:ln>
        </p:spPr>
      </p:cxnSp>
      <p:cxnSp>
        <p:nvCxnSpPr>
          <p:cNvPr id="1554" name="Google Shape;1554;p83"/>
          <p:cNvCxnSpPr/>
          <p:nvPr/>
        </p:nvCxnSpPr>
        <p:spPr>
          <a:xfrm>
            <a:off x="1750516" y="3034848"/>
            <a:ext cx="940800" cy="0"/>
          </a:xfrm>
          <a:prstGeom prst="straightConnector1">
            <a:avLst/>
          </a:prstGeom>
          <a:noFill/>
          <a:ln cap="flat" cmpd="sng" w="19050">
            <a:solidFill>
              <a:schemeClr val="dk1"/>
            </a:solidFill>
            <a:prstDash val="solid"/>
            <a:round/>
            <a:headEnd len="med" w="med" type="triangle"/>
            <a:tailEnd len="med" w="med" type="triangle"/>
          </a:ln>
        </p:spPr>
      </p:cxnSp>
      <p:cxnSp>
        <p:nvCxnSpPr>
          <p:cNvPr id="1555" name="Google Shape;1555;p83"/>
          <p:cNvCxnSpPr/>
          <p:nvPr/>
        </p:nvCxnSpPr>
        <p:spPr>
          <a:xfrm>
            <a:off x="2797040" y="3099108"/>
            <a:ext cx="981900" cy="1303500"/>
          </a:xfrm>
          <a:prstGeom prst="straightConnector1">
            <a:avLst/>
          </a:prstGeom>
          <a:noFill/>
          <a:ln cap="flat" cmpd="sng" w="19050">
            <a:solidFill>
              <a:schemeClr val="dk1"/>
            </a:solidFill>
            <a:prstDash val="solid"/>
            <a:round/>
            <a:headEnd len="med" w="med" type="triangle"/>
            <a:tailEnd len="med" w="med" type="triangle"/>
          </a:ln>
        </p:spPr>
      </p:cxnSp>
      <p:sp>
        <p:nvSpPr>
          <p:cNvPr id="1556" name="Google Shape;1556;p83"/>
          <p:cNvSpPr txBox="1"/>
          <p:nvPr>
            <p:ph idx="1" type="body"/>
          </p:nvPr>
        </p:nvSpPr>
        <p:spPr>
          <a:xfrm>
            <a:off x="2388506" y="332490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127°</a:t>
            </a:r>
            <a:endParaRPr sz="1600"/>
          </a:p>
        </p:txBody>
      </p:sp>
      <p:sp>
        <p:nvSpPr>
          <p:cNvPr id="1557" name="Google Shape;1557;p83"/>
          <p:cNvSpPr txBox="1"/>
          <p:nvPr>
            <p:ph idx="1" type="body"/>
          </p:nvPr>
        </p:nvSpPr>
        <p:spPr>
          <a:xfrm>
            <a:off x="3082694" y="4224537"/>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1558" name="Google Shape;1558;p83"/>
          <p:cNvSpPr txBox="1"/>
          <p:nvPr>
            <p:ph idx="1" type="body"/>
          </p:nvPr>
        </p:nvSpPr>
        <p:spPr>
          <a:xfrm>
            <a:off x="20104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559" name="Google Shape;1559;p83"/>
          <p:cNvSpPr txBox="1"/>
          <p:nvPr>
            <p:ph idx="1" type="body"/>
          </p:nvPr>
        </p:nvSpPr>
        <p:spPr>
          <a:xfrm>
            <a:off x="1136887" y="3744187"/>
            <a:ext cx="5844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600"/>
          </a:p>
        </p:txBody>
      </p:sp>
      <p:sp>
        <p:nvSpPr>
          <p:cNvPr id="1560" name="Google Shape;1560;p83"/>
          <p:cNvSpPr txBox="1"/>
          <p:nvPr>
            <p:ph idx="1" type="body"/>
          </p:nvPr>
        </p:nvSpPr>
        <p:spPr>
          <a:xfrm>
            <a:off x="2432406" y="4594869"/>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600"/>
          </a:p>
        </p:txBody>
      </p:sp>
      <p:sp>
        <p:nvSpPr>
          <p:cNvPr id="1561" name="Google Shape;1561;p83"/>
          <p:cNvSpPr txBox="1"/>
          <p:nvPr>
            <p:ph idx="1" type="body"/>
          </p:nvPr>
        </p:nvSpPr>
        <p:spPr>
          <a:xfrm>
            <a:off x="3332039" y="3566718"/>
            <a:ext cx="620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600"/>
          </a:p>
        </p:txBody>
      </p:sp>
      <p:cxnSp>
        <p:nvCxnSpPr>
          <p:cNvPr id="1562" name="Google Shape;1562;p83"/>
          <p:cNvCxnSpPr/>
          <p:nvPr/>
        </p:nvCxnSpPr>
        <p:spPr>
          <a:xfrm>
            <a:off x="2143679" y="3165543"/>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563" name="Google Shape;1563;p83"/>
          <p:cNvCxnSpPr/>
          <p:nvPr/>
        </p:nvCxnSpPr>
        <p:spPr>
          <a:xfrm>
            <a:off x="2499802" y="4452670"/>
            <a:ext cx="203700" cy="0"/>
          </a:xfrm>
          <a:prstGeom prst="straightConnector1">
            <a:avLst/>
          </a:prstGeom>
          <a:noFill/>
          <a:ln cap="flat" cmpd="sng" w="28575">
            <a:solidFill>
              <a:schemeClr val="dk1"/>
            </a:solidFill>
            <a:prstDash val="solid"/>
            <a:round/>
            <a:headEnd len="med" w="med" type="none"/>
            <a:tailEnd len="med" w="med" type="triangle"/>
          </a:ln>
        </p:spPr>
      </p:cxnSp>
      <p:sp>
        <p:nvSpPr>
          <p:cNvPr id="1564" name="Google Shape;1564;p83"/>
          <p:cNvSpPr txBox="1"/>
          <p:nvPr>
            <p:ph idx="1" type="body"/>
          </p:nvPr>
        </p:nvSpPr>
        <p:spPr>
          <a:xfrm>
            <a:off x="1577154" y="2929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565" name="Google Shape;1565;p83"/>
          <p:cNvSpPr txBox="1"/>
          <p:nvPr>
            <p:ph idx="1" type="body"/>
          </p:nvPr>
        </p:nvSpPr>
        <p:spPr>
          <a:xfrm>
            <a:off x="2720154" y="2907937"/>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566" name="Google Shape;1566;p83"/>
          <p:cNvSpPr txBox="1"/>
          <p:nvPr>
            <p:ph idx="1" type="body"/>
          </p:nvPr>
        </p:nvSpPr>
        <p:spPr>
          <a:xfrm>
            <a:off x="3757870" y="43775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567" name="Google Shape;1567;p83"/>
          <p:cNvSpPr txBox="1"/>
          <p:nvPr>
            <p:ph idx="1" type="body"/>
          </p:nvPr>
        </p:nvSpPr>
        <p:spPr>
          <a:xfrm>
            <a:off x="1567202" y="445370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cxnSp>
        <p:nvCxnSpPr>
          <p:cNvPr id="1568" name="Google Shape;1568;p83"/>
          <p:cNvCxnSpPr/>
          <p:nvPr/>
        </p:nvCxnSpPr>
        <p:spPr>
          <a:xfrm>
            <a:off x="5103316" y="3034848"/>
            <a:ext cx="940800" cy="0"/>
          </a:xfrm>
          <a:prstGeom prst="straightConnector1">
            <a:avLst/>
          </a:prstGeom>
          <a:noFill/>
          <a:ln cap="flat" cmpd="sng" w="19050">
            <a:solidFill>
              <a:schemeClr val="dk1"/>
            </a:solidFill>
            <a:prstDash val="solid"/>
            <a:round/>
            <a:headEnd len="med" w="med" type="triangle"/>
            <a:tailEnd len="med" w="med" type="triangle"/>
          </a:ln>
        </p:spPr>
      </p:cxnSp>
      <p:sp>
        <p:nvSpPr>
          <p:cNvPr id="1569" name="Google Shape;1569;p83"/>
          <p:cNvSpPr txBox="1"/>
          <p:nvPr>
            <p:ph idx="1" type="body"/>
          </p:nvPr>
        </p:nvSpPr>
        <p:spPr>
          <a:xfrm>
            <a:off x="5363294" y="2810146"/>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570" name="Google Shape;1570;p83"/>
          <p:cNvSpPr txBox="1"/>
          <p:nvPr>
            <p:ph idx="1" type="body"/>
          </p:nvPr>
        </p:nvSpPr>
        <p:spPr>
          <a:xfrm>
            <a:off x="4840750" y="882300"/>
            <a:ext cx="40059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Taas macnaheedu waa ma xisaabin karo ∠EFG.</a:t>
            </a:r>
            <a:endParaRPr sz="1800"/>
          </a:p>
        </p:txBody>
      </p:sp>
      <p:sp>
        <p:nvSpPr>
          <p:cNvPr id="1571" name="Google Shape;1571;p83"/>
          <p:cNvSpPr txBox="1"/>
          <p:nvPr>
            <p:ph idx="1" type="body"/>
          </p:nvPr>
        </p:nvSpPr>
        <p:spPr>
          <a:xfrm>
            <a:off x="4845300" y="2153950"/>
            <a:ext cx="3838800" cy="6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Sidaas darteed, maya, ma hubin karo inay isku mid yihiin (congruent).</a:t>
            </a:r>
            <a:endParaRPr sz="1800"/>
          </a:p>
        </p:txBody>
      </p:sp>
      <p:sp>
        <p:nvSpPr>
          <p:cNvPr id="1572" name="Google Shape;1572;p83"/>
          <p:cNvSpPr txBox="1"/>
          <p:nvPr>
            <p:ph idx="1" type="body"/>
          </p:nvPr>
        </p:nvSpPr>
        <p:spPr>
          <a:xfrm>
            <a:off x="4840750" y="1224815"/>
            <a:ext cx="3838800" cy="89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Hadda waxaa jira ikhtiyaar loogu talagalay habka EF u socon karo, taas oo saameyn ku yeelan karta dhererka EH.</a:t>
            </a:r>
            <a:endParaRPr sz="1800"/>
          </a:p>
        </p:txBody>
      </p:sp>
      <p:cxnSp>
        <p:nvCxnSpPr>
          <p:cNvPr id="1573" name="Google Shape;1573;p83"/>
          <p:cNvCxnSpPr/>
          <p:nvPr/>
        </p:nvCxnSpPr>
        <p:spPr>
          <a:xfrm flipH="1" rot="10800000">
            <a:off x="5136800" y="3111000"/>
            <a:ext cx="907200" cy="84300"/>
          </a:xfrm>
          <a:prstGeom prst="straightConnector1">
            <a:avLst/>
          </a:prstGeom>
          <a:noFill/>
          <a:ln cap="flat" cmpd="sng" w="19050">
            <a:solidFill>
              <a:schemeClr val="dk1"/>
            </a:solidFill>
            <a:prstDash val="solid"/>
            <a:round/>
            <a:headEnd len="med" w="med" type="triangle"/>
            <a:tailEnd len="med" w="med" type="triangle"/>
          </a:ln>
        </p:spPr>
      </p:cxnSp>
      <p:sp>
        <p:nvSpPr>
          <p:cNvPr id="1574" name="Google Shape;1574;p83"/>
          <p:cNvSpPr txBox="1"/>
          <p:nvPr>
            <p:ph idx="1" type="body"/>
          </p:nvPr>
        </p:nvSpPr>
        <p:spPr>
          <a:xfrm>
            <a:off x="5360251" y="2926029"/>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600"/>
          </a:p>
        </p:txBody>
      </p:sp>
      <p:sp>
        <p:nvSpPr>
          <p:cNvPr id="1575" name="Google Shape;1575;p83"/>
          <p:cNvSpPr/>
          <p:nvPr/>
        </p:nvSpPr>
        <p:spPr>
          <a:xfrm>
            <a:off x="5109425" y="3164850"/>
            <a:ext cx="1947600" cy="1290300"/>
          </a:xfrm>
          <a:custGeom>
            <a:rect b="b" l="l" r="r" t="t"/>
            <a:pathLst>
              <a:path extrusionOk="0" h="51612" w="77904">
                <a:moveTo>
                  <a:pt x="0" y="51612"/>
                </a:moveTo>
                <a:lnTo>
                  <a:pt x="77904" y="51612"/>
                </a:lnTo>
                <a:lnTo>
                  <a:pt x="38587" y="0"/>
                </a:lnTo>
                <a:lnTo>
                  <a:pt x="1826" y="3652"/>
                </a:lnTo>
                <a:close/>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576" name="Google Shape;1576;p83"/>
          <p:cNvSpPr txBox="1"/>
          <p:nvPr>
            <p:ph idx="1" type="body"/>
          </p:nvPr>
        </p:nvSpPr>
        <p:spPr>
          <a:xfrm>
            <a:off x="5006154" y="3055048"/>
            <a:ext cx="2037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grpSp>
        <p:nvGrpSpPr>
          <p:cNvPr id="1577" name="Google Shape;1577;p83"/>
          <p:cNvGrpSpPr/>
          <p:nvPr/>
        </p:nvGrpSpPr>
        <p:grpSpPr>
          <a:xfrm>
            <a:off x="5388953" y="3080202"/>
            <a:ext cx="811022" cy="1452842"/>
            <a:chOff x="5388953" y="3080202"/>
            <a:chExt cx="811022" cy="1452842"/>
          </a:xfrm>
        </p:grpSpPr>
        <p:sp>
          <p:nvSpPr>
            <p:cNvPr id="1578" name="Google Shape;1578;p83"/>
            <p:cNvSpPr/>
            <p:nvPr/>
          </p:nvSpPr>
          <p:spPr>
            <a:xfrm>
              <a:off x="5388953" y="3080202"/>
              <a:ext cx="468900" cy="3390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9" name="Google Shape;1579;p83"/>
            <p:cNvSpPr/>
            <p:nvPr/>
          </p:nvSpPr>
          <p:spPr>
            <a:xfrm>
              <a:off x="5731076" y="4194044"/>
              <a:ext cx="468900" cy="3390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80" name="Google Shape;1580;p83"/>
          <p:cNvSpPr txBox="1"/>
          <p:nvPr>
            <p:ph idx="1" type="body"/>
          </p:nvPr>
        </p:nvSpPr>
        <p:spPr>
          <a:xfrm>
            <a:off x="771992" y="1582575"/>
            <a:ext cx="36123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wali waxaa jira macluumaad ku filan oo lagu go'aamin karo isku-xidhnaan (congruence)?</a:t>
            </a:r>
            <a:endParaRPr sz="1800"/>
          </a:p>
        </p:txBody>
      </p:sp>
      <p:sp>
        <p:nvSpPr>
          <p:cNvPr id="1581" name="Google Shape;1581;p83"/>
          <p:cNvSpPr txBox="1"/>
          <p:nvPr/>
        </p:nvSpPr>
        <p:spPr>
          <a:xfrm>
            <a:off x="7988475" y="3884250"/>
            <a:ext cx="615000" cy="2178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582" name="Google Shape;1582;p83"/>
          <p:cNvPicPr preferRelativeResize="0"/>
          <p:nvPr/>
        </p:nvPicPr>
        <p:blipFill>
          <a:blip r:embed="rId9">
            <a:alphaModFix/>
          </a:blip>
          <a:stretch>
            <a:fillRect/>
          </a:stretch>
        </p:blipFill>
        <p:spPr>
          <a:xfrm>
            <a:off x="7928675" y="3025244"/>
            <a:ext cx="827201" cy="800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7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4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8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4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53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6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6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3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57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7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7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57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6" name="Shape 1586"/>
        <p:cNvGrpSpPr/>
        <p:nvPr/>
      </p:nvGrpSpPr>
      <p:grpSpPr>
        <a:xfrm>
          <a:off x="0" y="0"/>
          <a:ext cx="0" cy="0"/>
          <a:chOff x="0" y="0"/>
          <a:chExt cx="0" cy="0"/>
        </a:xfrm>
      </p:grpSpPr>
      <p:sp>
        <p:nvSpPr>
          <p:cNvPr id="1587" name="Google Shape;1587;p84"/>
          <p:cNvSpPr txBox="1"/>
          <p:nvPr>
            <p:ph idx="1" type="body"/>
          </p:nvPr>
        </p:nvSpPr>
        <p:spPr>
          <a:xfrm>
            <a:off x="324000" y="759300"/>
            <a:ext cx="8237700" cy="44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Soo hel cabbirka saddexda xagal gudaha ee hadhay.</a:t>
            </a:r>
            <a:endParaRPr/>
          </a:p>
        </p:txBody>
      </p:sp>
      <p:sp>
        <p:nvSpPr>
          <p:cNvPr id="1588" name="Google Shape;1588;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isku-xidhnaanta (congruence)</a:t>
            </a:r>
            <a:endParaRPr/>
          </a:p>
        </p:txBody>
      </p:sp>
      <p:grpSp>
        <p:nvGrpSpPr>
          <p:cNvPr id="1589" name="Google Shape;1589;p84"/>
          <p:cNvGrpSpPr/>
          <p:nvPr/>
        </p:nvGrpSpPr>
        <p:grpSpPr>
          <a:xfrm flipH="1" rot="5400000">
            <a:off x="3071325" y="1972800"/>
            <a:ext cx="2624100" cy="1764912"/>
            <a:chOff x="3071325" y="1820400"/>
            <a:chExt cx="2624100" cy="1764912"/>
          </a:xfrm>
        </p:grpSpPr>
        <p:sp>
          <p:nvSpPr>
            <p:cNvPr id="1590" name="Google Shape;1590;p84"/>
            <p:cNvSpPr/>
            <p:nvPr/>
          </p:nvSpPr>
          <p:spPr>
            <a:xfrm>
              <a:off x="3071325" y="1820400"/>
              <a:ext cx="2624100" cy="1759200"/>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91" name="Google Shape;1591;p84"/>
            <p:cNvCxnSpPr/>
            <p:nvPr/>
          </p:nvCxnSpPr>
          <p:spPr>
            <a:xfrm>
              <a:off x="4392356" y="1821546"/>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592" name="Google Shape;1592;p84"/>
            <p:cNvCxnSpPr/>
            <p:nvPr/>
          </p:nvCxnSpPr>
          <p:spPr>
            <a:xfrm>
              <a:off x="4176202" y="3585312"/>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593" name="Google Shape;1593;p84"/>
            <p:cNvCxnSpPr/>
            <p:nvPr/>
          </p:nvCxnSpPr>
          <p:spPr>
            <a:xfrm>
              <a:off x="4239956" y="1821546"/>
              <a:ext cx="203700" cy="0"/>
            </a:xfrm>
            <a:prstGeom prst="straightConnector1">
              <a:avLst/>
            </a:prstGeom>
            <a:noFill/>
            <a:ln cap="flat" cmpd="sng" w="28575">
              <a:solidFill>
                <a:schemeClr val="dk1"/>
              </a:solidFill>
              <a:prstDash val="solid"/>
              <a:round/>
              <a:headEnd len="med" w="med" type="none"/>
              <a:tailEnd len="med" w="med" type="triangle"/>
            </a:ln>
          </p:spPr>
        </p:cxnSp>
        <p:cxnSp>
          <p:nvCxnSpPr>
            <p:cNvPr id="1594" name="Google Shape;1594;p84"/>
            <p:cNvCxnSpPr/>
            <p:nvPr/>
          </p:nvCxnSpPr>
          <p:spPr>
            <a:xfrm>
              <a:off x="4023802" y="3585312"/>
              <a:ext cx="203700" cy="0"/>
            </a:xfrm>
            <a:prstGeom prst="straightConnector1">
              <a:avLst/>
            </a:prstGeom>
            <a:noFill/>
            <a:ln cap="flat" cmpd="sng" w="28575">
              <a:solidFill>
                <a:schemeClr val="dk1"/>
              </a:solidFill>
              <a:prstDash val="solid"/>
              <a:round/>
              <a:headEnd len="med" w="med" type="none"/>
              <a:tailEnd len="med" w="med" type="triangle"/>
            </a:ln>
          </p:spPr>
        </p:cxnSp>
      </p:grpSp>
      <p:cxnSp>
        <p:nvCxnSpPr>
          <p:cNvPr id="1595" name="Google Shape;1595;p84"/>
          <p:cNvCxnSpPr/>
          <p:nvPr/>
        </p:nvCxnSpPr>
        <p:spPr>
          <a:xfrm flipH="1" rot="10800000">
            <a:off x="4246870" y="3907898"/>
            <a:ext cx="294000" cy="73800"/>
          </a:xfrm>
          <a:prstGeom prst="straightConnector1">
            <a:avLst/>
          </a:prstGeom>
          <a:noFill/>
          <a:ln cap="flat" cmpd="sng" w="28575">
            <a:solidFill>
              <a:schemeClr val="dk1"/>
            </a:solidFill>
            <a:prstDash val="solid"/>
            <a:round/>
            <a:headEnd len="med" w="med" type="none"/>
            <a:tailEnd len="med" w="med" type="triangle"/>
          </a:ln>
        </p:spPr>
      </p:cxnSp>
      <p:cxnSp>
        <p:nvCxnSpPr>
          <p:cNvPr id="1596" name="Google Shape;1596;p84"/>
          <p:cNvCxnSpPr/>
          <p:nvPr/>
        </p:nvCxnSpPr>
        <p:spPr>
          <a:xfrm flipH="1" rot="10800000">
            <a:off x="4141586" y="1745214"/>
            <a:ext cx="294000" cy="73800"/>
          </a:xfrm>
          <a:prstGeom prst="straightConnector1">
            <a:avLst/>
          </a:prstGeom>
          <a:noFill/>
          <a:ln cap="flat" cmpd="sng" w="28575">
            <a:solidFill>
              <a:schemeClr val="dk1"/>
            </a:solidFill>
            <a:prstDash val="solid"/>
            <a:round/>
            <a:headEnd len="med" w="med" type="none"/>
            <a:tailEnd len="med" w="med" type="triangle"/>
          </a:ln>
        </p:spPr>
      </p:cxnSp>
      <p:sp>
        <p:nvSpPr>
          <p:cNvPr id="1597" name="Google Shape;1597;p84"/>
          <p:cNvSpPr/>
          <p:nvPr/>
        </p:nvSpPr>
        <p:spPr>
          <a:xfrm>
            <a:off x="3274067" y="3921769"/>
            <a:ext cx="468900" cy="468900"/>
          </a:xfrm>
          <a:prstGeom prst="arc">
            <a:avLst>
              <a:gd fmla="val 16462667" name="adj1"/>
              <a:gd fmla="val 20634721"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8" name="Google Shape;1598;p84"/>
          <p:cNvSpPr/>
          <p:nvPr/>
        </p:nvSpPr>
        <p:spPr>
          <a:xfrm>
            <a:off x="3274067" y="1755910"/>
            <a:ext cx="468900" cy="468900"/>
          </a:xfrm>
          <a:prstGeom prst="arc">
            <a:avLst>
              <a:gd fmla="val 20891682" name="adj1"/>
              <a:gd fmla="val 5145660"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9" name="Google Shape;1599;p84"/>
          <p:cNvSpPr/>
          <p:nvPr/>
        </p:nvSpPr>
        <p:spPr>
          <a:xfrm rot="10800000">
            <a:off x="5026667" y="3486739"/>
            <a:ext cx="468900" cy="468900"/>
          </a:xfrm>
          <a:prstGeom prst="arc">
            <a:avLst>
              <a:gd fmla="val 20891682" name="adj1"/>
              <a:gd fmla="val 5145660"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0" name="Google Shape;1600;p84"/>
          <p:cNvSpPr/>
          <p:nvPr/>
        </p:nvSpPr>
        <p:spPr>
          <a:xfrm rot="10800000">
            <a:off x="5032110" y="1320083"/>
            <a:ext cx="468900" cy="468900"/>
          </a:xfrm>
          <a:prstGeom prst="arc">
            <a:avLst>
              <a:gd fmla="val 16462667" name="adj1"/>
              <a:gd fmla="val 20634721"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1" name="Google Shape;1601;p84"/>
          <p:cNvSpPr txBox="1"/>
          <p:nvPr>
            <p:ph idx="1" type="body"/>
          </p:nvPr>
        </p:nvSpPr>
        <p:spPr>
          <a:xfrm>
            <a:off x="3625813" y="367014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80°</a:t>
            </a:r>
            <a:endParaRPr sz="2000"/>
          </a:p>
        </p:txBody>
      </p:sp>
      <p:sp>
        <p:nvSpPr>
          <p:cNvPr id="1602" name="Google Shape;1602;p84"/>
          <p:cNvSpPr txBox="1"/>
          <p:nvPr>
            <p:ph idx="1" type="body"/>
          </p:nvPr>
        </p:nvSpPr>
        <p:spPr>
          <a:xfrm>
            <a:off x="3625825" y="2146150"/>
            <a:ext cx="6573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100°</a:t>
            </a:r>
            <a:endParaRPr>
              <a:latin typeface="Kalam"/>
              <a:ea typeface="Kalam"/>
              <a:cs typeface="Kalam"/>
              <a:sym typeface="Kalam"/>
            </a:endParaRPr>
          </a:p>
        </p:txBody>
      </p:sp>
      <p:sp>
        <p:nvSpPr>
          <p:cNvPr id="1603" name="Google Shape;1603;p84"/>
          <p:cNvSpPr txBox="1"/>
          <p:nvPr>
            <p:ph idx="1" type="body"/>
          </p:nvPr>
        </p:nvSpPr>
        <p:spPr>
          <a:xfrm>
            <a:off x="4540225" y="3365350"/>
            <a:ext cx="6573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100°</a:t>
            </a:r>
            <a:endParaRPr>
              <a:latin typeface="Kalam"/>
              <a:ea typeface="Kalam"/>
              <a:cs typeface="Kalam"/>
              <a:sym typeface="Kalam"/>
            </a:endParaRPr>
          </a:p>
        </p:txBody>
      </p:sp>
      <p:sp>
        <p:nvSpPr>
          <p:cNvPr id="1604" name="Google Shape;1604;p84"/>
          <p:cNvSpPr txBox="1"/>
          <p:nvPr>
            <p:ph idx="1" type="body"/>
          </p:nvPr>
        </p:nvSpPr>
        <p:spPr>
          <a:xfrm>
            <a:off x="4768813" y="176514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80°</a:t>
            </a:r>
            <a:endParaRPr>
              <a:latin typeface="Kalam"/>
              <a:ea typeface="Kalam"/>
              <a:cs typeface="Kalam"/>
              <a:sym typeface="Kalam"/>
            </a:endParaRPr>
          </a:p>
        </p:txBody>
      </p:sp>
      <p:sp>
        <p:nvSpPr>
          <p:cNvPr id="1605" name="Google Shape;1605;p84"/>
          <p:cNvSpPr txBox="1"/>
          <p:nvPr>
            <p:ph idx="1" type="body"/>
          </p:nvPr>
        </p:nvSpPr>
        <p:spPr>
          <a:xfrm>
            <a:off x="3244825" y="1688950"/>
            <a:ext cx="294000" cy="3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endParaRPr sz="2000"/>
          </a:p>
        </p:txBody>
      </p:sp>
      <p:sp>
        <p:nvSpPr>
          <p:cNvPr id="1606" name="Google Shape;1606;p84"/>
          <p:cNvSpPr txBox="1"/>
          <p:nvPr>
            <p:ph idx="1" type="body"/>
          </p:nvPr>
        </p:nvSpPr>
        <p:spPr>
          <a:xfrm>
            <a:off x="5302225" y="1231750"/>
            <a:ext cx="294000" cy="3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a:t>
            </a:r>
            <a:endParaRPr sz="2000"/>
          </a:p>
        </p:txBody>
      </p:sp>
      <p:sp>
        <p:nvSpPr>
          <p:cNvPr id="1607" name="Google Shape;1607;p84"/>
          <p:cNvSpPr txBox="1"/>
          <p:nvPr>
            <p:ph idx="1" type="body"/>
          </p:nvPr>
        </p:nvSpPr>
        <p:spPr>
          <a:xfrm>
            <a:off x="5302225" y="3670150"/>
            <a:ext cx="294000" cy="3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a:t>
            </a:r>
            <a:endParaRPr sz="2000"/>
          </a:p>
        </p:txBody>
      </p:sp>
      <p:sp>
        <p:nvSpPr>
          <p:cNvPr id="1608" name="Google Shape;1608;p84"/>
          <p:cNvSpPr txBox="1"/>
          <p:nvPr>
            <p:ph idx="1" type="body"/>
          </p:nvPr>
        </p:nvSpPr>
        <p:spPr>
          <a:xfrm>
            <a:off x="3321025" y="4127350"/>
            <a:ext cx="294000" cy="3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a:t>
            </a:r>
            <a:endParaRPr sz="2000"/>
          </a:p>
        </p:txBody>
      </p:sp>
      <p:sp>
        <p:nvSpPr>
          <p:cNvPr id="1609" name="Google Shape;1609;p84"/>
          <p:cNvSpPr txBox="1"/>
          <p:nvPr/>
        </p:nvSpPr>
        <p:spPr>
          <a:xfrm>
            <a:off x="6375900" y="1870425"/>
            <a:ext cx="1764900" cy="1558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∠DAB = 100°</a:t>
            </a:r>
            <a:endParaRPr sz="2200">
              <a:solidFill>
                <a:schemeClr val="dk1"/>
              </a:solidFill>
              <a:latin typeface="Kalam"/>
              <a:ea typeface="Kalam"/>
              <a:cs typeface="Kalam"/>
              <a:sym typeface="Kalam"/>
            </a:endParaRPr>
          </a:p>
          <a:p>
            <a:pPr indent="0" lvl="0" marL="0" rtl="0" algn="l">
              <a:lnSpc>
                <a:spcPct val="115000"/>
              </a:lnSpc>
              <a:spcBef>
                <a:spcPts val="1000"/>
              </a:spcBef>
              <a:spcAft>
                <a:spcPts val="0"/>
              </a:spcAft>
              <a:buNone/>
            </a:pPr>
            <a:r>
              <a:rPr lang="en-GB" sz="1100">
                <a:solidFill>
                  <a:schemeClr val="dk1"/>
                </a:solidFill>
                <a:latin typeface="Kalam"/>
                <a:ea typeface="Kalam"/>
                <a:cs typeface="Kalam"/>
                <a:sym typeface="Kalam"/>
              </a:rPr>
              <a:t>∠ABC = 80°</a:t>
            </a:r>
            <a:endParaRPr sz="2200">
              <a:solidFill>
                <a:schemeClr val="dk1"/>
              </a:solidFill>
              <a:latin typeface="Kalam"/>
              <a:ea typeface="Kalam"/>
              <a:cs typeface="Kalam"/>
              <a:sym typeface="Kalam"/>
            </a:endParaRPr>
          </a:p>
          <a:p>
            <a:pPr indent="0" lvl="0" marL="0" rtl="0" algn="l">
              <a:lnSpc>
                <a:spcPct val="115000"/>
              </a:lnSpc>
              <a:spcBef>
                <a:spcPts val="1000"/>
              </a:spcBef>
              <a:spcAft>
                <a:spcPts val="1000"/>
              </a:spcAft>
              <a:buNone/>
            </a:pPr>
            <a:r>
              <a:rPr lang="en-GB" sz="1100">
                <a:solidFill>
                  <a:schemeClr val="dk1"/>
                </a:solidFill>
                <a:latin typeface="Kalam"/>
                <a:ea typeface="Kalam"/>
                <a:cs typeface="Kalam"/>
                <a:sym typeface="Kalam"/>
              </a:rPr>
              <a:t>∠BCD = 100°</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3" name="Shape 1613"/>
        <p:cNvGrpSpPr/>
        <p:nvPr/>
      </p:nvGrpSpPr>
      <p:grpSpPr>
        <a:xfrm>
          <a:off x="0" y="0"/>
          <a:ext cx="0" cy="0"/>
          <a:chOff x="0" y="0"/>
          <a:chExt cx="0" cy="0"/>
        </a:xfrm>
      </p:grpSpPr>
      <p:sp>
        <p:nvSpPr>
          <p:cNvPr id="1614" name="Google Shape;1614;p85"/>
          <p:cNvSpPr txBox="1"/>
          <p:nvPr>
            <p:ph idx="1" type="subTitle"/>
          </p:nvPr>
        </p:nvSpPr>
        <p:spPr>
          <a:xfrm>
            <a:off x="980575" y="3064238"/>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 jiro macluumaad ku filan oo ku yaal jaantuska si loo isticmaalo xaqiiqooyin xagal (angle facts) oo ku saabsan xaglaha maqan.</a:t>
            </a:r>
            <a:endParaRPr sz="2000"/>
          </a:p>
        </p:txBody>
      </p:sp>
      <p:sp>
        <p:nvSpPr>
          <p:cNvPr id="1615" name="Google Shape;1615;p85"/>
          <p:cNvSpPr txBox="1"/>
          <p:nvPr>
            <p:ph idx="2" type="subTitle"/>
          </p:nvPr>
        </p:nvSpPr>
        <p:spPr>
          <a:xfrm>
            <a:off x="324000" y="1080000"/>
            <a:ext cx="59328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suurtagal in la xisaabiyo dhammaan xaglaha gudaha ee hadhay ee qaabkan.</a:t>
            </a:r>
            <a:endParaRPr sz="2000"/>
          </a:p>
        </p:txBody>
      </p:sp>
      <p:sp>
        <p:nvSpPr>
          <p:cNvPr id="1616" name="Google Shape;1616;p85"/>
          <p:cNvSpPr txBox="1"/>
          <p:nvPr>
            <p:ph idx="3" type="subTitle"/>
          </p:nvPr>
        </p:nvSpPr>
        <p:spPr>
          <a:xfrm>
            <a:off x="980575" y="395459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Xaqiiqooyinka ku saabsan xaglaha wada-jira (co-interior angles) ayaa loo isticmaali karaa in lagu xisaabiyo xaglaha hadhay.</a:t>
            </a:r>
            <a:r>
              <a:rPr lang="en-GB" sz="1800">
                <a:latin typeface="Lexend"/>
              </a:rPr>
              <a:t/>
            </a:r>
            <a:endParaRPr sz="2000"/>
          </a:p>
        </p:txBody>
      </p:sp>
      <p:sp>
        <p:nvSpPr>
          <p:cNvPr id="1617" name="Google Shape;1617;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isku-xidhnaanta (congruence)</a:t>
            </a:r>
            <a:endParaRPr/>
          </a:p>
        </p:txBody>
      </p:sp>
      <p:sp>
        <p:nvSpPr>
          <p:cNvPr id="1618" name="Google Shape;1618;p85"/>
          <p:cNvSpPr/>
          <p:nvPr/>
        </p:nvSpPr>
        <p:spPr>
          <a:xfrm flipH="1" rot="10800000">
            <a:off x="6606252" y="1149885"/>
            <a:ext cx="2055458" cy="1377981"/>
          </a:xfrm>
          <a:prstGeom prst="parallelogram">
            <a:avLst>
              <a:gd fmla="val 2500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9" name="Google Shape;1619;p85"/>
          <p:cNvSpPr/>
          <p:nvPr/>
        </p:nvSpPr>
        <p:spPr>
          <a:xfrm rot="5400000">
            <a:off x="6431419" y="967644"/>
            <a:ext cx="367200" cy="367200"/>
          </a:xfrm>
          <a:prstGeom prst="arc">
            <a:avLst>
              <a:gd fmla="val 16462667" name="adj1"/>
              <a:gd fmla="val 20634721"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0" name="Google Shape;1620;p85"/>
          <p:cNvSpPr txBox="1"/>
          <p:nvPr>
            <p:ph idx="4294967295" type="body"/>
          </p:nvPr>
        </p:nvSpPr>
        <p:spPr>
          <a:xfrm>
            <a:off x="6826213" y="1231743"/>
            <a:ext cx="468900" cy="2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75</a:t>
            </a:r>
            <a:r>
              <a:rPr lang="en-GB" sz="1800">
                <a:latin typeface="Lexend"/>
              </a:rPr>
              <a:t>°</a:t>
            </a:r>
            <a:endParaRPr sz="2000"/>
          </a:p>
        </p:txBody>
      </p:sp>
      <p:pic>
        <p:nvPicPr>
          <p:cNvPr id="1621" name="Google Shape;1621;p85"/>
          <p:cNvPicPr preferRelativeResize="0"/>
          <p:nvPr/>
        </p:nvPicPr>
        <p:blipFill>
          <a:blip r:embed="rId3">
            <a:alphaModFix/>
          </a:blip>
          <a:stretch>
            <a:fillRect/>
          </a:stretch>
        </p:blipFill>
        <p:spPr>
          <a:xfrm>
            <a:off x="5952633" y="2000500"/>
            <a:ext cx="396000" cy="419100"/>
          </a:xfrm>
          <a:prstGeom prst="rect">
            <a:avLst/>
          </a:prstGeom>
          <a:noFill/>
          <a:ln>
            <a:noFill/>
          </a:ln>
        </p:spPr>
      </p:pic>
      <p:pic>
        <p:nvPicPr>
          <p:cNvPr id="1622" name="Google Shape;1622;p85"/>
          <p:cNvPicPr preferRelativeResize="0"/>
          <p:nvPr/>
        </p:nvPicPr>
        <p:blipFill>
          <a:blip r:embed="rId3">
            <a:alphaModFix/>
          </a:blip>
          <a:stretch>
            <a:fillRect/>
          </a:stretch>
        </p:blipFill>
        <p:spPr>
          <a:xfrm>
            <a:off x="6606258" y="33759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6" name="Shape 1626"/>
        <p:cNvGrpSpPr/>
        <p:nvPr/>
      </p:nvGrpSpPr>
      <p:grpSpPr>
        <a:xfrm>
          <a:off x="0" y="0"/>
          <a:ext cx="0" cy="0"/>
          <a:chOff x="0" y="0"/>
          <a:chExt cx="0" cy="0"/>
        </a:xfrm>
      </p:grpSpPr>
      <p:sp>
        <p:nvSpPr>
          <p:cNvPr id="1627" name="Google Shape;1627;p86"/>
          <p:cNvSpPr/>
          <p:nvPr/>
        </p:nvSpPr>
        <p:spPr>
          <a:xfrm>
            <a:off x="1436793" y="1992097"/>
            <a:ext cx="2288400" cy="1716000"/>
          </a:xfrm>
          <a:prstGeom prst="trapezoid">
            <a:avLst>
              <a:gd fmla="val 3973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8" name="Google Shape;1628;p86"/>
          <p:cNvSpPr txBox="1"/>
          <p:nvPr>
            <p:ph idx="1" type="body"/>
          </p:nvPr>
        </p:nvSpPr>
        <p:spPr>
          <a:xfrm>
            <a:off x="324000" y="759300"/>
            <a:ext cx="8237700" cy="78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jiraa macluumaad ku filan oo lagu go'aamin karo in qaababku isku-xidhan yihiin (congruent)? Sharax sababta.</a:t>
            </a:r>
            <a:endParaRPr sz="2000"/>
          </a:p>
        </p:txBody>
      </p:sp>
      <p:sp>
        <p:nvSpPr>
          <p:cNvPr id="1629" name="Google Shape;1629;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isku-xidhnaanta (congruence)</a:t>
            </a:r>
            <a:endParaRPr/>
          </a:p>
        </p:txBody>
      </p:sp>
      <p:sp>
        <p:nvSpPr>
          <p:cNvPr id="1630" name="Google Shape;1630;p86"/>
          <p:cNvSpPr/>
          <p:nvPr/>
        </p:nvSpPr>
        <p:spPr>
          <a:xfrm>
            <a:off x="1196950" y="343411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1" name="Google Shape;1631;p86"/>
          <p:cNvSpPr txBox="1"/>
          <p:nvPr>
            <p:ph idx="1" type="body"/>
          </p:nvPr>
        </p:nvSpPr>
        <p:spPr>
          <a:xfrm>
            <a:off x="1731297"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67</a:t>
            </a:r>
            <a:r>
              <a:rPr lang="en-GB" sz="1800">
                <a:latin typeface="Lexend"/>
              </a:rPr>
              <a:t>°</a:t>
            </a:r>
            <a:endParaRPr sz="1800"/>
          </a:p>
        </p:txBody>
      </p:sp>
      <p:sp>
        <p:nvSpPr>
          <p:cNvPr id="1632" name="Google Shape;1632;p86"/>
          <p:cNvSpPr/>
          <p:nvPr/>
        </p:nvSpPr>
        <p:spPr>
          <a:xfrm>
            <a:off x="1828339"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3" name="Google Shape;1633;p86"/>
          <p:cNvSpPr txBox="1"/>
          <p:nvPr>
            <p:ph idx="1" type="body"/>
          </p:nvPr>
        </p:nvSpPr>
        <p:spPr>
          <a:xfrm>
            <a:off x="2001072"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113</a:t>
            </a:r>
            <a:r>
              <a:rPr lang="en-GB" sz="1800">
                <a:latin typeface="Lexend"/>
              </a:rPr>
              <a:t>°</a:t>
            </a:r>
            <a:endParaRPr sz="1800"/>
          </a:p>
        </p:txBody>
      </p:sp>
      <p:sp>
        <p:nvSpPr>
          <p:cNvPr id="1634" name="Google Shape;1634;p86"/>
          <p:cNvSpPr/>
          <p:nvPr/>
        </p:nvSpPr>
        <p:spPr>
          <a:xfrm flipH="1">
            <a:off x="2822864"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5" name="Google Shape;1635;p86"/>
          <p:cNvSpPr/>
          <p:nvPr/>
        </p:nvSpPr>
        <p:spPr>
          <a:xfrm flipH="1">
            <a:off x="3452400" y="344003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6" name="Google Shape;1636;p86"/>
          <p:cNvSpPr txBox="1"/>
          <p:nvPr>
            <p:ph idx="1" type="body"/>
          </p:nvPr>
        </p:nvSpPr>
        <p:spPr>
          <a:xfrm>
            <a:off x="3057341"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67°</a:t>
            </a:r>
            <a:endParaRPr sz="1800"/>
          </a:p>
        </p:txBody>
      </p:sp>
      <p:sp>
        <p:nvSpPr>
          <p:cNvPr id="1637" name="Google Shape;1637;p86"/>
          <p:cNvSpPr txBox="1"/>
          <p:nvPr>
            <p:ph idx="1" type="body"/>
          </p:nvPr>
        </p:nvSpPr>
        <p:spPr>
          <a:xfrm>
            <a:off x="2710988"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113°</a:t>
            </a:r>
            <a:endParaRPr sz="1800"/>
          </a:p>
        </p:txBody>
      </p:sp>
      <p:sp>
        <p:nvSpPr>
          <p:cNvPr id="1638" name="Google Shape;1638;p86"/>
          <p:cNvSpPr/>
          <p:nvPr/>
        </p:nvSpPr>
        <p:spPr>
          <a:xfrm>
            <a:off x="5170593" y="1992097"/>
            <a:ext cx="2288400" cy="1716000"/>
          </a:xfrm>
          <a:prstGeom prst="trapezoid">
            <a:avLst>
              <a:gd fmla="val 3973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9" name="Google Shape;1639;p86"/>
          <p:cNvSpPr/>
          <p:nvPr/>
        </p:nvSpPr>
        <p:spPr>
          <a:xfrm>
            <a:off x="4930750" y="343411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0" name="Google Shape;1640;p86"/>
          <p:cNvSpPr txBox="1"/>
          <p:nvPr>
            <p:ph idx="1" type="body"/>
          </p:nvPr>
        </p:nvSpPr>
        <p:spPr>
          <a:xfrm>
            <a:off x="5465097"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67°</a:t>
            </a:r>
            <a:endParaRPr sz="1800"/>
          </a:p>
        </p:txBody>
      </p:sp>
      <p:sp>
        <p:nvSpPr>
          <p:cNvPr id="1641" name="Google Shape;1641;p86"/>
          <p:cNvSpPr/>
          <p:nvPr/>
        </p:nvSpPr>
        <p:spPr>
          <a:xfrm>
            <a:off x="5562139"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2" name="Google Shape;1642;p86"/>
          <p:cNvSpPr txBox="1"/>
          <p:nvPr>
            <p:ph idx="1" type="body"/>
          </p:nvPr>
        </p:nvSpPr>
        <p:spPr>
          <a:xfrm>
            <a:off x="5734872"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113°</a:t>
            </a:r>
            <a:endParaRPr sz="1800"/>
          </a:p>
        </p:txBody>
      </p:sp>
      <p:sp>
        <p:nvSpPr>
          <p:cNvPr id="1643" name="Google Shape;1643;p86"/>
          <p:cNvSpPr/>
          <p:nvPr/>
        </p:nvSpPr>
        <p:spPr>
          <a:xfrm flipH="1">
            <a:off x="6556664"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4" name="Google Shape;1644;p86"/>
          <p:cNvSpPr/>
          <p:nvPr/>
        </p:nvSpPr>
        <p:spPr>
          <a:xfrm flipH="1">
            <a:off x="7186200" y="344003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5" name="Google Shape;1645;p86"/>
          <p:cNvSpPr txBox="1"/>
          <p:nvPr>
            <p:ph idx="1" type="body"/>
          </p:nvPr>
        </p:nvSpPr>
        <p:spPr>
          <a:xfrm>
            <a:off x="6791141"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67°</a:t>
            </a:r>
            <a:endParaRPr sz="1800"/>
          </a:p>
        </p:txBody>
      </p:sp>
      <p:sp>
        <p:nvSpPr>
          <p:cNvPr id="1646" name="Google Shape;1646;p86"/>
          <p:cNvSpPr txBox="1"/>
          <p:nvPr>
            <p:ph idx="1" type="body"/>
          </p:nvPr>
        </p:nvSpPr>
        <p:spPr>
          <a:xfrm>
            <a:off x="6444788"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113°</a:t>
            </a:r>
            <a:endParaRPr sz="1800"/>
          </a:p>
        </p:txBody>
      </p:sp>
      <p:cxnSp>
        <p:nvCxnSpPr>
          <p:cNvPr id="1647" name="Google Shape;1647;p86"/>
          <p:cNvCxnSpPr/>
          <p:nvPr/>
        </p:nvCxnSpPr>
        <p:spPr>
          <a:xfrm>
            <a:off x="2135950" y="1870436"/>
            <a:ext cx="883800" cy="0"/>
          </a:xfrm>
          <a:prstGeom prst="straightConnector1">
            <a:avLst/>
          </a:prstGeom>
          <a:noFill/>
          <a:ln cap="flat" cmpd="sng" w="28575">
            <a:solidFill>
              <a:schemeClr val="dk1"/>
            </a:solidFill>
            <a:prstDash val="solid"/>
            <a:round/>
            <a:headEnd len="med" w="med" type="triangle"/>
            <a:tailEnd len="med" w="med" type="triangle"/>
          </a:ln>
        </p:spPr>
      </p:cxnSp>
      <p:cxnSp>
        <p:nvCxnSpPr>
          <p:cNvPr id="1648" name="Google Shape;1648;p86"/>
          <p:cNvCxnSpPr/>
          <p:nvPr/>
        </p:nvCxnSpPr>
        <p:spPr>
          <a:xfrm>
            <a:off x="1420691" y="3851636"/>
            <a:ext cx="2296200" cy="0"/>
          </a:xfrm>
          <a:prstGeom prst="straightConnector1">
            <a:avLst/>
          </a:prstGeom>
          <a:noFill/>
          <a:ln cap="flat" cmpd="sng" w="28575">
            <a:solidFill>
              <a:schemeClr val="dk1"/>
            </a:solidFill>
            <a:prstDash val="solid"/>
            <a:round/>
            <a:headEnd len="med" w="med" type="triangle"/>
            <a:tailEnd len="med" w="med" type="triangle"/>
          </a:ln>
        </p:spPr>
      </p:cxnSp>
      <p:cxnSp>
        <p:nvCxnSpPr>
          <p:cNvPr id="1649" name="Google Shape;1649;p86"/>
          <p:cNvCxnSpPr/>
          <p:nvPr/>
        </p:nvCxnSpPr>
        <p:spPr>
          <a:xfrm flipH="1" rot="10800000">
            <a:off x="1330750" y="1993275"/>
            <a:ext cx="678900" cy="1654500"/>
          </a:xfrm>
          <a:prstGeom prst="straightConnector1">
            <a:avLst/>
          </a:prstGeom>
          <a:noFill/>
          <a:ln cap="flat" cmpd="sng" w="28575">
            <a:solidFill>
              <a:schemeClr val="dk1"/>
            </a:solidFill>
            <a:prstDash val="solid"/>
            <a:round/>
            <a:headEnd len="med" w="med" type="triangle"/>
            <a:tailEnd len="med" w="med" type="triangle"/>
          </a:ln>
        </p:spPr>
      </p:cxnSp>
      <p:cxnSp>
        <p:nvCxnSpPr>
          <p:cNvPr id="1650" name="Google Shape;1650;p86"/>
          <p:cNvCxnSpPr/>
          <p:nvPr/>
        </p:nvCxnSpPr>
        <p:spPr>
          <a:xfrm rot="10800000">
            <a:off x="3179189" y="1993275"/>
            <a:ext cx="678900" cy="1654500"/>
          </a:xfrm>
          <a:prstGeom prst="straightConnector1">
            <a:avLst/>
          </a:prstGeom>
          <a:noFill/>
          <a:ln cap="flat" cmpd="sng" w="28575">
            <a:solidFill>
              <a:schemeClr val="dk1"/>
            </a:solidFill>
            <a:prstDash val="solid"/>
            <a:round/>
            <a:headEnd len="med" w="med" type="triangle"/>
            <a:tailEnd len="med" w="med" type="triangle"/>
          </a:ln>
        </p:spPr>
      </p:cxnSp>
      <p:sp>
        <p:nvSpPr>
          <p:cNvPr id="1651" name="Google Shape;1651;p86"/>
          <p:cNvSpPr txBox="1"/>
          <p:nvPr>
            <p:ph idx="1" type="body"/>
          </p:nvPr>
        </p:nvSpPr>
        <p:spPr>
          <a:xfrm>
            <a:off x="2265194" y="38332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18 cm</a:t>
            </a:r>
            <a:endParaRPr sz="1800"/>
          </a:p>
        </p:txBody>
      </p:sp>
      <p:sp>
        <p:nvSpPr>
          <p:cNvPr id="1652" name="Google Shape;1652;p86"/>
          <p:cNvSpPr txBox="1"/>
          <p:nvPr>
            <p:ph idx="1" type="body"/>
          </p:nvPr>
        </p:nvSpPr>
        <p:spPr>
          <a:xfrm>
            <a:off x="969794" y="25378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13 cm</a:t>
            </a:r>
            <a:endParaRPr sz="1800"/>
          </a:p>
        </p:txBody>
      </p:sp>
      <p:sp>
        <p:nvSpPr>
          <p:cNvPr id="1653" name="Google Shape;1653;p86"/>
          <p:cNvSpPr txBox="1"/>
          <p:nvPr>
            <p:ph idx="1" type="body"/>
          </p:nvPr>
        </p:nvSpPr>
        <p:spPr>
          <a:xfrm>
            <a:off x="3560594" y="25378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13 cm</a:t>
            </a:r>
            <a:endParaRPr sz="1800"/>
          </a:p>
        </p:txBody>
      </p:sp>
      <p:sp>
        <p:nvSpPr>
          <p:cNvPr id="1654" name="Google Shape;1654;p86"/>
          <p:cNvSpPr txBox="1"/>
          <p:nvPr>
            <p:ph idx="1" type="body"/>
          </p:nvPr>
        </p:nvSpPr>
        <p:spPr>
          <a:xfrm>
            <a:off x="2282477" y="155709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 cm</a:t>
            </a:r>
            <a:r>
              <a:rPr lang="en-GB" sz="1800">
                <a:latin typeface="Lexend"/>
              </a:rPr>
              <a:t/>
            </a:r>
            <a:endParaRPr sz="1800"/>
          </a:p>
        </p:txBody>
      </p:sp>
      <p:sp>
        <p:nvSpPr>
          <p:cNvPr id="1655" name="Google Shape;1655;p86"/>
          <p:cNvSpPr txBox="1"/>
          <p:nvPr>
            <p:ph idx="1" type="body"/>
          </p:nvPr>
        </p:nvSpPr>
        <p:spPr>
          <a:xfrm>
            <a:off x="400200" y="4112100"/>
            <a:ext cx="8237700" cy="78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Maya. Isku-xidhnaanta (congruence) lama go'aamin karo iyada oo aan la garanayn dhererka (tusaale, qaabka kale wuxuu noqon karaa weyneyn (enlargement) kan kale).</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cxnSp>
        <p:nvCxnSpPr>
          <p:cNvPr id="1656" name="Google Shape;1656;p86"/>
          <p:cNvCxnSpPr/>
          <p:nvPr/>
        </p:nvCxnSpPr>
        <p:spPr>
          <a:xfrm flipH="1" rot="10800000">
            <a:off x="6211549" y="1995740"/>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657" name="Google Shape;1657;p86"/>
          <p:cNvCxnSpPr/>
          <p:nvPr/>
        </p:nvCxnSpPr>
        <p:spPr>
          <a:xfrm flipH="1" rot="10800000">
            <a:off x="6191910" y="3701599"/>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658" name="Google Shape;1658;p86"/>
          <p:cNvCxnSpPr/>
          <p:nvPr/>
        </p:nvCxnSpPr>
        <p:spPr>
          <a:xfrm flipH="1" rot="10800000">
            <a:off x="2492516" y="1995740"/>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659" name="Google Shape;1659;p86"/>
          <p:cNvCxnSpPr/>
          <p:nvPr/>
        </p:nvCxnSpPr>
        <p:spPr>
          <a:xfrm flipH="1" rot="10800000">
            <a:off x="2472877" y="3701599"/>
            <a:ext cx="49800" cy="7500"/>
          </a:xfrm>
          <a:prstGeom prst="straightConnector1">
            <a:avLst/>
          </a:prstGeom>
          <a:noFill/>
          <a:ln cap="flat" cmpd="sng" w="28575">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3" name="Shape 1663"/>
        <p:cNvGrpSpPr/>
        <p:nvPr/>
      </p:nvGrpSpPr>
      <p:grpSpPr>
        <a:xfrm>
          <a:off x="0" y="0"/>
          <a:ext cx="0" cy="0"/>
          <a:chOff x="0" y="0"/>
          <a:chExt cx="0" cy="0"/>
        </a:xfrm>
      </p:grpSpPr>
      <p:cxnSp>
        <p:nvCxnSpPr>
          <p:cNvPr id="1664" name="Google Shape;1664;p87"/>
          <p:cNvCxnSpPr/>
          <p:nvPr/>
        </p:nvCxnSpPr>
        <p:spPr>
          <a:xfrm>
            <a:off x="5869750" y="1870436"/>
            <a:ext cx="883800" cy="0"/>
          </a:xfrm>
          <a:prstGeom prst="straightConnector1">
            <a:avLst/>
          </a:prstGeom>
          <a:noFill/>
          <a:ln cap="flat" cmpd="sng" w="28575">
            <a:solidFill>
              <a:schemeClr val="dk1"/>
            </a:solidFill>
            <a:prstDash val="solid"/>
            <a:round/>
            <a:headEnd len="med" w="med" type="triangle"/>
            <a:tailEnd len="med" w="med" type="triangle"/>
          </a:ln>
        </p:spPr>
      </p:cxnSp>
      <p:cxnSp>
        <p:nvCxnSpPr>
          <p:cNvPr id="1665" name="Google Shape;1665;p87"/>
          <p:cNvCxnSpPr/>
          <p:nvPr/>
        </p:nvCxnSpPr>
        <p:spPr>
          <a:xfrm>
            <a:off x="5154491" y="3851636"/>
            <a:ext cx="2296200" cy="0"/>
          </a:xfrm>
          <a:prstGeom prst="straightConnector1">
            <a:avLst/>
          </a:prstGeom>
          <a:noFill/>
          <a:ln cap="flat" cmpd="sng" w="28575">
            <a:solidFill>
              <a:schemeClr val="dk1"/>
            </a:solidFill>
            <a:prstDash val="solid"/>
            <a:round/>
            <a:headEnd len="med" w="med" type="triangle"/>
            <a:tailEnd len="med" w="med" type="triangle"/>
          </a:ln>
        </p:spPr>
      </p:cxnSp>
      <p:cxnSp>
        <p:nvCxnSpPr>
          <p:cNvPr id="1666" name="Google Shape;1666;p87"/>
          <p:cNvCxnSpPr/>
          <p:nvPr/>
        </p:nvCxnSpPr>
        <p:spPr>
          <a:xfrm flipH="1" rot="10800000">
            <a:off x="5064550" y="1993275"/>
            <a:ext cx="678900" cy="1654500"/>
          </a:xfrm>
          <a:prstGeom prst="straightConnector1">
            <a:avLst/>
          </a:prstGeom>
          <a:noFill/>
          <a:ln cap="flat" cmpd="sng" w="28575">
            <a:solidFill>
              <a:schemeClr val="dk1"/>
            </a:solidFill>
            <a:prstDash val="solid"/>
            <a:round/>
            <a:headEnd len="med" w="med" type="triangle"/>
            <a:tailEnd len="med" w="med" type="triangle"/>
          </a:ln>
        </p:spPr>
      </p:cxnSp>
      <p:sp>
        <p:nvSpPr>
          <p:cNvPr id="1667" name="Google Shape;1667;p87"/>
          <p:cNvSpPr txBox="1"/>
          <p:nvPr>
            <p:ph idx="1" type="body"/>
          </p:nvPr>
        </p:nvSpPr>
        <p:spPr>
          <a:xfrm>
            <a:off x="5998994" y="38332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18 cm</a:t>
            </a:r>
            <a:endParaRPr sz="1800"/>
          </a:p>
        </p:txBody>
      </p:sp>
      <p:sp>
        <p:nvSpPr>
          <p:cNvPr id="1668" name="Google Shape;1668;p87"/>
          <p:cNvSpPr txBox="1"/>
          <p:nvPr>
            <p:ph idx="1" type="body"/>
          </p:nvPr>
        </p:nvSpPr>
        <p:spPr>
          <a:xfrm>
            <a:off x="4703594" y="25378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13 cm</a:t>
            </a:r>
            <a:endParaRPr sz="1800"/>
          </a:p>
        </p:txBody>
      </p:sp>
      <p:sp>
        <p:nvSpPr>
          <p:cNvPr id="1669" name="Google Shape;1669;p87"/>
          <p:cNvSpPr txBox="1"/>
          <p:nvPr>
            <p:ph idx="1" type="body"/>
          </p:nvPr>
        </p:nvSpPr>
        <p:spPr>
          <a:xfrm>
            <a:off x="6016277" y="155709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 cm</a:t>
            </a:r>
            <a:endParaRPr sz="1800"/>
          </a:p>
        </p:txBody>
      </p:sp>
      <p:sp>
        <p:nvSpPr>
          <p:cNvPr id="1670" name="Google Shape;1670;p87"/>
          <p:cNvSpPr/>
          <p:nvPr/>
        </p:nvSpPr>
        <p:spPr>
          <a:xfrm>
            <a:off x="1436793" y="1992097"/>
            <a:ext cx="2288400" cy="1716000"/>
          </a:xfrm>
          <a:prstGeom prst="trapezoid">
            <a:avLst>
              <a:gd fmla="val 3973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1" name="Google Shape;1671;p87"/>
          <p:cNvSpPr txBox="1"/>
          <p:nvPr>
            <p:ph idx="1" type="body"/>
          </p:nvPr>
        </p:nvSpPr>
        <p:spPr>
          <a:xfrm>
            <a:off x="324000" y="759300"/>
            <a:ext cx="8237700" cy="78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 jiraan macluumaad ku filan oo lagu ogaan karo in qaababku isku mid yihiin (congruent)? Sharax sababta.</a:t>
            </a:r>
            <a:endParaRPr sz="2000"/>
          </a:p>
        </p:txBody>
      </p:sp>
      <p:sp>
        <p:nvSpPr>
          <p:cNvPr id="1672" name="Google Shape;1672;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isku midnimada (congruence)</a:t>
            </a:r>
            <a:endParaRPr/>
          </a:p>
        </p:txBody>
      </p:sp>
      <p:sp>
        <p:nvSpPr>
          <p:cNvPr id="1673" name="Google Shape;1673;p87"/>
          <p:cNvSpPr/>
          <p:nvPr/>
        </p:nvSpPr>
        <p:spPr>
          <a:xfrm>
            <a:off x="1196950" y="343411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4" name="Google Shape;1674;p87"/>
          <p:cNvSpPr txBox="1"/>
          <p:nvPr>
            <p:ph idx="1" type="body"/>
          </p:nvPr>
        </p:nvSpPr>
        <p:spPr>
          <a:xfrm>
            <a:off x="1731297"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67°</a:t>
            </a:r>
            <a:endParaRPr sz="1800"/>
          </a:p>
        </p:txBody>
      </p:sp>
      <p:sp>
        <p:nvSpPr>
          <p:cNvPr id="1675" name="Google Shape;1675;p87"/>
          <p:cNvSpPr/>
          <p:nvPr/>
        </p:nvSpPr>
        <p:spPr>
          <a:xfrm>
            <a:off x="1828339"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6" name="Google Shape;1676;p87"/>
          <p:cNvSpPr txBox="1"/>
          <p:nvPr>
            <p:ph idx="1" type="body"/>
          </p:nvPr>
        </p:nvSpPr>
        <p:spPr>
          <a:xfrm>
            <a:off x="2001072"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113°</a:t>
            </a:r>
            <a:endParaRPr sz="1800"/>
          </a:p>
        </p:txBody>
      </p:sp>
      <p:sp>
        <p:nvSpPr>
          <p:cNvPr id="1677" name="Google Shape;1677;p87"/>
          <p:cNvSpPr/>
          <p:nvPr/>
        </p:nvSpPr>
        <p:spPr>
          <a:xfrm flipH="1">
            <a:off x="2822864"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8" name="Google Shape;1678;p87"/>
          <p:cNvSpPr/>
          <p:nvPr/>
        </p:nvSpPr>
        <p:spPr>
          <a:xfrm flipH="1">
            <a:off x="3452400" y="344003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9" name="Google Shape;1679;p87"/>
          <p:cNvSpPr txBox="1"/>
          <p:nvPr>
            <p:ph idx="1" type="body"/>
          </p:nvPr>
        </p:nvSpPr>
        <p:spPr>
          <a:xfrm>
            <a:off x="3057341"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67°</a:t>
            </a:r>
            <a:endParaRPr sz="1800"/>
          </a:p>
        </p:txBody>
      </p:sp>
      <p:sp>
        <p:nvSpPr>
          <p:cNvPr id="1680" name="Google Shape;1680;p87"/>
          <p:cNvSpPr txBox="1"/>
          <p:nvPr>
            <p:ph idx="1" type="body"/>
          </p:nvPr>
        </p:nvSpPr>
        <p:spPr>
          <a:xfrm>
            <a:off x="2710988"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113°</a:t>
            </a:r>
            <a:endParaRPr sz="1800"/>
          </a:p>
        </p:txBody>
      </p:sp>
      <p:sp>
        <p:nvSpPr>
          <p:cNvPr id="1681" name="Google Shape;1681;p87"/>
          <p:cNvSpPr/>
          <p:nvPr/>
        </p:nvSpPr>
        <p:spPr>
          <a:xfrm>
            <a:off x="5170593" y="1992097"/>
            <a:ext cx="2288400" cy="1716000"/>
          </a:xfrm>
          <a:prstGeom prst="trapezoid">
            <a:avLst>
              <a:gd fmla="val 3973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2" name="Google Shape;1682;p87"/>
          <p:cNvSpPr/>
          <p:nvPr/>
        </p:nvSpPr>
        <p:spPr>
          <a:xfrm>
            <a:off x="4930750" y="343411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3" name="Google Shape;1683;p87"/>
          <p:cNvSpPr txBox="1"/>
          <p:nvPr>
            <p:ph idx="1" type="body"/>
          </p:nvPr>
        </p:nvSpPr>
        <p:spPr>
          <a:xfrm>
            <a:off x="5465097"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67°</a:t>
            </a:r>
            <a:endParaRPr sz="1800"/>
          </a:p>
        </p:txBody>
      </p:sp>
      <p:cxnSp>
        <p:nvCxnSpPr>
          <p:cNvPr id="1684" name="Google Shape;1684;p87"/>
          <p:cNvCxnSpPr/>
          <p:nvPr/>
        </p:nvCxnSpPr>
        <p:spPr>
          <a:xfrm>
            <a:off x="2135950" y="1870436"/>
            <a:ext cx="883800" cy="0"/>
          </a:xfrm>
          <a:prstGeom prst="straightConnector1">
            <a:avLst/>
          </a:prstGeom>
          <a:noFill/>
          <a:ln cap="flat" cmpd="sng" w="28575">
            <a:solidFill>
              <a:schemeClr val="dk1"/>
            </a:solidFill>
            <a:prstDash val="solid"/>
            <a:round/>
            <a:headEnd len="med" w="med" type="triangle"/>
            <a:tailEnd len="med" w="med" type="triangle"/>
          </a:ln>
        </p:spPr>
      </p:cxnSp>
      <p:cxnSp>
        <p:nvCxnSpPr>
          <p:cNvPr id="1685" name="Google Shape;1685;p87"/>
          <p:cNvCxnSpPr/>
          <p:nvPr/>
        </p:nvCxnSpPr>
        <p:spPr>
          <a:xfrm>
            <a:off x="1420691" y="3851636"/>
            <a:ext cx="2296200" cy="0"/>
          </a:xfrm>
          <a:prstGeom prst="straightConnector1">
            <a:avLst/>
          </a:prstGeom>
          <a:noFill/>
          <a:ln cap="flat" cmpd="sng" w="28575">
            <a:solidFill>
              <a:schemeClr val="dk1"/>
            </a:solidFill>
            <a:prstDash val="solid"/>
            <a:round/>
            <a:headEnd len="med" w="med" type="triangle"/>
            <a:tailEnd len="med" w="med" type="triangle"/>
          </a:ln>
        </p:spPr>
      </p:cxnSp>
      <p:cxnSp>
        <p:nvCxnSpPr>
          <p:cNvPr id="1686" name="Google Shape;1686;p87"/>
          <p:cNvCxnSpPr/>
          <p:nvPr/>
        </p:nvCxnSpPr>
        <p:spPr>
          <a:xfrm flipH="1" rot="10800000">
            <a:off x="1330750" y="1993275"/>
            <a:ext cx="678900" cy="1654500"/>
          </a:xfrm>
          <a:prstGeom prst="straightConnector1">
            <a:avLst/>
          </a:prstGeom>
          <a:noFill/>
          <a:ln cap="flat" cmpd="sng" w="28575">
            <a:solidFill>
              <a:schemeClr val="dk1"/>
            </a:solidFill>
            <a:prstDash val="solid"/>
            <a:round/>
            <a:headEnd len="med" w="med" type="triangle"/>
            <a:tailEnd len="med" w="med" type="triangle"/>
          </a:ln>
        </p:spPr>
      </p:cxnSp>
      <p:cxnSp>
        <p:nvCxnSpPr>
          <p:cNvPr id="1687" name="Google Shape;1687;p87"/>
          <p:cNvCxnSpPr/>
          <p:nvPr/>
        </p:nvCxnSpPr>
        <p:spPr>
          <a:xfrm rot="10800000">
            <a:off x="3179189" y="1993275"/>
            <a:ext cx="678900" cy="1654500"/>
          </a:xfrm>
          <a:prstGeom prst="straightConnector1">
            <a:avLst/>
          </a:prstGeom>
          <a:noFill/>
          <a:ln cap="flat" cmpd="sng" w="28575">
            <a:solidFill>
              <a:schemeClr val="dk1"/>
            </a:solidFill>
            <a:prstDash val="solid"/>
            <a:round/>
            <a:headEnd len="med" w="med" type="triangle"/>
            <a:tailEnd len="med" w="med" type="triangle"/>
          </a:ln>
        </p:spPr>
      </p:cxnSp>
      <p:sp>
        <p:nvSpPr>
          <p:cNvPr id="1688" name="Google Shape;1688;p87"/>
          <p:cNvSpPr txBox="1"/>
          <p:nvPr>
            <p:ph idx="1" type="body"/>
          </p:nvPr>
        </p:nvSpPr>
        <p:spPr>
          <a:xfrm>
            <a:off x="2265194" y="38332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18 cm</a:t>
            </a:r>
            <a:endParaRPr sz="1800"/>
          </a:p>
        </p:txBody>
      </p:sp>
      <p:sp>
        <p:nvSpPr>
          <p:cNvPr id="1689" name="Google Shape;1689;p87"/>
          <p:cNvSpPr txBox="1"/>
          <p:nvPr>
            <p:ph idx="1" type="body"/>
          </p:nvPr>
        </p:nvSpPr>
        <p:spPr>
          <a:xfrm>
            <a:off x="969794" y="25378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13 cm</a:t>
            </a:r>
            <a:endParaRPr sz="1800"/>
          </a:p>
        </p:txBody>
      </p:sp>
      <p:sp>
        <p:nvSpPr>
          <p:cNvPr id="1690" name="Google Shape;1690;p87"/>
          <p:cNvSpPr txBox="1"/>
          <p:nvPr>
            <p:ph idx="1" type="body"/>
          </p:nvPr>
        </p:nvSpPr>
        <p:spPr>
          <a:xfrm>
            <a:off x="3560594" y="25378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13 cm</a:t>
            </a:r>
            <a:endParaRPr sz="1800"/>
          </a:p>
        </p:txBody>
      </p:sp>
      <p:sp>
        <p:nvSpPr>
          <p:cNvPr id="1691" name="Google Shape;1691;p87"/>
          <p:cNvSpPr txBox="1"/>
          <p:nvPr>
            <p:ph idx="1" type="body"/>
          </p:nvPr>
        </p:nvSpPr>
        <p:spPr>
          <a:xfrm>
            <a:off x="2282477" y="155709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 cm</a:t>
            </a:r>
            <a:endParaRPr sz="1800"/>
          </a:p>
        </p:txBody>
      </p:sp>
      <p:sp>
        <p:nvSpPr>
          <p:cNvPr id="1692" name="Google Shape;1692;p87"/>
          <p:cNvSpPr txBox="1"/>
          <p:nvPr>
            <p:ph idx="1" type="body"/>
          </p:nvPr>
        </p:nvSpPr>
        <p:spPr>
          <a:xfrm>
            <a:off x="316616" y="4188300"/>
            <a:ext cx="8548800" cy="78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Haa. Calaamadaha xariijimaha ee geesaha waxay muujinayaan in dhererka maqan uu yahay 13 cm. Sidaas darteed, waxaan ognahay in dhammaan dhererka iyo xaglaha qaab kasta ay isku mid yihiin.</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cxnSp>
        <p:nvCxnSpPr>
          <p:cNvPr id="1693" name="Google Shape;1693;p87"/>
          <p:cNvCxnSpPr/>
          <p:nvPr/>
        </p:nvCxnSpPr>
        <p:spPr>
          <a:xfrm>
            <a:off x="5478531" y="2700000"/>
            <a:ext cx="176700" cy="83400"/>
          </a:xfrm>
          <a:prstGeom prst="straightConnector1">
            <a:avLst/>
          </a:prstGeom>
          <a:noFill/>
          <a:ln cap="flat" cmpd="sng" w="38100">
            <a:solidFill>
              <a:schemeClr val="dk1"/>
            </a:solidFill>
            <a:prstDash val="solid"/>
            <a:round/>
            <a:headEnd len="med" w="med" type="none"/>
            <a:tailEnd len="med" w="med" type="none"/>
          </a:ln>
        </p:spPr>
      </p:cxnSp>
      <p:cxnSp>
        <p:nvCxnSpPr>
          <p:cNvPr id="1694" name="Google Shape;1694;p87"/>
          <p:cNvCxnSpPr/>
          <p:nvPr/>
        </p:nvCxnSpPr>
        <p:spPr>
          <a:xfrm flipH="1">
            <a:off x="7002531" y="2700000"/>
            <a:ext cx="176700" cy="83400"/>
          </a:xfrm>
          <a:prstGeom prst="straightConnector1">
            <a:avLst/>
          </a:prstGeom>
          <a:noFill/>
          <a:ln cap="flat" cmpd="sng" w="38100">
            <a:solidFill>
              <a:schemeClr val="dk1"/>
            </a:solidFill>
            <a:prstDash val="solid"/>
            <a:round/>
            <a:headEnd len="med" w="med" type="none"/>
            <a:tailEnd len="med" w="med" type="none"/>
          </a:ln>
        </p:spPr>
      </p:cxnSp>
      <p:sp>
        <p:nvSpPr>
          <p:cNvPr id="1695" name="Google Shape;1695;p87"/>
          <p:cNvSpPr/>
          <p:nvPr/>
        </p:nvSpPr>
        <p:spPr>
          <a:xfrm>
            <a:off x="5569523"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6" name="Google Shape;1696;p87"/>
          <p:cNvSpPr txBox="1"/>
          <p:nvPr>
            <p:ph idx="1" type="body"/>
          </p:nvPr>
        </p:nvSpPr>
        <p:spPr>
          <a:xfrm>
            <a:off x="5742256"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113°</a:t>
            </a:r>
            <a:endParaRPr sz="1800"/>
          </a:p>
        </p:txBody>
      </p:sp>
      <p:sp>
        <p:nvSpPr>
          <p:cNvPr id="1697" name="Google Shape;1697;p87"/>
          <p:cNvSpPr/>
          <p:nvPr/>
        </p:nvSpPr>
        <p:spPr>
          <a:xfrm flipH="1">
            <a:off x="6564047"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8" name="Google Shape;1698;p87"/>
          <p:cNvSpPr/>
          <p:nvPr/>
        </p:nvSpPr>
        <p:spPr>
          <a:xfrm flipH="1">
            <a:off x="7193584" y="344003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9" name="Google Shape;1699;p87"/>
          <p:cNvSpPr txBox="1"/>
          <p:nvPr>
            <p:ph idx="1" type="body"/>
          </p:nvPr>
        </p:nvSpPr>
        <p:spPr>
          <a:xfrm>
            <a:off x="6798524"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67°</a:t>
            </a:r>
            <a:endParaRPr sz="1800"/>
          </a:p>
        </p:txBody>
      </p:sp>
      <p:sp>
        <p:nvSpPr>
          <p:cNvPr id="1700" name="Google Shape;1700;p87"/>
          <p:cNvSpPr txBox="1"/>
          <p:nvPr>
            <p:ph idx="1" type="body"/>
          </p:nvPr>
        </p:nvSpPr>
        <p:spPr>
          <a:xfrm>
            <a:off x="6452171"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113°</a:t>
            </a:r>
            <a:endParaRPr sz="1800"/>
          </a:p>
        </p:txBody>
      </p:sp>
      <p:cxnSp>
        <p:nvCxnSpPr>
          <p:cNvPr id="1701" name="Google Shape;1701;p87"/>
          <p:cNvCxnSpPr/>
          <p:nvPr/>
        </p:nvCxnSpPr>
        <p:spPr>
          <a:xfrm>
            <a:off x="1729964" y="2700000"/>
            <a:ext cx="176700" cy="83400"/>
          </a:xfrm>
          <a:prstGeom prst="straightConnector1">
            <a:avLst/>
          </a:prstGeom>
          <a:noFill/>
          <a:ln cap="flat" cmpd="sng" w="38100">
            <a:solidFill>
              <a:schemeClr val="dk1"/>
            </a:solidFill>
            <a:prstDash val="solid"/>
            <a:round/>
            <a:headEnd len="med" w="med" type="none"/>
            <a:tailEnd len="med" w="med" type="none"/>
          </a:ln>
        </p:spPr>
      </p:cxnSp>
      <p:cxnSp>
        <p:nvCxnSpPr>
          <p:cNvPr id="1702" name="Google Shape;1702;p87"/>
          <p:cNvCxnSpPr/>
          <p:nvPr/>
        </p:nvCxnSpPr>
        <p:spPr>
          <a:xfrm flipH="1">
            <a:off x="3253964" y="2700000"/>
            <a:ext cx="176700" cy="83400"/>
          </a:xfrm>
          <a:prstGeom prst="straightConnector1">
            <a:avLst/>
          </a:prstGeom>
          <a:noFill/>
          <a:ln cap="flat" cmpd="sng" w="38100">
            <a:solidFill>
              <a:schemeClr val="dk1"/>
            </a:solidFill>
            <a:prstDash val="solid"/>
            <a:round/>
            <a:headEnd len="med" w="med" type="none"/>
            <a:tailEnd len="med" w="med" type="none"/>
          </a:ln>
        </p:spPr>
      </p:cxnSp>
      <p:cxnSp>
        <p:nvCxnSpPr>
          <p:cNvPr id="1703" name="Google Shape;1703;p87"/>
          <p:cNvCxnSpPr/>
          <p:nvPr/>
        </p:nvCxnSpPr>
        <p:spPr>
          <a:xfrm flipH="1" rot="10800000">
            <a:off x="6211549" y="1995740"/>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704" name="Google Shape;1704;p87"/>
          <p:cNvCxnSpPr/>
          <p:nvPr/>
        </p:nvCxnSpPr>
        <p:spPr>
          <a:xfrm flipH="1" rot="10800000">
            <a:off x="6191910" y="3701599"/>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705" name="Google Shape;1705;p87"/>
          <p:cNvCxnSpPr/>
          <p:nvPr/>
        </p:nvCxnSpPr>
        <p:spPr>
          <a:xfrm flipH="1" rot="10800000">
            <a:off x="2492516" y="1995740"/>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706" name="Google Shape;1706;p87"/>
          <p:cNvCxnSpPr/>
          <p:nvPr/>
        </p:nvCxnSpPr>
        <p:spPr>
          <a:xfrm flipH="1" rot="10800000">
            <a:off x="2472877" y="3701599"/>
            <a:ext cx="49800" cy="7500"/>
          </a:xfrm>
          <a:prstGeom prst="straightConnector1">
            <a:avLst/>
          </a:prstGeom>
          <a:noFill/>
          <a:ln cap="flat" cmpd="sng" w="28575">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0" name="Shape 1710"/>
        <p:cNvGrpSpPr/>
        <p:nvPr/>
      </p:nvGrpSpPr>
      <p:grpSpPr>
        <a:xfrm>
          <a:off x="0" y="0"/>
          <a:ext cx="0" cy="0"/>
          <a:chOff x="0" y="0"/>
          <a:chExt cx="0" cy="0"/>
        </a:xfrm>
      </p:grpSpPr>
      <p:cxnSp>
        <p:nvCxnSpPr>
          <p:cNvPr id="1711" name="Google Shape;1711;p88"/>
          <p:cNvCxnSpPr/>
          <p:nvPr/>
        </p:nvCxnSpPr>
        <p:spPr>
          <a:xfrm>
            <a:off x="5869750" y="1870436"/>
            <a:ext cx="883800" cy="0"/>
          </a:xfrm>
          <a:prstGeom prst="straightConnector1">
            <a:avLst/>
          </a:prstGeom>
          <a:noFill/>
          <a:ln cap="flat" cmpd="sng" w="28575">
            <a:solidFill>
              <a:schemeClr val="dk1"/>
            </a:solidFill>
            <a:prstDash val="solid"/>
            <a:round/>
            <a:headEnd len="med" w="med" type="triangle"/>
            <a:tailEnd len="med" w="med" type="triangle"/>
          </a:ln>
        </p:spPr>
      </p:cxnSp>
      <p:cxnSp>
        <p:nvCxnSpPr>
          <p:cNvPr id="1712" name="Google Shape;1712;p88"/>
          <p:cNvCxnSpPr/>
          <p:nvPr/>
        </p:nvCxnSpPr>
        <p:spPr>
          <a:xfrm>
            <a:off x="5154491" y="3851636"/>
            <a:ext cx="2296200" cy="0"/>
          </a:xfrm>
          <a:prstGeom prst="straightConnector1">
            <a:avLst/>
          </a:prstGeom>
          <a:noFill/>
          <a:ln cap="flat" cmpd="sng" w="28575">
            <a:solidFill>
              <a:schemeClr val="dk1"/>
            </a:solidFill>
            <a:prstDash val="solid"/>
            <a:round/>
            <a:headEnd len="med" w="med" type="triangle"/>
            <a:tailEnd len="med" w="med" type="triangle"/>
          </a:ln>
        </p:spPr>
      </p:cxnSp>
      <p:cxnSp>
        <p:nvCxnSpPr>
          <p:cNvPr id="1713" name="Google Shape;1713;p88"/>
          <p:cNvCxnSpPr/>
          <p:nvPr/>
        </p:nvCxnSpPr>
        <p:spPr>
          <a:xfrm flipH="1" rot="10800000">
            <a:off x="5064550" y="1993275"/>
            <a:ext cx="678900" cy="1654500"/>
          </a:xfrm>
          <a:prstGeom prst="straightConnector1">
            <a:avLst/>
          </a:prstGeom>
          <a:noFill/>
          <a:ln cap="flat" cmpd="sng" w="28575">
            <a:solidFill>
              <a:schemeClr val="dk1"/>
            </a:solidFill>
            <a:prstDash val="solid"/>
            <a:round/>
            <a:headEnd len="med" w="med" type="triangle"/>
            <a:tailEnd len="med" w="med" type="triangle"/>
          </a:ln>
        </p:spPr>
      </p:cxnSp>
      <p:sp>
        <p:nvSpPr>
          <p:cNvPr id="1714" name="Google Shape;1714;p88"/>
          <p:cNvSpPr txBox="1"/>
          <p:nvPr>
            <p:ph idx="1" type="body"/>
          </p:nvPr>
        </p:nvSpPr>
        <p:spPr>
          <a:xfrm>
            <a:off x="5998994" y="38332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18 cm</a:t>
            </a:r>
            <a:endParaRPr sz="1800"/>
          </a:p>
        </p:txBody>
      </p:sp>
      <p:sp>
        <p:nvSpPr>
          <p:cNvPr id="1715" name="Google Shape;1715;p88"/>
          <p:cNvSpPr txBox="1"/>
          <p:nvPr>
            <p:ph idx="1" type="body"/>
          </p:nvPr>
        </p:nvSpPr>
        <p:spPr>
          <a:xfrm>
            <a:off x="4703594" y="25378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13 cm</a:t>
            </a:r>
            <a:endParaRPr sz="1800"/>
          </a:p>
        </p:txBody>
      </p:sp>
      <p:sp>
        <p:nvSpPr>
          <p:cNvPr id="1716" name="Google Shape;1716;p88"/>
          <p:cNvSpPr txBox="1"/>
          <p:nvPr>
            <p:ph idx="1" type="body"/>
          </p:nvPr>
        </p:nvSpPr>
        <p:spPr>
          <a:xfrm>
            <a:off x="6016277" y="155709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 cm</a:t>
            </a:r>
            <a:endParaRPr sz="1800"/>
          </a:p>
        </p:txBody>
      </p:sp>
      <p:sp>
        <p:nvSpPr>
          <p:cNvPr id="1717" name="Google Shape;1717;p88"/>
          <p:cNvSpPr/>
          <p:nvPr/>
        </p:nvSpPr>
        <p:spPr>
          <a:xfrm>
            <a:off x="1436793" y="1992097"/>
            <a:ext cx="2288400" cy="1716000"/>
          </a:xfrm>
          <a:prstGeom prst="trapezoid">
            <a:avLst>
              <a:gd fmla="val 3973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8" name="Google Shape;1718;p88"/>
          <p:cNvSpPr txBox="1"/>
          <p:nvPr>
            <p:ph idx="1" type="body"/>
          </p:nvPr>
        </p:nvSpPr>
        <p:spPr>
          <a:xfrm>
            <a:off x="324000" y="759300"/>
            <a:ext cx="8237700" cy="78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 jiraan macluumaad ku filan oo lagu ogaan karo in qaababku isku mid yihiin (congruent)? Sharax sababta.</a:t>
            </a:r>
            <a:endParaRPr sz="2000"/>
          </a:p>
        </p:txBody>
      </p:sp>
      <p:sp>
        <p:nvSpPr>
          <p:cNvPr id="1719" name="Google Shape;1719;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isku midnimada (congruence)</a:t>
            </a:r>
            <a:endParaRPr/>
          </a:p>
        </p:txBody>
      </p:sp>
      <p:sp>
        <p:nvSpPr>
          <p:cNvPr id="1720" name="Google Shape;1720;p88"/>
          <p:cNvSpPr/>
          <p:nvPr/>
        </p:nvSpPr>
        <p:spPr>
          <a:xfrm>
            <a:off x="1196950" y="343411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1" name="Google Shape;1721;p88"/>
          <p:cNvSpPr txBox="1"/>
          <p:nvPr>
            <p:ph idx="1" type="body"/>
          </p:nvPr>
        </p:nvSpPr>
        <p:spPr>
          <a:xfrm>
            <a:off x="1731297"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67°</a:t>
            </a:r>
            <a:endParaRPr sz="1800"/>
          </a:p>
        </p:txBody>
      </p:sp>
      <p:sp>
        <p:nvSpPr>
          <p:cNvPr id="1722" name="Google Shape;1722;p88"/>
          <p:cNvSpPr/>
          <p:nvPr/>
        </p:nvSpPr>
        <p:spPr>
          <a:xfrm>
            <a:off x="1828339"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3" name="Google Shape;1723;p88"/>
          <p:cNvSpPr txBox="1"/>
          <p:nvPr>
            <p:ph idx="1" type="body"/>
          </p:nvPr>
        </p:nvSpPr>
        <p:spPr>
          <a:xfrm>
            <a:off x="2001072"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113°</a:t>
            </a:r>
            <a:endParaRPr sz="1800"/>
          </a:p>
        </p:txBody>
      </p:sp>
      <p:sp>
        <p:nvSpPr>
          <p:cNvPr id="1724" name="Google Shape;1724;p88"/>
          <p:cNvSpPr/>
          <p:nvPr/>
        </p:nvSpPr>
        <p:spPr>
          <a:xfrm flipH="1">
            <a:off x="2822864" y="1752825"/>
            <a:ext cx="510000" cy="510000"/>
          </a:xfrm>
          <a:prstGeom prst="arc">
            <a:avLst>
              <a:gd fmla="val 101857" name="adj1"/>
              <a:gd fmla="val 6032348"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5" name="Google Shape;1725;p88"/>
          <p:cNvSpPr/>
          <p:nvPr/>
        </p:nvSpPr>
        <p:spPr>
          <a:xfrm flipH="1">
            <a:off x="3452400" y="344003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6" name="Google Shape;1726;p88"/>
          <p:cNvSpPr txBox="1"/>
          <p:nvPr>
            <p:ph idx="1" type="body"/>
          </p:nvPr>
        </p:nvSpPr>
        <p:spPr>
          <a:xfrm>
            <a:off x="3057341"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67°</a:t>
            </a:r>
            <a:endParaRPr sz="1800"/>
          </a:p>
        </p:txBody>
      </p:sp>
      <p:sp>
        <p:nvSpPr>
          <p:cNvPr id="1727" name="Google Shape;1727;p88"/>
          <p:cNvSpPr txBox="1"/>
          <p:nvPr>
            <p:ph idx="1" type="body"/>
          </p:nvPr>
        </p:nvSpPr>
        <p:spPr>
          <a:xfrm>
            <a:off x="2710988" y="2259384"/>
            <a:ext cx="608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113°</a:t>
            </a:r>
            <a:endParaRPr sz="1800"/>
          </a:p>
        </p:txBody>
      </p:sp>
      <p:sp>
        <p:nvSpPr>
          <p:cNvPr id="1728" name="Google Shape;1728;p88"/>
          <p:cNvSpPr/>
          <p:nvPr/>
        </p:nvSpPr>
        <p:spPr>
          <a:xfrm>
            <a:off x="5170593" y="1992097"/>
            <a:ext cx="2288400" cy="1716000"/>
          </a:xfrm>
          <a:prstGeom prst="trapezoid">
            <a:avLst>
              <a:gd fmla="val 39730"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9" name="Google Shape;1729;p88"/>
          <p:cNvSpPr/>
          <p:nvPr/>
        </p:nvSpPr>
        <p:spPr>
          <a:xfrm>
            <a:off x="4930750" y="3434113"/>
            <a:ext cx="510000" cy="510000"/>
          </a:xfrm>
          <a:prstGeom prst="arc">
            <a:avLst>
              <a:gd fmla="val 17734219" name="adj1"/>
              <a:gd fmla="val 21478782" name="adj2"/>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0" name="Google Shape;1730;p88"/>
          <p:cNvSpPr txBox="1"/>
          <p:nvPr>
            <p:ph idx="1" type="body"/>
          </p:nvPr>
        </p:nvSpPr>
        <p:spPr>
          <a:xfrm>
            <a:off x="5465097" y="3336801"/>
            <a:ext cx="510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67°</a:t>
            </a:r>
            <a:endParaRPr sz="1800"/>
          </a:p>
        </p:txBody>
      </p:sp>
      <p:cxnSp>
        <p:nvCxnSpPr>
          <p:cNvPr id="1731" name="Google Shape;1731;p88"/>
          <p:cNvCxnSpPr/>
          <p:nvPr/>
        </p:nvCxnSpPr>
        <p:spPr>
          <a:xfrm>
            <a:off x="2135950" y="1870436"/>
            <a:ext cx="883800" cy="0"/>
          </a:xfrm>
          <a:prstGeom prst="straightConnector1">
            <a:avLst/>
          </a:prstGeom>
          <a:noFill/>
          <a:ln cap="flat" cmpd="sng" w="28575">
            <a:solidFill>
              <a:schemeClr val="dk1"/>
            </a:solidFill>
            <a:prstDash val="solid"/>
            <a:round/>
            <a:headEnd len="med" w="med" type="triangle"/>
            <a:tailEnd len="med" w="med" type="triangle"/>
          </a:ln>
        </p:spPr>
      </p:cxnSp>
      <p:cxnSp>
        <p:nvCxnSpPr>
          <p:cNvPr id="1732" name="Google Shape;1732;p88"/>
          <p:cNvCxnSpPr/>
          <p:nvPr/>
        </p:nvCxnSpPr>
        <p:spPr>
          <a:xfrm>
            <a:off x="1420691" y="3851636"/>
            <a:ext cx="2296200" cy="0"/>
          </a:xfrm>
          <a:prstGeom prst="straightConnector1">
            <a:avLst/>
          </a:prstGeom>
          <a:noFill/>
          <a:ln cap="flat" cmpd="sng" w="28575">
            <a:solidFill>
              <a:schemeClr val="dk1"/>
            </a:solidFill>
            <a:prstDash val="solid"/>
            <a:round/>
            <a:headEnd len="med" w="med" type="triangle"/>
            <a:tailEnd len="med" w="med" type="triangle"/>
          </a:ln>
        </p:spPr>
      </p:cxnSp>
      <p:cxnSp>
        <p:nvCxnSpPr>
          <p:cNvPr id="1733" name="Google Shape;1733;p88"/>
          <p:cNvCxnSpPr/>
          <p:nvPr/>
        </p:nvCxnSpPr>
        <p:spPr>
          <a:xfrm flipH="1" rot="10800000">
            <a:off x="1330750" y="1993275"/>
            <a:ext cx="678900" cy="1654500"/>
          </a:xfrm>
          <a:prstGeom prst="straightConnector1">
            <a:avLst/>
          </a:prstGeom>
          <a:noFill/>
          <a:ln cap="flat" cmpd="sng" w="28575">
            <a:solidFill>
              <a:schemeClr val="dk1"/>
            </a:solidFill>
            <a:prstDash val="solid"/>
            <a:round/>
            <a:headEnd len="med" w="med" type="triangle"/>
            <a:tailEnd len="med" w="med" type="triangle"/>
          </a:ln>
        </p:spPr>
      </p:cxnSp>
      <p:cxnSp>
        <p:nvCxnSpPr>
          <p:cNvPr id="1734" name="Google Shape;1734;p88"/>
          <p:cNvCxnSpPr/>
          <p:nvPr/>
        </p:nvCxnSpPr>
        <p:spPr>
          <a:xfrm rot="10800000">
            <a:off x="3179189" y="1993275"/>
            <a:ext cx="678900" cy="1654500"/>
          </a:xfrm>
          <a:prstGeom prst="straightConnector1">
            <a:avLst/>
          </a:prstGeom>
          <a:noFill/>
          <a:ln cap="flat" cmpd="sng" w="28575">
            <a:solidFill>
              <a:schemeClr val="dk1"/>
            </a:solidFill>
            <a:prstDash val="solid"/>
            <a:round/>
            <a:headEnd len="med" w="med" type="triangle"/>
            <a:tailEnd len="med" w="med" type="triangle"/>
          </a:ln>
        </p:spPr>
      </p:cxnSp>
      <p:sp>
        <p:nvSpPr>
          <p:cNvPr id="1735" name="Google Shape;1735;p88"/>
          <p:cNvSpPr txBox="1"/>
          <p:nvPr>
            <p:ph idx="1" type="body"/>
          </p:nvPr>
        </p:nvSpPr>
        <p:spPr>
          <a:xfrm>
            <a:off x="2265194" y="38332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18 cm</a:t>
            </a:r>
            <a:endParaRPr sz="1800"/>
          </a:p>
        </p:txBody>
      </p:sp>
      <p:sp>
        <p:nvSpPr>
          <p:cNvPr id="1736" name="Google Shape;1736;p88"/>
          <p:cNvSpPr txBox="1"/>
          <p:nvPr>
            <p:ph idx="1" type="body"/>
          </p:nvPr>
        </p:nvSpPr>
        <p:spPr>
          <a:xfrm>
            <a:off x="969794" y="25378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13 cm</a:t>
            </a:r>
            <a:endParaRPr sz="1800"/>
          </a:p>
        </p:txBody>
      </p:sp>
      <p:sp>
        <p:nvSpPr>
          <p:cNvPr id="1737" name="Google Shape;1737;p88"/>
          <p:cNvSpPr txBox="1"/>
          <p:nvPr>
            <p:ph idx="1" type="body"/>
          </p:nvPr>
        </p:nvSpPr>
        <p:spPr>
          <a:xfrm>
            <a:off x="3560594" y="253787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13 cm</a:t>
            </a:r>
            <a:endParaRPr sz="1800"/>
          </a:p>
        </p:txBody>
      </p:sp>
      <p:sp>
        <p:nvSpPr>
          <p:cNvPr id="1738" name="Google Shape;1738;p88"/>
          <p:cNvSpPr txBox="1"/>
          <p:nvPr>
            <p:ph idx="1" type="body"/>
          </p:nvPr>
        </p:nvSpPr>
        <p:spPr>
          <a:xfrm>
            <a:off x="2282477" y="1557098"/>
            <a:ext cx="788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 cm</a:t>
            </a:r>
            <a:endParaRPr sz="1800"/>
          </a:p>
        </p:txBody>
      </p:sp>
      <p:sp>
        <p:nvSpPr>
          <p:cNvPr id="1739" name="Google Shape;1739;p88"/>
          <p:cNvSpPr txBox="1"/>
          <p:nvPr>
            <p:ph idx="1" type="body"/>
          </p:nvPr>
        </p:nvSpPr>
        <p:spPr>
          <a:xfrm>
            <a:off x="400200" y="4112100"/>
            <a:ext cx="8237700" cy="78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Haa. Waxaan ognahay in dhererka maqan uu yahay 13 cm. Xaglaha isku-dhafka ah (co-interior) iyo summetri (symmetry) ayaa loo isticmaali karaa in lagu helo dhammaan xaglaha haray.</a:t>
            </a:r>
            <a:br>
              <a:rPr lang="en-GB" sz="1900">
                <a:latin typeface="Kalam"/>
                <a:ea typeface="Kalam"/>
                <a:cs typeface="Kalam"/>
                <a:sym typeface="Kalam"/>
              </a:rPr>
            </a:br>
            <a:r>
              <a:rPr lang="en-GB" sz="1100">
                <a:latin typeface="Kalam"/>
                <a:ea typeface="Kalam"/>
                <a:cs typeface="Kalam"/>
                <a:sym typeface="Kalam"/>
              </a:rPr>
              <a:t/>
            </a:r>
            <a:endParaRPr sz="1900">
              <a:latin typeface="Kalam"/>
              <a:ea typeface="Kalam"/>
              <a:cs typeface="Kalam"/>
              <a:sym typeface="Kalam"/>
            </a:endParaRPr>
          </a:p>
        </p:txBody>
      </p:sp>
      <p:cxnSp>
        <p:nvCxnSpPr>
          <p:cNvPr id="1740" name="Google Shape;1740;p88"/>
          <p:cNvCxnSpPr/>
          <p:nvPr/>
        </p:nvCxnSpPr>
        <p:spPr>
          <a:xfrm flipH="1" rot="10800000">
            <a:off x="6211549" y="1995740"/>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741" name="Google Shape;1741;p88"/>
          <p:cNvCxnSpPr/>
          <p:nvPr/>
        </p:nvCxnSpPr>
        <p:spPr>
          <a:xfrm flipH="1" rot="10800000">
            <a:off x="6191910" y="3701599"/>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742" name="Google Shape;1742;p88"/>
          <p:cNvCxnSpPr/>
          <p:nvPr/>
        </p:nvCxnSpPr>
        <p:spPr>
          <a:xfrm flipH="1" rot="10800000">
            <a:off x="2492516" y="1995740"/>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743" name="Google Shape;1743;p88"/>
          <p:cNvCxnSpPr/>
          <p:nvPr/>
        </p:nvCxnSpPr>
        <p:spPr>
          <a:xfrm flipH="1" rot="10800000">
            <a:off x="2472877" y="3701599"/>
            <a:ext cx="49800" cy="7500"/>
          </a:xfrm>
          <a:prstGeom prst="straightConnector1">
            <a:avLst/>
          </a:prstGeom>
          <a:noFill/>
          <a:ln cap="flat" cmpd="sng" w="28575">
            <a:solidFill>
              <a:schemeClr val="dk1"/>
            </a:solidFill>
            <a:prstDash val="solid"/>
            <a:round/>
            <a:headEnd len="med" w="med" type="none"/>
            <a:tailEnd len="med" w="med" type="triangle"/>
          </a:ln>
        </p:spPr>
      </p:cxnSp>
      <p:cxnSp>
        <p:nvCxnSpPr>
          <p:cNvPr id="1744" name="Google Shape;1744;p88"/>
          <p:cNvCxnSpPr/>
          <p:nvPr/>
        </p:nvCxnSpPr>
        <p:spPr>
          <a:xfrm>
            <a:off x="5478531" y="2700000"/>
            <a:ext cx="176700" cy="83400"/>
          </a:xfrm>
          <a:prstGeom prst="straightConnector1">
            <a:avLst/>
          </a:prstGeom>
          <a:noFill/>
          <a:ln cap="flat" cmpd="sng" w="38100">
            <a:solidFill>
              <a:schemeClr val="dk1"/>
            </a:solidFill>
            <a:prstDash val="solid"/>
            <a:round/>
            <a:headEnd len="med" w="med" type="none"/>
            <a:tailEnd len="med" w="med" type="none"/>
          </a:ln>
        </p:spPr>
      </p:cxnSp>
      <p:cxnSp>
        <p:nvCxnSpPr>
          <p:cNvPr id="1745" name="Google Shape;1745;p88"/>
          <p:cNvCxnSpPr/>
          <p:nvPr/>
        </p:nvCxnSpPr>
        <p:spPr>
          <a:xfrm flipH="1">
            <a:off x="7002531" y="2700000"/>
            <a:ext cx="176700" cy="83400"/>
          </a:xfrm>
          <a:prstGeom prst="straightConnector1">
            <a:avLst/>
          </a:prstGeom>
          <a:noFill/>
          <a:ln cap="flat" cmpd="sng" w="38100">
            <a:solidFill>
              <a:schemeClr val="dk1"/>
            </a:solidFill>
            <a:prstDash val="solid"/>
            <a:round/>
            <a:headEnd len="med" w="med" type="none"/>
            <a:tailEnd len="med" w="med" type="none"/>
          </a:ln>
        </p:spPr>
      </p:cxnSp>
      <p:cxnSp>
        <p:nvCxnSpPr>
          <p:cNvPr id="1746" name="Google Shape;1746;p88"/>
          <p:cNvCxnSpPr/>
          <p:nvPr/>
        </p:nvCxnSpPr>
        <p:spPr>
          <a:xfrm>
            <a:off x="1729964" y="2700000"/>
            <a:ext cx="176700" cy="83400"/>
          </a:xfrm>
          <a:prstGeom prst="straightConnector1">
            <a:avLst/>
          </a:prstGeom>
          <a:noFill/>
          <a:ln cap="flat" cmpd="sng" w="38100">
            <a:solidFill>
              <a:schemeClr val="dk1"/>
            </a:solidFill>
            <a:prstDash val="solid"/>
            <a:round/>
            <a:headEnd len="med" w="med" type="none"/>
            <a:tailEnd len="med" w="med" type="none"/>
          </a:ln>
        </p:spPr>
      </p:cxnSp>
      <p:cxnSp>
        <p:nvCxnSpPr>
          <p:cNvPr id="1747" name="Google Shape;1747;p88"/>
          <p:cNvCxnSpPr/>
          <p:nvPr/>
        </p:nvCxnSpPr>
        <p:spPr>
          <a:xfrm flipH="1">
            <a:off x="3253964" y="2700000"/>
            <a:ext cx="176700" cy="834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1" name="Shape 1751"/>
        <p:cNvGrpSpPr/>
        <p:nvPr/>
      </p:nvGrpSpPr>
      <p:grpSpPr>
        <a:xfrm>
          <a:off x="0" y="0"/>
          <a:ext cx="0" cy="0"/>
          <a:chOff x="0" y="0"/>
          <a:chExt cx="0" cy="0"/>
        </a:xfrm>
      </p:grpSpPr>
      <p:sp>
        <p:nvSpPr>
          <p:cNvPr id="1752" name="Google Shape;1752;p89"/>
          <p:cNvSpPr txBox="1"/>
          <p:nvPr>
            <p:ph idx="1" type="body"/>
          </p:nvPr>
        </p:nvSpPr>
        <p:spPr>
          <a:xfrm>
            <a:off x="324000" y="759300"/>
            <a:ext cx="8499600" cy="6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Qaababka hoose waxay ka kooban yihiin saddex lammaane oo qaabab isku mid ah (congruent). Isku xir qaababka isku midka ah. Waxaad isticmaali kartaa xisaabta (ruler) iyo xagalbeeg (protractor) si aad u go'aamiso isku midnimada.</a:t>
            </a:r>
            <a:br>
              <a:rPr lang="en-GB" sz="1600"/>
            </a:br>
            <a:r>
              <a:rPr lang="en-GB" sz="1100">
                <a:latin typeface="Lexend"/>
              </a:rPr>
              <a:t/>
            </a:r>
            <a:endParaRPr sz="1600"/>
          </a:p>
        </p:txBody>
      </p:sp>
      <p:sp>
        <p:nvSpPr>
          <p:cNvPr id="1753" name="Google Shape;1753;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Aqoonsiga isku midnimada (congruence)</a:t>
            </a:r>
            <a:endParaRPr/>
          </a:p>
        </p:txBody>
      </p:sp>
      <p:sp>
        <p:nvSpPr>
          <p:cNvPr id="1754" name="Google Shape;1754;p89"/>
          <p:cNvSpPr/>
          <p:nvPr/>
        </p:nvSpPr>
        <p:spPr>
          <a:xfrm rot="1512291">
            <a:off x="4646906" y="1816020"/>
            <a:ext cx="1219910" cy="1532149"/>
          </a:xfrm>
          <a:custGeom>
            <a:rect b="b" l="l" r="r" t="t"/>
            <a:pathLst>
              <a:path extrusionOk="0" h="124637" w="99237">
                <a:moveTo>
                  <a:pt x="0" y="124637"/>
                </a:moveTo>
                <a:lnTo>
                  <a:pt x="0" y="0"/>
                </a:lnTo>
                <a:lnTo>
                  <a:pt x="93330" y="0"/>
                </a:lnTo>
                <a:lnTo>
                  <a:pt x="99237" y="76791"/>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755" name="Google Shape;1755;p89"/>
          <p:cNvSpPr/>
          <p:nvPr/>
        </p:nvSpPr>
        <p:spPr>
          <a:xfrm rot="-3548888">
            <a:off x="7555902" y="1655945"/>
            <a:ext cx="1220095" cy="1532382"/>
          </a:xfrm>
          <a:custGeom>
            <a:rect b="b" l="l" r="r" t="t"/>
            <a:pathLst>
              <a:path extrusionOk="0" h="124637" w="99237">
                <a:moveTo>
                  <a:pt x="0" y="124637"/>
                </a:moveTo>
                <a:lnTo>
                  <a:pt x="0" y="0"/>
                </a:lnTo>
                <a:lnTo>
                  <a:pt x="93330" y="0"/>
                </a:lnTo>
                <a:lnTo>
                  <a:pt x="99237" y="76791"/>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756" name="Google Shape;1756;p89"/>
          <p:cNvSpPr/>
          <p:nvPr/>
        </p:nvSpPr>
        <p:spPr>
          <a:xfrm rot="4806973">
            <a:off x="2400243" y="1436513"/>
            <a:ext cx="1277959" cy="1535720"/>
          </a:xfrm>
          <a:custGeom>
            <a:rect b="b" l="l" r="r" t="t"/>
            <a:pathLst>
              <a:path extrusionOk="0" h="124932" w="103963">
                <a:moveTo>
                  <a:pt x="78563" y="0"/>
                </a:moveTo>
                <a:lnTo>
                  <a:pt x="0" y="0"/>
                </a:lnTo>
                <a:lnTo>
                  <a:pt x="0" y="124932"/>
                </a:lnTo>
                <a:lnTo>
                  <a:pt x="103963" y="90376"/>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757" name="Google Shape;1757;p89"/>
          <p:cNvSpPr/>
          <p:nvPr/>
        </p:nvSpPr>
        <p:spPr>
          <a:xfrm flipH="1">
            <a:off x="5920582" y="2925377"/>
            <a:ext cx="1503565" cy="1806517"/>
          </a:xfrm>
          <a:custGeom>
            <a:rect b="b" l="l" r="r" t="t"/>
            <a:pathLst>
              <a:path extrusionOk="0" h="124932" w="103963">
                <a:moveTo>
                  <a:pt x="78563" y="0"/>
                </a:moveTo>
                <a:lnTo>
                  <a:pt x="0" y="0"/>
                </a:lnTo>
                <a:lnTo>
                  <a:pt x="0" y="124932"/>
                </a:lnTo>
                <a:lnTo>
                  <a:pt x="103963" y="90376"/>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758" name="Google Shape;1758;p89"/>
          <p:cNvSpPr/>
          <p:nvPr/>
        </p:nvSpPr>
        <p:spPr>
          <a:xfrm rot="-5169109">
            <a:off x="3066666" y="3156599"/>
            <a:ext cx="1277988" cy="1535754"/>
          </a:xfrm>
          <a:custGeom>
            <a:rect b="b" l="l" r="r" t="t"/>
            <a:pathLst>
              <a:path extrusionOk="0" h="124932" w="103963">
                <a:moveTo>
                  <a:pt x="78563" y="0"/>
                </a:moveTo>
                <a:lnTo>
                  <a:pt x="0" y="0"/>
                </a:lnTo>
                <a:lnTo>
                  <a:pt x="0" y="124932"/>
                </a:lnTo>
                <a:lnTo>
                  <a:pt x="103963" y="90376"/>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759" name="Google Shape;1759;p89"/>
          <p:cNvSpPr/>
          <p:nvPr/>
        </p:nvSpPr>
        <p:spPr>
          <a:xfrm rot="1920197">
            <a:off x="755011" y="2545091"/>
            <a:ext cx="1503632" cy="1806479"/>
          </a:xfrm>
          <a:custGeom>
            <a:rect b="b" l="l" r="r" t="t"/>
            <a:pathLst>
              <a:path extrusionOk="0" h="124932" w="103963">
                <a:moveTo>
                  <a:pt x="78563" y="0"/>
                </a:moveTo>
                <a:lnTo>
                  <a:pt x="0" y="0"/>
                </a:lnTo>
                <a:lnTo>
                  <a:pt x="0" y="124932"/>
                </a:lnTo>
                <a:lnTo>
                  <a:pt x="103963" y="90376"/>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760" name="Google Shape;1760;p89"/>
          <p:cNvSpPr txBox="1"/>
          <p:nvPr>
            <p:ph idx="1" type="body"/>
          </p:nvPr>
        </p:nvSpPr>
        <p:spPr>
          <a:xfrm>
            <a:off x="1350337" y="3142375"/>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sp>
        <p:nvSpPr>
          <p:cNvPr id="1761" name="Google Shape;1761;p89"/>
          <p:cNvSpPr txBox="1"/>
          <p:nvPr>
            <p:ph idx="1" type="body"/>
          </p:nvPr>
        </p:nvSpPr>
        <p:spPr>
          <a:xfrm>
            <a:off x="3007098" y="1982093"/>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762" name="Google Shape;1762;p89"/>
          <p:cNvSpPr txBox="1"/>
          <p:nvPr>
            <p:ph idx="1" type="body"/>
          </p:nvPr>
        </p:nvSpPr>
        <p:spPr>
          <a:xfrm>
            <a:off x="5140698" y="2286893"/>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600"/>
          </a:p>
        </p:txBody>
      </p:sp>
      <p:sp>
        <p:nvSpPr>
          <p:cNvPr id="1763" name="Google Shape;1763;p89"/>
          <p:cNvSpPr txBox="1"/>
          <p:nvPr>
            <p:ph idx="1" type="body"/>
          </p:nvPr>
        </p:nvSpPr>
        <p:spPr>
          <a:xfrm>
            <a:off x="7864259" y="2230332"/>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600"/>
          </a:p>
        </p:txBody>
      </p:sp>
      <p:sp>
        <p:nvSpPr>
          <p:cNvPr id="1764" name="Google Shape;1764;p89"/>
          <p:cNvSpPr txBox="1"/>
          <p:nvPr>
            <p:ph idx="1" type="body"/>
          </p:nvPr>
        </p:nvSpPr>
        <p:spPr>
          <a:xfrm>
            <a:off x="3491400" y="3859990"/>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a:t>
            </a:r>
            <a:endParaRPr sz="1600"/>
          </a:p>
        </p:txBody>
      </p:sp>
      <p:sp>
        <p:nvSpPr>
          <p:cNvPr id="1765" name="Google Shape;1765;p89"/>
          <p:cNvSpPr txBox="1"/>
          <p:nvPr>
            <p:ph idx="1" type="body"/>
          </p:nvPr>
        </p:nvSpPr>
        <p:spPr>
          <a:xfrm>
            <a:off x="6662341" y="3555190"/>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9" name="Shape 1769"/>
        <p:cNvGrpSpPr/>
        <p:nvPr/>
      </p:nvGrpSpPr>
      <p:grpSpPr>
        <a:xfrm>
          <a:off x="0" y="0"/>
          <a:ext cx="0" cy="0"/>
          <a:chOff x="0" y="0"/>
          <a:chExt cx="0" cy="0"/>
        </a:xfrm>
      </p:grpSpPr>
      <p:sp>
        <p:nvSpPr>
          <p:cNvPr id="1770" name="Google Shape;1770;p90"/>
          <p:cNvSpPr/>
          <p:nvPr/>
        </p:nvSpPr>
        <p:spPr>
          <a:xfrm>
            <a:off x="316206" y="440650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1" name="Google Shape;1771;p90"/>
          <p:cNvSpPr/>
          <p:nvPr/>
        </p:nvSpPr>
        <p:spPr>
          <a:xfrm>
            <a:off x="5178653" y="1872795"/>
            <a:ext cx="210600" cy="210600"/>
          </a:xfrm>
          <a:prstGeom prst="arc">
            <a:avLst>
              <a:gd fmla="val 67639" name="adj1"/>
              <a:gd fmla="val 6716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2" name="Google Shape;1772;p90"/>
          <p:cNvSpPr txBox="1"/>
          <p:nvPr>
            <p:ph idx="1" type="body"/>
          </p:nvPr>
        </p:nvSpPr>
        <p:spPr>
          <a:xfrm>
            <a:off x="324000" y="759300"/>
            <a:ext cx="8499600" cy="7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Kee ka mid ah qaababka ayaa leh macluumaad ku filan oo lagu ogaan karo inuu isku mid yahay qaabka A? Calaamadee qaababka lagu go'aamin karo isku midnimada. Jaantusyada (diagrams) ma aha kuwo si sax ah loo sawiray, dhammaan dhererka waxay ku jiraan halbeeg isku mid ah.</a:t>
            </a:r>
            <a:r>
              <a:rPr lang="en-GB" sz="1100">
                <a:latin typeface="Lexend"/>
              </a:rPr>
              <a:t/>
            </a:r>
            <a:br>
              <a:rPr lang="en-GB" sz="1600"/>
            </a:br>
            <a:r>
              <a:rPr lang="en-GB" sz="1100">
                <a:latin typeface="Lexend"/>
              </a:rPr>
              <a:t/>
            </a:r>
            <a:br>
              <a:rPr lang="en-GB" sz="1600"/>
            </a:br>
            <a:r>
              <a:rPr lang="en-GB" sz="1100">
                <a:latin typeface="Lexend"/>
              </a:rPr>
              <a:t/>
            </a:r>
            <a:r>
              <a:rPr lang="en-GB" sz="1100">
                <a:latin typeface="Lexend"/>
              </a:rPr>
              <a:t/>
            </a:r>
            <a:endParaRPr sz="1600"/>
          </a:p>
        </p:txBody>
      </p:sp>
      <p:sp>
        <p:nvSpPr>
          <p:cNvPr id="1773" name="Google Shape;1773;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Aqoonsiga isku midnimada (congruence)</a:t>
            </a:r>
            <a:endParaRPr/>
          </a:p>
        </p:txBody>
      </p:sp>
      <p:sp>
        <p:nvSpPr>
          <p:cNvPr id="1774" name="Google Shape;1774;p90"/>
          <p:cNvSpPr/>
          <p:nvPr/>
        </p:nvSpPr>
        <p:spPr>
          <a:xfrm>
            <a:off x="734573" y="1872795"/>
            <a:ext cx="210600" cy="210600"/>
          </a:xfrm>
          <a:prstGeom prst="arc">
            <a:avLst>
              <a:gd fmla="val 67639" name="adj1"/>
              <a:gd fmla="val 6716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75" name="Google Shape;1775;p90"/>
          <p:cNvCxnSpPr/>
          <p:nvPr/>
        </p:nvCxnSpPr>
        <p:spPr>
          <a:xfrm>
            <a:off x="489387" y="2991435"/>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776" name="Google Shape;1776;p90"/>
          <p:cNvCxnSpPr/>
          <p:nvPr/>
        </p:nvCxnSpPr>
        <p:spPr>
          <a:xfrm flipH="1" rot="10800000">
            <a:off x="379089" y="1983993"/>
            <a:ext cx="352500" cy="929400"/>
          </a:xfrm>
          <a:prstGeom prst="straightConnector1">
            <a:avLst/>
          </a:prstGeom>
          <a:noFill/>
          <a:ln cap="flat" cmpd="sng" w="28575">
            <a:solidFill>
              <a:schemeClr val="accent4"/>
            </a:solidFill>
            <a:prstDash val="solid"/>
            <a:round/>
            <a:headEnd len="med" w="med" type="triangle"/>
            <a:tailEnd len="med" w="med" type="triangle"/>
          </a:ln>
        </p:spPr>
      </p:cxnSp>
      <p:cxnSp>
        <p:nvCxnSpPr>
          <p:cNvPr id="1777" name="Google Shape;1777;p90"/>
          <p:cNvCxnSpPr/>
          <p:nvPr/>
        </p:nvCxnSpPr>
        <p:spPr>
          <a:xfrm flipH="1" rot="10800000">
            <a:off x="1057887"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778" name="Google Shape;1778;p90"/>
          <p:cNvCxnSpPr/>
          <p:nvPr/>
        </p:nvCxnSpPr>
        <p:spPr>
          <a:xfrm flipH="1" rot="10800000">
            <a:off x="947589"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779" name="Google Shape;1779;p90"/>
          <p:cNvCxnSpPr/>
          <p:nvPr/>
        </p:nvCxnSpPr>
        <p:spPr>
          <a:xfrm flipH="1" rot="10800000">
            <a:off x="1388782"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780" name="Google Shape;1780;p90"/>
          <p:cNvCxnSpPr/>
          <p:nvPr/>
        </p:nvCxnSpPr>
        <p:spPr>
          <a:xfrm flipH="1" rot="10800000">
            <a:off x="1278484"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781" name="Google Shape;1781;p90"/>
          <p:cNvCxnSpPr/>
          <p:nvPr/>
        </p:nvCxnSpPr>
        <p:spPr>
          <a:xfrm flipH="1" rot="10800000">
            <a:off x="640164" y="2304653"/>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782" name="Google Shape;1782;p90"/>
          <p:cNvCxnSpPr/>
          <p:nvPr/>
        </p:nvCxnSpPr>
        <p:spPr>
          <a:xfrm flipH="1" rot="10800000">
            <a:off x="1879950" y="2328947"/>
            <a:ext cx="68100" cy="203400"/>
          </a:xfrm>
          <a:prstGeom prst="straightConnector1">
            <a:avLst/>
          </a:prstGeom>
          <a:noFill/>
          <a:ln cap="flat" cmpd="sng" w="28575">
            <a:solidFill>
              <a:schemeClr val="dk1"/>
            </a:solidFill>
            <a:prstDash val="solid"/>
            <a:round/>
            <a:headEnd len="med" w="med" type="none"/>
            <a:tailEnd len="med" w="med" type="triangle"/>
          </a:ln>
        </p:spPr>
      </p:cxnSp>
      <p:cxnSp>
        <p:nvCxnSpPr>
          <p:cNvPr id="1783" name="Google Shape;1783;p90"/>
          <p:cNvCxnSpPr/>
          <p:nvPr/>
        </p:nvCxnSpPr>
        <p:spPr>
          <a:xfrm>
            <a:off x="829536" y="1865706"/>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784" name="Google Shape;1784;p90"/>
          <p:cNvCxnSpPr/>
          <p:nvPr/>
        </p:nvCxnSpPr>
        <p:spPr>
          <a:xfrm flipH="1" rot="10800000">
            <a:off x="1868117" y="1983993"/>
            <a:ext cx="352500" cy="929400"/>
          </a:xfrm>
          <a:prstGeom prst="straightConnector1">
            <a:avLst/>
          </a:prstGeom>
          <a:noFill/>
          <a:ln cap="flat" cmpd="sng" w="28575">
            <a:solidFill>
              <a:schemeClr val="accent4"/>
            </a:solidFill>
            <a:prstDash val="solid"/>
            <a:round/>
            <a:headEnd len="med" w="med" type="triangle"/>
            <a:tailEnd len="med" w="med" type="triangle"/>
          </a:ln>
        </p:spPr>
      </p:cxnSp>
      <p:sp>
        <p:nvSpPr>
          <p:cNvPr id="1785" name="Google Shape;1785;p90"/>
          <p:cNvSpPr/>
          <p:nvPr/>
        </p:nvSpPr>
        <p:spPr>
          <a:xfrm>
            <a:off x="384246" y="2788424"/>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6" name="Google Shape;1786;p90"/>
          <p:cNvSpPr/>
          <p:nvPr/>
        </p:nvSpPr>
        <p:spPr>
          <a:xfrm>
            <a:off x="1928424" y="1853364"/>
            <a:ext cx="249600" cy="249600"/>
          </a:xfrm>
          <a:prstGeom prst="arc">
            <a:avLst>
              <a:gd fmla="val 5946582" name="adj1"/>
              <a:gd fmla="val 1079795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7" name="Google Shape;1787;p90"/>
          <p:cNvSpPr/>
          <p:nvPr/>
        </p:nvSpPr>
        <p:spPr>
          <a:xfrm>
            <a:off x="1616960" y="2802935"/>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8" name="Google Shape;1788;p90"/>
          <p:cNvSpPr/>
          <p:nvPr/>
        </p:nvSpPr>
        <p:spPr>
          <a:xfrm>
            <a:off x="480431" y="1977808"/>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9" name="Google Shape;1789;p90"/>
          <p:cNvSpPr txBox="1"/>
          <p:nvPr>
            <p:ph idx="4294967295" type="body"/>
          </p:nvPr>
        </p:nvSpPr>
        <p:spPr>
          <a:xfrm>
            <a:off x="840998" y="208341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790" name="Google Shape;1790;p90"/>
          <p:cNvSpPr txBox="1"/>
          <p:nvPr>
            <p:ph idx="4294967295" type="body"/>
          </p:nvPr>
        </p:nvSpPr>
        <p:spPr>
          <a:xfrm>
            <a:off x="1652468" y="2083411"/>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791" name="Google Shape;1791;p90"/>
          <p:cNvSpPr txBox="1"/>
          <p:nvPr>
            <p:ph idx="4294967295" type="body"/>
          </p:nvPr>
        </p:nvSpPr>
        <p:spPr>
          <a:xfrm>
            <a:off x="1357388" y="259980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792" name="Google Shape;1792;p90"/>
          <p:cNvSpPr txBox="1"/>
          <p:nvPr>
            <p:ph idx="4294967295" type="body"/>
          </p:nvPr>
        </p:nvSpPr>
        <p:spPr>
          <a:xfrm>
            <a:off x="619688" y="2617619"/>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793" name="Google Shape;1793;p90"/>
          <p:cNvSpPr txBox="1"/>
          <p:nvPr>
            <p:ph idx="4294967295" type="body"/>
          </p:nvPr>
        </p:nvSpPr>
        <p:spPr>
          <a:xfrm>
            <a:off x="1357388" y="1640791"/>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794" name="Google Shape;1794;p90"/>
          <p:cNvSpPr txBox="1"/>
          <p:nvPr>
            <p:ph idx="4294967295" type="body"/>
          </p:nvPr>
        </p:nvSpPr>
        <p:spPr>
          <a:xfrm>
            <a:off x="1062308" y="2968650"/>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795" name="Google Shape;1795;p90"/>
          <p:cNvSpPr txBox="1"/>
          <p:nvPr>
            <p:ph idx="4294967295" type="body"/>
          </p:nvPr>
        </p:nvSpPr>
        <p:spPr>
          <a:xfrm>
            <a:off x="343125" y="2271055"/>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796" name="Google Shape;1796;p90"/>
          <p:cNvSpPr txBox="1"/>
          <p:nvPr>
            <p:ph idx="4294967295" type="body"/>
          </p:nvPr>
        </p:nvSpPr>
        <p:spPr>
          <a:xfrm>
            <a:off x="2035381" y="2418594"/>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797" name="Google Shape;1797;p90"/>
          <p:cNvSpPr txBox="1"/>
          <p:nvPr>
            <p:ph idx="4294967295" type="body"/>
          </p:nvPr>
        </p:nvSpPr>
        <p:spPr>
          <a:xfrm>
            <a:off x="1193630" y="2311293"/>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cxnSp>
        <p:nvCxnSpPr>
          <p:cNvPr id="1798" name="Google Shape;1798;p90"/>
          <p:cNvCxnSpPr/>
          <p:nvPr/>
        </p:nvCxnSpPr>
        <p:spPr>
          <a:xfrm>
            <a:off x="2702487" y="2991435"/>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799" name="Google Shape;1799;p90"/>
          <p:cNvCxnSpPr/>
          <p:nvPr/>
        </p:nvCxnSpPr>
        <p:spPr>
          <a:xfrm flipH="1" rot="10800000">
            <a:off x="2592189" y="1983993"/>
            <a:ext cx="352500" cy="929400"/>
          </a:xfrm>
          <a:prstGeom prst="straightConnector1">
            <a:avLst/>
          </a:prstGeom>
          <a:noFill/>
          <a:ln cap="flat" cmpd="sng" w="28575">
            <a:solidFill>
              <a:schemeClr val="accent4"/>
            </a:solidFill>
            <a:prstDash val="solid"/>
            <a:round/>
            <a:headEnd len="med" w="med" type="triangle"/>
            <a:tailEnd len="med" w="med" type="triangle"/>
          </a:ln>
        </p:spPr>
      </p:cxnSp>
      <p:cxnSp>
        <p:nvCxnSpPr>
          <p:cNvPr id="1800" name="Google Shape;1800;p90"/>
          <p:cNvCxnSpPr/>
          <p:nvPr/>
        </p:nvCxnSpPr>
        <p:spPr>
          <a:xfrm flipH="1" rot="10800000">
            <a:off x="3270987"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01" name="Google Shape;1801;p90"/>
          <p:cNvCxnSpPr/>
          <p:nvPr/>
        </p:nvCxnSpPr>
        <p:spPr>
          <a:xfrm flipH="1" rot="10800000">
            <a:off x="3160689"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02" name="Google Shape;1802;p90"/>
          <p:cNvCxnSpPr/>
          <p:nvPr/>
        </p:nvCxnSpPr>
        <p:spPr>
          <a:xfrm flipH="1" rot="10800000">
            <a:off x="3601882"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03" name="Google Shape;1803;p90"/>
          <p:cNvCxnSpPr/>
          <p:nvPr/>
        </p:nvCxnSpPr>
        <p:spPr>
          <a:xfrm flipH="1" rot="10800000">
            <a:off x="3491584"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04" name="Google Shape;1804;p90"/>
          <p:cNvCxnSpPr/>
          <p:nvPr/>
        </p:nvCxnSpPr>
        <p:spPr>
          <a:xfrm flipH="1" rot="10800000">
            <a:off x="2853264" y="2304653"/>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805" name="Google Shape;1805;p90"/>
          <p:cNvCxnSpPr/>
          <p:nvPr/>
        </p:nvCxnSpPr>
        <p:spPr>
          <a:xfrm flipH="1" rot="10800000">
            <a:off x="4093050" y="2328947"/>
            <a:ext cx="68100" cy="203400"/>
          </a:xfrm>
          <a:prstGeom prst="straightConnector1">
            <a:avLst/>
          </a:prstGeom>
          <a:noFill/>
          <a:ln cap="flat" cmpd="sng" w="28575">
            <a:solidFill>
              <a:schemeClr val="dk1"/>
            </a:solidFill>
            <a:prstDash val="solid"/>
            <a:round/>
            <a:headEnd len="med" w="med" type="none"/>
            <a:tailEnd len="med" w="med" type="triangle"/>
          </a:ln>
        </p:spPr>
      </p:cxnSp>
      <p:sp>
        <p:nvSpPr>
          <p:cNvPr id="1806" name="Google Shape;1806;p90"/>
          <p:cNvSpPr txBox="1"/>
          <p:nvPr>
            <p:ph idx="4294967295" type="body"/>
          </p:nvPr>
        </p:nvSpPr>
        <p:spPr>
          <a:xfrm>
            <a:off x="3349178" y="2968656"/>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807" name="Google Shape;1807;p90"/>
          <p:cNvSpPr txBox="1"/>
          <p:nvPr>
            <p:ph idx="4294967295" type="body"/>
          </p:nvPr>
        </p:nvSpPr>
        <p:spPr>
          <a:xfrm>
            <a:off x="2632425" y="2271055"/>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808" name="Google Shape;1808;p90"/>
          <p:cNvSpPr txBox="1"/>
          <p:nvPr>
            <p:ph idx="4294967295" type="body"/>
          </p:nvPr>
        </p:nvSpPr>
        <p:spPr>
          <a:xfrm>
            <a:off x="3406731" y="2311293"/>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809" name="Google Shape;1809;p90"/>
          <p:cNvSpPr/>
          <p:nvPr/>
        </p:nvSpPr>
        <p:spPr>
          <a:xfrm>
            <a:off x="2921197" y="3490313"/>
            <a:ext cx="210600" cy="210600"/>
          </a:xfrm>
          <a:prstGeom prst="arc">
            <a:avLst>
              <a:gd fmla="val 67639" name="adj1"/>
              <a:gd fmla="val 6716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810" name="Google Shape;1810;p90"/>
          <p:cNvCxnSpPr/>
          <p:nvPr/>
        </p:nvCxnSpPr>
        <p:spPr>
          <a:xfrm>
            <a:off x="2676011" y="460895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811" name="Google Shape;1811;p90"/>
          <p:cNvCxnSpPr/>
          <p:nvPr/>
        </p:nvCxnSpPr>
        <p:spPr>
          <a:xfrm flipH="1" rot="10800000">
            <a:off x="2565712" y="3601511"/>
            <a:ext cx="352500" cy="929400"/>
          </a:xfrm>
          <a:prstGeom prst="straightConnector1">
            <a:avLst/>
          </a:prstGeom>
          <a:noFill/>
          <a:ln cap="flat" cmpd="sng" w="28575">
            <a:solidFill>
              <a:schemeClr val="accent4"/>
            </a:solidFill>
            <a:prstDash val="solid"/>
            <a:round/>
            <a:headEnd len="med" w="med" type="triangle"/>
            <a:tailEnd len="med" w="med" type="triangle"/>
          </a:ln>
        </p:spPr>
      </p:cxnSp>
      <p:sp>
        <p:nvSpPr>
          <p:cNvPr id="1812" name="Google Shape;1812;p90"/>
          <p:cNvSpPr/>
          <p:nvPr/>
        </p:nvSpPr>
        <p:spPr>
          <a:xfrm>
            <a:off x="2570870" y="440594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3" name="Google Shape;1813;p90"/>
          <p:cNvSpPr/>
          <p:nvPr/>
        </p:nvSpPr>
        <p:spPr>
          <a:xfrm>
            <a:off x="3803584" y="4420453"/>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4" name="Google Shape;1814;p90"/>
          <p:cNvSpPr txBox="1"/>
          <p:nvPr>
            <p:ph idx="4294967295" type="body"/>
          </p:nvPr>
        </p:nvSpPr>
        <p:spPr>
          <a:xfrm>
            <a:off x="3027622" y="3700936"/>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815" name="Google Shape;1815;p90"/>
          <p:cNvSpPr txBox="1"/>
          <p:nvPr>
            <p:ph idx="4294967295" type="body"/>
          </p:nvPr>
        </p:nvSpPr>
        <p:spPr>
          <a:xfrm>
            <a:off x="3544012" y="4217325"/>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816" name="Google Shape;1816;p90"/>
          <p:cNvSpPr txBox="1"/>
          <p:nvPr>
            <p:ph idx="4294967295" type="body"/>
          </p:nvPr>
        </p:nvSpPr>
        <p:spPr>
          <a:xfrm>
            <a:off x="2806312" y="423513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817" name="Google Shape;1817;p90"/>
          <p:cNvSpPr txBox="1"/>
          <p:nvPr>
            <p:ph idx="4294967295" type="body"/>
          </p:nvPr>
        </p:nvSpPr>
        <p:spPr>
          <a:xfrm>
            <a:off x="3322702" y="4586175"/>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818" name="Google Shape;1818;p90"/>
          <p:cNvSpPr txBox="1"/>
          <p:nvPr>
            <p:ph idx="4294967295" type="body"/>
          </p:nvPr>
        </p:nvSpPr>
        <p:spPr>
          <a:xfrm>
            <a:off x="2529749" y="3888573"/>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819" name="Google Shape;1819;p90"/>
          <p:cNvSpPr txBox="1"/>
          <p:nvPr>
            <p:ph idx="4294967295" type="body"/>
          </p:nvPr>
        </p:nvSpPr>
        <p:spPr>
          <a:xfrm>
            <a:off x="3380254" y="392881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cxnSp>
        <p:nvCxnSpPr>
          <p:cNvPr id="1820" name="Google Shape;1820;p90"/>
          <p:cNvCxnSpPr/>
          <p:nvPr/>
        </p:nvCxnSpPr>
        <p:spPr>
          <a:xfrm>
            <a:off x="7152425" y="300931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821" name="Google Shape;1821;p90"/>
          <p:cNvCxnSpPr/>
          <p:nvPr/>
        </p:nvCxnSpPr>
        <p:spPr>
          <a:xfrm flipH="1" rot="10800000">
            <a:off x="7042127" y="2001871"/>
            <a:ext cx="352500" cy="929400"/>
          </a:xfrm>
          <a:prstGeom prst="straightConnector1">
            <a:avLst/>
          </a:prstGeom>
          <a:noFill/>
          <a:ln cap="flat" cmpd="sng" w="28575">
            <a:solidFill>
              <a:schemeClr val="accent4"/>
            </a:solidFill>
            <a:prstDash val="solid"/>
            <a:round/>
            <a:headEnd len="med" w="med" type="triangle"/>
            <a:tailEnd len="med" w="med" type="triangle"/>
          </a:ln>
        </p:spPr>
      </p:cxnSp>
      <p:cxnSp>
        <p:nvCxnSpPr>
          <p:cNvPr id="1822" name="Google Shape;1822;p90"/>
          <p:cNvCxnSpPr/>
          <p:nvPr/>
        </p:nvCxnSpPr>
        <p:spPr>
          <a:xfrm flipH="1" rot="10800000">
            <a:off x="7720925" y="29308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23" name="Google Shape;1823;p90"/>
          <p:cNvCxnSpPr/>
          <p:nvPr/>
        </p:nvCxnSpPr>
        <p:spPr>
          <a:xfrm flipH="1" rot="10800000">
            <a:off x="7610627" y="29308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24" name="Google Shape;1824;p90"/>
          <p:cNvCxnSpPr/>
          <p:nvPr/>
        </p:nvCxnSpPr>
        <p:spPr>
          <a:xfrm flipH="1" rot="10800000">
            <a:off x="8051821" y="1993360"/>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25" name="Google Shape;1825;p90"/>
          <p:cNvCxnSpPr/>
          <p:nvPr/>
        </p:nvCxnSpPr>
        <p:spPr>
          <a:xfrm flipH="1" rot="10800000">
            <a:off x="7941522" y="1993360"/>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26" name="Google Shape;1826;p90"/>
          <p:cNvCxnSpPr/>
          <p:nvPr/>
        </p:nvCxnSpPr>
        <p:spPr>
          <a:xfrm flipH="1" rot="10800000">
            <a:off x="7303202" y="2322531"/>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827" name="Google Shape;1827;p90"/>
          <p:cNvCxnSpPr/>
          <p:nvPr/>
        </p:nvCxnSpPr>
        <p:spPr>
          <a:xfrm flipH="1" rot="10800000">
            <a:off x="8542988" y="2346825"/>
            <a:ext cx="68100" cy="203400"/>
          </a:xfrm>
          <a:prstGeom prst="straightConnector1">
            <a:avLst/>
          </a:prstGeom>
          <a:noFill/>
          <a:ln cap="flat" cmpd="sng" w="28575">
            <a:solidFill>
              <a:schemeClr val="dk1"/>
            </a:solidFill>
            <a:prstDash val="solid"/>
            <a:round/>
            <a:headEnd len="med" w="med" type="none"/>
            <a:tailEnd len="med" w="med" type="triangle"/>
          </a:ln>
        </p:spPr>
      </p:cxnSp>
      <p:sp>
        <p:nvSpPr>
          <p:cNvPr id="1828" name="Google Shape;1828;p90"/>
          <p:cNvSpPr/>
          <p:nvPr/>
        </p:nvSpPr>
        <p:spPr>
          <a:xfrm>
            <a:off x="7047285" y="280630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9" name="Google Shape;1829;p90"/>
          <p:cNvSpPr txBox="1"/>
          <p:nvPr>
            <p:ph idx="4294967295" type="body"/>
          </p:nvPr>
        </p:nvSpPr>
        <p:spPr>
          <a:xfrm>
            <a:off x="7282727" y="263549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830" name="Google Shape;1830;p90"/>
          <p:cNvSpPr txBox="1"/>
          <p:nvPr>
            <p:ph idx="4294967295" type="body"/>
          </p:nvPr>
        </p:nvSpPr>
        <p:spPr>
          <a:xfrm>
            <a:off x="7799117" y="2986534"/>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831" name="Google Shape;1831;p90"/>
          <p:cNvSpPr txBox="1"/>
          <p:nvPr>
            <p:ph idx="4294967295" type="body"/>
          </p:nvPr>
        </p:nvSpPr>
        <p:spPr>
          <a:xfrm>
            <a:off x="7006164" y="2288933"/>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832" name="Google Shape;1832;p90"/>
          <p:cNvSpPr txBox="1"/>
          <p:nvPr>
            <p:ph idx="4294967295" type="body"/>
          </p:nvPr>
        </p:nvSpPr>
        <p:spPr>
          <a:xfrm>
            <a:off x="7856669" y="232917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600"/>
          </a:p>
        </p:txBody>
      </p:sp>
      <p:cxnSp>
        <p:nvCxnSpPr>
          <p:cNvPr id="1833" name="Google Shape;1833;p90"/>
          <p:cNvCxnSpPr/>
          <p:nvPr/>
        </p:nvCxnSpPr>
        <p:spPr>
          <a:xfrm>
            <a:off x="421347" y="460951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834" name="Google Shape;1834;p90"/>
          <p:cNvCxnSpPr/>
          <p:nvPr/>
        </p:nvCxnSpPr>
        <p:spPr>
          <a:xfrm flipH="1" rot="10800000">
            <a:off x="989847" y="45310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35" name="Google Shape;1835;p90"/>
          <p:cNvCxnSpPr/>
          <p:nvPr/>
        </p:nvCxnSpPr>
        <p:spPr>
          <a:xfrm flipH="1" rot="10800000">
            <a:off x="879549" y="45310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36" name="Google Shape;1836;p90"/>
          <p:cNvCxnSpPr/>
          <p:nvPr/>
        </p:nvCxnSpPr>
        <p:spPr>
          <a:xfrm flipH="1" rot="10800000">
            <a:off x="1320742" y="3593560"/>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37" name="Google Shape;1837;p90"/>
          <p:cNvCxnSpPr/>
          <p:nvPr/>
        </p:nvCxnSpPr>
        <p:spPr>
          <a:xfrm flipH="1" rot="10800000">
            <a:off x="1210444" y="3593560"/>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38" name="Google Shape;1838;p90"/>
          <p:cNvCxnSpPr/>
          <p:nvPr/>
        </p:nvCxnSpPr>
        <p:spPr>
          <a:xfrm flipH="1" rot="10800000">
            <a:off x="572124" y="3922731"/>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839" name="Google Shape;1839;p90"/>
          <p:cNvCxnSpPr/>
          <p:nvPr/>
        </p:nvCxnSpPr>
        <p:spPr>
          <a:xfrm flipH="1" rot="10800000">
            <a:off x="1811910" y="3947025"/>
            <a:ext cx="68100" cy="203400"/>
          </a:xfrm>
          <a:prstGeom prst="straightConnector1">
            <a:avLst/>
          </a:prstGeom>
          <a:noFill/>
          <a:ln cap="flat" cmpd="sng" w="28575">
            <a:solidFill>
              <a:schemeClr val="dk1"/>
            </a:solidFill>
            <a:prstDash val="solid"/>
            <a:round/>
            <a:headEnd len="med" w="med" type="none"/>
            <a:tailEnd len="med" w="med" type="triangle"/>
          </a:ln>
        </p:spPr>
      </p:cxnSp>
      <p:cxnSp>
        <p:nvCxnSpPr>
          <p:cNvPr id="1840" name="Google Shape;1840;p90"/>
          <p:cNvCxnSpPr/>
          <p:nvPr/>
        </p:nvCxnSpPr>
        <p:spPr>
          <a:xfrm>
            <a:off x="761496" y="3483784"/>
            <a:ext cx="1236300" cy="0"/>
          </a:xfrm>
          <a:prstGeom prst="straightConnector1">
            <a:avLst/>
          </a:prstGeom>
          <a:noFill/>
          <a:ln cap="flat" cmpd="sng" w="28575">
            <a:solidFill>
              <a:schemeClr val="accent4"/>
            </a:solidFill>
            <a:prstDash val="solid"/>
            <a:round/>
            <a:headEnd len="med" w="med" type="triangle"/>
            <a:tailEnd len="med" w="med" type="triangle"/>
          </a:ln>
        </p:spPr>
      </p:cxnSp>
      <p:sp>
        <p:nvSpPr>
          <p:cNvPr id="1841" name="Google Shape;1841;p90"/>
          <p:cNvSpPr txBox="1"/>
          <p:nvPr>
            <p:ph idx="4294967295" type="body"/>
          </p:nvPr>
        </p:nvSpPr>
        <p:spPr>
          <a:xfrm>
            <a:off x="551648" y="423569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842" name="Google Shape;1842;p90"/>
          <p:cNvSpPr txBox="1"/>
          <p:nvPr>
            <p:ph idx="4294967295" type="body"/>
          </p:nvPr>
        </p:nvSpPr>
        <p:spPr>
          <a:xfrm>
            <a:off x="1363118" y="3258876"/>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843" name="Google Shape;1843;p90"/>
          <p:cNvSpPr txBox="1"/>
          <p:nvPr>
            <p:ph idx="4294967295" type="body"/>
          </p:nvPr>
        </p:nvSpPr>
        <p:spPr>
          <a:xfrm>
            <a:off x="1068038" y="4586734"/>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844" name="Google Shape;1844;p90"/>
          <p:cNvSpPr txBox="1"/>
          <p:nvPr>
            <p:ph idx="4294967295" type="body"/>
          </p:nvPr>
        </p:nvSpPr>
        <p:spPr>
          <a:xfrm>
            <a:off x="1125591" y="392937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a:t>
            </a:r>
            <a:endParaRPr sz="1600"/>
          </a:p>
        </p:txBody>
      </p:sp>
      <p:cxnSp>
        <p:nvCxnSpPr>
          <p:cNvPr id="1845" name="Google Shape;1845;p90"/>
          <p:cNvCxnSpPr/>
          <p:nvPr/>
        </p:nvCxnSpPr>
        <p:spPr>
          <a:xfrm>
            <a:off x="4906557" y="460951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846" name="Google Shape;1846;p90"/>
          <p:cNvCxnSpPr/>
          <p:nvPr/>
        </p:nvCxnSpPr>
        <p:spPr>
          <a:xfrm flipH="1" rot="10800000">
            <a:off x="4796259" y="3602071"/>
            <a:ext cx="352500" cy="929400"/>
          </a:xfrm>
          <a:prstGeom prst="straightConnector1">
            <a:avLst/>
          </a:prstGeom>
          <a:noFill/>
          <a:ln cap="flat" cmpd="sng" w="28575">
            <a:solidFill>
              <a:schemeClr val="accent4"/>
            </a:solidFill>
            <a:prstDash val="solid"/>
            <a:round/>
            <a:headEnd len="med" w="med" type="triangle"/>
            <a:tailEnd len="med" w="med" type="triangle"/>
          </a:ln>
        </p:spPr>
      </p:cxnSp>
      <p:sp>
        <p:nvSpPr>
          <p:cNvPr id="1847" name="Google Shape;1847;p90"/>
          <p:cNvSpPr/>
          <p:nvPr/>
        </p:nvSpPr>
        <p:spPr>
          <a:xfrm>
            <a:off x="4801416" y="440650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8" name="Google Shape;1848;p90"/>
          <p:cNvSpPr/>
          <p:nvPr/>
        </p:nvSpPr>
        <p:spPr>
          <a:xfrm>
            <a:off x="6034130" y="4421013"/>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9" name="Google Shape;1849;p90"/>
          <p:cNvSpPr txBox="1"/>
          <p:nvPr>
            <p:ph idx="4294967295" type="body"/>
          </p:nvPr>
        </p:nvSpPr>
        <p:spPr>
          <a:xfrm>
            <a:off x="5774558" y="4217885"/>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850" name="Google Shape;1850;p90"/>
          <p:cNvSpPr txBox="1"/>
          <p:nvPr>
            <p:ph idx="4294967295" type="body"/>
          </p:nvPr>
        </p:nvSpPr>
        <p:spPr>
          <a:xfrm>
            <a:off x="5036858" y="423569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851" name="Google Shape;1851;p90"/>
          <p:cNvSpPr txBox="1"/>
          <p:nvPr>
            <p:ph idx="4294967295" type="body"/>
          </p:nvPr>
        </p:nvSpPr>
        <p:spPr>
          <a:xfrm>
            <a:off x="5553248" y="4586734"/>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852" name="Google Shape;1852;p90"/>
          <p:cNvSpPr txBox="1"/>
          <p:nvPr>
            <p:ph idx="4294967295" type="body"/>
          </p:nvPr>
        </p:nvSpPr>
        <p:spPr>
          <a:xfrm>
            <a:off x="4760295" y="3889133"/>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853" name="Google Shape;1853;p90"/>
          <p:cNvSpPr txBox="1"/>
          <p:nvPr>
            <p:ph idx="4294967295" type="body"/>
          </p:nvPr>
        </p:nvSpPr>
        <p:spPr>
          <a:xfrm>
            <a:off x="5610800" y="392937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t>
            </a:r>
            <a:endParaRPr sz="1600"/>
          </a:p>
        </p:txBody>
      </p:sp>
      <p:cxnSp>
        <p:nvCxnSpPr>
          <p:cNvPr id="1854" name="Google Shape;1854;p90"/>
          <p:cNvCxnSpPr/>
          <p:nvPr/>
        </p:nvCxnSpPr>
        <p:spPr>
          <a:xfrm>
            <a:off x="4933467" y="2991435"/>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855" name="Google Shape;1855;p90"/>
          <p:cNvCxnSpPr/>
          <p:nvPr/>
        </p:nvCxnSpPr>
        <p:spPr>
          <a:xfrm flipH="1" rot="10800000">
            <a:off x="5578167"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56" name="Google Shape;1856;p90"/>
          <p:cNvCxnSpPr/>
          <p:nvPr/>
        </p:nvCxnSpPr>
        <p:spPr>
          <a:xfrm flipH="1" rot="10800000">
            <a:off x="5467869"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57" name="Google Shape;1857;p90"/>
          <p:cNvCxnSpPr/>
          <p:nvPr/>
        </p:nvCxnSpPr>
        <p:spPr>
          <a:xfrm flipH="1" rot="10800000">
            <a:off x="5832862"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58" name="Google Shape;1858;p90"/>
          <p:cNvCxnSpPr/>
          <p:nvPr/>
        </p:nvCxnSpPr>
        <p:spPr>
          <a:xfrm flipH="1" rot="10800000">
            <a:off x="5722564"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859" name="Google Shape;1859;p90"/>
          <p:cNvCxnSpPr/>
          <p:nvPr/>
        </p:nvCxnSpPr>
        <p:spPr>
          <a:xfrm flipH="1" rot="10800000">
            <a:off x="5084244" y="2304653"/>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860" name="Google Shape;1860;p90"/>
          <p:cNvCxnSpPr/>
          <p:nvPr/>
        </p:nvCxnSpPr>
        <p:spPr>
          <a:xfrm flipH="1" rot="10800000">
            <a:off x="6324030" y="2328947"/>
            <a:ext cx="68100" cy="203400"/>
          </a:xfrm>
          <a:prstGeom prst="straightConnector1">
            <a:avLst/>
          </a:prstGeom>
          <a:noFill/>
          <a:ln cap="flat" cmpd="sng" w="28575">
            <a:solidFill>
              <a:schemeClr val="dk1"/>
            </a:solidFill>
            <a:prstDash val="solid"/>
            <a:round/>
            <a:headEnd len="med" w="med" type="none"/>
            <a:tailEnd len="med" w="med" type="triangle"/>
          </a:ln>
        </p:spPr>
      </p:cxnSp>
      <p:sp>
        <p:nvSpPr>
          <p:cNvPr id="1861" name="Google Shape;1861;p90"/>
          <p:cNvSpPr/>
          <p:nvPr/>
        </p:nvSpPr>
        <p:spPr>
          <a:xfrm>
            <a:off x="4828326" y="2788424"/>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2" name="Google Shape;1862;p90"/>
          <p:cNvSpPr/>
          <p:nvPr/>
        </p:nvSpPr>
        <p:spPr>
          <a:xfrm>
            <a:off x="6372504" y="1853364"/>
            <a:ext cx="249600" cy="249600"/>
          </a:xfrm>
          <a:prstGeom prst="arc">
            <a:avLst>
              <a:gd fmla="val 5946582" name="adj1"/>
              <a:gd fmla="val 1079795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3" name="Google Shape;1863;p90"/>
          <p:cNvSpPr/>
          <p:nvPr/>
        </p:nvSpPr>
        <p:spPr>
          <a:xfrm>
            <a:off x="6061041" y="2802935"/>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4" name="Google Shape;1864;p90"/>
          <p:cNvSpPr txBox="1"/>
          <p:nvPr>
            <p:ph idx="4294967295" type="body"/>
          </p:nvPr>
        </p:nvSpPr>
        <p:spPr>
          <a:xfrm>
            <a:off x="5285078" y="208341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865" name="Google Shape;1865;p90"/>
          <p:cNvSpPr txBox="1"/>
          <p:nvPr>
            <p:ph idx="4294967295" type="body"/>
          </p:nvPr>
        </p:nvSpPr>
        <p:spPr>
          <a:xfrm>
            <a:off x="6096548" y="2083411"/>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866" name="Google Shape;1866;p90"/>
          <p:cNvSpPr txBox="1"/>
          <p:nvPr>
            <p:ph idx="4294967295" type="body"/>
          </p:nvPr>
        </p:nvSpPr>
        <p:spPr>
          <a:xfrm>
            <a:off x="5801468" y="259980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867" name="Google Shape;1867;p90"/>
          <p:cNvSpPr txBox="1"/>
          <p:nvPr>
            <p:ph idx="4294967295" type="body"/>
          </p:nvPr>
        </p:nvSpPr>
        <p:spPr>
          <a:xfrm>
            <a:off x="5063768" y="2617619"/>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868" name="Google Shape;1868;p90"/>
          <p:cNvSpPr txBox="1"/>
          <p:nvPr>
            <p:ph idx="4294967295" type="body"/>
          </p:nvPr>
        </p:nvSpPr>
        <p:spPr>
          <a:xfrm>
            <a:off x="5580158" y="2968656"/>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869" name="Google Shape;1869;p90"/>
          <p:cNvSpPr txBox="1"/>
          <p:nvPr>
            <p:ph idx="4294967295" type="body"/>
          </p:nvPr>
        </p:nvSpPr>
        <p:spPr>
          <a:xfrm>
            <a:off x="5637711" y="2311293"/>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600"/>
          </a:p>
        </p:txBody>
      </p:sp>
      <p:cxnSp>
        <p:nvCxnSpPr>
          <p:cNvPr id="1870" name="Google Shape;1870;p90"/>
          <p:cNvCxnSpPr/>
          <p:nvPr/>
        </p:nvCxnSpPr>
        <p:spPr>
          <a:xfrm>
            <a:off x="7067067" y="460951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871" name="Google Shape;1871;p90"/>
          <p:cNvCxnSpPr/>
          <p:nvPr/>
        </p:nvCxnSpPr>
        <p:spPr>
          <a:xfrm flipH="1" rot="10800000">
            <a:off x="6956769" y="3602071"/>
            <a:ext cx="352500" cy="929400"/>
          </a:xfrm>
          <a:prstGeom prst="straightConnector1">
            <a:avLst/>
          </a:prstGeom>
          <a:noFill/>
          <a:ln cap="flat" cmpd="sng" w="28575">
            <a:solidFill>
              <a:schemeClr val="accent4"/>
            </a:solidFill>
            <a:prstDash val="solid"/>
            <a:round/>
            <a:headEnd len="med" w="med" type="triangle"/>
            <a:tailEnd len="med" w="med" type="triangle"/>
          </a:ln>
        </p:spPr>
      </p:cxnSp>
      <p:cxnSp>
        <p:nvCxnSpPr>
          <p:cNvPr id="1872" name="Google Shape;1872;p90"/>
          <p:cNvCxnSpPr/>
          <p:nvPr/>
        </p:nvCxnSpPr>
        <p:spPr>
          <a:xfrm flipH="1" rot="10800000">
            <a:off x="8445797" y="3602071"/>
            <a:ext cx="352500" cy="929400"/>
          </a:xfrm>
          <a:prstGeom prst="straightConnector1">
            <a:avLst/>
          </a:prstGeom>
          <a:noFill/>
          <a:ln cap="flat" cmpd="sng" w="28575">
            <a:solidFill>
              <a:schemeClr val="accent4"/>
            </a:solidFill>
            <a:prstDash val="solid"/>
            <a:round/>
            <a:headEnd len="med" w="med" type="triangle"/>
            <a:tailEnd len="med" w="med" type="triangle"/>
          </a:ln>
        </p:spPr>
      </p:cxnSp>
      <p:sp>
        <p:nvSpPr>
          <p:cNvPr id="1873" name="Google Shape;1873;p90"/>
          <p:cNvSpPr/>
          <p:nvPr/>
        </p:nvSpPr>
        <p:spPr>
          <a:xfrm>
            <a:off x="6961926" y="440650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74" name="Google Shape;1874;p90"/>
          <p:cNvSpPr/>
          <p:nvPr/>
        </p:nvSpPr>
        <p:spPr>
          <a:xfrm>
            <a:off x="8194641" y="4421013"/>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75" name="Google Shape;1875;p90"/>
          <p:cNvSpPr txBox="1"/>
          <p:nvPr>
            <p:ph idx="4294967295" type="body"/>
          </p:nvPr>
        </p:nvSpPr>
        <p:spPr>
          <a:xfrm>
            <a:off x="7935068" y="4217885"/>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876" name="Google Shape;1876;p90"/>
          <p:cNvSpPr txBox="1"/>
          <p:nvPr>
            <p:ph idx="4294967295" type="body"/>
          </p:nvPr>
        </p:nvSpPr>
        <p:spPr>
          <a:xfrm>
            <a:off x="7197368" y="423569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877" name="Google Shape;1877;p90"/>
          <p:cNvSpPr txBox="1"/>
          <p:nvPr>
            <p:ph idx="4294967295" type="body"/>
          </p:nvPr>
        </p:nvSpPr>
        <p:spPr>
          <a:xfrm>
            <a:off x="7713758" y="4586734"/>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878" name="Google Shape;1878;p90"/>
          <p:cNvSpPr txBox="1"/>
          <p:nvPr>
            <p:ph idx="4294967295" type="body"/>
          </p:nvPr>
        </p:nvSpPr>
        <p:spPr>
          <a:xfrm>
            <a:off x="6920805" y="3889133"/>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1879" name="Google Shape;1879;p90"/>
          <p:cNvSpPr txBox="1"/>
          <p:nvPr>
            <p:ph idx="4294967295" type="body"/>
          </p:nvPr>
        </p:nvSpPr>
        <p:spPr>
          <a:xfrm>
            <a:off x="8613061" y="4036672"/>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880" name="Google Shape;1880;p90"/>
          <p:cNvSpPr txBox="1"/>
          <p:nvPr>
            <p:ph idx="4294967295" type="body"/>
          </p:nvPr>
        </p:nvSpPr>
        <p:spPr>
          <a:xfrm>
            <a:off x="7771311" y="392937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t>
            </a:r>
            <a:endParaRPr sz="1600"/>
          </a:p>
        </p:txBody>
      </p:sp>
      <p:sp>
        <p:nvSpPr>
          <p:cNvPr id="1881" name="Google Shape;1881;p90"/>
          <p:cNvSpPr/>
          <p:nvPr/>
        </p:nvSpPr>
        <p:spPr>
          <a:xfrm>
            <a:off x="2667055" y="3595327"/>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2" name="Google Shape;1882;p90"/>
          <p:cNvSpPr/>
          <p:nvPr/>
        </p:nvSpPr>
        <p:spPr>
          <a:xfrm>
            <a:off x="7058111" y="3595886"/>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3" name="Google Shape;1883;p90"/>
          <p:cNvSpPr/>
          <p:nvPr/>
        </p:nvSpPr>
        <p:spPr>
          <a:xfrm>
            <a:off x="7143469" y="1995686"/>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4" name="Google Shape;1884;p90"/>
          <p:cNvSpPr/>
          <p:nvPr/>
        </p:nvSpPr>
        <p:spPr>
          <a:xfrm>
            <a:off x="4924511" y="1977808"/>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5" name="Google Shape;1885;p90"/>
          <p:cNvSpPr/>
          <p:nvPr/>
        </p:nvSpPr>
        <p:spPr>
          <a:xfrm>
            <a:off x="2693531" y="1977808"/>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6" name="Google Shape;1886;p90"/>
          <p:cNvSpPr/>
          <p:nvPr/>
        </p:nvSpPr>
        <p:spPr>
          <a:xfrm>
            <a:off x="412391" y="3595886"/>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7" name="Google Shape;1887;p90"/>
          <p:cNvSpPr/>
          <p:nvPr/>
        </p:nvSpPr>
        <p:spPr>
          <a:xfrm>
            <a:off x="4897601" y="3595886"/>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1" name="Shape 1891"/>
        <p:cNvGrpSpPr/>
        <p:nvPr/>
      </p:nvGrpSpPr>
      <p:grpSpPr>
        <a:xfrm>
          <a:off x="0" y="0"/>
          <a:ext cx="0" cy="0"/>
          <a:chOff x="0" y="0"/>
          <a:chExt cx="0" cy="0"/>
        </a:xfrm>
      </p:grpSpPr>
      <p:sp>
        <p:nvSpPr>
          <p:cNvPr id="1892" name="Google Shape;1892;p91"/>
          <p:cNvSpPr txBox="1"/>
          <p:nvPr>
            <p:ph idx="1" type="body"/>
          </p:nvPr>
        </p:nvSpPr>
        <p:spPr>
          <a:xfrm>
            <a:off x="324000" y="759300"/>
            <a:ext cx="8496000" cy="74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Qaababka hoose waxay ka kooban yihiin saddex lammaane oo qaabab isku mid ah (congruent). Isku xidh qaababka isku midka ah. Waxaad isticmaali kartaa xisaabiyaha (ruler) iyo xajmigooda (protractor) si aad u go'aamiso isku midnimada (congruence).</a:t>
            </a:r>
            <a:br>
              <a:rPr lang="en-GB" sz="1600"/>
            </a:br>
            <a:r>
              <a:rPr lang="en-GB" sz="1100">
                <a:latin typeface="Lexend"/>
              </a:rPr>
              <a:t/>
            </a:r>
            <a:endParaRPr sz="1600"/>
          </a:p>
        </p:txBody>
      </p:sp>
      <p:sp>
        <p:nvSpPr>
          <p:cNvPr id="1893" name="Google Shape;1893;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Aqoonsiga isku midnimada (congruence)</a:t>
            </a:r>
            <a:endParaRPr/>
          </a:p>
        </p:txBody>
      </p:sp>
      <p:sp>
        <p:nvSpPr>
          <p:cNvPr id="1894" name="Google Shape;1894;p91"/>
          <p:cNvSpPr/>
          <p:nvPr/>
        </p:nvSpPr>
        <p:spPr>
          <a:xfrm rot="1512291">
            <a:off x="4646906" y="1816020"/>
            <a:ext cx="1219910" cy="1532149"/>
          </a:xfrm>
          <a:custGeom>
            <a:rect b="b" l="l" r="r" t="t"/>
            <a:pathLst>
              <a:path extrusionOk="0" h="124637" w="99237">
                <a:moveTo>
                  <a:pt x="0" y="124637"/>
                </a:moveTo>
                <a:lnTo>
                  <a:pt x="0" y="0"/>
                </a:lnTo>
                <a:lnTo>
                  <a:pt x="93330" y="0"/>
                </a:lnTo>
                <a:lnTo>
                  <a:pt x="99237" y="76791"/>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895" name="Google Shape;1895;p91"/>
          <p:cNvSpPr/>
          <p:nvPr/>
        </p:nvSpPr>
        <p:spPr>
          <a:xfrm rot="-3548888">
            <a:off x="7555902" y="1655945"/>
            <a:ext cx="1220095" cy="1532382"/>
          </a:xfrm>
          <a:custGeom>
            <a:rect b="b" l="l" r="r" t="t"/>
            <a:pathLst>
              <a:path extrusionOk="0" h="124637" w="99237">
                <a:moveTo>
                  <a:pt x="0" y="124637"/>
                </a:moveTo>
                <a:lnTo>
                  <a:pt x="0" y="0"/>
                </a:lnTo>
                <a:lnTo>
                  <a:pt x="93330" y="0"/>
                </a:lnTo>
                <a:lnTo>
                  <a:pt x="99237" y="76791"/>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896" name="Google Shape;1896;p91"/>
          <p:cNvSpPr/>
          <p:nvPr/>
        </p:nvSpPr>
        <p:spPr>
          <a:xfrm rot="4806973">
            <a:off x="2400243" y="1436513"/>
            <a:ext cx="1277959" cy="1535720"/>
          </a:xfrm>
          <a:custGeom>
            <a:rect b="b" l="l" r="r" t="t"/>
            <a:pathLst>
              <a:path extrusionOk="0" h="124932" w="103963">
                <a:moveTo>
                  <a:pt x="78563" y="0"/>
                </a:moveTo>
                <a:lnTo>
                  <a:pt x="0" y="0"/>
                </a:lnTo>
                <a:lnTo>
                  <a:pt x="0" y="124932"/>
                </a:lnTo>
                <a:lnTo>
                  <a:pt x="103963" y="90376"/>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897" name="Google Shape;1897;p91"/>
          <p:cNvSpPr/>
          <p:nvPr/>
        </p:nvSpPr>
        <p:spPr>
          <a:xfrm flipH="1">
            <a:off x="5920582" y="2925377"/>
            <a:ext cx="1503565" cy="1806517"/>
          </a:xfrm>
          <a:custGeom>
            <a:rect b="b" l="l" r="r" t="t"/>
            <a:pathLst>
              <a:path extrusionOk="0" h="124932" w="103963">
                <a:moveTo>
                  <a:pt x="78563" y="0"/>
                </a:moveTo>
                <a:lnTo>
                  <a:pt x="0" y="0"/>
                </a:lnTo>
                <a:lnTo>
                  <a:pt x="0" y="124932"/>
                </a:lnTo>
                <a:lnTo>
                  <a:pt x="103963" y="90376"/>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898" name="Google Shape;1898;p91"/>
          <p:cNvSpPr/>
          <p:nvPr/>
        </p:nvSpPr>
        <p:spPr>
          <a:xfrm rot="-5169109">
            <a:off x="3066666" y="3156599"/>
            <a:ext cx="1277988" cy="1535754"/>
          </a:xfrm>
          <a:custGeom>
            <a:rect b="b" l="l" r="r" t="t"/>
            <a:pathLst>
              <a:path extrusionOk="0" h="124932" w="103963">
                <a:moveTo>
                  <a:pt x="78563" y="0"/>
                </a:moveTo>
                <a:lnTo>
                  <a:pt x="0" y="0"/>
                </a:lnTo>
                <a:lnTo>
                  <a:pt x="0" y="124932"/>
                </a:lnTo>
                <a:lnTo>
                  <a:pt x="103963" y="90376"/>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899" name="Google Shape;1899;p91"/>
          <p:cNvSpPr/>
          <p:nvPr/>
        </p:nvSpPr>
        <p:spPr>
          <a:xfrm rot="1920197">
            <a:off x="755011" y="2545091"/>
            <a:ext cx="1503632" cy="1806479"/>
          </a:xfrm>
          <a:custGeom>
            <a:rect b="b" l="l" r="r" t="t"/>
            <a:pathLst>
              <a:path extrusionOk="0" h="124932" w="103963">
                <a:moveTo>
                  <a:pt x="78563" y="0"/>
                </a:moveTo>
                <a:lnTo>
                  <a:pt x="0" y="0"/>
                </a:lnTo>
                <a:lnTo>
                  <a:pt x="0" y="124932"/>
                </a:lnTo>
                <a:lnTo>
                  <a:pt x="103963" y="90376"/>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900" name="Google Shape;1900;p91"/>
          <p:cNvSpPr txBox="1"/>
          <p:nvPr>
            <p:ph idx="1" type="body"/>
          </p:nvPr>
        </p:nvSpPr>
        <p:spPr>
          <a:xfrm>
            <a:off x="1350337" y="3142375"/>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sp>
        <p:nvSpPr>
          <p:cNvPr id="1901" name="Google Shape;1901;p91"/>
          <p:cNvSpPr txBox="1"/>
          <p:nvPr>
            <p:ph idx="1" type="body"/>
          </p:nvPr>
        </p:nvSpPr>
        <p:spPr>
          <a:xfrm>
            <a:off x="3007098" y="1982093"/>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902" name="Google Shape;1902;p91"/>
          <p:cNvSpPr txBox="1"/>
          <p:nvPr>
            <p:ph idx="1" type="body"/>
          </p:nvPr>
        </p:nvSpPr>
        <p:spPr>
          <a:xfrm>
            <a:off x="5140698" y="2286893"/>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600"/>
          </a:p>
        </p:txBody>
      </p:sp>
      <p:sp>
        <p:nvSpPr>
          <p:cNvPr id="1903" name="Google Shape;1903;p91"/>
          <p:cNvSpPr txBox="1"/>
          <p:nvPr>
            <p:ph idx="1" type="body"/>
          </p:nvPr>
        </p:nvSpPr>
        <p:spPr>
          <a:xfrm>
            <a:off x="7864259" y="2230332"/>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600"/>
          </a:p>
        </p:txBody>
      </p:sp>
      <p:sp>
        <p:nvSpPr>
          <p:cNvPr id="1904" name="Google Shape;1904;p91"/>
          <p:cNvSpPr txBox="1"/>
          <p:nvPr>
            <p:ph idx="1" type="body"/>
          </p:nvPr>
        </p:nvSpPr>
        <p:spPr>
          <a:xfrm>
            <a:off x="3491400" y="3859990"/>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a:t>
            </a:r>
            <a:endParaRPr sz="1600"/>
          </a:p>
        </p:txBody>
      </p:sp>
      <p:sp>
        <p:nvSpPr>
          <p:cNvPr id="1905" name="Google Shape;1905;p91"/>
          <p:cNvSpPr txBox="1"/>
          <p:nvPr>
            <p:ph idx="1" type="body"/>
          </p:nvPr>
        </p:nvSpPr>
        <p:spPr>
          <a:xfrm>
            <a:off x="6662341" y="3555190"/>
            <a:ext cx="3093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sp>
        <p:nvSpPr>
          <p:cNvPr id="1906" name="Google Shape;1906;p91"/>
          <p:cNvSpPr txBox="1"/>
          <p:nvPr>
            <p:ph idx="1" type="body"/>
          </p:nvPr>
        </p:nvSpPr>
        <p:spPr>
          <a:xfrm>
            <a:off x="529380" y="1321038"/>
            <a:ext cx="9927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 iyo F</a:t>
            </a:r>
            <a:endParaRPr sz="1800">
              <a:latin typeface="Kalam"/>
              <a:ea typeface="Kalam"/>
              <a:cs typeface="Kalam"/>
              <a:sym typeface="Kalam"/>
            </a:endParaRPr>
          </a:p>
        </p:txBody>
      </p:sp>
      <p:sp>
        <p:nvSpPr>
          <p:cNvPr id="1907" name="Google Shape;1907;p91"/>
          <p:cNvSpPr txBox="1"/>
          <p:nvPr>
            <p:ph idx="1" type="body"/>
          </p:nvPr>
        </p:nvSpPr>
        <p:spPr>
          <a:xfrm>
            <a:off x="529380" y="1625838"/>
            <a:ext cx="9927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 iyo E</a:t>
            </a:r>
            <a:endParaRPr sz="1800">
              <a:latin typeface="Kalam"/>
              <a:ea typeface="Kalam"/>
              <a:cs typeface="Kalam"/>
              <a:sym typeface="Kalam"/>
            </a:endParaRPr>
          </a:p>
        </p:txBody>
      </p:sp>
      <p:sp>
        <p:nvSpPr>
          <p:cNvPr id="1908" name="Google Shape;1908;p91"/>
          <p:cNvSpPr txBox="1"/>
          <p:nvPr>
            <p:ph idx="1" type="body"/>
          </p:nvPr>
        </p:nvSpPr>
        <p:spPr>
          <a:xfrm>
            <a:off x="529380" y="1930638"/>
            <a:ext cx="992700" cy="30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 iyo D</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2" name="Shape 1912"/>
        <p:cNvGrpSpPr/>
        <p:nvPr/>
      </p:nvGrpSpPr>
      <p:grpSpPr>
        <a:xfrm>
          <a:off x="0" y="0"/>
          <a:ext cx="0" cy="0"/>
          <a:chOff x="0" y="0"/>
          <a:chExt cx="0" cy="0"/>
        </a:xfrm>
      </p:grpSpPr>
      <p:sp>
        <p:nvSpPr>
          <p:cNvPr id="1913" name="Google Shape;1913;p92"/>
          <p:cNvSpPr/>
          <p:nvPr/>
        </p:nvSpPr>
        <p:spPr>
          <a:xfrm>
            <a:off x="316206" y="440650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4" name="Google Shape;1914;p92"/>
          <p:cNvSpPr/>
          <p:nvPr/>
        </p:nvSpPr>
        <p:spPr>
          <a:xfrm>
            <a:off x="5178653" y="1872795"/>
            <a:ext cx="210600" cy="210600"/>
          </a:xfrm>
          <a:prstGeom prst="arc">
            <a:avLst>
              <a:gd fmla="val 67639" name="adj1"/>
              <a:gd fmla="val 6716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5" name="Google Shape;1915;p92"/>
          <p:cNvSpPr txBox="1"/>
          <p:nvPr>
            <p:ph idx="1" type="body"/>
          </p:nvPr>
        </p:nvSpPr>
        <p:spPr>
          <a:xfrm>
            <a:off x="324000" y="759300"/>
            <a:ext cx="8499600" cy="9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Qaababkee ayaa ka kooban macluumaad ku filan oo lagu ogaan karo inay la isku mid yihiin (congruent) qaabka A? Calaamadee qaababka isku midnimada (congruence) laga ogaan karo. Jaantusyada si sax ah looma sawirin, dhammaan dhererka waxay ku jiraan halbeeg isku mid ah.</a:t>
            </a:r>
            <a:r>
              <a:rPr lang="en-GB" sz="1100">
                <a:latin typeface="Lexend"/>
              </a:rPr>
              <a:t/>
            </a:r>
            <a:br>
              <a:rPr lang="en-GB" sz="1600"/>
            </a:br>
            <a:r>
              <a:rPr lang="en-GB" sz="1100">
                <a:latin typeface="Lexend"/>
              </a:rPr>
              <a:t/>
            </a:r>
            <a:br>
              <a:rPr lang="en-GB" sz="1600"/>
            </a:br>
            <a:r>
              <a:rPr lang="en-GB" sz="1100">
                <a:latin typeface="Lexend"/>
              </a:rPr>
              <a:t/>
            </a:r>
            <a:endParaRPr sz="1600"/>
          </a:p>
        </p:txBody>
      </p:sp>
      <p:sp>
        <p:nvSpPr>
          <p:cNvPr id="1916" name="Google Shape;1916;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Aqoonsiga isku midnimada (congruence)</a:t>
            </a:r>
            <a:endParaRPr/>
          </a:p>
        </p:txBody>
      </p:sp>
      <p:sp>
        <p:nvSpPr>
          <p:cNvPr id="1917" name="Google Shape;1917;p92"/>
          <p:cNvSpPr/>
          <p:nvPr/>
        </p:nvSpPr>
        <p:spPr>
          <a:xfrm>
            <a:off x="734573" y="1872795"/>
            <a:ext cx="210600" cy="210600"/>
          </a:xfrm>
          <a:prstGeom prst="arc">
            <a:avLst>
              <a:gd fmla="val 67639" name="adj1"/>
              <a:gd fmla="val 6716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18" name="Google Shape;1918;p92"/>
          <p:cNvCxnSpPr/>
          <p:nvPr/>
        </p:nvCxnSpPr>
        <p:spPr>
          <a:xfrm>
            <a:off x="489387" y="2991435"/>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919" name="Google Shape;1919;p92"/>
          <p:cNvCxnSpPr/>
          <p:nvPr/>
        </p:nvCxnSpPr>
        <p:spPr>
          <a:xfrm flipH="1" rot="10800000">
            <a:off x="379089" y="1983993"/>
            <a:ext cx="352500" cy="929400"/>
          </a:xfrm>
          <a:prstGeom prst="straightConnector1">
            <a:avLst/>
          </a:prstGeom>
          <a:noFill/>
          <a:ln cap="flat" cmpd="sng" w="28575">
            <a:solidFill>
              <a:schemeClr val="accent4"/>
            </a:solidFill>
            <a:prstDash val="solid"/>
            <a:round/>
            <a:headEnd len="med" w="med" type="triangle"/>
            <a:tailEnd len="med" w="med" type="triangle"/>
          </a:ln>
        </p:spPr>
      </p:cxnSp>
      <p:cxnSp>
        <p:nvCxnSpPr>
          <p:cNvPr id="1920" name="Google Shape;1920;p92"/>
          <p:cNvCxnSpPr/>
          <p:nvPr/>
        </p:nvCxnSpPr>
        <p:spPr>
          <a:xfrm flipH="1" rot="10800000">
            <a:off x="1057887"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21" name="Google Shape;1921;p92"/>
          <p:cNvCxnSpPr/>
          <p:nvPr/>
        </p:nvCxnSpPr>
        <p:spPr>
          <a:xfrm flipH="1" rot="10800000">
            <a:off x="947589"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22" name="Google Shape;1922;p92"/>
          <p:cNvCxnSpPr/>
          <p:nvPr/>
        </p:nvCxnSpPr>
        <p:spPr>
          <a:xfrm flipH="1" rot="10800000">
            <a:off x="1388782"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23" name="Google Shape;1923;p92"/>
          <p:cNvCxnSpPr/>
          <p:nvPr/>
        </p:nvCxnSpPr>
        <p:spPr>
          <a:xfrm flipH="1" rot="10800000">
            <a:off x="1278484"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24" name="Google Shape;1924;p92"/>
          <p:cNvCxnSpPr/>
          <p:nvPr/>
        </p:nvCxnSpPr>
        <p:spPr>
          <a:xfrm flipH="1" rot="10800000">
            <a:off x="640164" y="2304653"/>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925" name="Google Shape;1925;p92"/>
          <p:cNvCxnSpPr/>
          <p:nvPr/>
        </p:nvCxnSpPr>
        <p:spPr>
          <a:xfrm flipH="1" rot="10800000">
            <a:off x="1879950" y="2328947"/>
            <a:ext cx="68100" cy="203400"/>
          </a:xfrm>
          <a:prstGeom prst="straightConnector1">
            <a:avLst/>
          </a:prstGeom>
          <a:noFill/>
          <a:ln cap="flat" cmpd="sng" w="28575">
            <a:solidFill>
              <a:schemeClr val="dk1"/>
            </a:solidFill>
            <a:prstDash val="solid"/>
            <a:round/>
            <a:headEnd len="med" w="med" type="none"/>
            <a:tailEnd len="med" w="med" type="triangle"/>
          </a:ln>
        </p:spPr>
      </p:cxnSp>
      <p:cxnSp>
        <p:nvCxnSpPr>
          <p:cNvPr id="1926" name="Google Shape;1926;p92"/>
          <p:cNvCxnSpPr/>
          <p:nvPr/>
        </p:nvCxnSpPr>
        <p:spPr>
          <a:xfrm>
            <a:off x="829536" y="1865706"/>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927" name="Google Shape;1927;p92"/>
          <p:cNvCxnSpPr/>
          <p:nvPr/>
        </p:nvCxnSpPr>
        <p:spPr>
          <a:xfrm flipH="1" rot="10800000">
            <a:off x="1868117" y="1983993"/>
            <a:ext cx="352500" cy="929400"/>
          </a:xfrm>
          <a:prstGeom prst="straightConnector1">
            <a:avLst/>
          </a:prstGeom>
          <a:noFill/>
          <a:ln cap="flat" cmpd="sng" w="28575">
            <a:solidFill>
              <a:schemeClr val="accent4"/>
            </a:solidFill>
            <a:prstDash val="solid"/>
            <a:round/>
            <a:headEnd len="med" w="med" type="triangle"/>
            <a:tailEnd len="med" w="med" type="triangle"/>
          </a:ln>
        </p:spPr>
      </p:cxnSp>
      <p:sp>
        <p:nvSpPr>
          <p:cNvPr id="1928" name="Google Shape;1928;p92"/>
          <p:cNvSpPr/>
          <p:nvPr/>
        </p:nvSpPr>
        <p:spPr>
          <a:xfrm>
            <a:off x="384246" y="2788424"/>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9" name="Google Shape;1929;p92"/>
          <p:cNvSpPr/>
          <p:nvPr/>
        </p:nvSpPr>
        <p:spPr>
          <a:xfrm>
            <a:off x="1928424" y="1853364"/>
            <a:ext cx="249600" cy="249600"/>
          </a:xfrm>
          <a:prstGeom prst="arc">
            <a:avLst>
              <a:gd fmla="val 5946582" name="adj1"/>
              <a:gd fmla="val 1079795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0" name="Google Shape;1930;p92"/>
          <p:cNvSpPr/>
          <p:nvPr/>
        </p:nvSpPr>
        <p:spPr>
          <a:xfrm>
            <a:off x="1616960" y="2802935"/>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1" name="Google Shape;1931;p92"/>
          <p:cNvSpPr/>
          <p:nvPr/>
        </p:nvSpPr>
        <p:spPr>
          <a:xfrm>
            <a:off x="480431" y="1977808"/>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2" name="Google Shape;1932;p92"/>
          <p:cNvSpPr txBox="1"/>
          <p:nvPr>
            <p:ph idx="4294967295" type="body"/>
          </p:nvPr>
        </p:nvSpPr>
        <p:spPr>
          <a:xfrm>
            <a:off x="840998" y="208341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933" name="Google Shape;1933;p92"/>
          <p:cNvSpPr txBox="1"/>
          <p:nvPr>
            <p:ph idx="4294967295" type="body"/>
          </p:nvPr>
        </p:nvSpPr>
        <p:spPr>
          <a:xfrm>
            <a:off x="1652468" y="2083411"/>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934" name="Google Shape;1934;p92"/>
          <p:cNvSpPr txBox="1"/>
          <p:nvPr>
            <p:ph idx="4294967295" type="body"/>
          </p:nvPr>
        </p:nvSpPr>
        <p:spPr>
          <a:xfrm>
            <a:off x="1357388" y="259980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935" name="Google Shape;1935;p92"/>
          <p:cNvSpPr txBox="1"/>
          <p:nvPr>
            <p:ph idx="4294967295" type="body"/>
          </p:nvPr>
        </p:nvSpPr>
        <p:spPr>
          <a:xfrm>
            <a:off x="619688" y="2617619"/>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936" name="Google Shape;1936;p92"/>
          <p:cNvSpPr txBox="1"/>
          <p:nvPr>
            <p:ph idx="4294967295" type="body"/>
          </p:nvPr>
        </p:nvSpPr>
        <p:spPr>
          <a:xfrm>
            <a:off x="1357388" y="1640791"/>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937" name="Google Shape;1937;p92"/>
          <p:cNvSpPr txBox="1"/>
          <p:nvPr>
            <p:ph idx="4294967295" type="body"/>
          </p:nvPr>
        </p:nvSpPr>
        <p:spPr>
          <a:xfrm>
            <a:off x="1062308" y="2968650"/>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938" name="Google Shape;1938;p92"/>
          <p:cNvSpPr txBox="1"/>
          <p:nvPr>
            <p:ph idx="4294967295" type="body"/>
          </p:nvPr>
        </p:nvSpPr>
        <p:spPr>
          <a:xfrm>
            <a:off x="343125" y="2271055"/>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939" name="Google Shape;1939;p92"/>
          <p:cNvSpPr txBox="1"/>
          <p:nvPr>
            <p:ph idx="4294967295" type="body"/>
          </p:nvPr>
        </p:nvSpPr>
        <p:spPr>
          <a:xfrm>
            <a:off x="2035381" y="2418594"/>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940" name="Google Shape;1940;p92"/>
          <p:cNvSpPr txBox="1"/>
          <p:nvPr>
            <p:ph idx="4294967295" type="body"/>
          </p:nvPr>
        </p:nvSpPr>
        <p:spPr>
          <a:xfrm>
            <a:off x="1193630" y="2311293"/>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cxnSp>
        <p:nvCxnSpPr>
          <p:cNvPr id="1941" name="Google Shape;1941;p92"/>
          <p:cNvCxnSpPr/>
          <p:nvPr/>
        </p:nvCxnSpPr>
        <p:spPr>
          <a:xfrm>
            <a:off x="2702487" y="2991435"/>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942" name="Google Shape;1942;p92"/>
          <p:cNvCxnSpPr/>
          <p:nvPr/>
        </p:nvCxnSpPr>
        <p:spPr>
          <a:xfrm flipH="1" rot="10800000">
            <a:off x="2592189" y="1983993"/>
            <a:ext cx="352500" cy="929400"/>
          </a:xfrm>
          <a:prstGeom prst="straightConnector1">
            <a:avLst/>
          </a:prstGeom>
          <a:noFill/>
          <a:ln cap="flat" cmpd="sng" w="28575">
            <a:solidFill>
              <a:schemeClr val="accent4"/>
            </a:solidFill>
            <a:prstDash val="solid"/>
            <a:round/>
            <a:headEnd len="med" w="med" type="triangle"/>
            <a:tailEnd len="med" w="med" type="triangle"/>
          </a:ln>
        </p:spPr>
      </p:cxnSp>
      <p:cxnSp>
        <p:nvCxnSpPr>
          <p:cNvPr id="1943" name="Google Shape;1943;p92"/>
          <p:cNvCxnSpPr/>
          <p:nvPr/>
        </p:nvCxnSpPr>
        <p:spPr>
          <a:xfrm flipH="1" rot="10800000">
            <a:off x="3270987"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44" name="Google Shape;1944;p92"/>
          <p:cNvCxnSpPr/>
          <p:nvPr/>
        </p:nvCxnSpPr>
        <p:spPr>
          <a:xfrm flipH="1" rot="10800000">
            <a:off x="3160689"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45" name="Google Shape;1945;p92"/>
          <p:cNvCxnSpPr/>
          <p:nvPr/>
        </p:nvCxnSpPr>
        <p:spPr>
          <a:xfrm flipH="1" rot="10800000">
            <a:off x="3601882"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46" name="Google Shape;1946;p92"/>
          <p:cNvCxnSpPr/>
          <p:nvPr/>
        </p:nvCxnSpPr>
        <p:spPr>
          <a:xfrm flipH="1" rot="10800000">
            <a:off x="3491584"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47" name="Google Shape;1947;p92"/>
          <p:cNvCxnSpPr/>
          <p:nvPr/>
        </p:nvCxnSpPr>
        <p:spPr>
          <a:xfrm flipH="1" rot="10800000">
            <a:off x="2853264" y="2304653"/>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948" name="Google Shape;1948;p92"/>
          <p:cNvCxnSpPr/>
          <p:nvPr/>
        </p:nvCxnSpPr>
        <p:spPr>
          <a:xfrm flipH="1" rot="10800000">
            <a:off x="4093050" y="2328947"/>
            <a:ext cx="68100" cy="203400"/>
          </a:xfrm>
          <a:prstGeom prst="straightConnector1">
            <a:avLst/>
          </a:prstGeom>
          <a:noFill/>
          <a:ln cap="flat" cmpd="sng" w="28575">
            <a:solidFill>
              <a:schemeClr val="dk1"/>
            </a:solidFill>
            <a:prstDash val="solid"/>
            <a:round/>
            <a:headEnd len="med" w="med" type="none"/>
            <a:tailEnd len="med" w="med" type="triangle"/>
          </a:ln>
        </p:spPr>
      </p:cxnSp>
      <p:sp>
        <p:nvSpPr>
          <p:cNvPr id="1949" name="Google Shape;1949;p92"/>
          <p:cNvSpPr txBox="1"/>
          <p:nvPr>
            <p:ph idx="4294967295" type="body"/>
          </p:nvPr>
        </p:nvSpPr>
        <p:spPr>
          <a:xfrm>
            <a:off x="3349178" y="2968656"/>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950" name="Google Shape;1950;p92"/>
          <p:cNvSpPr txBox="1"/>
          <p:nvPr>
            <p:ph idx="4294967295" type="body"/>
          </p:nvPr>
        </p:nvSpPr>
        <p:spPr>
          <a:xfrm>
            <a:off x="2632425" y="2271055"/>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951" name="Google Shape;1951;p92"/>
          <p:cNvSpPr txBox="1"/>
          <p:nvPr>
            <p:ph idx="4294967295" type="body"/>
          </p:nvPr>
        </p:nvSpPr>
        <p:spPr>
          <a:xfrm>
            <a:off x="3406731" y="2311293"/>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952" name="Google Shape;1952;p92"/>
          <p:cNvSpPr/>
          <p:nvPr/>
        </p:nvSpPr>
        <p:spPr>
          <a:xfrm>
            <a:off x="2921197" y="3490313"/>
            <a:ext cx="210600" cy="210600"/>
          </a:xfrm>
          <a:prstGeom prst="arc">
            <a:avLst>
              <a:gd fmla="val 67639" name="adj1"/>
              <a:gd fmla="val 6716822"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53" name="Google Shape;1953;p92"/>
          <p:cNvCxnSpPr/>
          <p:nvPr/>
        </p:nvCxnSpPr>
        <p:spPr>
          <a:xfrm>
            <a:off x="2676011" y="460895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954" name="Google Shape;1954;p92"/>
          <p:cNvCxnSpPr/>
          <p:nvPr/>
        </p:nvCxnSpPr>
        <p:spPr>
          <a:xfrm flipH="1" rot="10800000">
            <a:off x="2565712" y="3601511"/>
            <a:ext cx="352500" cy="929400"/>
          </a:xfrm>
          <a:prstGeom prst="straightConnector1">
            <a:avLst/>
          </a:prstGeom>
          <a:noFill/>
          <a:ln cap="flat" cmpd="sng" w="28575">
            <a:solidFill>
              <a:schemeClr val="accent4"/>
            </a:solidFill>
            <a:prstDash val="solid"/>
            <a:round/>
            <a:headEnd len="med" w="med" type="triangle"/>
            <a:tailEnd len="med" w="med" type="triangle"/>
          </a:ln>
        </p:spPr>
      </p:cxnSp>
      <p:sp>
        <p:nvSpPr>
          <p:cNvPr id="1955" name="Google Shape;1955;p92"/>
          <p:cNvSpPr/>
          <p:nvPr/>
        </p:nvSpPr>
        <p:spPr>
          <a:xfrm>
            <a:off x="2570870" y="440594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6" name="Google Shape;1956;p92"/>
          <p:cNvSpPr/>
          <p:nvPr/>
        </p:nvSpPr>
        <p:spPr>
          <a:xfrm>
            <a:off x="3803584" y="4420453"/>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7" name="Google Shape;1957;p92"/>
          <p:cNvSpPr txBox="1"/>
          <p:nvPr>
            <p:ph idx="4294967295" type="body"/>
          </p:nvPr>
        </p:nvSpPr>
        <p:spPr>
          <a:xfrm>
            <a:off x="3027622" y="3700936"/>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958" name="Google Shape;1958;p92"/>
          <p:cNvSpPr txBox="1"/>
          <p:nvPr>
            <p:ph idx="4294967295" type="body"/>
          </p:nvPr>
        </p:nvSpPr>
        <p:spPr>
          <a:xfrm>
            <a:off x="3544012" y="4217325"/>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959" name="Google Shape;1959;p92"/>
          <p:cNvSpPr txBox="1"/>
          <p:nvPr>
            <p:ph idx="4294967295" type="body"/>
          </p:nvPr>
        </p:nvSpPr>
        <p:spPr>
          <a:xfrm>
            <a:off x="2806312" y="423513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960" name="Google Shape;1960;p92"/>
          <p:cNvSpPr txBox="1"/>
          <p:nvPr>
            <p:ph idx="4294967295" type="body"/>
          </p:nvPr>
        </p:nvSpPr>
        <p:spPr>
          <a:xfrm>
            <a:off x="3322702" y="4586175"/>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961" name="Google Shape;1961;p92"/>
          <p:cNvSpPr txBox="1"/>
          <p:nvPr>
            <p:ph idx="4294967295" type="body"/>
          </p:nvPr>
        </p:nvSpPr>
        <p:spPr>
          <a:xfrm>
            <a:off x="2529749" y="3888573"/>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962" name="Google Shape;1962;p92"/>
          <p:cNvSpPr txBox="1"/>
          <p:nvPr>
            <p:ph idx="4294967295" type="body"/>
          </p:nvPr>
        </p:nvSpPr>
        <p:spPr>
          <a:xfrm>
            <a:off x="3380254" y="392881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endParaRPr sz="1600"/>
          </a:p>
        </p:txBody>
      </p:sp>
      <p:cxnSp>
        <p:nvCxnSpPr>
          <p:cNvPr id="1963" name="Google Shape;1963;p92"/>
          <p:cNvCxnSpPr/>
          <p:nvPr/>
        </p:nvCxnSpPr>
        <p:spPr>
          <a:xfrm>
            <a:off x="7152425" y="300931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964" name="Google Shape;1964;p92"/>
          <p:cNvCxnSpPr/>
          <p:nvPr/>
        </p:nvCxnSpPr>
        <p:spPr>
          <a:xfrm flipH="1" rot="10800000">
            <a:off x="7042127" y="2001871"/>
            <a:ext cx="352500" cy="929400"/>
          </a:xfrm>
          <a:prstGeom prst="straightConnector1">
            <a:avLst/>
          </a:prstGeom>
          <a:noFill/>
          <a:ln cap="flat" cmpd="sng" w="28575">
            <a:solidFill>
              <a:schemeClr val="accent4"/>
            </a:solidFill>
            <a:prstDash val="solid"/>
            <a:round/>
            <a:headEnd len="med" w="med" type="triangle"/>
            <a:tailEnd len="med" w="med" type="triangle"/>
          </a:ln>
        </p:spPr>
      </p:cxnSp>
      <p:cxnSp>
        <p:nvCxnSpPr>
          <p:cNvPr id="1965" name="Google Shape;1965;p92"/>
          <p:cNvCxnSpPr/>
          <p:nvPr/>
        </p:nvCxnSpPr>
        <p:spPr>
          <a:xfrm flipH="1" rot="10800000">
            <a:off x="7720925" y="29308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66" name="Google Shape;1966;p92"/>
          <p:cNvCxnSpPr/>
          <p:nvPr/>
        </p:nvCxnSpPr>
        <p:spPr>
          <a:xfrm flipH="1" rot="10800000">
            <a:off x="7610627" y="29308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67" name="Google Shape;1967;p92"/>
          <p:cNvCxnSpPr/>
          <p:nvPr/>
        </p:nvCxnSpPr>
        <p:spPr>
          <a:xfrm flipH="1" rot="10800000">
            <a:off x="8051821" y="1993360"/>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68" name="Google Shape;1968;p92"/>
          <p:cNvCxnSpPr/>
          <p:nvPr/>
        </p:nvCxnSpPr>
        <p:spPr>
          <a:xfrm flipH="1" rot="10800000">
            <a:off x="7941522" y="1993360"/>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69" name="Google Shape;1969;p92"/>
          <p:cNvCxnSpPr/>
          <p:nvPr/>
        </p:nvCxnSpPr>
        <p:spPr>
          <a:xfrm flipH="1" rot="10800000">
            <a:off x="7303202" y="2322531"/>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970" name="Google Shape;1970;p92"/>
          <p:cNvCxnSpPr/>
          <p:nvPr/>
        </p:nvCxnSpPr>
        <p:spPr>
          <a:xfrm flipH="1" rot="10800000">
            <a:off x="8542988" y="2346825"/>
            <a:ext cx="68100" cy="203400"/>
          </a:xfrm>
          <a:prstGeom prst="straightConnector1">
            <a:avLst/>
          </a:prstGeom>
          <a:noFill/>
          <a:ln cap="flat" cmpd="sng" w="28575">
            <a:solidFill>
              <a:schemeClr val="dk1"/>
            </a:solidFill>
            <a:prstDash val="solid"/>
            <a:round/>
            <a:headEnd len="med" w="med" type="none"/>
            <a:tailEnd len="med" w="med" type="triangle"/>
          </a:ln>
        </p:spPr>
      </p:cxnSp>
      <p:sp>
        <p:nvSpPr>
          <p:cNvPr id="1971" name="Google Shape;1971;p92"/>
          <p:cNvSpPr/>
          <p:nvPr/>
        </p:nvSpPr>
        <p:spPr>
          <a:xfrm>
            <a:off x="7047285" y="280630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2" name="Google Shape;1972;p92"/>
          <p:cNvSpPr txBox="1"/>
          <p:nvPr>
            <p:ph idx="4294967295" type="body"/>
          </p:nvPr>
        </p:nvSpPr>
        <p:spPr>
          <a:xfrm>
            <a:off x="7282727" y="263549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973" name="Google Shape;1973;p92"/>
          <p:cNvSpPr txBox="1"/>
          <p:nvPr>
            <p:ph idx="4294967295" type="body"/>
          </p:nvPr>
        </p:nvSpPr>
        <p:spPr>
          <a:xfrm>
            <a:off x="7799117" y="2986534"/>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974" name="Google Shape;1974;p92"/>
          <p:cNvSpPr txBox="1"/>
          <p:nvPr>
            <p:ph idx="4294967295" type="body"/>
          </p:nvPr>
        </p:nvSpPr>
        <p:spPr>
          <a:xfrm>
            <a:off x="7006164" y="2288933"/>
            <a:ext cx="171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975" name="Google Shape;1975;p92"/>
          <p:cNvSpPr txBox="1"/>
          <p:nvPr>
            <p:ph idx="4294967295" type="body"/>
          </p:nvPr>
        </p:nvSpPr>
        <p:spPr>
          <a:xfrm>
            <a:off x="7856669" y="232917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600"/>
          </a:p>
        </p:txBody>
      </p:sp>
      <p:cxnSp>
        <p:nvCxnSpPr>
          <p:cNvPr id="1976" name="Google Shape;1976;p92"/>
          <p:cNvCxnSpPr/>
          <p:nvPr/>
        </p:nvCxnSpPr>
        <p:spPr>
          <a:xfrm>
            <a:off x="421347" y="460951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977" name="Google Shape;1977;p92"/>
          <p:cNvCxnSpPr/>
          <p:nvPr/>
        </p:nvCxnSpPr>
        <p:spPr>
          <a:xfrm flipH="1" rot="10800000">
            <a:off x="989847" y="45310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78" name="Google Shape;1978;p92"/>
          <p:cNvCxnSpPr/>
          <p:nvPr/>
        </p:nvCxnSpPr>
        <p:spPr>
          <a:xfrm flipH="1" rot="10800000">
            <a:off x="879549" y="45310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79" name="Google Shape;1979;p92"/>
          <p:cNvCxnSpPr/>
          <p:nvPr/>
        </p:nvCxnSpPr>
        <p:spPr>
          <a:xfrm flipH="1" rot="10800000">
            <a:off x="1320742" y="3593560"/>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80" name="Google Shape;1980;p92"/>
          <p:cNvCxnSpPr/>
          <p:nvPr/>
        </p:nvCxnSpPr>
        <p:spPr>
          <a:xfrm flipH="1" rot="10800000">
            <a:off x="1210444" y="3593560"/>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81" name="Google Shape;1981;p92"/>
          <p:cNvCxnSpPr/>
          <p:nvPr/>
        </p:nvCxnSpPr>
        <p:spPr>
          <a:xfrm flipH="1" rot="10800000">
            <a:off x="572124" y="3922731"/>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1982" name="Google Shape;1982;p92"/>
          <p:cNvCxnSpPr/>
          <p:nvPr/>
        </p:nvCxnSpPr>
        <p:spPr>
          <a:xfrm flipH="1" rot="10800000">
            <a:off x="1811910" y="3947025"/>
            <a:ext cx="68100" cy="203400"/>
          </a:xfrm>
          <a:prstGeom prst="straightConnector1">
            <a:avLst/>
          </a:prstGeom>
          <a:noFill/>
          <a:ln cap="flat" cmpd="sng" w="28575">
            <a:solidFill>
              <a:schemeClr val="dk1"/>
            </a:solidFill>
            <a:prstDash val="solid"/>
            <a:round/>
            <a:headEnd len="med" w="med" type="none"/>
            <a:tailEnd len="med" w="med" type="triangle"/>
          </a:ln>
        </p:spPr>
      </p:cxnSp>
      <p:cxnSp>
        <p:nvCxnSpPr>
          <p:cNvPr id="1983" name="Google Shape;1983;p92"/>
          <p:cNvCxnSpPr/>
          <p:nvPr/>
        </p:nvCxnSpPr>
        <p:spPr>
          <a:xfrm>
            <a:off x="761496" y="3483784"/>
            <a:ext cx="1236300" cy="0"/>
          </a:xfrm>
          <a:prstGeom prst="straightConnector1">
            <a:avLst/>
          </a:prstGeom>
          <a:noFill/>
          <a:ln cap="flat" cmpd="sng" w="28575">
            <a:solidFill>
              <a:schemeClr val="accent4"/>
            </a:solidFill>
            <a:prstDash val="solid"/>
            <a:round/>
            <a:headEnd len="med" w="med" type="triangle"/>
            <a:tailEnd len="med" w="med" type="triangle"/>
          </a:ln>
        </p:spPr>
      </p:cxnSp>
      <p:sp>
        <p:nvSpPr>
          <p:cNvPr id="1984" name="Google Shape;1984;p92"/>
          <p:cNvSpPr txBox="1"/>
          <p:nvPr>
            <p:ph idx="4294967295" type="body"/>
          </p:nvPr>
        </p:nvSpPr>
        <p:spPr>
          <a:xfrm>
            <a:off x="551648" y="423569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985" name="Google Shape;1985;p92"/>
          <p:cNvSpPr txBox="1"/>
          <p:nvPr>
            <p:ph idx="4294967295" type="body"/>
          </p:nvPr>
        </p:nvSpPr>
        <p:spPr>
          <a:xfrm>
            <a:off x="1363118" y="3258876"/>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1986" name="Google Shape;1986;p92"/>
          <p:cNvSpPr txBox="1"/>
          <p:nvPr>
            <p:ph idx="4294967295" type="body"/>
          </p:nvPr>
        </p:nvSpPr>
        <p:spPr>
          <a:xfrm>
            <a:off x="1068038" y="4586734"/>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987" name="Google Shape;1987;p92"/>
          <p:cNvSpPr txBox="1"/>
          <p:nvPr>
            <p:ph idx="4294967295" type="body"/>
          </p:nvPr>
        </p:nvSpPr>
        <p:spPr>
          <a:xfrm>
            <a:off x="1125591" y="392937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a:t>
            </a:r>
            <a:endParaRPr sz="1600"/>
          </a:p>
        </p:txBody>
      </p:sp>
      <p:cxnSp>
        <p:nvCxnSpPr>
          <p:cNvPr id="1988" name="Google Shape;1988;p92"/>
          <p:cNvCxnSpPr/>
          <p:nvPr/>
        </p:nvCxnSpPr>
        <p:spPr>
          <a:xfrm>
            <a:off x="4906557" y="460951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989" name="Google Shape;1989;p92"/>
          <p:cNvCxnSpPr/>
          <p:nvPr/>
        </p:nvCxnSpPr>
        <p:spPr>
          <a:xfrm flipH="1" rot="10800000">
            <a:off x="4796259" y="3602071"/>
            <a:ext cx="352500" cy="929400"/>
          </a:xfrm>
          <a:prstGeom prst="straightConnector1">
            <a:avLst/>
          </a:prstGeom>
          <a:noFill/>
          <a:ln cap="flat" cmpd="sng" w="28575">
            <a:solidFill>
              <a:schemeClr val="accent4"/>
            </a:solidFill>
            <a:prstDash val="solid"/>
            <a:round/>
            <a:headEnd len="med" w="med" type="triangle"/>
            <a:tailEnd len="med" w="med" type="triangle"/>
          </a:ln>
        </p:spPr>
      </p:cxnSp>
      <p:sp>
        <p:nvSpPr>
          <p:cNvPr id="1990" name="Google Shape;1990;p92"/>
          <p:cNvSpPr/>
          <p:nvPr/>
        </p:nvSpPr>
        <p:spPr>
          <a:xfrm>
            <a:off x="4801416" y="440650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1" name="Google Shape;1991;p92"/>
          <p:cNvSpPr/>
          <p:nvPr/>
        </p:nvSpPr>
        <p:spPr>
          <a:xfrm>
            <a:off x="6034130" y="4421013"/>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2" name="Google Shape;1992;p92"/>
          <p:cNvSpPr txBox="1"/>
          <p:nvPr>
            <p:ph idx="4294967295" type="body"/>
          </p:nvPr>
        </p:nvSpPr>
        <p:spPr>
          <a:xfrm>
            <a:off x="5774558" y="4217885"/>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1993" name="Google Shape;1993;p92"/>
          <p:cNvSpPr txBox="1"/>
          <p:nvPr>
            <p:ph idx="4294967295" type="body"/>
          </p:nvPr>
        </p:nvSpPr>
        <p:spPr>
          <a:xfrm>
            <a:off x="5036858" y="423569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1994" name="Google Shape;1994;p92"/>
          <p:cNvSpPr txBox="1"/>
          <p:nvPr>
            <p:ph idx="4294967295" type="body"/>
          </p:nvPr>
        </p:nvSpPr>
        <p:spPr>
          <a:xfrm>
            <a:off x="5553248" y="4586734"/>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1995" name="Google Shape;1995;p92"/>
          <p:cNvSpPr txBox="1"/>
          <p:nvPr>
            <p:ph idx="4294967295" type="body"/>
          </p:nvPr>
        </p:nvSpPr>
        <p:spPr>
          <a:xfrm>
            <a:off x="4760295" y="3889133"/>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1996" name="Google Shape;1996;p92"/>
          <p:cNvSpPr txBox="1"/>
          <p:nvPr>
            <p:ph idx="4294967295" type="body"/>
          </p:nvPr>
        </p:nvSpPr>
        <p:spPr>
          <a:xfrm>
            <a:off x="5610800" y="392937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t>
            </a:r>
            <a:endParaRPr sz="1600"/>
          </a:p>
        </p:txBody>
      </p:sp>
      <p:cxnSp>
        <p:nvCxnSpPr>
          <p:cNvPr id="1997" name="Google Shape;1997;p92"/>
          <p:cNvCxnSpPr/>
          <p:nvPr/>
        </p:nvCxnSpPr>
        <p:spPr>
          <a:xfrm>
            <a:off x="4933467" y="2991435"/>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998" name="Google Shape;1998;p92"/>
          <p:cNvCxnSpPr/>
          <p:nvPr/>
        </p:nvCxnSpPr>
        <p:spPr>
          <a:xfrm flipH="1" rot="10800000">
            <a:off x="5578167"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1999" name="Google Shape;1999;p92"/>
          <p:cNvCxnSpPr/>
          <p:nvPr/>
        </p:nvCxnSpPr>
        <p:spPr>
          <a:xfrm flipH="1" rot="10800000">
            <a:off x="5467869" y="2913004"/>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2000" name="Google Shape;2000;p92"/>
          <p:cNvCxnSpPr/>
          <p:nvPr/>
        </p:nvCxnSpPr>
        <p:spPr>
          <a:xfrm flipH="1" rot="10800000">
            <a:off x="5832862"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2001" name="Google Shape;2001;p92"/>
          <p:cNvCxnSpPr/>
          <p:nvPr/>
        </p:nvCxnSpPr>
        <p:spPr>
          <a:xfrm flipH="1" rot="10800000">
            <a:off x="5722564" y="1975482"/>
            <a:ext cx="171600" cy="300"/>
          </a:xfrm>
          <a:prstGeom prst="straightConnector1">
            <a:avLst/>
          </a:prstGeom>
          <a:noFill/>
          <a:ln cap="flat" cmpd="sng" w="28575">
            <a:solidFill>
              <a:schemeClr val="dk1"/>
            </a:solidFill>
            <a:prstDash val="solid"/>
            <a:round/>
            <a:headEnd len="med" w="med" type="none"/>
            <a:tailEnd len="med" w="med" type="triangle"/>
          </a:ln>
        </p:spPr>
      </p:cxnSp>
      <p:cxnSp>
        <p:nvCxnSpPr>
          <p:cNvPr id="2002" name="Google Shape;2002;p92"/>
          <p:cNvCxnSpPr/>
          <p:nvPr/>
        </p:nvCxnSpPr>
        <p:spPr>
          <a:xfrm flipH="1" rot="10800000">
            <a:off x="5084244" y="2304653"/>
            <a:ext cx="71100" cy="204000"/>
          </a:xfrm>
          <a:prstGeom prst="straightConnector1">
            <a:avLst/>
          </a:prstGeom>
          <a:noFill/>
          <a:ln cap="flat" cmpd="sng" w="28575">
            <a:solidFill>
              <a:schemeClr val="dk1"/>
            </a:solidFill>
            <a:prstDash val="solid"/>
            <a:round/>
            <a:headEnd len="med" w="med" type="none"/>
            <a:tailEnd len="med" w="med" type="triangle"/>
          </a:ln>
        </p:spPr>
      </p:cxnSp>
      <p:cxnSp>
        <p:nvCxnSpPr>
          <p:cNvPr id="2003" name="Google Shape;2003;p92"/>
          <p:cNvCxnSpPr/>
          <p:nvPr/>
        </p:nvCxnSpPr>
        <p:spPr>
          <a:xfrm flipH="1" rot="10800000">
            <a:off x="6324030" y="2328947"/>
            <a:ext cx="68100" cy="203400"/>
          </a:xfrm>
          <a:prstGeom prst="straightConnector1">
            <a:avLst/>
          </a:prstGeom>
          <a:noFill/>
          <a:ln cap="flat" cmpd="sng" w="28575">
            <a:solidFill>
              <a:schemeClr val="dk1"/>
            </a:solidFill>
            <a:prstDash val="solid"/>
            <a:round/>
            <a:headEnd len="med" w="med" type="none"/>
            <a:tailEnd len="med" w="med" type="triangle"/>
          </a:ln>
        </p:spPr>
      </p:cxnSp>
      <p:sp>
        <p:nvSpPr>
          <p:cNvPr id="2004" name="Google Shape;2004;p92"/>
          <p:cNvSpPr/>
          <p:nvPr/>
        </p:nvSpPr>
        <p:spPr>
          <a:xfrm>
            <a:off x="4828326" y="2788424"/>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5" name="Google Shape;2005;p92"/>
          <p:cNvSpPr/>
          <p:nvPr/>
        </p:nvSpPr>
        <p:spPr>
          <a:xfrm>
            <a:off x="6372504" y="1853364"/>
            <a:ext cx="249600" cy="249600"/>
          </a:xfrm>
          <a:prstGeom prst="arc">
            <a:avLst>
              <a:gd fmla="val 5946582" name="adj1"/>
              <a:gd fmla="val 1079795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6" name="Google Shape;2006;p92"/>
          <p:cNvSpPr/>
          <p:nvPr/>
        </p:nvSpPr>
        <p:spPr>
          <a:xfrm>
            <a:off x="6061041" y="2802935"/>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7" name="Google Shape;2007;p92"/>
          <p:cNvSpPr txBox="1"/>
          <p:nvPr>
            <p:ph idx="4294967295" type="body"/>
          </p:nvPr>
        </p:nvSpPr>
        <p:spPr>
          <a:xfrm>
            <a:off x="5285078" y="208341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2008" name="Google Shape;2008;p92"/>
          <p:cNvSpPr txBox="1"/>
          <p:nvPr>
            <p:ph idx="4294967295" type="body"/>
          </p:nvPr>
        </p:nvSpPr>
        <p:spPr>
          <a:xfrm>
            <a:off x="6096548" y="2083411"/>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2009" name="Google Shape;2009;p92"/>
          <p:cNvSpPr txBox="1"/>
          <p:nvPr>
            <p:ph idx="4294967295" type="body"/>
          </p:nvPr>
        </p:nvSpPr>
        <p:spPr>
          <a:xfrm>
            <a:off x="5801468" y="259980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2010" name="Google Shape;2010;p92"/>
          <p:cNvSpPr txBox="1"/>
          <p:nvPr>
            <p:ph idx="4294967295" type="body"/>
          </p:nvPr>
        </p:nvSpPr>
        <p:spPr>
          <a:xfrm>
            <a:off x="5063768" y="2617619"/>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2011" name="Google Shape;2011;p92"/>
          <p:cNvSpPr txBox="1"/>
          <p:nvPr>
            <p:ph idx="4294967295" type="body"/>
          </p:nvPr>
        </p:nvSpPr>
        <p:spPr>
          <a:xfrm>
            <a:off x="5580158" y="2968656"/>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2012" name="Google Shape;2012;p92"/>
          <p:cNvSpPr txBox="1"/>
          <p:nvPr>
            <p:ph idx="4294967295" type="body"/>
          </p:nvPr>
        </p:nvSpPr>
        <p:spPr>
          <a:xfrm>
            <a:off x="5637711" y="2311293"/>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600"/>
          </a:p>
        </p:txBody>
      </p:sp>
      <p:cxnSp>
        <p:nvCxnSpPr>
          <p:cNvPr id="2013" name="Google Shape;2013;p92"/>
          <p:cNvCxnSpPr/>
          <p:nvPr/>
        </p:nvCxnSpPr>
        <p:spPr>
          <a:xfrm>
            <a:off x="7067067" y="4609513"/>
            <a:ext cx="12363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2014" name="Google Shape;2014;p92"/>
          <p:cNvCxnSpPr/>
          <p:nvPr/>
        </p:nvCxnSpPr>
        <p:spPr>
          <a:xfrm flipH="1" rot="10800000">
            <a:off x="6956769" y="3602071"/>
            <a:ext cx="352500" cy="929400"/>
          </a:xfrm>
          <a:prstGeom prst="straightConnector1">
            <a:avLst/>
          </a:prstGeom>
          <a:noFill/>
          <a:ln cap="flat" cmpd="sng" w="28575">
            <a:solidFill>
              <a:schemeClr val="accent4"/>
            </a:solidFill>
            <a:prstDash val="solid"/>
            <a:round/>
            <a:headEnd len="med" w="med" type="triangle"/>
            <a:tailEnd len="med" w="med" type="triangle"/>
          </a:ln>
        </p:spPr>
      </p:cxnSp>
      <p:cxnSp>
        <p:nvCxnSpPr>
          <p:cNvPr id="2015" name="Google Shape;2015;p92"/>
          <p:cNvCxnSpPr/>
          <p:nvPr/>
        </p:nvCxnSpPr>
        <p:spPr>
          <a:xfrm flipH="1" rot="10800000">
            <a:off x="8445797" y="3602071"/>
            <a:ext cx="352500" cy="929400"/>
          </a:xfrm>
          <a:prstGeom prst="straightConnector1">
            <a:avLst/>
          </a:prstGeom>
          <a:noFill/>
          <a:ln cap="flat" cmpd="sng" w="28575">
            <a:solidFill>
              <a:schemeClr val="accent4"/>
            </a:solidFill>
            <a:prstDash val="solid"/>
            <a:round/>
            <a:headEnd len="med" w="med" type="triangle"/>
            <a:tailEnd len="med" w="med" type="triangle"/>
          </a:ln>
        </p:spPr>
      </p:cxnSp>
      <p:sp>
        <p:nvSpPr>
          <p:cNvPr id="2016" name="Google Shape;2016;p92"/>
          <p:cNvSpPr/>
          <p:nvPr/>
        </p:nvSpPr>
        <p:spPr>
          <a:xfrm>
            <a:off x="6961926" y="4406502"/>
            <a:ext cx="249600" cy="249600"/>
          </a:xfrm>
          <a:prstGeom prst="arc">
            <a:avLst>
              <a:gd fmla="val 17116715" name="adj1"/>
              <a:gd fmla="val 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7" name="Google Shape;2017;p92"/>
          <p:cNvSpPr/>
          <p:nvPr/>
        </p:nvSpPr>
        <p:spPr>
          <a:xfrm>
            <a:off x="8194641" y="4421013"/>
            <a:ext cx="210600" cy="210600"/>
          </a:xfrm>
          <a:prstGeom prst="arc">
            <a:avLst>
              <a:gd fmla="val 10783655" name="adj1"/>
              <a:gd fmla="val 1735951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8" name="Google Shape;2018;p92"/>
          <p:cNvSpPr txBox="1"/>
          <p:nvPr>
            <p:ph idx="4294967295" type="body"/>
          </p:nvPr>
        </p:nvSpPr>
        <p:spPr>
          <a:xfrm>
            <a:off x="7935068" y="4217885"/>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112°</a:t>
            </a:r>
            <a:endParaRPr sz="1600"/>
          </a:p>
        </p:txBody>
      </p:sp>
      <p:sp>
        <p:nvSpPr>
          <p:cNvPr id="2019" name="Google Shape;2019;p92"/>
          <p:cNvSpPr txBox="1"/>
          <p:nvPr>
            <p:ph idx="4294967295" type="body"/>
          </p:nvPr>
        </p:nvSpPr>
        <p:spPr>
          <a:xfrm>
            <a:off x="7197368" y="4235697"/>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68°</a:t>
            </a:r>
            <a:endParaRPr sz="1600"/>
          </a:p>
        </p:txBody>
      </p:sp>
      <p:sp>
        <p:nvSpPr>
          <p:cNvPr id="2020" name="Google Shape;2020;p92"/>
          <p:cNvSpPr txBox="1"/>
          <p:nvPr>
            <p:ph idx="4294967295" type="body"/>
          </p:nvPr>
        </p:nvSpPr>
        <p:spPr>
          <a:xfrm>
            <a:off x="7713758" y="4586734"/>
            <a:ext cx="456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a:t>
            </a:r>
            <a:endParaRPr sz="1600"/>
          </a:p>
        </p:txBody>
      </p:sp>
      <p:sp>
        <p:nvSpPr>
          <p:cNvPr id="2021" name="Google Shape;2021;p92"/>
          <p:cNvSpPr txBox="1"/>
          <p:nvPr>
            <p:ph idx="4294967295" type="body"/>
          </p:nvPr>
        </p:nvSpPr>
        <p:spPr>
          <a:xfrm>
            <a:off x="6920805" y="3889133"/>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2022" name="Google Shape;2022;p92"/>
          <p:cNvSpPr txBox="1"/>
          <p:nvPr>
            <p:ph idx="4294967295" type="body"/>
          </p:nvPr>
        </p:nvSpPr>
        <p:spPr>
          <a:xfrm>
            <a:off x="8613061" y="4036672"/>
            <a:ext cx="210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a:t>
            </a:r>
            <a:endParaRPr sz="1600"/>
          </a:p>
        </p:txBody>
      </p:sp>
      <p:sp>
        <p:nvSpPr>
          <p:cNvPr id="2023" name="Google Shape;2023;p92"/>
          <p:cNvSpPr txBox="1"/>
          <p:nvPr>
            <p:ph idx="4294967295" type="body"/>
          </p:nvPr>
        </p:nvSpPr>
        <p:spPr>
          <a:xfrm>
            <a:off x="7771311" y="3929371"/>
            <a:ext cx="249600" cy="24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t>
            </a:r>
            <a:endParaRPr sz="1600"/>
          </a:p>
        </p:txBody>
      </p:sp>
      <p:sp>
        <p:nvSpPr>
          <p:cNvPr id="2024" name="Google Shape;2024;p92"/>
          <p:cNvSpPr/>
          <p:nvPr/>
        </p:nvSpPr>
        <p:spPr>
          <a:xfrm>
            <a:off x="2667055" y="3595327"/>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5" name="Google Shape;2025;p92"/>
          <p:cNvSpPr/>
          <p:nvPr/>
        </p:nvSpPr>
        <p:spPr>
          <a:xfrm>
            <a:off x="7058111" y="3595886"/>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6" name="Google Shape;2026;p92"/>
          <p:cNvSpPr/>
          <p:nvPr/>
        </p:nvSpPr>
        <p:spPr>
          <a:xfrm>
            <a:off x="7143469" y="1995686"/>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7" name="Google Shape;2027;p92"/>
          <p:cNvSpPr/>
          <p:nvPr/>
        </p:nvSpPr>
        <p:spPr>
          <a:xfrm>
            <a:off x="4924511" y="1977808"/>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8" name="Google Shape;2028;p92"/>
          <p:cNvSpPr/>
          <p:nvPr/>
        </p:nvSpPr>
        <p:spPr>
          <a:xfrm>
            <a:off x="2693531" y="1977808"/>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9" name="Google Shape;2029;p92"/>
          <p:cNvSpPr/>
          <p:nvPr/>
        </p:nvSpPr>
        <p:spPr>
          <a:xfrm>
            <a:off x="412391" y="3595886"/>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30" name="Google Shape;2030;p92"/>
          <p:cNvSpPr/>
          <p:nvPr/>
        </p:nvSpPr>
        <p:spPr>
          <a:xfrm>
            <a:off x="4897601" y="3595886"/>
            <a:ext cx="1607400" cy="935400"/>
          </a:xfrm>
          <a:prstGeom prst="parallelogram">
            <a:avLst>
              <a:gd fmla="val 38183"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031" name="Google Shape;2031;p92"/>
          <p:cNvPicPr preferRelativeResize="0"/>
          <p:nvPr/>
        </p:nvPicPr>
        <p:blipFill>
          <a:blip r:embed="rId3">
            <a:alphaModFix/>
          </a:blip>
          <a:stretch>
            <a:fillRect/>
          </a:stretch>
        </p:blipFill>
        <p:spPr>
          <a:xfrm>
            <a:off x="3641258" y="3803814"/>
            <a:ext cx="396000" cy="419100"/>
          </a:xfrm>
          <a:prstGeom prst="rect">
            <a:avLst/>
          </a:prstGeom>
          <a:noFill/>
          <a:ln>
            <a:noFill/>
          </a:ln>
        </p:spPr>
      </p:pic>
      <p:pic>
        <p:nvPicPr>
          <p:cNvPr id="2032" name="Google Shape;2032;p92"/>
          <p:cNvPicPr preferRelativeResize="0"/>
          <p:nvPr/>
        </p:nvPicPr>
        <p:blipFill>
          <a:blip r:embed="rId3">
            <a:alphaModFix/>
          </a:blip>
          <a:stretch>
            <a:fillRect/>
          </a:stretch>
        </p:blipFill>
        <p:spPr>
          <a:xfrm>
            <a:off x="8044633" y="2128051"/>
            <a:ext cx="396000" cy="419100"/>
          </a:xfrm>
          <a:prstGeom prst="rect">
            <a:avLst/>
          </a:prstGeom>
          <a:noFill/>
          <a:ln>
            <a:noFill/>
          </a:ln>
        </p:spPr>
      </p:pic>
      <p:pic>
        <p:nvPicPr>
          <p:cNvPr id="2033" name="Google Shape;2033;p92"/>
          <p:cNvPicPr preferRelativeResize="0"/>
          <p:nvPr/>
        </p:nvPicPr>
        <p:blipFill>
          <a:blip r:embed="rId3">
            <a:alphaModFix/>
          </a:blip>
          <a:stretch>
            <a:fillRect/>
          </a:stretch>
        </p:blipFill>
        <p:spPr>
          <a:xfrm>
            <a:off x="7986983" y="3701876"/>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7" name="Shape 2037"/>
        <p:cNvGrpSpPr/>
        <p:nvPr/>
      </p:nvGrpSpPr>
      <p:grpSpPr>
        <a:xfrm>
          <a:off x="0" y="0"/>
          <a:ext cx="0" cy="0"/>
          <a:chOff x="0" y="0"/>
          <a:chExt cx="0" cy="0"/>
        </a:xfrm>
      </p:grpSpPr>
      <p:sp>
        <p:nvSpPr>
          <p:cNvPr id="2038" name="Google Shape;2038;p93"/>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isku midnimada (congruence)</a:t>
            </a:r>
            <a:endParaRPr/>
          </a:p>
        </p:txBody>
      </p:sp>
      <p:sp>
        <p:nvSpPr>
          <p:cNvPr id="2039" name="Google Shape;2039;p93"/>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mashaakilaadka qaababka isku midka ah (congruent shapes)</a:t>
            </a:r>
            <a:endParaRPr/>
          </a:p>
        </p:txBody>
      </p:sp>
      <p:sp>
        <p:nvSpPr>
          <p:cNvPr id="2040" name="Google Shape;2040;p93"/>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Isku midnimada (congruence) qaababka</a:t>
            </a:r>
            <a:endParaRPr/>
          </a:p>
        </p:txBody>
      </p:sp>
      <p:pic>
        <p:nvPicPr>
          <p:cNvPr id="2041" name="Google Shape;2041;p93"/>
          <p:cNvPicPr preferRelativeResize="0"/>
          <p:nvPr/>
        </p:nvPicPr>
        <p:blipFill>
          <a:blip r:embed="rId3">
            <a:alphaModFix/>
          </a:blip>
          <a:stretch>
            <a:fillRect/>
          </a:stretch>
        </p:blipFill>
        <p:spPr>
          <a:xfrm>
            <a:off x="418450" y="2988375"/>
            <a:ext cx="450575" cy="4467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5" name="Shape 2045"/>
        <p:cNvGrpSpPr/>
        <p:nvPr/>
      </p:nvGrpSpPr>
      <p:grpSpPr>
        <a:xfrm>
          <a:off x="0" y="0"/>
          <a:ext cx="0" cy="0"/>
          <a:chOff x="0" y="0"/>
          <a:chExt cx="0" cy="0"/>
        </a:xfrm>
      </p:grpSpPr>
      <p:sp>
        <p:nvSpPr>
          <p:cNvPr id="2046" name="Google Shape;2046;p94"/>
          <p:cNvSpPr txBox="1"/>
          <p:nvPr>
            <p:ph idx="1" type="body"/>
          </p:nvPr>
        </p:nvSpPr>
        <p:spPr>
          <a:xfrm>
            <a:off x="324000" y="759300"/>
            <a:ext cx="25335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 leydi (rectangle).</a:t>
            </a:r>
            <a:endParaRPr sz="2000"/>
          </a:p>
        </p:txBody>
      </p:sp>
      <p:sp>
        <p:nvSpPr>
          <p:cNvPr id="2047" name="Google Shape;2047;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mashaakilaadka isku midnimada (congruence)</a:t>
            </a:r>
            <a:endParaRPr/>
          </a:p>
        </p:txBody>
      </p:sp>
      <p:sp>
        <p:nvSpPr>
          <p:cNvPr id="2048" name="Google Shape;2048;p94"/>
          <p:cNvSpPr txBox="1"/>
          <p:nvPr>
            <p:ph idx="1" type="body"/>
          </p:nvPr>
        </p:nvSpPr>
        <p:spPr>
          <a:xfrm>
            <a:off x="324000" y="1145743"/>
            <a:ext cx="84960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Dul saar qalinkaaga leydiga si uu u kala qaybiyo laba qaab.</a:t>
            </a:r>
            <a:endParaRPr sz="2000"/>
          </a:p>
        </p:txBody>
      </p:sp>
      <p:sp>
        <p:nvSpPr>
          <p:cNvPr id="2049" name="Google Shape;2049;p94"/>
          <p:cNvSpPr txBox="1"/>
          <p:nvPr>
            <p:ph idx="1" type="body"/>
          </p:nvPr>
        </p:nvSpPr>
        <p:spPr>
          <a:xfrm>
            <a:off x="324000" y="1532186"/>
            <a:ext cx="84960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Labada qaab ma isku mid (congruent) baa?</a:t>
            </a:r>
            <a:r>
              <a:rPr lang="en-GB" sz="1800">
                <a:solidFill>
                  <a:schemeClr val="accent5"/>
                </a:solidFill>
                <a:latin typeface="Lexend"/>
              </a:rPr>
              <a:t/>
            </a:r>
            <a:r>
              <a:rPr lang="en-GB" sz="1800">
                <a:latin typeface="Lexend"/>
              </a:rPr>
              <a:t/>
            </a:r>
            <a:endParaRPr sz="2000"/>
          </a:p>
        </p:txBody>
      </p:sp>
      <p:sp>
        <p:nvSpPr>
          <p:cNvPr id="2050" name="Google Shape;2050;p94"/>
          <p:cNvSpPr/>
          <p:nvPr/>
        </p:nvSpPr>
        <p:spPr>
          <a:xfrm>
            <a:off x="876325" y="2244050"/>
            <a:ext cx="1300800" cy="18669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051" name="Google Shape;2051;p94"/>
          <p:cNvPicPr preferRelativeResize="0"/>
          <p:nvPr/>
        </p:nvPicPr>
        <p:blipFill>
          <a:blip r:embed="rId3">
            <a:alphaModFix/>
          </a:blip>
          <a:stretch>
            <a:fillRect/>
          </a:stretch>
        </p:blipFill>
        <p:spPr>
          <a:xfrm rot="8307408">
            <a:off x="527457" y="1809078"/>
            <a:ext cx="1892737" cy="2866707"/>
          </a:xfrm>
          <a:prstGeom prst="rect">
            <a:avLst/>
          </a:prstGeom>
          <a:noFill/>
          <a:ln>
            <a:noFill/>
          </a:ln>
        </p:spPr>
      </p:pic>
      <p:sp>
        <p:nvSpPr>
          <p:cNvPr id="2052" name="Google Shape;2052;p94"/>
          <p:cNvSpPr txBox="1"/>
          <p:nvPr/>
        </p:nvSpPr>
        <p:spPr>
          <a:xfrm>
            <a:off x="5964893" y="4157698"/>
            <a:ext cx="585900" cy="243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600">
              <a:latin typeface="Lexend"/>
              <a:ea typeface="Lexend"/>
              <a:cs typeface="Lexend"/>
              <a:sym typeface="Lexend"/>
            </a:endParaRPr>
          </a:p>
        </p:txBody>
      </p:sp>
      <p:sp>
        <p:nvSpPr>
          <p:cNvPr id="2053" name="Google Shape;2053;p94"/>
          <p:cNvSpPr txBox="1"/>
          <p:nvPr/>
        </p:nvSpPr>
        <p:spPr>
          <a:xfrm>
            <a:off x="4073749" y="4157751"/>
            <a:ext cx="573900" cy="243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a:t>
            </a:r>
            <a:endParaRPr sz="1600">
              <a:latin typeface="Lexend"/>
              <a:ea typeface="Lexend"/>
              <a:cs typeface="Lexend"/>
              <a:sym typeface="Lexend"/>
            </a:endParaRPr>
          </a:p>
        </p:txBody>
      </p:sp>
      <p:sp>
        <p:nvSpPr>
          <p:cNvPr id="2054" name="Google Shape;2054;p94"/>
          <p:cNvSpPr txBox="1"/>
          <p:nvPr/>
        </p:nvSpPr>
        <p:spPr>
          <a:xfrm>
            <a:off x="8129404" y="4171661"/>
            <a:ext cx="585900" cy="243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600">
              <a:latin typeface="Lexend"/>
              <a:ea typeface="Lexend"/>
              <a:cs typeface="Lexend"/>
              <a:sym typeface="Lexend"/>
            </a:endParaRPr>
          </a:p>
        </p:txBody>
      </p:sp>
      <p:grpSp>
        <p:nvGrpSpPr>
          <p:cNvPr id="2055" name="Google Shape;2055;p94"/>
          <p:cNvGrpSpPr/>
          <p:nvPr/>
        </p:nvGrpSpPr>
        <p:grpSpPr>
          <a:xfrm>
            <a:off x="2349325" y="1959633"/>
            <a:ext cx="2187650" cy="2193659"/>
            <a:chOff x="2349325" y="1959633"/>
            <a:chExt cx="2187650" cy="2193659"/>
          </a:xfrm>
        </p:grpSpPr>
        <p:pic>
          <p:nvPicPr>
            <p:cNvPr id="2056" name="Google Shape;2056;p94"/>
            <p:cNvPicPr preferRelativeResize="0"/>
            <p:nvPr/>
          </p:nvPicPr>
          <p:blipFill>
            <a:blip r:embed="rId10">
              <a:alphaModFix/>
            </a:blip>
            <a:stretch>
              <a:fillRect/>
            </a:stretch>
          </p:blipFill>
          <p:spPr>
            <a:xfrm flipH="1">
              <a:off x="4108225" y="3343709"/>
              <a:ext cx="428750" cy="809583"/>
            </a:xfrm>
            <a:prstGeom prst="rect">
              <a:avLst/>
            </a:prstGeom>
            <a:noFill/>
            <a:ln>
              <a:noFill/>
            </a:ln>
          </p:spPr>
        </p:pic>
        <p:pic>
          <p:nvPicPr>
            <p:cNvPr id="2057" name="Google Shape;2057;p94"/>
            <p:cNvPicPr preferRelativeResize="0"/>
            <p:nvPr/>
          </p:nvPicPr>
          <p:blipFill rotWithShape="1">
            <a:blip r:embed="rId5">
              <a:alphaModFix/>
            </a:blip>
            <a:srcRect b="0" l="0" r="70143" t="56280"/>
            <a:stretch/>
          </p:blipFill>
          <p:spPr>
            <a:xfrm>
              <a:off x="2349325" y="1959633"/>
              <a:ext cx="2001802" cy="1563495"/>
            </a:xfrm>
            <a:prstGeom prst="rect">
              <a:avLst/>
            </a:prstGeom>
            <a:noFill/>
            <a:ln>
              <a:noFill/>
            </a:ln>
          </p:spPr>
        </p:pic>
      </p:grpSp>
      <p:sp>
        <p:nvSpPr>
          <p:cNvPr id="2058" name="Google Shape;2058;p94"/>
          <p:cNvSpPr txBox="1"/>
          <p:nvPr>
            <p:ph idx="1" type="body"/>
          </p:nvPr>
        </p:nvSpPr>
        <p:spPr>
          <a:xfrm>
            <a:off x="2468493" y="2188738"/>
            <a:ext cx="1831500" cy="84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 labada qaab ay had iyo jeer isku mid (congruent) yihiin.</a:t>
            </a:r>
            <a:r>
              <a:rPr lang="en-GB" sz="1100">
                <a:solidFill>
                  <a:schemeClr val="accent5"/>
                </a:solidFill>
                <a:latin typeface="Lexend"/>
              </a:rPr>
              <a:t/>
            </a:r>
            <a:r>
              <a:rPr lang="en-GB" sz="1100">
                <a:latin typeface="Lexend"/>
              </a:rPr>
              <a:t/>
            </a:r>
            <a:endParaRPr sz="1600"/>
          </a:p>
        </p:txBody>
      </p:sp>
      <p:grpSp>
        <p:nvGrpSpPr>
          <p:cNvPr id="2059" name="Google Shape;2059;p94"/>
          <p:cNvGrpSpPr/>
          <p:nvPr/>
        </p:nvGrpSpPr>
        <p:grpSpPr>
          <a:xfrm>
            <a:off x="4747796" y="1959629"/>
            <a:ext cx="1819727" cy="2199105"/>
            <a:chOff x="4747796" y="1959629"/>
            <a:chExt cx="1819727" cy="2199105"/>
          </a:xfrm>
        </p:grpSpPr>
        <p:pic>
          <p:nvPicPr>
            <p:cNvPr id="2060" name="Google Shape;2060;p94"/>
            <p:cNvPicPr preferRelativeResize="0"/>
            <p:nvPr/>
          </p:nvPicPr>
          <p:blipFill>
            <a:blip r:embed="rId11">
              <a:alphaModFix/>
            </a:blip>
            <a:stretch>
              <a:fillRect/>
            </a:stretch>
          </p:blipFill>
          <p:spPr>
            <a:xfrm flipH="1">
              <a:off x="6067357" y="3533278"/>
              <a:ext cx="500165" cy="625455"/>
            </a:xfrm>
            <a:prstGeom prst="rect">
              <a:avLst/>
            </a:prstGeom>
            <a:noFill/>
            <a:ln>
              <a:noFill/>
            </a:ln>
          </p:spPr>
        </p:pic>
        <p:pic>
          <p:nvPicPr>
            <p:cNvPr id="2061" name="Google Shape;2061;p94"/>
            <p:cNvPicPr preferRelativeResize="0"/>
            <p:nvPr/>
          </p:nvPicPr>
          <p:blipFill rotWithShape="1">
            <a:blip r:embed="rId5">
              <a:alphaModFix/>
            </a:blip>
            <a:srcRect b="0" l="0" r="70143" t="56280"/>
            <a:stretch/>
          </p:blipFill>
          <p:spPr>
            <a:xfrm>
              <a:off x="4747796" y="1959629"/>
              <a:ext cx="1660723" cy="1563495"/>
            </a:xfrm>
            <a:prstGeom prst="rect">
              <a:avLst/>
            </a:prstGeom>
            <a:noFill/>
            <a:ln>
              <a:noFill/>
            </a:ln>
          </p:spPr>
        </p:pic>
      </p:grpSp>
      <p:sp>
        <p:nvSpPr>
          <p:cNvPr id="2062" name="Google Shape;2062;p94"/>
          <p:cNvSpPr txBox="1"/>
          <p:nvPr>
            <p:ph idx="1" type="body"/>
          </p:nvPr>
        </p:nvSpPr>
        <p:spPr>
          <a:xfrm>
            <a:off x="4857907" y="2188750"/>
            <a:ext cx="1494000" cy="89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inay waligood isku mid (congruent) noqon karin.</a:t>
            </a:r>
            <a:r>
              <a:rPr lang="en-GB" sz="1100">
                <a:solidFill>
                  <a:schemeClr val="accent5"/>
                </a:solidFill>
                <a:latin typeface="Lexend"/>
              </a:rPr>
              <a:t/>
            </a:r>
            <a:r>
              <a:rPr lang="en-GB" sz="1100">
                <a:latin typeface="Lexend"/>
              </a:rPr>
              <a:t/>
            </a:r>
            <a:endParaRPr sz="1600"/>
          </a:p>
        </p:txBody>
      </p:sp>
      <p:grpSp>
        <p:nvGrpSpPr>
          <p:cNvPr id="2063" name="Google Shape;2063;p94"/>
          <p:cNvGrpSpPr/>
          <p:nvPr/>
        </p:nvGrpSpPr>
        <p:grpSpPr>
          <a:xfrm>
            <a:off x="6616523" y="1959633"/>
            <a:ext cx="2110594" cy="2212544"/>
            <a:chOff x="6616523" y="1959633"/>
            <a:chExt cx="2110594" cy="2212544"/>
          </a:xfrm>
        </p:grpSpPr>
        <p:pic>
          <p:nvPicPr>
            <p:cNvPr id="2064" name="Google Shape;2064;p94"/>
            <p:cNvPicPr preferRelativeResize="0"/>
            <p:nvPr/>
          </p:nvPicPr>
          <p:blipFill>
            <a:blip r:embed="rId10">
              <a:alphaModFix/>
            </a:blip>
            <a:stretch>
              <a:fillRect/>
            </a:stretch>
          </p:blipFill>
          <p:spPr>
            <a:xfrm>
              <a:off x="8174104" y="3558677"/>
              <a:ext cx="553013" cy="613500"/>
            </a:xfrm>
            <a:prstGeom prst="rect">
              <a:avLst/>
            </a:prstGeom>
            <a:noFill/>
            <a:ln>
              <a:noFill/>
            </a:ln>
          </p:spPr>
        </p:pic>
        <p:pic>
          <p:nvPicPr>
            <p:cNvPr id="2065" name="Google Shape;2065;p94"/>
            <p:cNvPicPr preferRelativeResize="0"/>
            <p:nvPr/>
          </p:nvPicPr>
          <p:blipFill rotWithShape="1">
            <a:blip r:embed="rId5">
              <a:alphaModFix/>
            </a:blip>
            <a:srcRect b="0" l="0" r="70143" t="56280"/>
            <a:stretch/>
          </p:blipFill>
          <p:spPr>
            <a:xfrm>
              <a:off x="6616523" y="1959633"/>
              <a:ext cx="2001802" cy="1563495"/>
            </a:xfrm>
            <a:prstGeom prst="rect">
              <a:avLst/>
            </a:prstGeom>
            <a:noFill/>
            <a:ln>
              <a:noFill/>
            </a:ln>
          </p:spPr>
        </p:pic>
      </p:grpSp>
      <p:sp>
        <p:nvSpPr>
          <p:cNvPr id="2066" name="Google Shape;2066;p94"/>
          <p:cNvSpPr txBox="1"/>
          <p:nvPr>
            <p:ph idx="1" type="body"/>
          </p:nvPr>
        </p:nvSpPr>
        <p:spPr>
          <a:xfrm>
            <a:off x="6735700" y="2188750"/>
            <a:ext cx="1798800" cy="108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inay mararka qaarkood isku mid (congruent) yihiin, mararka qaarkoodna aan isku mid ahayn.</a:t>
            </a:r>
            <a:r>
              <a:rPr lang="en-GB" sz="1100">
                <a:solidFill>
                  <a:schemeClr val="accent5"/>
                </a:solidFill>
                <a:latin typeface="Lexend"/>
              </a:rPr>
              <a:t/>
            </a:r>
            <a:r>
              <a:rPr lang="en-GB" sz="1100">
                <a:latin typeface="Lexend"/>
              </a:rPr>
              <a:t/>
            </a:r>
            <a:endParaRPr sz="1600"/>
          </a:p>
        </p:txBody>
      </p:sp>
      <p:sp>
        <p:nvSpPr>
          <p:cNvPr id="2067" name="Google Shape;2067;p94"/>
          <p:cNvSpPr txBox="1"/>
          <p:nvPr>
            <p:ph idx="1" type="body"/>
          </p:nvPr>
        </p:nvSpPr>
        <p:spPr>
          <a:xfrm>
            <a:off x="324000" y="4498549"/>
            <a:ext cx="3045600" cy="35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Yaa aad la raacsan tahay?</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5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5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5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0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5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5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6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0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1" name="Shape 2071"/>
        <p:cNvGrpSpPr/>
        <p:nvPr/>
      </p:nvGrpSpPr>
      <p:grpSpPr>
        <a:xfrm>
          <a:off x="0" y="0"/>
          <a:ext cx="0" cy="0"/>
          <a:chOff x="0" y="0"/>
          <a:chExt cx="0" cy="0"/>
        </a:xfrm>
      </p:grpSpPr>
      <p:sp>
        <p:nvSpPr>
          <p:cNvPr id="2072" name="Google Shape;2072;p95"/>
          <p:cNvSpPr txBox="1"/>
          <p:nvPr>
            <p:ph idx="1" type="body"/>
          </p:nvPr>
        </p:nvSpPr>
        <p:spPr>
          <a:xfrm>
            <a:off x="324000" y="759300"/>
            <a:ext cx="50973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Maxay Caasha u qaldan tahay?</a:t>
            </a:r>
            <a:endParaRPr sz="2000"/>
          </a:p>
        </p:txBody>
      </p:sp>
      <p:sp>
        <p:nvSpPr>
          <p:cNvPr id="2073" name="Google Shape;2073;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dhibaatooyinka isku ekaanshaha (congruence)</a:t>
            </a:r>
            <a:endParaRPr/>
          </a:p>
        </p:txBody>
      </p:sp>
      <p:sp>
        <p:nvSpPr>
          <p:cNvPr id="2074" name="Google Shape;2074;p95"/>
          <p:cNvSpPr/>
          <p:nvPr/>
        </p:nvSpPr>
        <p:spPr>
          <a:xfrm>
            <a:off x="3848125" y="2167850"/>
            <a:ext cx="1300800" cy="18669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075" name="Google Shape;2075;p95"/>
          <p:cNvPicPr preferRelativeResize="0"/>
          <p:nvPr/>
        </p:nvPicPr>
        <p:blipFill>
          <a:blip r:embed="rId3">
            <a:alphaModFix/>
          </a:blip>
          <a:stretch>
            <a:fillRect/>
          </a:stretch>
        </p:blipFill>
        <p:spPr>
          <a:xfrm rot="9222684">
            <a:off x="3499256" y="1346436"/>
            <a:ext cx="1892737" cy="2866707"/>
          </a:xfrm>
          <a:prstGeom prst="rect">
            <a:avLst/>
          </a:prstGeom>
          <a:noFill/>
          <a:ln>
            <a:noFill/>
          </a:ln>
        </p:spPr>
      </p:pic>
      <p:sp>
        <p:nvSpPr>
          <p:cNvPr id="2076" name="Google Shape;2076;p95"/>
          <p:cNvSpPr txBox="1"/>
          <p:nvPr/>
        </p:nvSpPr>
        <p:spPr>
          <a:xfrm>
            <a:off x="475999" y="3434844"/>
            <a:ext cx="573900" cy="243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a:t>
            </a:r>
            <a:endParaRPr sz="1600">
              <a:latin typeface="Lexend"/>
              <a:ea typeface="Lexend"/>
              <a:cs typeface="Lexend"/>
              <a:sym typeface="Lexend"/>
            </a:endParaRPr>
          </a:p>
        </p:txBody>
      </p:sp>
      <p:grpSp>
        <p:nvGrpSpPr>
          <p:cNvPr id="2077" name="Google Shape;2077;p95"/>
          <p:cNvGrpSpPr/>
          <p:nvPr/>
        </p:nvGrpSpPr>
        <p:grpSpPr>
          <a:xfrm flipH="1">
            <a:off x="520525" y="1241175"/>
            <a:ext cx="2187650" cy="2193659"/>
            <a:chOff x="2349325" y="1959633"/>
            <a:chExt cx="2187650" cy="2193659"/>
          </a:xfrm>
        </p:grpSpPr>
        <p:pic>
          <p:nvPicPr>
            <p:cNvPr id="2078" name="Google Shape;2078;p95"/>
            <p:cNvPicPr preferRelativeResize="0"/>
            <p:nvPr/>
          </p:nvPicPr>
          <p:blipFill>
            <a:blip r:embed="rId4">
              <a:alphaModFix/>
            </a:blip>
            <a:stretch>
              <a:fillRect/>
            </a:stretch>
          </p:blipFill>
          <p:spPr>
            <a:xfrm flipH="1">
              <a:off x="4108225" y="3343709"/>
              <a:ext cx="428750" cy="809583"/>
            </a:xfrm>
            <a:prstGeom prst="rect">
              <a:avLst/>
            </a:prstGeom>
            <a:noFill/>
            <a:ln>
              <a:noFill/>
            </a:ln>
          </p:spPr>
        </p:pic>
        <p:pic>
          <p:nvPicPr>
            <p:cNvPr id="2079" name="Google Shape;2079;p95"/>
            <p:cNvPicPr preferRelativeResize="0"/>
            <p:nvPr/>
          </p:nvPicPr>
          <p:blipFill rotWithShape="1">
            <a:blip r:embed="rId5">
              <a:alphaModFix/>
            </a:blip>
            <a:srcRect b="0" l="0" r="70143" t="56280"/>
            <a:stretch/>
          </p:blipFill>
          <p:spPr>
            <a:xfrm>
              <a:off x="2349325" y="1959633"/>
              <a:ext cx="2001802" cy="1563495"/>
            </a:xfrm>
            <a:prstGeom prst="rect">
              <a:avLst/>
            </a:prstGeom>
            <a:noFill/>
            <a:ln>
              <a:noFill/>
            </a:ln>
          </p:spPr>
        </p:pic>
      </p:grpSp>
      <p:sp>
        <p:nvSpPr>
          <p:cNvPr id="2080" name="Google Shape;2080;p95"/>
          <p:cNvSpPr txBox="1"/>
          <p:nvPr>
            <p:ph idx="1" type="body"/>
          </p:nvPr>
        </p:nvSpPr>
        <p:spPr>
          <a:xfrm>
            <a:off x="792093" y="1502938"/>
            <a:ext cx="1831500" cy="84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 labada qaab ay had iyo jeer isku ekaan doonaan.</a:t>
            </a:r>
            <a:r>
              <a:rPr lang="en-GB" sz="1100">
                <a:solidFill>
                  <a:schemeClr val="accent5"/>
                </a:solidFill>
                <a:latin typeface="Lexend"/>
              </a:rPr>
              <a:t/>
            </a:r>
            <a:r>
              <a:rPr lang="en-GB" sz="1100">
                <a:latin typeface="Lexend"/>
              </a:rPr>
              <a:t/>
            </a:r>
            <a:endParaRPr sz="1600"/>
          </a:p>
        </p:txBody>
      </p:sp>
      <p:sp>
        <p:nvSpPr>
          <p:cNvPr id="2081" name="Google Shape;2081;p95"/>
          <p:cNvSpPr txBox="1"/>
          <p:nvPr>
            <p:ph idx="1" type="body"/>
          </p:nvPr>
        </p:nvSpPr>
        <p:spPr>
          <a:xfrm>
            <a:off x="5593850" y="2208550"/>
            <a:ext cx="2966700" cy="56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saddexagal iyo trapezium</a:t>
            </a:r>
            <a:endParaRPr sz="1800"/>
          </a:p>
        </p:txBody>
      </p:sp>
      <p:sp>
        <p:nvSpPr>
          <p:cNvPr id="2082" name="Google Shape;2082;p95"/>
          <p:cNvSpPr txBox="1"/>
          <p:nvPr>
            <p:ph idx="1" type="body"/>
          </p:nvPr>
        </p:nvSpPr>
        <p:spPr>
          <a:xfrm>
            <a:off x="3372000" y="1368900"/>
            <a:ext cx="50973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tusaale qaabab aan isku ekeyn:</a:t>
            </a:r>
            <a:r>
              <a:rPr lang="en-GB" sz="1800">
                <a:solidFill>
                  <a:schemeClr val="accent5"/>
                </a:solidFill>
                <a:latin typeface="Lexend"/>
              </a:rPr>
              <a:t/>
            </a:r>
            <a:r>
              <a:rPr lang="en-GB" sz="1800">
                <a:latin typeface="Lexend"/>
              </a:rPr>
              <a:t/>
            </a:r>
            <a:endParaRPr sz="2000"/>
          </a:p>
        </p:txBody>
      </p:sp>
      <p:sp>
        <p:nvSpPr>
          <p:cNvPr id="2083" name="Google Shape;2083;p95"/>
          <p:cNvSpPr/>
          <p:nvPr/>
        </p:nvSpPr>
        <p:spPr>
          <a:xfrm>
            <a:off x="3951575" y="2167850"/>
            <a:ext cx="1208325" cy="1175650"/>
          </a:xfrm>
          <a:custGeom>
            <a:rect b="b" l="l" r="r" t="t"/>
            <a:pathLst>
              <a:path extrusionOk="0" h="47026" w="48333">
                <a:moveTo>
                  <a:pt x="0" y="0"/>
                </a:moveTo>
                <a:lnTo>
                  <a:pt x="48333" y="0"/>
                </a:lnTo>
                <a:lnTo>
                  <a:pt x="48333" y="47026"/>
                </a:lnTo>
                <a:close/>
              </a:path>
            </a:pathLst>
          </a:custGeom>
          <a:noFill/>
          <a:ln cap="flat" cmpd="sng" w="38100">
            <a:solidFill>
              <a:schemeClr val="accent5"/>
            </a:solidFill>
            <a:prstDash val="solid"/>
            <a:round/>
            <a:headEnd len="med" w="med" type="none"/>
            <a:tailEnd len="med" w="med" type="none"/>
          </a:ln>
        </p:spPr>
        <p:txBody>
          <a:bodyPr wrap="square">
            <a:normAutofit/>
          </a:bodyPr>
          <a:p/>
        </p:txBody>
      </p:sp>
      <p:sp>
        <p:nvSpPr>
          <p:cNvPr id="2084" name="Google Shape;2084;p95"/>
          <p:cNvSpPr/>
          <p:nvPr/>
        </p:nvSpPr>
        <p:spPr>
          <a:xfrm>
            <a:off x="3848175" y="2336575"/>
            <a:ext cx="1311725" cy="1698175"/>
          </a:xfrm>
          <a:custGeom>
            <a:rect b="b" l="l" r="r" t="t"/>
            <a:pathLst>
              <a:path extrusionOk="0" h="67927" w="52469">
                <a:moveTo>
                  <a:pt x="0" y="0"/>
                </a:moveTo>
                <a:lnTo>
                  <a:pt x="0" y="67927"/>
                </a:lnTo>
                <a:lnTo>
                  <a:pt x="52469" y="67927"/>
                </a:lnTo>
                <a:lnTo>
                  <a:pt x="52469" y="49857"/>
                </a:lnTo>
                <a:close/>
              </a:path>
            </a:pathLst>
          </a:custGeom>
          <a:noFill/>
          <a:ln cap="flat" cmpd="sng" w="38100">
            <a:solidFill>
              <a:schemeClr val="accent5"/>
            </a:solidFill>
            <a:prstDash val="solid"/>
            <a:round/>
            <a:headEnd len="med" w="med" type="none"/>
            <a:tailEnd len="med" w="med" type="none"/>
          </a:ln>
        </p:spPr>
        <p:txBody>
          <a:bodyPr wrap="square">
            <a:normAutofit/>
          </a:body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8" name="Shape 2088"/>
        <p:cNvGrpSpPr/>
        <p:nvPr/>
      </p:nvGrpSpPr>
      <p:grpSpPr>
        <a:xfrm>
          <a:off x="0" y="0"/>
          <a:ext cx="0" cy="0"/>
          <a:chOff x="0" y="0"/>
          <a:chExt cx="0" cy="0"/>
        </a:xfrm>
      </p:grpSpPr>
      <p:sp>
        <p:nvSpPr>
          <p:cNvPr id="2089" name="Google Shape;2089;p96"/>
          <p:cNvSpPr txBox="1"/>
          <p:nvPr>
            <p:ph idx="1" type="body"/>
          </p:nvPr>
        </p:nvSpPr>
        <p:spPr>
          <a:xfrm>
            <a:off x="324000" y="759300"/>
            <a:ext cx="50973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Maxay Caasha khalad u tahay?</a:t>
            </a:r>
            <a:endParaRPr sz="2000"/>
          </a:p>
        </p:txBody>
      </p:sp>
      <p:sp>
        <p:nvSpPr>
          <p:cNvPr id="2090" name="Google Shape;2090;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dhibaatooyinka isku ekaanshaha (congruence)</a:t>
            </a:r>
            <a:endParaRPr/>
          </a:p>
        </p:txBody>
      </p:sp>
      <p:sp>
        <p:nvSpPr>
          <p:cNvPr id="2091" name="Google Shape;2091;p96"/>
          <p:cNvSpPr txBox="1"/>
          <p:nvPr/>
        </p:nvSpPr>
        <p:spPr>
          <a:xfrm>
            <a:off x="475999" y="3434844"/>
            <a:ext cx="573900" cy="243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a:t>
            </a:r>
            <a:endParaRPr sz="1600">
              <a:latin typeface="Lexend"/>
              <a:ea typeface="Lexend"/>
              <a:cs typeface="Lexend"/>
              <a:sym typeface="Lexend"/>
            </a:endParaRPr>
          </a:p>
        </p:txBody>
      </p:sp>
      <p:grpSp>
        <p:nvGrpSpPr>
          <p:cNvPr id="2092" name="Google Shape;2092;p96"/>
          <p:cNvGrpSpPr/>
          <p:nvPr/>
        </p:nvGrpSpPr>
        <p:grpSpPr>
          <a:xfrm flipH="1">
            <a:off x="520525" y="1241175"/>
            <a:ext cx="2187650" cy="2193659"/>
            <a:chOff x="2349325" y="1959633"/>
            <a:chExt cx="2187650" cy="2193659"/>
          </a:xfrm>
        </p:grpSpPr>
        <p:pic>
          <p:nvPicPr>
            <p:cNvPr id="2093" name="Google Shape;2093;p96"/>
            <p:cNvPicPr preferRelativeResize="0"/>
            <p:nvPr/>
          </p:nvPicPr>
          <p:blipFill>
            <a:blip r:embed="rId3">
              <a:alphaModFix/>
            </a:blip>
            <a:stretch>
              <a:fillRect/>
            </a:stretch>
          </p:blipFill>
          <p:spPr>
            <a:xfrm flipH="1">
              <a:off x="4108225" y="3343709"/>
              <a:ext cx="428750" cy="809583"/>
            </a:xfrm>
            <a:prstGeom prst="rect">
              <a:avLst/>
            </a:prstGeom>
            <a:noFill/>
            <a:ln>
              <a:noFill/>
            </a:ln>
          </p:spPr>
        </p:pic>
        <p:pic>
          <p:nvPicPr>
            <p:cNvPr id="2094" name="Google Shape;2094;p96"/>
            <p:cNvPicPr preferRelativeResize="0"/>
            <p:nvPr/>
          </p:nvPicPr>
          <p:blipFill rotWithShape="1">
            <a:blip r:embed="rId4">
              <a:alphaModFix/>
            </a:blip>
            <a:srcRect b="0" l="0" r="70143" t="56280"/>
            <a:stretch/>
          </p:blipFill>
          <p:spPr>
            <a:xfrm>
              <a:off x="2349325" y="1959633"/>
              <a:ext cx="2001802" cy="1563495"/>
            </a:xfrm>
            <a:prstGeom prst="rect">
              <a:avLst/>
            </a:prstGeom>
            <a:noFill/>
            <a:ln>
              <a:noFill/>
            </a:ln>
          </p:spPr>
        </p:pic>
      </p:grpSp>
      <p:sp>
        <p:nvSpPr>
          <p:cNvPr id="2095" name="Google Shape;2095;p96"/>
          <p:cNvSpPr txBox="1"/>
          <p:nvPr>
            <p:ph idx="1" type="body"/>
          </p:nvPr>
        </p:nvSpPr>
        <p:spPr>
          <a:xfrm>
            <a:off x="792093" y="1502938"/>
            <a:ext cx="1831500" cy="84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 labada qaab ay had iyo jeer isku ekaan doonaan.</a:t>
            </a:r>
            <a:r>
              <a:rPr lang="en-GB" sz="1100">
                <a:solidFill>
                  <a:schemeClr val="accent5"/>
                </a:solidFill>
                <a:latin typeface="Lexend"/>
              </a:rPr>
              <a:t/>
            </a:r>
            <a:r>
              <a:rPr lang="en-GB" sz="1100">
                <a:latin typeface="Lexend"/>
              </a:rPr>
              <a:t/>
            </a:r>
            <a:endParaRPr sz="1600"/>
          </a:p>
        </p:txBody>
      </p:sp>
      <p:sp>
        <p:nvSpPr>
          <p:cNvPr id="2096" name="Google Shape;2096;p96"/>
          <p:cNvSpPr/>
          <p:nvPr/>
        </p:nvSpPr>
        <p:spPr>
          <a:xfrm>
            <a:off x="3848125" y="2167850"/>
            <a:ext cx="1300800" cy="18669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097" name="Google Shape;2097;p96"/>
          <p:cNvPicPr preferRelativeResize="0"/>
          <p:nvPr/>
        </p:nvPicPr>
        <p:blipFill>
          <a:blip r:embed="rId5">
            <a:alphaModFix/>
          </a:blip>
          <a:stretch>
            <a:fillRect/>
          </a:stretch>
        </p:blipFill>
        <p:spPr>
          <a:xfrm rot="8100003">
            <a:off x="3526031" y="1916411"/>
            <a:ext cx="1892737" cy="2866707"/>
          </a:xfrm>
          <a:prstGeom prst="rect">
            <a:avLst/>
          </a:prstGeom>
          <a:noFill/>
          <a:ln>
            <a:noFill/>
          </a:ln>
        </p:spPr>
      </p:pic>
      <p:sp>
        <p:nvSpPr>
          <p:cNvPr id="2098" name="Google Shape;2098;p96"/>
          <p:cNvSpPr txBox="1"/>
          <p:nvPr>
            <p:ph idx="1" type="body"/>
          </p:nvPr>
        </p:nvSpPr>
        <p:spPr>
          <a:xfrm>
            <a:off x="5774400" y="2178725"/>
            <a:ext cx="2924400" cy="73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laba trapezium laakiin dhererka tooska ah oo kala duwan</a:t>
            </a:r>
            <a:endParaRPr sz="1800"/>
          </a:p>
        </p:txBody>
      </p:sp>
      <p:sp>
        <p:nvSpPr>
          <p:cNvPr id="2099" name="Google Shape;2099;p96"/>
          <p:cNvSpPr txBox="1"/>
          <p:nvPr>
            <p:ph idx="1" type="body"/>
          </p:nvPr>
        </p:nvSpPr>
        <p:spPr>
          <a:xfrm>
            <a:off x="3372000" y="1368900"/>
            <a:ext cx="50973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tusaale qaabab aan isku ekeyn:</a:t>
            </a:r>
            <a:r>
              <a:rPr lang="en-GB" sz="1800">
                <a:solidFill>
                  <a:schemeClr val="accent5"/>
                </a:solidFill>
                <a:latin typeface="Lexend"/>
              </a:rPr>
              <a:t/>
            </a:r>
            <a:r>
              <a:rPr lang="en-GB" sz="1800">
                <a:latin typeface="Lexend"/>
              </a:rPr>
              <a:t/>
            </a:r>
            <a:endParaRPr sz="2000"/>
          </a:p>
        </p:txBody>
      </p:sp>
      <p:sp>
        <p:nvSpPr>
          <p:cNvPr id="2100" name="Google Shape;2100;p96"/>
          <p:cNvSpPr/>
          <p:nvPr/>
        </p:nvSpPr>
        <p:spPr>
          <a:xfrm>
            <a:off x="3859050" y="2178725"/>
            <a:ext cx="1289950" cy="1404275"/>
          </a:xfrm>
          <a:custGeom>
            <a:rect b="b" l="l" r="r" t="t"/>
            <a:pathLst>
              <a:path extrusionOk="0" h="56171" w="51598">
                <a:moveTo>
                  <a:pt x="0" y="31134"/>
                </a:moveTo>
                <a:lnTo>
                  <a:pt x="0" y="0"/>
                </a:lnTo>
                <a:lnTo>
                  <a:pt x="51598" y="0"/>
                </a:lnTo>
                <a:lnTo>
                  <a:pt x="51598" y="56171"/>
                </a:lnTo>
                <a:close/>
              </a:path>
            </a:pathLst>
          </a:custGeom>
          <a:noFill/>
          <a:ln cap="flat" cmpd="sng" w="38100">
            <a:solidFill>
              <a:schemeClr val="accent5"/>
            </a:solidFill>
            <a:prstDash val="solid"/>
            <a:round/>
            <a:headEnd len="med" w="med" type="none"/>
            <a:tailEnd len="med" w="med" type="none"/>
          </a:ln>
        </p:spPr>
        <p:txBody>
          <a:bodyPr wrap="square">
            <a:normAutofit/>
          </a:bodyPr>
          <a:p/>
        </p:txBody>
      </p:sp>
      <p:sp>
        <p:nvSpPr>
          <p:cNvPr id="2101" name="Google Shape;2101;p96"/>
          <p:cNvSpPr/>
          <p:nvPr/>
        </p:nvSpPr>
        <p:spPr>
          <a:xfrm>
            <a:off x="3852625" y="3163025"/>
            <a:ext cx="1301650" cy="869825"/>
          </a:xfrm>
          <a:custGeom>
            <a:rect b="b" l="l" r="r" t="t"/>
            <a:pathLst>
              <a:path extrusionOk="0" h="34793" w="52066">
                <a:moveTo>
                  <a:pt x="0" y="0"/>
                </a:moveTo>
                <a:lnTo>
                  <a:pt x="0" y="34793"/>
                </a:lnTo>
                <a:lnTo>
                  <a:pt x="52066" y="34793"/>
                </a:lnTo>
                <a:lnTo>
                  <a:pt x="52066" y="24380"/>
                </a:lnTo>
                <a:close/>
              </a:path>
            </a:pathLst>
          </a:custGeom>
          <a:noFill/>
          <a:ln cap="flat" cmpd="sng" w="38100">
            <a:solidFill>
              <a:schemeClr val="accent5"/>
            </a:solidFill>
            <a:prstDash val="solid"/>
            <a:round/>
            <a:headEnd len="med" w="med" type="none"/>
            <a:tailEnd len="med" w="med" type="none"/>
          </a:ln>
        </p:spPr>
        <p:txBody>
          <a:bodyPr wrap="square">
            <a:normAutofit/>
          </a:body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5" name="Shape 2105"/>
        <p:cNvGrpSpPr/>
        <p:nvPr/>
      </p:nvGrpSpPr>
      <p:grpSpPr>
        <a:xfrm>
          <a:off x="0" y="0"/>
          <a:ext cx="0" cy="0"/>
          <a:chOff x="0" y="0"/>
          <a:chExt cx="0" cy="0"/>
        </a:xfrm>
      </p:grpSpPr>
      <p:sp>
        <p:nvSpPr>
          <p:cNvPr id="2106" name="Google Shape;2106;p97"/>
          <p:cNvSpPr/>
          <p:nvPr/>
        </p:nvSpPr>
        <p:spPr>
          <a:xfrm>
            <a:off x="3848125" y="2167850"/>
            <a:ext cx="1300800" cy="18669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7" name="Google Shape;2107;p97"/>
          <p:cNvSpPr txBox="1"/>
          <p:nvPr>
            <p:ph idx="1" type="body"/>
          </p:nvPr>
        </p:nvSpPr>
        <p:spPr>
          <a:xfrm>
            <a:off x="324000" y="759300"/>
            <a:ext cx="50973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Maxay Nuur khalad u tahay?</a:t>
            </a:r>
            <a:endParaRPr sz="2000"/>
          </a:p>
        </p:txBody>
      </p:sp>
      <p:sp>
        <p:nvSpPr>
          <p:cNvPr id="2108" name="Google Shape;2108;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dhibaatooyinka isku ekaanshaha (congruence)</a:t>
            </a:r>
            <a:endParaRPr/>
          </a:p>
        </p:txBody>
      </p:sp>
      <p:pic>
        <p:nvPicPr>
          <p:cNvPr id="2109" name="Google Shape;2109;p97"/>
          <p:cNvPicPr preferRelativeResize="0"/>
          <p:nvPr/>
        </p:nvPicPr>
        <p:blipFill rotWithShape="1">
          <a:blip r:embed="rId3">
            <a:alphaModFix/>
          </a:blip>
          <a:srcRect b="0" l="0" r="70143" t="56280"/>
          <a:stretch/>
        </p:blipFill>
        <p:spPr>
          <a:xfrm flipH="1">
            <a:off x="706373" y="1241175"/>
            <a:ext cx="2001802" cy="1563495"/>
          </a:xfrm>
          <a:prstGeom prst="rect">
            <a:avLst/>
          </a:prstGeom>
          <a:noFill/>
          <a:ln>
            <a:noFill/>
          </a:ln>
        </p:spPr>
      </p:pic>
      <p:pic>
        <p:nvPicPr>
          <p:cNvPr id="2110" name="Google Shape;2110;p97"/>
          <p:cNvPicPr preferRelativeResize="0"/>
          <p:nvPr/>
        </p:nvPicPr>
        <p:blipFill>
          <a:blip r:embed="rId4">
            <a:alphaModFix/>
          </a:blip>
          <a:stretch>
            <a:fillRect/>
          </a:stretch>
        </p:blipFill>
        <p:spPr>
          <a:xfrm rot="9815615">
            <a:off x="3380777" y="1359081"/>
            <a:ext cx="2195540" cy="3325344"/>
          </a:xfrm>
          <a:prstGeom prst="rect">
            <a:avLst/>
          </a:prstGeom>
          <a:noFill/>
          <a:ln>
            <a:noFill/>
          </a:ln>
        </p:spPr>
      </p:pic>
      <p:sp>
        <p:nvSpPr>
          <p:cNvPr id="2111" name="Google Shape;2111;p97"/>
          <p:cNvSpPr txBox="1"/>
          <p:nvPr>
            <p:ph idx="1" type="body"/>
          </p:nvPr>
        </p:nvSpPr>
        <p:spPr>
          <a:xfrm>
            <a:off x="5774400" y="2149550"/>
            <a:ext cx="2924400" cy="3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 saddexagal xagal qumman (right-angled)</a:t>
            </a:r>
            <a:endParaRPr sz="1800"/>
          </a:p>
        </p:txBody>
      </p:sp>
      <p:sp>
        <p:nvSpPr>
          <p:cNvPr id="2112" name="Google Shape;2112;p97"/>
          <p:cNvSpPr txBox="1"/>
          <p:nvPr>
            <p:ph idx="1" type="body"/>
          </p:nvPr>
        </p:nvSpPr>
        <p:spPr>
          <a:xfrm>
            <a:off x="3372000" y="1368900"/>
            <a:ext cx="50973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tusaale qaabab isku ekeyn:</a:t>
            </a:r>
            <a:r>
              <a:rPr lang="en-GB" sz="1800">
                <a:solidFill>
                  <a:schemeClr val="accent5"/>
                </a:solidFill>
                <a:latin typeface="Lexend"/>
              </a:rPr>
              <a:t/>
            </a:r>
            <a:r>
              <a:rPr lang="en-GB" sz="1800">
                <a:latin typeface="Lexend"/>
              </a:rPr>
              <a:t/>
            </a:r>
            <a:endParaRPr sz="2000"/>
          </a:p>
        </p:txBody>
      </p:sp>
      <p:sp>
        <p:nvSpPr>
          <p:cNvPr id="2113" name="Google Shape;2113;p97"/>
          <p:cNvSpPr txBox="1"/>
          <p:nvPr/>
        </p:nvSpPr>
        <p:spPr>
          <a:xfrm>
            <a:off x="376990" y="3428272"/>
            <a:ext cx="585900" cy="243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600">
              <a:latin typeface="Lexend"/>
              <a:ea typeface="Lexend"/>
              <a:cs typeface="Lexend"/>
              <a:sym typeface="Lexend"/>
            </a:endParaRPr>
          </a:p>
        </p:txBody>
      </p:sp>
      <p:pic>
        <p:nvPicPr>
          <p:cNvPr id="2114" name="Google Shape;2114;p97"/>
          <p:cNvPicPr preferRelativeResize="0"/>
          <p:nvPr/>
        </p:nvPicPr>
        <p:blipFill>
          <a:blip r:embed="rId8">
            <a:alphaModFix/>
          </a:blip>
          <a:stretch>
            <a:fillRect/>
          </a:stretch>
        </p:blipFill>
        <p:spPr>
          <a:xfrm>
            <a:off x="479454" y="2803852"/>
            <a:ext cx="500165" cy="625455"/>
          </a:xfrm>
          <a:prstGeom prst="rect">
            <a:avLst/>
          </a:prstGeom>
          <a:noFill/>
          <a:ln>
            <a:noFill/>
          </a:ln>
        </p:spPr>
      </p:pic>
      <p:sp>
        <p:nvSpPr>
          <p:cNvPr id="2115" name="Google Shape;2115;p97"/>
          <p:cNvSpPr txBox="1"/>
          <p:nvPr>
            <p:ph idx="1" type="body"/>
          </p:nvPr>
        </p:nvSpPr>
        <p:spPr>
          <a:xfrm>
            <a:off x="882129" y="1514649"/>
            <a:ext cx="1494000" cy="89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inay waligood isku ekaan karin.</a:t>
            </a:r>
            <a:r>
              <a:rPr lang="en-GB" sz="1100">
                <a:solidFill>
                  <a:schemeClr val="accent5"/>
                </a:solidFill>
                <a:latin typeface="Lexend"/>
              </a:rPr>
              <a:t/>
            </a:r>
            <a:r>
              <a:rPr lang="en-GB" sz="1100">
                <a:latin typeface="Lexend"/>
              </a:rPr>
              <a:t/>
            </a:r>
            <a:endParaRPr sz="1600"/>
          </a:p>
        </p:txBody>
      </p:sp>
      <p:sp>
        <p:nvSpPr>
          <p:cNvPr id="2116" name="Google Shape;2116;p97"/>
          <p:cNvSpPr txBox="1"/>
          <p:nvPr>
            <p:ph idx="1" type="body"/>
          </p:nvPr>
        </p:nvSpPr>
        <p:spPr>
          <a:xfrm>
            <a:off x="5774400" y="2645625"/>
            <a:ext cx="3109200" cy="62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Geesaha iska soo horjeeda ee leydigu waa isku dherer.</a:t>
            </a:r>
            <a:endParaRPr sz="1800"/>
          </a:p>
        </p:txBody>
      </p:sp>
      <p:sp>
        <p:nvSpPr>
          <p:cNvPr id="2117" name="Google Shape;2117;p97"/>
          <p:cNvSpPr txBox="1"/>
          <p:nvPr>
            <p:ph idx="1" type="body"/>
          </p:nvPr>
        </p:nvSpPr>
        <p:spPr>
          <a:xfrm>
            <a:off x="5774400" y="3483822"/>
            <a:ext cx="2924400" cy="131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Geesaha iska soo horjeeda ee leydigu waa isbarbar yaal, xaglaha beddelka ah ee khadadka isbarbar yaalna waa isku qiyaas.</a:t>
            </a:r>
            <a:endParaRPr sz="1800"/>
          </a:p>
        </p:txBody>
      </p:sp>
      <p:grpSp>
        <p:nvGrpSpPr>
          <p:cNvPr id="2118" name="Google Shape;2118;p97"/>
          <p:cNvGrpSpPr/>
          <p:nvPr/>
        </p:nvGrpSpPr>
        <p:grpSpPr>
          <a:xfrm>
            <a:off x="3848125" y="2154987"/>
            <a:ext cx="1312114" cy="1879763"/>
            <a:chOff x="3848125" y="2154987"/>
            <a:chExt cx="1312114" cy="1879763"/>
          </a:xfrm>
        </p:grpSpPr>
        <p:sp>
          <p:nvSpPr>
            <p:cNvPr id="2119" name="Google Shape;2119;p97"/>
            <p:cNvSpPr/>
            <p:nvPr/>
          </p:nvSpPr>
          <p:spPr>
            <a:xfrm>
              <a:off x="3848125" y="3892850"/>
              <a:ext cx="141900" cy="141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0" name="Google Shape;2120;p97"/>
            <p:cNvSpPr/>
            <p:nvPr/>
          </p:nvSpPr>
          <p:spPr>
            <a:xfrm>
              <a:off x="5018339" y="2162021"/>
              <a:ext cx="141900" cy="141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1" name="Google Shape;2121;p97"/>
            <p:cNvSpPr/>
            <p:nvPr/>
          </p:nvSpPr>
          <p:spPr>
            <a:xfrm>
              <a:off x="3853550" y="2368425"/>
              <a:ext cx="1219500" cy="1664400"/>
            </a:xfrm>
            <a:prstGeom prst="rtTriangl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2" name="Google Shape;2122;p97"/>
            <p:cNvSpPr/>
            <p:nvPr/>
          </p:nvSpPr>
          <p:spPr>
            <a:xfrm rot="10800000">
              <a:off x="3939469" y="2154987"/>
              <a:ext cx="1219500" cy="1664400"/>
            </a:xfrm>
            <a:prstGeom prst="rtTriangl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23" name="Google Shape;2123;p97"/>
          <p:cNvGrpSpPr/>
          <p:nvPr/>
        </p:nvGrpSpPr>
        <p:grpSpPr>
          <a:xfrm>
            <a:off x="3751375" y="2073442"/>
            <a:ext cx="1503940" cy="2050625"/>
            <a:chOff x="3751375" y="2073442"/>
            <a:chExt cx="1503940" cy="2050625"/>
          </a:xfrm>
        </p:grpSpPr>
        <p:cxnSp>
          <p:nvCxnSpPr>
            <p:cNvPr id="2124" name="Google Shape;2124;p97"/>
            <p:cNvCxnSpPr/>
            <p:nvPr/>
          </p:nvCxnSpPr>
          <p:spPr>
            <a:xfrm>
              <a:off x="3751375" y="310130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25" name="Google Shape;2125;p97"/>
            <p:cNvCxnSpPr/>
            <p:nvPr/>
          </p:nvCxnSpPr>
          <p:spPr>
            <a:xfrm>
              <a:off x="3751375" y="317195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26" name="Google Shape;2126;p97"/>
            <p:cNvCxnSpPr/>
            <p:nvPr/>
          </p:nvCxnSpPr>
          <p:spPr>
            <a:xfrm>
              <a:off x="5067215" y="287270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27" name="Google Shape;2127;p97"/>
            <p:cNvCxnSpPr/>
            <p:nvPr/>
          </p:nvCxnSpPr>
          <p:spPr>
            <a:xfrm>
              <a:off x="5067215" y="294335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28" name="Google Shape;2128;p97"/>
            <p:cNvCxnSpPr/>
            <p:nvPr/>
          </p:nvCxnSpPr>
          <p:spPr>
            <a:xfrm rot="10800000">
              <a:off x="4525151" y="2073442"/>
              <a:ext cx="0" cy="173100"/>
            </a:xfrm>
            <a:prstGeom prst="straightConnector1">
              <a:avLst/>
            </a:prstGeom>
            <a:noFill/>
            <a:ln cap="flat" cmpd="sng" w="28575">
              <a:solidFill>
                <a:schemeClr val="dk1"/>
              </a:solidFill>
              <a:prstDash val="solid"/>
              <a:round/>
              <a:headEnd len="med" w="med" type="none"/>
              <a:tailEnd len="med" w="med" type="none"/>
            </a:ln>
          </p:spPr>
        </p:cxnSp>
        <p:cxnSp>
          <p:nvCxnSpPr>
            <p:cNvPr id="2129" name="Google Shape;2129;p97"/>
            <p:cNvCxnSpPr/>
            <p:nvPr/>
          </p:nvCxnSpPr>
          <p:spPr>
            <a:xfrm rot="10800000">
              <a:off x="4498526" y="3950967"/>
              <a:ext cx="0" cy="173100"/>
            </a:xfrm>
            <a:prstGeom prst="straightConnector1">
              <a:avLst/>
            </a:prstGeom>
            <a:noFill/>
            <a:ln cap="flat" cmpd="sng" w="28575">
              <a:solidFill>
                <a:schemeClr val="dk1"/>
              </a:solidFill>
              <a:prstDash val="solid"/>
              <a:round/>
              <a:headEnd len="med" w="med" type="none"/>
              <a:tailEnd len="med" w="med" type="none"/>
            </a:ln>
          </p:spPr>
        </p:cxnSp>
      </p:grpSp>
      <p:grpSp>
        <p:nvGrpSpPr>
          <p:cNvPr id="2130" name="Google Shape;2130;p97"/>
          <p:cNvGrpSpPr/>
          <p:nvPr/>
        </p:nvGrpSpPr>
        <p:grpSpPr>
          <a:xfrm>
            <a:off x="3684811" y="1951199"/>
            <a:ext cx="1629824" cy="2283900"/>
            <a:chOff x="3684811" y="1951199"/>
            <a:chExt cx="1629824" cy="2283900"/>
          </a:xfrm>
        </p:grpSpPr>
        <p:sp>
          <p:nvSpPr>
            <p:cNvPr id="2131" name="Google Shape;2131;p97"/>
            <p:cNvSpPr/>
            <p:nvPr/>
          </p:nvSpPr>
          <p:spPr>
            <a:xfrm>
              <a:off x="3684811" y="2231003"/>
              <a:ext cx="352800" cy="352800"/>
            </a:xfrm>
            <a:prstGeom prst="arc">
              <a:avLst>
                <a:gd fmla="val 3232553" name="adj1"/>
                <a:gd fmla="val 523295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132" name="Google Shape;2132;p97"/>
            <p:cNvGrpSpPr/>
            <p:nvPr/>
          </p:nvGrpSpPr>
          <p:grpSpPr>
            <a:xfrm>
              <a:off x="4803825" y="3779999"/>
              <a:ext cx="455100" cy="455100"/>
              <a:chOff x="4803825" y="3779999"/>
              <a:chExt cx="455100" cy="455100"/>
            </a:xfrm>
          </p:grpSpPr>
          <p:sp>
            <p:nvSpPr>
              <p:cNvPr id="2133" name="Google Shape;2133;p97"/>
              <p:cNvSpPr/>
              <p:nvPr/>
            </p:nvSpPr>
            <p:spPr>
              <a:xfrm>
                <a:off x="4855025" y="3831203"/>
                <a:ext cx="352800" cy="352800"/>
              </a:xfrm>
              <a:prstGeom prst="arc">
                <a:avLst>
                  <a:gd fmla="val 10529417" name="adj1"/>
                  <a:gd fmla="val 14100877"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4" name="Google Shape;2134;p97"/>
              <p:cNvSpPr/>
              <p:nvPr/>
            </p:nvSpPr>
            <p:spPr>
              <a:xfrm>
                <a:off x="4803825" y="3779999"/>
                <a:ext cx="455100" cy="455100"/>
              </a:xfrm>
              <a:prstGeom prst="arc">
                <a:avLst>
                  <a:gd fmla="val 10529417" name="adj1"/>
                  <a:gd fmla="val 14100877"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35" name="Google Shape;2135;p97"/>
            <p:cNvSpPr/>
            <p:nvPr/>
          </p:nvSpPr>
          <p:spPr>
            <a:xfrm>
              <a:off x="3737025" y="1951199"/>
              <a:ext cx="455100" cy="455100"/>
            </a:xfrm>
            <a:prstGeom prst="arc">
              <a:avLst>
                <a:gd fmla="val 119918" name="adj1"/>
                <a:gd fmla="val 302545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6" name="Google Shape;2136;p97"/>
            <p:cNvSpPr/>
            <p:nvPr/>
          </p:nvSpPr>
          <p:spPr>
            <a:xfrm>
              <a:off x="3788175" y="2002350"/>
              <a:ext cx="352800" cy="352800"/>
            </a:xfrm>
            <a:prstGeom prst="arc">
              <a:avLst>
                <a:gd fmla="val 78143" name="adj1"/>
                <a:gd fmla="val 298113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7" name="Google Shape;2137;p97"/>
            <p:cNvSpPr/>
            <p:nvPr/>
          </p:nvSpPr>
          <p:spPr>
            <a:xfrm>
              <a:off x="4961835" y="3581164"/>
              <a:ext cx="352800" cy="352800"/>
            </a:xfrm>
            <a:prstGeom prst="arc">
              <a:avLst>
                <a:gd fmla="val 13973506" name="adj1"/>
                <a:gd fmla="val 1616279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1" name="Shape 2141"/>
        <p:cNvGrpSpPr/>
        <p:nvPr/>
      </p:nvGrpSpPr>
      <p:grpSpPr>
        <a:xfrm>
          <a:off x="0" y="0"/>
          <a:ext cx="0" cy="0"/>
          <a:chOff x="0" y="0"/>
          <a:chExt cx="0" cy="0"/>
        </a:xfrm>
      </p:grpSpPr>
      <p:sp>
        <p:nvSpPr>
          <p:cNvPr id="2142" name="Google Shape;2142;p98"/>
          <p:cNvSpPr txBox="1"/>
          <p:nvPr>
            <p:ph idx="1" type="body"/>
          </p:nvPr>
        </p:nvSpPr>
        <p:spPr>
          <a:xfrm>
            <a:off x="324000" y="759300"/>
            <a:ext cx="50973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Maxay Nuur khalad u tahay?</a:t>
            </a:r>
            <a:endParaRPr sz="2000"/>
          </a:p>
        </p:txBody>
      </p:sp>
      <p:sp>
        <p:nvSpPr>
          <p:cNvPr id="2143" name="Google Shape;2143;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dhibaatooyinka isku ekaanshaha (congruence)</a:t>
            </a:r>
            <a:endParaRPr/>
          </a:p>
        </p:txBody>
      </p:sp>
      <p:sp>
        <p:nvSpPr>
          <p:cNvPr id="2144" name="Google Shape;2144;p98"/>
          <p:cNvSpPr/>
          <p:nvPr/>
        </p:nvSpPr>
        <p:spPr>
          <a:xfrm>
            <a:off x="3848125" y="2167850"/>
            <a:ext cx="1300800" cy="18669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145" name="Google Shape;2145;p98"/>
          <p:cNvPicPr preferRelativeResize="0"/>
          <p:nvPr/>
        </p:nvPicPr>
        <p:blipFill>
          <a:blip r:embed="rId3">
            <a:alphaModFix/>
          </a:blip>
          <a:stretch>
            <a:fillRect/>
          </a:stretch>
        </p:blipFill>
        <p:spPr>
          <a:xfrm rot="8607379">
            <a:off x="3487101" y="1626190"/>
            <a:ext cx="1881198" cy="2849244"/>
          </a:xfrm>
          <a:prstGeom prst="rect">
            <a:avLst/>
          </a:prstGeom>
          <a:noFill/>
          <a:ln>
            <a:noFill/>
          </a:ln>
        </p:spPr>
      </p:pic>
      <p:pic>
        <p:nvPicPr>
          <p:cNvPr id="2146" name="Google Shape;2146;p98"/>
          <p:cNvPicPr preferRelativeResize="0"/>
          <p:nvPr/>
        </p:nvPicPr>
        <p:blipFill rotWithShape="1">
          <a:blip r:embed="rId4">
            <a:alphaModFix/>
          </a:blip>
          <a:srcRect b="0" l="0" r="70143" t="56280"/>
          <a:stretch/>
        </p:blipFill>
        <p:spPr>
          <a:xfrm flipH="1">
            <a:off x="706373" y="1241175"/>
            <a:ext cx="2001802" cy="1563495"/>
          </a:xfrm>
          <a:prstGeom prst="rect">
            <a:avLst/>
          </a:prstGeom>
          <a:noFill/>
          <a:ln>
            <a:noFill/>
          </a:ln>
        </p:spPr>
      </p:pic>
      <p:sp>
        <p:nvSpPr>
          <p:cNvPr id="2147" name="Google Shape;2147;p98"/>
          <p:cNvSpPr txBox="1"/>
          <p:nvPr>
            <p:ph idx="1" type="body"/>
          </p:nvPr>
        </p:nvSpPr>
        <p:spPr>
          <a:xfrm>
            <a:off x="5774400" y="2149550"/>
            <a:ext cx="2924400" cy="3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 trapezium oo dhererka tooska ah isku mid yihiin</a:t>
            </a:r>
            <a:endParaRPr sz="1800"/>
          </a:p>
        </p:txBody>
      </p:sp>
      <p:sp>
        <p:nvSpPr>
          <p:cNvPr id="2148" name="Google Shape;2148;p98"/>
          <p:cNvSpPr txBox="1"/>
          <p:nvPr>
            <p:ph idx="1" type="body"/>
          </p:nvPr>
        </p:nvSpPr>
        <p:spPr>
          <a:xfrm>
            <a:off x="3372000" y="1368900"/>
            <a:ext cx="50973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tusaale qaabab isku mid ah (congruent shapes):</a:t>
            </a:r>
            <a:r>
              <a:rPr lang="en-GB" sz="1800">
                <a:solidFill>
                  <a:schemeClr val="accent5"/>
                </a:solidFill>
                <a:latin typeface="Lexend"/>
              </a:rPr>
              <a:t/>
            </a:r>
            <a:r>
              <a:rPr lang="en-GB" sz="1800">
                <a:latin typeface="Lexend"/>
              </a:rPr>
              <a:t/>
            </a:r>
            <a:endParaRPr sz="2000"/>
          </a:p>
        </p:txBody>
      </p:sp>
      <p:sp>
        <p:nvSpPr>
          <p:cNvPr id="2149" name="Google Shape;2149;p98"/>
          <p:cNvSpPr txBox="1"/>
          <p:nvPr/>
        </p:nvSpPr>
        <p:spPr>
          <a:xfrm>
            <a:off x="376990" y="3428272"/>
            <a:ext cx="585900" cy="243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600">
              <a:latin typeface="Lexend"/>
              <a:ea typeface="Lexend"/>
              <a:cs typeface="Lexend"/>
              <a:sym typeface="Lexend"/>
            </a:endParaRPr>
          </a:p>
        </p:txBody>
      </p:sp>
      <p:pic>
        <p:nvPicPr>
          <p:cNvPr id="2150" name="Google Shape;2150;p98"/>
          <p:cNvPicPr preferRelativeResize="0"/>
          <p:nvPr/>
        </p:nvPicPr>
        <p:blipFill>
          <a:blip r:embed="rId8">
            <a:alphaModFix/>
          </a:blip>
          <a:stretch>
            <a:fillRect/>
          </a:stretch>
        </p:blipFill>
        <p:spPr>
          <a:xfrm>
            <a:off x="479454" y="2803852"/>
            <a:ext cx="500165" cy="625455"/>
          </a:xfrm>
          <a:prstGeom prst="rect">
            <a:avLst/>
          </a:prstGeom>
          <a:noFill/>
          <a:ln>
            <a:noFill/>
          </a:ln>
        </p:spPr>
      </p:pic>
      <p:sp>
        <p:nvSpPr>
          <p:cNvPr id="2151" name="Google Shape;2151;p98"/>
          <p:cNvSpPr txBox="1"/>
          <p:nvPr>
            <p:ph idx="1" type="body"/>
          </p:nvPr>
        </p:nvSpPr>
        <p:spPr>
          <a:xfrm>
            <a:off x="882129" y="1514649"/>
            <a:ext cx="1494000" cy="89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inaanay waligood noqon karin kuwo isku mid ah (congruent).</a:t>
            </a:r>
            <a:r>
              <a:rPr lang="en-GB" sz="1100">
                <a:solidFill>
                  <a:schemeClr val="accent5"/>
                </a:solidFill>
                <a:latin typeface="Lexend"/>
              </a:rPr>
              <a:t/>
            </a:r>
            <a:r>
              <a:rPr lang="en-GB" sz="1100">
                <a:latin typeface="Lexend"/>
              </a:rPr>
              <a:t/>
            </a:r>
            <a:endParaRPr sz="1600"/>
          </a:p>
        </p:txBody>
      </p:sp>
      <p:sp>
        <p:nvSpPr>
          <p:cNvPr id="2152" name="Google Shape;2152;p98"/>
          <p:cNvSpPr txBox="1"/>
          <p:nvPr>
            <p:ph idx="1" type="body"/>
          </p:nvPr>
        </p:nvSpPr>
        <p:spPr>
          <a:xfrm>
            <a:off x="5774400" y="3102825"/>
            <a:ext cx="2694900" cy="131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Labaduba waxay ka kooban yihiin laba xagal qumman (right angles) iyo xaglo isdaba joog ah (alternate angles) oo ku yaalla khadadka barbar socda (parallel lines) oo isku mid ah.</a:t>
            </a:r>
            <a:r>
              <a:rPr lang="en-GB" sz="1100">
                <a:latin typeface="Lexend"/>
              </a:rPr>
              <a:t/>
            </a:r>
            <a:endParaRPr sz="1800"/>
          </a:p>
        </p:txBody>
      </p:sp>
      <p:grpSp>
        <p:nvGrpSpPr>
          <p:cNvPr id="2153" name="Google Shape;2153;p98"/>
          <p:cNvGrpSpPr/>
          <p:nvPr/>
        </p:nvGrpSpPr>
        <p:grpSpPr>
          <a:xfrm>
            <a:off x="3584194" y="2166637"/>
            <a:ext cx="1718177" cy="1871252"/>
            <a:chOff x="3584194" y="2166637"/>
            <a:chExt cx="1718177" cy="1871252"/>
          </a:xfrm>
        </p:grpSpPr>
        <p:sp>
          <p:nvSpPr>
            <p:cNvPr id="2154" name="Google Shape;2154;p98"/>
            <p:cNvSpPr/>
            <p:nvPr/>
          </p:nvSpPr>
          <p:spPr>
            <a:xfrm>
              <a:off x="4949571" y="3299421"/>
              <a:ext cx="352800" cy="352800"/>
            </a:xfrm>
            <a:prstGeom prst="arc">
              <a:avLst>
                <a:gd fmla="val 13462893" name="adj1"/>
                <a:gd fmla="val 1616279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155" name="Google Shape;2155;p98"/>
            <p:cNvGrpSpPr/>
            <p:nvPr/>
          </p:nvGrpSpPr>
          <p:grpSpPr>
            <a:xfrm>
              <a:off x="3748899" y="2447497"/>
              <a:ext cx="224700" cy="224700"/>
              <a:chOff x="3748899" y="2447497"/>
              <a:chExt cx="224700" cy="224700"/>
            </a:xfrm>
          </p:grpSpPr>
          <p:sp>
            <p:nvSpPr>
              <p:cNvPr id="2156" name="Google Shape;2156;p98"/>
              <p:cNvSpPr/>
              <p:nvPr/>
            </p:nvSpPr>
            <p:spPr>
              <a:xfrm>
                <a:off x="3748899" y="2447497"/>
                <a:ext cx="224700" cy="224700"/>
              </a:xfrm>
              <a:prstGeom prst="arc">
                <a:avLst>
                  <a:gd fmla="val 16335972" name="adj1"/>
                  <a:gd fmla="val 2644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7" name="Google Shape;2157;p98"/>
              <p:cNvSpPr/>
              <p:nvPr/>
            </p:nvSpPr>
            <p:spPr>
              <a:xfrm>
                <a:off x="3798025" y="2496624"/>
                <a:ext cx="126600" cy="126600"/>
              </a:xfrm>
              <a:prstGeom prst="arc">
                <a:avLst>
                  <a:gd fmla="val 16335972" name="adj1"/>
                  <a:gd fmla="val 2644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58" name="Google Shape;2158;p98"/>
            <p:cNvSpPr/>
            <p:nvPr/>
          </p:nvSpPr>
          <p:spPr>
            <a:xfrm rot="9849301">
              <a:off x="3625643" y="2585127"/>
              <a:ext cx="352701" cy="352701"/>
            </a:xfrm>
            <a:prstGeom prst="arc">
              <a:avLst>
                <a:gd fmla="val 13462893" name="adj1"/>
                <a:gd fmla="val 1616279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159" name="Google Shape;2159;p98"/>
            <p:cNvGrpSpPr/>
            <p:nvPr/>
          </p:nvGrpSpPr>
          <p:grpSpPr>
            <a:xfrm rot="10800000">
              <a:off x="5023859" y="3530649"/>
              <a:ext cx="224700" cy="224700"/>
              <a:chOff x="3748899" y="2447497"/>
              <a:chExt cx="224700" cy="224700"/>
            </a:xfrm>
          </p:grpSpPr>
          <p:sp>
            <p:nvSpPr>
              <p:cNvPr id="2160" name="Google Shape;2160;p98"/>
              <p:cNvSpPr/>
              <p:nvPr/>
            </p:nvSpPr>
            <p:spPr>
              <a:xfrm>
                <a:off x="3748899" y="2447497"/>
                <a:ext cx="224700" cy="224700"/>
              </a:xfrm>
              <a:prstGeom prst="arc">
                <a:avLst>
                  <a:gd fmla="val 16335972" name="adj1"/>
                  <a:gd fmla="val 2644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1" name="Google Shape;2161;p98"/>
              <p:cNvSpPr/>
              <p:nvPr/>
            </p:nvSpPr>
            <p:spPr>
              <a:xfrm>
                <a:off x="3798025" y="2496624"/>
                <a:ext cx="126600" cy="126600"/>
              </a:xfrm>
              <a:prstGeom prst="arc">
                <a:avLst>
                  <a:gd fmla="val 16335972" name="adj1"/>
                  <a:gd fmla="val 2644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62" name="Google Shape;2162;p98"/>
            <p:cNvSpPr/>
            <p:nvPr/>
          </p:nvSpPr>
          <p:spPr>
            <a:xfrm>
              <a:off x="3846799" y="2166637"/>
              <a:ext cx="102300" cy="102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3" name="Google Shape;2163;p98"/>
            <p:cNvSpPr/>
            <p:nvPr/>
          </p:nvSpPr>
          <p:spPr>
            <a:xfrm>
              <a:off x="5053735" y="2166637"/>
              <a:ext cx="102300" cy="102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4" name="Google Shape;2164;p98"/>
            <p:cNvSpPr/>
            <p:nvPr/>
          </p:nvSpPr>
          <p:spPr>
            <a:xfrm>
              <a:off x="5045559" y="3935589"/>
              <a:ext cx="102300" cy="102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5" name="Google Shape;2165;p98"/>
            <p:cNvSpPr/>
            <p:nvPr/>
          </p:nvSpPr>
          <p:spPr>
            <a:xfrm>
              <a:off x="3842711" y="3935589"/>
              <a:ext cx="102300" cy="102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66" name="Google Shape;2166;p98"/>
          <p:cNvGrpSpPr/>
          <p:nvPr/>
        </p:nvGrpSpPr>
        <p:grpSpPr>
          <a:xfrm>
            <a:off x="3751375" y="2073442"/>
            <a:ext cx="1490771" cy="2050625"/>
            <a:chOff x="3751375" y="2073442"/>
            <a:chExt cx="1490771" cy="2050625"/>
          </a:xfrm>
        </p:grpSpPr>
        <p:sp>
          <p:nvSpPr>
            <p:cNvPr id="2167" name="Google Shape;2167;p98"/>
            <p:cNvSpPr/>
            <p:nvPr/>
          </p:nvSpPr>
          <p:spPr>
            <a:xfrm>
              <a:off x="3853625" y="2770250"/>
              <a:ext cx="1294250" cy="1272425"/>
            </a:xfrm>
            <a:custGeom>
              <a:rect b="b" l="l" r="r" t="t"/>
              <a:pathLst>
                <a:path extrusionOk="0" h="50897" w="51770">
                  <a:moveTo>
                    <a:pt x="0" y="0"/>
                  </a:moveTo>
                  <a:lnTo>
                    <a:pt x="0" y="50897"/>
                  </a:lnTo>
                  <a:lnTo>
                    <a:pt x="51770" y="50897"/>
                  </a:lnTo>
                  <a:lnTo>
                    <a:pt x="51770" y="35773"/>
                  </a:lnTo>
                  <a:close/>
                </a:path>
              </a:pathLst>
            </a:custGeom>
            <a:noFill/>
            <a:ln cap="flat" cmpd="sng" w="38100">
              <a:solidFill>
                <a:schemeClr val="accent5"/>
              </a:solidFill>
              <a:prstDash val="solid"/>
              <a:round/>
              <a:headEnd len="med" w="med" type="none"/>
              <a:tailEnd len="med" w="med" type="none"/>
            </a:ln>
          </p:spPr>
          <p:txBody>
            <a:bodyPr/>
            <a:p/>
          </p:txBody>
        </p:sp>
        <p:sp>
          <p:nvSpPr>
            <p:cNvPr id="2168" name="Google Shape;2168;p98"/>
            <p:cNvSpPr/>
            <p:nvPr/>
          </p:nvSpPr>
          <p:spPr>
            <a:xfrm rot="10800000">
              <a:off x="3853625" y="2160650"/>
              <a:ext cx="1294250" cy="1272425"/>
            </a:xfrm>
            <a:custGeom>
              <a:rect b="b" l="l" r="r" t="t"/>
              <a:pathLst>
                <a:path extrusionOk="0" h="50897" w="51770">
                  <a:moveTo>
                    <a:pt x="0" y="0"/>
                  </a:moveTo>
                  <a:lnTo>
                    <a:pt x="0" y="50897"/>
                  </a:lnTo>
                  <a:lnTo>
                    <a:pt x="51770" y="50897"/>
                  </a:lnTo>
                  <a:lnTo>
                    <a:pt x="51770" y="35773"/>
                  </a:lnTo>
                  <a:close/>
                </a:path>
              </a:pathLst>
            </a:custGeom>
            <a:noFill/>
            <a:ln cap="flat" cmpd="sng" w="38100">
              <a:solidFill>
                <a:schemeClr val="accent5"/>
              </a:solidFill>
              <a:prstDash val="solid"/>
              <a:round/>
              <a:headEnd len="med" w="med" type="none"/>
              <a:tailEnd len="med" w="med" type="none"/>
            </a:ln>
          </p:spPr>
          <p:txBody>
            <a:bodyPr/>
            <a:p/>
          </p:txBody>
        </p:sp>
        <p:grpSp>
          <p:nvGrpSpPr>
            <p:cNvPr id="2169" name="Google Shape;2169;p98"/>
            <p:cNvGrpSpPr/>
            <p:nvPr/>
          </p:nvGrpSpPr>
          <p:grpSpPr>
            <a:xfrm>
              <a:off x="3751375" y="2073442"/>
              <a:ext cx="1490771" cy="2050625"/>
              <a:chOff x="3751375" y="2073442"/>
              <a:chExt cx="1490771" cy="2050625"/>
            </a:xfrm>
          </p:grpSpPr>
          <p:grpSp>
            <p:nvGrpSpPr>
              <p:cNvPr id="2170" name="Google Shape;2170;p98"/>
              <p:cNvGrpSpPr/>
              <p:nvPr/>
            </p:nvGrpSpPr>
            <p:grpSpPr>
              <a:xfrm>
                <a:off x="3751375" y="2073442"/>
                <a:ext cx="1489398" cy="2050625"/>
                <a:chOff x="3751375" y="2073442"/>
                <a:chExt cx="1489398" cy="2050625"/>
              </a:xfrm>
            </p:grpSpPr>
            <p:cxnSp>
              <p:nvCxnSpPr>
                <p:cNvPr id="2171" name="Google Shape;2171;p98"/>
                <p:cNvCxnSpPr/>
                <p:nvPr/>
              </p:nvCxnSpPr>
              <p:spPr>
                <a:xfrm>
                  <a:off x="3751375" y="340610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72" name="Google Shape;2172;p98"/>
                <p:cNvCxnSpPr/>
                <p:nvPr/>
              </p:nvCxnSpPr>
              <p:spPr>
                <a:xfrm>
                  <a:off x="3751375" y="347675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73" name="Google Shape;2173;p98"/>
                <p:cNvCxnSpPr/>
                <p:nvPr/>
              </p:nvCxnSpPr>
              <p:spPr>
                <a:xfrm>
                  <a:off x="5052673" y="272030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74" name="Google Shape;2174;p98"/>
                <p:cNvCxnSpPr/>
                <p:nvPr/>
              </p:nvCxnSpPr>
              <p:spPr>
                <a:xfrm>
                  <a:off x="5052673" y="279095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75" name="Google Shape;2175;p98"/>
                <p:cNvCxnSpPr/>
                <p:nvPr/>
              </p:nvCxnSpPr>
              <p:spPr>
                <a:xfrm rot="10800000">
                  <a:off x="4525151" y="2073442"/>
                  <a:ext cx="0" cy="173100"/>
                </a:xfrm>
                <a:prstGeom prst="straightConnector1">
                  <a:avLst/>
                </a:prstGeom>
                <a:noFill/>
                <a:ln cap="flat" cmpd="sng" w="28575">
                  <a:solidFill>
                    <a:schemeClr val="dk1"/>
                  </a:solidFill>
                  <a:prstDash val="solid"/>
                  <a:round/>
                  <a:headEnd len="med" w="med" type="none"/>
                  <a:tailEnd len="med" w="med" type="none"/>
                </a:ln>
              </p:spPr>
            </p:cxnSp>
            <p:cxnSp>
              <p:nvCxnSpPr>
                <p:cNvPr id="2176" name="Google Shape;2176;p98"/>
                <p:cNvCxnSpPr/>
                <p:nvPr/>
              </p:nvCxnSpPr>
              <p:spPr>
                <a:xfrm rot="10800000">
                  <a:off x="4498526" y="3950967"/>
                  <a:ext cx="0" cy="173100"/>
                </a:xfrm>
                <a:prstGeom prst="straightConnector1">
                  <a:avLst/>
                </a:prstGeom>
                <a:noFill/>
                <a:ln cap="flat" cmpd="sng" w="28575">
                  <a:solidFill>
                    <a:schemeClr val="dk1"/>
                  </a:solidFill>
                  <a:prstDash val="solid"/>
                  <a:round/>
                  <a:headEnd len="med" w="med" type="none"/>
                  <a:tailEnd len="med" w="med" type="none"/>
                </a:ln>
              </p:spPr>
            </p:cxnSp>
          </p:grpSp>
          <p:cxnSp>
            <p:nvCxnSpPr>
              <p:cNvPr id="2177" name="Google Shape;2177;p98"/>
              <p:cNvCxnSpPr/>
              <p:nvPr/>
            </p:nvCxnSpPr>
            <p:spPr>
              <a:xfrm rot="10800000">
                <a:off x="4574726" y="3950967"/>
                <a:ext cx="0" cy="173100"/>
              </a:xfrm>
              <a:prstGeom prst="straightConnector1">
                <a:avLst/>
              </a:prstGeom>
              <a:noFill/>
              <a:ln cap="flat" cmpd="sng" w="28575">
                <a:solidFill>
                  <a:schemeClr val="dk1"/>
                </a:solidFill>
                <a:prstDash val="solid"/>
                <a:round/>
                <a:headEnd len="med" w="med" type="none"/>
                <a:tailEnd len="med" w="med" type="none"/>
              </a:ln>
            </p:spPr>
          </p:cxnSp>
          <p:cxnSp>
            <p:nvCxnSpPr>
              <p:cNvPr id="2178" name="Google Shape;2178;p98"/>
              <p:cNvCxnSpPr/>
              <p:nvPr/>
            </p:nvCxnSpPr>
            <p:spPr>
              <a:xfrm rot="10800000">
                <a:off x="4601351" y="2073442"/>
                <a:ext cx="0" cy="173100"/>
              </a:xfrm>
              <a:prstGeom prst="straightConnector1">
                <a:avLst/>
              </a:prstGeom>
              <a:noFill/>
              <a:ln cap="flat" cmpd="sng" w="28575">
                <a:solidFill>
                  <a:schemeClr val="dk1"/>
                </a:solidFill>
                <a:prstDash val="solid"/>
                <a:round/>
                <a:headEnd len="med" w="med" type="none"/>
                <a:tailEnd len="med" w="med" type="none"/>
              </a:ln>
            </p:spPr>
          </p:cxnSp>
          <p:cxnSp>
            <p:nvCxnSpPr>
              <p:cNvPr id="2179" name="Google Shape;2179;p98"/>
              <p:cNvCxnSpPr/>
              <p:nvPr/>
            </p:nvCxnSpPr>
            <p:spPr>
              <a:xfrm>
                <a:off x="5054046" y="3828666"/>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80" name="Google Shape;2180;p98"/>
              <p:cNvCxnSpPr/>
              <p:nvPr/>
            </p:nvCxnSpPr>
            <p:spPr>
              <a:xfrm>
                <a:off x="3758646" y="2359053"/>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81" name="Google Shape;2181;p98"/>
              <p:cNvCxnSpPr/>
              <p:nvPr/>
            </p:nvCxnSpPr>
            <p:spPr>
              <a:xfrm>
                <a:off x="5052673" y="286715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182" name="Google Shape;2182;p98"/>
              <p:cNvCxnSpPr/>
              <p:nvPr/>
            </p:nvCxnSpPr>
            <p:spPr>
              <a:xfrm>
                <a:off x="3751375" y="3552950"/>
                <a:ext cx="188100" cy="0"/>
              </a:xfrm>
              <a:prstGeom prst="straightConnector1">
                <a:avLst/>
              </a:prstGeom>
              <a:noFill/>
              <a:ln cap="flat" cmpd="sng" w="28575">
                <a:solidFill>
                  <a:schemeClr val="dk1"/>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6" name="Shape 2186"/>
        <p:cNvGrpSpPr/>
        <p:nvPr/>
      </p:nvGrpSpPr>
      <p:grpSpPr>
        <a:xfrm>
          <a:off x="0" y="0"/>
          <a:ext cx="0" cy="0"/>
          <a:chOff x="0" y="0"/>
          <a:chExt cx="0" cy="0"/>
        </a:xfrm>
      </p:grpSpPr>
      <p:sp>
        <p:nvSpPr>
          <p:cNvPr id="2187" name="Google Shape;2187;p99"/>
          <p:cNvSpPr txBox="1"/>
          <p:nvPr>
            <p:ph idx="1" type="body"/>
          </p:nvPr>
        </p:nvSpPr>
        <p:spPr>
          <a:xfrm>
            <a:off x="324000" y="759300"/>
            <a:ext cx="61401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Labada qaab mararka qaarkood waa isku mid (congruent).</a:t>
            </a:r>
            <a:r>
              <a:rPr lang="en-GB" sz="1100">
                <a:solidFill>
                  <a:schemeClr val="accent5"/>
                </a:solidFill>
                <a:latin typeface="Lexend"/>
              </a:rPr>
              <a:t/>
            </a:r>
            <a:r>
              <a:rPr lang="en-GB" sz="1100">
                <a:latin typeface="Lexend"/>
              </a:rPr>
              <a:t/>
            </a:r>
            <a:endParaRPr sz="2000"/>
          </a:p>
        </p:txBody>
      </p:sp>
      <p:sp>
        <p:nvSpPr>
          <p:cNvPr id="2188" name="Google Shape;2188;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mashaakilaadka isku midnimada (congruence)</a:t>
            </a:r>
            <a:endParaRPr/>
          </a:p>
        </p:txBody>
      </p:sp>
      <p:sp>
        <p:nvSpPr>
          <p:cNvPr id="2189" name="Google Shape;2189;p99"/>
          <p:cNvSpPr txBox="1"/>
          <p:nvPr/>
        </p:nvSpPr>
        <p:spPr>
          <a:xfrm>
            <a:off x="8205604" y="3562061"/>
            <a:ext cx="585900" cy="243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600">
              <a:latin typeface="Lexend"/>
              <a:ea typeface="Lexend"/>
              <a:cs typeface="Lexend"/>
              <a:sym typeface="Lexend"/>
            </a:endParaRPr>
          </a:p>
        </p:txBody>
      </p:sp>
      <p:grpSp>
        <p:nvGrpSpPr>
          <p:cNvPr id="2190" name="Google Shape;2190;p99"/>
          <p:cNvGrpSpPr/>
          <p:nvPr/>
        </p:nvGrpSpPr>
        <p:grpSpPr>
          <a:xfrm>
            <a:off x="6692723" y="1350033"/>
            <a:ext cx="2110594" cy="2212544"/>
            <a:chOff x="6616523" y="1959633"/>
            <a:chExt cx="2110594" cy="2212544"/>
          </a:xfrm>
        </p:grpSpPr>
        <p:pic>
          <p:nvPicPr>
            <p:cNvPr id="2191" name="Google Shape;2191;p99"/>
            <p:cNvPicPr preferRelativeResize="0"/>
            <p:nvPr/>
          </p:nvPicPr>
          <p:blipFill>
            <a:blip r:embed="rId7">
              <a:alphaModFix/>
            </a:blip>
            <a:stretch>
              <a:fillRect/>
            </a:stretch>
          </p:blipFill>
          <p:spPr>
            <a:xfrm>
              <a:off x="8174104" y="3558677"/>
              <a:ext cx="553013" cy="613500"/>
            </a:xfrm>
            <a:prstGeom prst="rect">
              <a:avLst/>
            </a:prstGeom>
            <a:noFill/>
            <a:ln>
              <a:noFill/>
            </a:ln>
          </p:spPr>
        </p:pic>
        <p:pic>
          <p:nvPicPr>
            <p:cNvPr id="2192" name="Google Shape;2192;p99"/>
            <p:cNvPicPr preferRelativeResize="0"/>
            <p:nvPr/>
          </p:nvPicPr>
          <p:blipFill rotWithShape="1">
            <a:blip r:embed="rId4">
              <a:alphaModFix/>
            </a:blip>
            <a:srcRect b="0" l="0" r="70143" t="56280"/>
            <a:stretch/>
          </p:blipFill>
          <p:spPr>
            <a:xfrm>
              <a:off x="6616523" y="1959633"/>
              <a:ext cx="2001802" cy="1563495"/>
            </a:xfrm>
            <a:prstGeom prst="rect">
              <a:avLst/>
            </a:prstGeom>
            <a:noFill/>
            <a:ln>
              <a:noFill/>
            </a:ln>
          </p:spPr>
        </p:pic>
      </p:grpSp>
      <p:sp>
        <p:nvSpPr>
          <p:cNvPr id="2193" name="Google Shape;2193;p99"/>
          <p:cNvSpPr txBox="1"/>
          <p:nvPr>
            <p:ph idx="1" type="body"/>
          </p:nvPr>
        </p:nvSpPr>
        <p:spPr>
          <a:xfrm>
            <a:off x="6811900" y="1579150"/>
            <a:ext cx="1798800" cy="108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inay mararka qaarkood noqon karaan kuwo isku mid (congruent) iyo mararka qaarkoodna maya.</a:t>
            </a:r>
            <a:r>
              <a:rPr lang="en-GB" sz="1100">
                <a:solidFill>
                  <a:schemeClr val="accent5"/>
                </a:solidFill>
                <a:latin typeface="Lexend"/>
              </a:rPr>
              <a:t/>
            </a:r>
            <a:r>
              <a:rPr lang="en-GB" sz="1100">
                <a:latin typeface="Lexend"/>
              </a:rPr>
              <a:t/>
            </a:r>
            <a:endParaRPr sz="1600"/>
          </a:p>
        </p:txBody>
      </p:sp>
      <p:sp>
        <p:nvSpPr>
          <p:cNvPr id="2194" name="Google Shape;2194;p99"/>
          <p:cNvSpPr/>
          <p:nvPr/>
        </p:nvSpPr>
        <p:spPr>
          <a:xfrm>
            <a:off x="1181125" y="1939250"/>
            <a:ext cx="1300800" cy="18669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195" name="Google Shape;2195;p99"/>
          <p:cNvPicPr preferRelativeResize="0"/>
          <p:nvPr/>
        </p:nvPicPr>
        <p:blipFill>
          <a:blip r:embed="rId5">
            <a:alphaModFix/>
          </a:blip>
          <a:stretch>
            <a:fillRect/>
          </a:stretch>
        </p:blipFill>
        <p:spPr>
          <a:xfrm rot="8607379">
            <a:off x="820101" y="1397590"/>
            <a:ext cx="1881198" cy="2849244"/>
          </a:xfrm>
          <a:prstGeom prst="rect">
            <a:avLst/>
          </a:prstGeom>
          <a:noFill/>
          <a:ln>
            <a:noFill/>
          </a:ln>
        </p:spPr>
      </p:pic>
      <p:grpSp>
        <p:nvGrpSpPr>
          <p:cNvPr id="2196" name="Google Shape;2196;p99"/>
          <p:cNvGrpSpPr/>
          <p:nvPr/>
        </p:nvGrpSpPr>
        <p:grpSpPr>
          <a:xfrm>
            <a:off x="917194" y="1938037"/>
            <a:ext cx="1718177" cy="1871252"/>
            <a:chOff x="3584194" y="2166637"/>
            <a:chExt cx="1718177" cy="1871252"/>
          </a:xfrm>
        </p:grpSpPr>
        <p:sp>
          <p:nvSpPr>
            <p:cNvPr id="2197" name="Google Shape;2197;p99"/>
            <p:cNvSpPr/>
            <p:nvPr/>
          </p:nvSpPr>
          <p:spPr>
            <a:xfrm>
              <a:off x="4949571" y="3299421"/>
              <a:ext cx="352800" cy="352800"/>
            </a:xfrm>
            <a:prstGeom prst="arc">
              <a:avLst>
                <a:gd fmla="val 13462893" name="adj1"/>
                <a:gd fmla="val 1616279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198" name="Google Shape;2198;p99"/>
            <p:cNvGrpSpPr/>
            <p:nvPr/>
          </p:nvGrpSpPr>
          <p:grpSpPr>
            <a:xfrm>
              <a:off x="3748899" y="2447497"/>
              <a:ext cx="224700" cy="224700"/>
              <a:chOff x="3748899" y="2447497"/>
              <a:chExt cx="224700" cy="224700"/>
            </a:xfrm>
          </p:grpSpPr>
          <p:sp>
            <p:nvSpPr>
              <p:cNvPr id="2199" name="Google Shape;2199;p99"/>
              <p:cNvSpPr/>
              <p:nvPr/>
            </p:nvSpPr>
            <p:spPr>
              <a:xfrm>
                <a:off x="3748899" y="2447497"/>
                <a:ext cx="224700" cy="224700"/>
              </a:xfrm>
              <a:prstGeom prst="arc">
                <a:avLst>
                  <a:gd fmla="val 16335972" name="adj1"/>
                  <a:gd fmla="val 2644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0" name="Google Shape;2200;p99"/>
              <p:cNvSpPr/>
              <p:nvPr/>
            </p:nvSpPr>
            <p:spPr>
              <a:xfrm>
                <a:off x="3798025" y="2496624"/>
                <a:ext cx="126600" cy="126600"/>
              </a:xfrm>
              <a:prstGeom prst="arc">
                <a:avLst>
                  <a:gd fmla="val 16335972" name="adj1"/>
                  <a:gd fmla="val 2644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201" name="Google Shape;2201;p99"/>
            <p:cNvSpPr/>
            <p:nvPr/>
          </p:nvSpPr>
          <p:spPr>
            <a:xfrm rot="9849301">
              <a:off x="3625643" y="2585127"/>
              <a:ext cx="352701" cy="352701"/>
            </a:xfrm>
            <a:prstGeom prst="arc">
              <a:avLst>
                <a:gd fmla="val 13462893" name="adj1"/>
                <a:gd fmla="val 1616279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202" name="Google Shape;2202;p99"/>
            <p:cNvGrpSpPr/>
            <p:nvPr/>
          </p:nvGrpSpPr>
          <p:grpSpPr>
            <a:xfrm rot="10800000">
              <a:off x="5023859" y="3530649"/>
              <a:ext cx="224700" cy="224700"/>
              <a:chOff x="3748899" y="2447497"/>
              <a:chExt cx="224700" cy="224700"/>
            </a:xfrm>
          </p:grpSpPr>
          <p:sp>
            <p:nvSpPr>
              <p:cNvPr id="2203" name="Google Shape;2203;p99"/>
              <p:cNvSpPr/>
              <p:nvPr/>
            </p:nvSpPr>
            <p:spPr>
              <a:xfrm>
                <a:off x="3748899" y="2447497"/>
                <a:ext cx="224700" cy="224700"/>
              </a:xfrm>
              <a:prstGeom prst="arc">
                <a:avLst>
                  <a:gd fmla="val 16335972" name="adj1"/>
                  <a:gd fmla="val 2644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4" name="Google Shape;2204;p99"/>
              <p:cNvSpPr/>
              <p:nvPr/>
            </p:nvSpPr>
            <p:spPr>
              <a:xfrm>
                <a:off x="3798025" y="2496624"/>
                <a:ext cx="126600" cy="126600"/>
              </a:xfrm>
              <a:prstGeom prst="arc">
                <a:avLst>
                  <a:gd fmla="val 16335972" name="adj1"/>
                  <a:gd fmla="val 2644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205" name="Google Shape;2205;p99"/>
            <p:cNvSpPr/>
            <p:nvPr/>
          </p:nvSpPr>
          <p:spPr>
            <a:xfrm>
              <a:off x="3846799" y="2166637"/>
              <a:ext cx="102300" cy="102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6" name="Google Shape;2206;p99"/>
            <p:cNvSpPr/>
            <p:nvPr/>
          </p:nvSpPr>
          <p:spPr>
            <a:xfrm>
              <a:off x="5053735" y="2166637"/>
              <a:ext cx="102300" cy="102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7" name="Google Shape;2207;p99"/>
            <p:cNvSpPr/>
            <p:nvPr/>
          </p:nvSpPr>
          <p:spPr>
            <a:xfrm>
              <a:off x="5045559" y="3935589"/>
              <a:ext cx="102300" cy="102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8" name="Google Shape;2208;p99"/>
            <p:cNvSpPr/>
            <p:nvPr/>
          </p:nvSpPr>
          <p:spPr>
            <a:xfrm>
              <a:off x="3842711" y="3935589"/>
              <a:ext cx="102300" cy="102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09" name="Google Shape;2209;p99"/>
          <p:cNvGrpSpPr/>
          <p:nvPr/>
        </p:nvGrpSpPr>
        <p:grpSpPr>
          <a:xfrm>
            <a:off x="1084375" y="1844842"/>
            <a:ext cx="1490771" cy="2050625"/>
            <a:chOff x="3751375" y="2073442"/>
            <a:chExt cx="1490771" cy="2050625"/>
          </a:xfrm>
        </p:grpSpPr>
        <p:sp>
          <p:nvSpPr>
            <p:cNvPr id="2210" name="Google Shape;2210;p99"/>
            <p:cNvSpPr/>
            <p:nvPr/>
          </p:nvSpPr>
          <p:spPr>
            <a:xfrm>
              <a:off x="3853625" y="2770250"/>
              <a:ext cx="1294250" cy="1272425"/>
            </a:xfrm>
            <a:custGeom>
              <a:rect b="b" l="l" r="r" t="t"/>
              <a:pathLst>
                <a:path extrusionOk="0" h="50897" w="51770">
                  <a:moveTo>
                    <a:pt x="0" y="0"/>
                  </a:moveTo>
                  <a:lnTo>
                    <a:pt x="0" y="50897"/>
                  </a:lnTo>
                  <a:lnTo>
                    <a:pt x="51770" y="50897"/>
                  </a:lnTo>
                  <a:lnTo>
                    <a:pt x="51770" y="35773"/>
                  </a:lnTo>
                  <a:close/>
                </a:path>
              </a:pathLst>
            </a:custGeom>
            <a:noFill/>
            <a:ln cap="flat" cmpd="sng" w="38100">
              <a:solidFill>
                <a:schemeClr val="accent5"/>
              </a:solidFill>
              <a:prstDash val="solid"/>
              <a:round/>
              <a:headEnd len="med" w="med" type="none"/>
              <a:tailEnd len="med" w="med" type="none"/>
            </a:ln>
          </p:spPr>
          <p:txBody>
            <a:bodyPr/>
            <a:p/>
          </p:txBody>
        </p:sp>
        <p:sp>
          <p:nvSpPr>
            <p:cNvPr id="2211" name="Google Shape;2211;p99"/>
            <p:cNvSpPr/>
            <p:nvPr/>
          </p:nvSpPr>
          <p:spPr>
            <a:xfrm rot="10800000">
              <a:off x="3853625" y="2160650"/>
              <a:ext cx="1294250" cy="1272425"/>
            </a:xfrm>
            <a:custGeom>
              <a:rect b="b" l="l" r="r" t="t"/>
              <a:pathLst>
                <a:path extrusionOk="0" h="50897" w="51770">
                  <a:moveTo>
                    <a:pt x="0" y="0"/>
                  </a:moveTo>
                  <a:lnTo>
                    <a:pt x="0" y="50897"/>
                  </a:lnTo>
                  <a:lnTo>
                    <a:pt x="51770" y="50897"/>
                  </a:lnTo>
                  <a:lnTo>
                    <a:pt x="51770" y="35773"/>
                  </a:lnTo>
                  <a:close/>
                </a:path>
              </a:pathLst>
            </a:custGeom>
            <a:noFill/>
            <a:ln cap="flat" cmpd="sng" w="38100">
              <a:solidFill>
                <a:schemeClr val="accent5"/>
              </a:solidFill>
              <a:prstDash val="solid"/>
              <a:round/>
              <a:headEnd len="med" w="med" type="none"/>
              <a:tailEnd len="med" w="med" type="none"/>
            </a:ln>
          </p:spPr>
          <p:txBody>
            <a:bodyPr/>
            <a:p/>
          </p:txBody>
        </p:sp>
        <p:grpSp>
          <p:nvGrpSpPr>
            <p:cNvPr id="2212" name="Google Shape;2212;p99"/>
            <p:cNvGrpSpPr/>
            <p:nvPr/>
          </p:nvGrpSpPr>
          <p:grpSpPr>
            <a:xfrm>
              <a:off x="3751375" y="2073442"/>
              <a:ext cx="1490771" cy="2050625"/>
              <a:chOff x="3751375" y="2073442"/>
              <a:chExt cx="1490771" cy="2050625"/>
            </a:xfrm>
          </p:grpSpPr>
          <p:grpSp>
            <p:nvGrpSpPr>
              <p:cNvPr id="2213" name="Google Shape;2213;p99"/>
              <p:cNvGrpSpPr/>
              <p:nvPr/>
            </p:nvGrpSpPr>
            <p:grpSpPr>
              <a:xfrm>
                <a:off x="3751375" y="2073442"/>
                <a:ext cx="1489398" cy="2050625"/>
                <a:chOff x="3751375" y="2073442"/>
                <a:chExt cx="1489398" cy="2050625"/>
              </a:xfrm>
            </p:grpSpPr>
            <p:cxnSp>
              <p:nvCxnSpPr>
                <p:cNvPr id="2214" name="Google Shape;2214;p99"/>
                <p:cNvCxnSpPr/>
                <p:nvPr/>
              </p:nvCxnSpPr>
              <p:spPr>
                <a:xfrm>
                  <a:off x="3751375" y="340610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215" name="Google Shape;2215;p99"/>
                <p:cNvCxnSpPr/>
                <p:nvPr/>
              </p:nvCxnSpPr>
              <p:spPr>
                <a:xfrm>
                  <a:off x="3751375" y="347675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216" name="Google Shape;2216;p99"/>
                <p:cNvCxnSpPr/>
                <p:nvPr/>
              </p:nvCxnSpPr>
              <p:spPr>
                <a:xfrm>
                  <a:off x="5052673" y="272030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217" name="Google Shape;2217;p99"/>
                <p:cNvCxnSpPr/>
                <p:nvPr/>
              </p:nvCxnSpPr>
              <p:spPr>
                <a:xfrm>
                  <a:off x="5052673" y="279095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218" name="Google Shape;2218;p99"/>
                <p:cNvCxnSpPr/>
                <p:nvPr/>
              </p:nvCxnSpPr>
              <p:spPr>
                <a:xfrm rot="10800000">
                  <a:off x="4525151" y="2073442"/>
                  <a:ext cx="0" cy="173100"/>
                </a:xfrm>
                <a:prstGeom prst="straightConnector1">
                  <a:avLst/>
                </a:prstGeom>
                <a:noFill/>
                <a:ln cap="flat" cmpd="sng" w="28575">
                  <a:solidFill>
                    <a:schemeClr val="dk1"/>
                  </a:solidFill>
                  <a:prstDash val="solid"/>
                  <a:round/>
                  <a:headEnd len="med" w="med" type="none"/>
                  <a:tailEnd len="med" w="med" type="none"/>
                </a:ln>
              </p:spPr>
            </p:cxnSp>
            <p:cxnSp>
              <p:nvCxnSpPr>
                <p:cNvPr id="2219" name="Google Shape;2219;p99"/>
                <p:cNvCxnSpPr/>
                <p:nvPr/>
              </p:nvCxnSpPr>
              <p:spPr>
                <a:xfrm rot="10800000">
                  <a:off x="4498526" y="3950967"/>
                  <a:ext cx="0" cy="173100"/>
                </a:xfrm>
                <a:prstGeom prst="straightConnector1">
                  <a:avLst/>
                </a:prstGeom>
                <a:noFill/>
                <a:ln cap="flat" cmpd="sng" w="28575">
                  <a:solidFill>
                    <a:schemeClr val="dk1"/>
                  </a:solidFill>
                  <a:prstDash val="solid"/>
                  <a:round/>
                  <a:headEnd len="med" w="med" type="none"/>
                  <a:tailEnd len="med" w="med" type="none"/>
                </a:ln>
              </p:spPr>
            </p:cxnSp>
          </p:grpSp>
          <p:cxnSp>
            <p:nvCxnSpPr>
              <p:cNvPr id="2220" name="Google Shape;2220;p99"/>
              <p:cNvCxnSpPr/>
              <p:nvPr/>
            </p:nvCxnSpPr>
            <p:spPr>
              <a:xfrm rot="10800000">
                <a:off x="4574726" y="3950967"/>
                <a:ext cx="0" cy="173100"/>
              </a:xfrm>
              <a:prstGeom prst="straightConnector1">
                <a:avLst/>
              </a:prstGeom>
              <a:noFill/>
              <a:ln cap="flat" cmpd="sng" w="28575">
                <a:solidFill>
                  <a:schemeClr val="dk1"/>
                </a:solidFill>
                <a:prstDash val="solid"/>
                <a:round/>
                <a:headEnd len="med" w="med" type="none"/>
                <a:tailEnd len="med" w="med" type="none"/>
              </a:ln>
            </p:spPr>
          </p:cxnSp>
          <p:cxnSp>
            <p:nvCxnSpPr>
              <p:cNvPr id="2221" name="Google Shape;2221;p99"/>
              <p:cNvCxnSpPr/>
              <p:nvPr/>
            </p:nvCxnSpPr>
            <p:spPr>
              <a:xfrm rot="10800000">
                <a:off x="4601351" y="2073442"/>
                <a:ext cx="0" cy="173100"/>
              </a:xfrm>
              <a:prstGeom prst="straightConnector1">
                <a:avLst/>
              </a:prstGeom>
              <a:noFill/>
              <a:ln cap="flat" cmpd="sng" w="28575">
                <a:solidFill>
                  <a:schemeClr val="dk1"/>
                </a:solidFill>
                <a:prstDash val="solid"/>
                <a:round/>
                <a:headEnd len="med" w="med" type="none"/>
                <a:tailEnd len="med" w="med" type="none"/>
              </a:ln>
            </p:spPr>
          </p:cxnSp>
          <p:cxnSp>
            <p:nvCxnSpPr>
              <p:cNvPr id="2222" name="Google Shape;2222;p99"/>
              <p:cNvCxnSpPr/>
              <p:nvPr/>
            </p:nvCxnSpPr>
            <p:spPr>
              <a:xfrm>
                <a:off x="5054046" y="3828666"/>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223" name="Google Shape;2223;p99"/>
              <p:cNvCxnSpPr/>
              <p:nvPr/>
            </p:nvCxnSpPr>
            <p:spPr>
              <a:xfrm>
                <a:off x="3758646" y="2359053"/>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224" name="Google Shape;2224;p99"/>
              <p:cNvCxnSpPr/>
              <p:nvPr/>
            </p:nvCxnSpPr>
            <p:spPr>
              <a:xfrm>
                <a:off x="5052673" y="2867150"/>
                <a:ext cx="188100" cy="0"/>
              </a:xfrm>
              <a:prstGeom prst="straightConnector1">
                <a:avLst/>
              </a:prstGeom>
              <a:noFill/>
              <a:ln cap="flat" cmpd="sng" w="28575">
                <a:solidFill>
                  <a:schemeClr val="dk1"/>
                </a:solidFill>
                <a:prstDash val="solid"/>
                <a:round/>
                <a:headEnd len="med" w="med" type="none"/>
                <a:tailEnd len="med" w="med" type="none"/>
              </a:ln>
            </p:spPr>
          </p:cxnSp>
          <p:cxnSp>
            <p:nvCxnSpPr>
              <p:cNvPr id="2225" name="Google Shape;2225;p99"/>
              <p:cNvCxnSpPr/>
              <p:nvPr/>
            </p:nvCxnSpPr>
            <p:spPr>
              <a:xfrm>
                <a:off x="3751375" y="3552950"/>
                <a:ext cx="188100" cy="0"/>
              </a:xfrm>
              <a:prstGeom prst="straightConnector1">
                <a:avLst/>
              </a:prstGeom>
              <a:noFill/>
              <a:ln cap="flat" cmpd="sng" w="28575">
                <a:solidFill>
                  <a:schemeClr val="dk1"/>
                </a:solidFill>
                <a:prstDash val="solid"/>
                <a:round/>
                <a:headEnd len="med" w="med" type="none"/>
                <a:tailEnd len="med" w="med" type="none"/>
              </a:ln>
            </p:spPr>
          </p:cxnSp>
        </p:grpSp>
      </p:grpSp>
      <p:sp>
        <p:nvSpPr>
          <p:cNvPr id="2226" name="Google Shape;2226;p99"/>
          <p:cNvSpPr/>
          <p:nvPr/>
        </p:nvSpPr>
        <p:spPr>
          <a:xfrm>
            <a:off x="4000525" y="1939250"/>
            <a:ext cx="1300800" cy="18669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27" name="Google Shape;2227;p99"/>
          <p:cNvPicPr preferRelativeResize="0"/>
          <p:nvPr/>
        </p:nvPicPr>
        <p:blipFill>
          <a:blip r:embed="rId5">
            <a:alphaModFix/>
          </a:blip>
          <a:stretch>
            <a:fillRect/>
          </a:stretch>
        </p:blipFill>
        <p:spPr>
          <a:xfrm rot="8100003">
            <a:off x="3678431" y="1687811"/>
            <a:ext cx="1892737" cy="2866707"/>
          </a:xfrm>
          <a:prstGeom prst="rect">
            <a:avLst/>
          </a:prstGeom>
          <a:noFill/>
          <a:ln>
            <a:noFill/>
          </a:ln>
        </p:spPr>
      </p:pic>
      <p:sp>
        <p:nvSpPr>
          <p:cNvPr id="2228" name="Google Shape;2228;p99"/>
          <p:cNvSpPr/>
          <p:nvPr/>
        </p:nvSpPr>
        <p:spPr>
          <a:xfrm>
            <a:off x="4011450" y="1950125"/>
            <a:ext cx="1289950" cy="1404275"/>
          </a:xfrm>
          <a:custGeom>
            <a:rect b="b" l="l" r="r" t="t"/>
            <a:pathLst>
              <a:path extrusionOk="0" h="56171" w="51598">
                <a:moveTo>
                  <a:pt x="0" y="31134"/>
                </a:moveTo>
                <a:lnTo>
                  <a:pt x="0" y="0"/>
                </a:lnTo>
                <a:lnTo>
                  <a:pt x="51598" y="0"/>
                </a:lnTo>
                <a:lnTo>
                  <a:pt x="51598" y="56171"/>
                </a:lnTo>
                <a:close/>
              </a:path>
            </a:pathLst>
          </a:custGeom>
          <a:noFill/>
          <a:ln cap="flat" cmpd="sng" w="38100">
            <a:solidFill>
              <a:schemeClr val="accent5"/>
            </a:solidFill>
            <a:prstDash val="solid"/>
            <a:round/>
            <a:headEnd len="med" w="med" type="none"/>
            <a:tailEnd len="med" w="med" type="none"/>
          </a:ln>
        </p:spPr>
        <p:txBody>
          <a:bodyPr wrap="square">
            <a:normAutofit/>
          </a:bodyPr>
          <a:p/>
        </p:txBody>
      </p:sp>
      <p:sp>
        <p:nvSpPr>
          <p:cNvPr id="2229" name="Google Shape;2229;p99"/>
          <p:cNvSpPr/>
          <p:nvPr/>
        </p:nvSpPr>
        <p:spPr>
          <a:xfrm>
            <a:off x="4005025" y="2934425"/>
            <a:ext cx="1301650" cy="869825"/>
          </a:xfrm>
          <a:custGeom>
            <a:rect b="b" l="l" r="r" t="t"/>
            <a:pathLst>
              <a:path extrusionOk="0" h="34793" w="52066">
                <a:moveTo>
                  <a:pt x="0" y="0"/>
                </a:moveTo>
                <a:lnTo>
                  <a:pt x="0" y="34793"/>
                </a:lnTo>
                <a:lnTo>
                  <a:pt x="52066" y="34793"/>
                </a:lnTo>
                <a:lnTo>
                  <a:pt x="52066" y="24380"/>
                </a:lnTo>
                <a:close/>
              </a:path>
            </a:pathLst>
          </a:custGeom>
          <a:noFill/>
          <a:ln cap="flat" cmpd="sng" w="38100">
            <a:solidFill>
              <a:schemeClr val="accent5"/>
            </a:solidFill>
            <a:prstDash val="solid"/>
            <a:round/>
            <a:headEnd len="med" w="med" type="none"/>
            <a:tailEnd len="med" w="med" type="none"/>
          </a:ln>
        </p:spPr>
        <p:txBody>
          <a:bodyPr wrap="square">
            <a:normAutofit/>
          </a:bodyPr>
          <a:p/>
        </p:txBody>
      </p:sp>
      <p:sp>
        <p:nvSpPr>
          <p:cNvPr id="2230" name="Google Shape;2230;p99"/>
          <p:cNvSpPr txBox="1"/>
          <p:nvPr>
            <p:ph idx="1" type="body"/>
          </p:nvPr>
        </p:nvSpPr>
        <p:spPr>
          <a:xfrm>
            <a:off x="1137750" y="1427700"/>
            <a:ext cx="14601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isku mid (congruent)</a:t>
            </a:r>
            <a:endParaRPr sz="2000"/>
          </a:p>
        </p:txBody>
      </p:sp>
      <p:sp>
        <p:nvSpPr>
          <p:cNvPr id="2231" name="Google Shape;2231;p99"/>
          <p:cNvSpPr txBox="1"/>
          <p:nvPr>
            <p:ph idx="1" type="body"/>
          </p:nvPr>
        </p:nvSpPr>
        <p:spPr>
          <a:xfrm>
            <a:off x="3957150" y="1427700"/>
            <a:ext cx="15660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isku mid ahayn (incongruent)</a:t>
            </a:r>
            <a:r>
              <a:rPr lang="en-GB" sz="1100">
                <a:latin typeface="Lexend"/>
              </a:rPr>
              <a:t/>
            </a:r>
            <a:endParaRPr sz="2000"/>
          </a:p>
        </p:txBody>
      </p:sp>
      <p:sp>
        <p:nvSpPr>
          <p:cNvPr id="2232" name="Google Shape;2232;p99"/>
          <p:cNvSpPr txBox="1"/>
          <p:nvPr>
            <p:ph idx="1" type="body"/>
          </p:nvPr>
        </p:nvSpPr>
        <p:spPr>
          <a:xfrm>
            <a:off x="324000" y="4340700"/>
            <a:ext cx="61401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Xaaladee bay qaababku isku mid (congruent) yihiin?</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6" name="Shape 2236"/>
        <p:cNvGrpSpPr/>
        <p:nvPr/>
      </p:nvGrpSpPr>
      <p:grpSpPr>
        <a:xfrm>
          <a:off x="0" y="0"/>
          <a:ext cx="0" cy="0"/>
          <a:chOff x="0" y="0"/>
          <a:chExt cx="0" cy="0"/>
        </a:xfrm>
      </p:grpSpPr>
      <p:sp>
        <p:nvSpPr>
          <p:cNvPr id="2237" name="Google Shape;2237;p100"/>
          <p:cNvSpPr txBox="1"/>
          <p:nvPr>
            <p:ph idx="1" type="body"/>
          </p:nvPr>
        </p:nvSpPr>
        <p:spPr>
          <a:xfrm>
            <a:off x="324000" y="759300"/>
            <a:ext cx="61401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Xaaladee bay qaababku isku mid (congruent) yihiin?</a:t>
            </a:r>
            <a:endParaRPr sz="2000"/>
          </a:p>
        </p:txBody>
      </p:sp>
      <p:sp>
        <p:nvSpPr>
          <p:cNvPr id="2238" name="Google Shape;2238;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mashaakilaadka isku midnimada (congruence)</a:t>
            </a:r>
            <a:endParaRPr/>
          </a:p>
        </p:txBody>
      </p:sp>
      <p:sp>
        <p:nvSpPr>
          <p:cNvPr id="2239" name="Google Shape;2239;p100"/>
          <p:cNvSpPr/>
          <p:nvPr/>
        </p:nvSpPr>
        <p:spPr>
          <a:xfrm>
            <a:off x="1284206" y="3039149"/>
            <a:ext cx="710400" cy="10197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40" name="Google Shape;2240;p100"/>
          <p:cNvPicPr preferRelativeResize="0"/>
          <p:nvPr/>
        </p:nvPicPr>
        <p:blipFill>
          <a:blip r:embed="rId3">
            <a:alphaModFix/>
          </a:blip>
          <a:stretch>
            <a:fillRect/>
          </a:stretch>
        </p:blipFill>
        <p:spPr>
          <a:xfrm rot="9815624">
            <a:off x="1028943" y="2597408"/>
            <a:ext cx="1199191" cy="1816265"/>
          </a:xfrm>
          <a:prstGeom prst="rect">
            <a:avLst/>
          </a:prstGeom>
          <a:noFill/>
          <a:ln>
            <a:noFill/>
          </a:ln>
        </p:spPr>
      </p:pic>
      <p:sp>
        <p:nvSpPr>
          <p:cNvPr id="2241" name="Google Shape;2241;p100"/>
          <p:cNvSpPr/>
          <p:nvPr/>
        </p:nvSpPr>
        <p:spPr>
          <a:xfrm>
            <a:off x="1277255" y="1613476"/>
            <a:ext cx="710400" cy="10197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42" name="Google Shape;2242;p100"/>
          <p:cNvPicPr preferRelativeResize="0"/>
          <p:nvPr/>
        </p:nvPicPr>
        <p:blipFill>
          <a:blip r:embed="rId3">
            <a:alphaModFix/>
          </a:blip>
          <a:stretch>
            <a:fillRect/>
          </a:stretch>
        </p:blipFill>
        <p:spPr>
          <a:xfrm rot="6632142">
            <a:off x="1080072" y="1317620"/>
            <a:ext cx="1027490" cy="1556237"/>
          </a:xfrm>
          <a:prstGeom prst="rect">
            <a:avLst/>
          </a:prstGeom>
          <a:noFill/>
          <a:ln>
            <a:noFill/>
          </a:ln>
        </p:spPr>
      </p:pic>
      <p:sp>
        <p:nvSpPr>
          <p:cNvPr id="2243" name="Google Shape;2243;p100"/>
          <p:cNvSpPr txBox="1"/>
          <p:nvPr>
            <p:ph idx="1" type="body"/>
          </p:nvPr>
        </p:nvSpPr>
        <p:spPr>
          <a:xfrm>
            <a:off x="324000" y="4188300"/>
            <a:ext cx="8496000" cy="76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Qaababku waxay isku mid (congruent) yihiin marka qalinka (pencil) uu dhex maro xarunta leyliga (centre of the rectangle).</a:t>
            </a:r>
            <a:endParaRPr sz="2000"/>
          </a:p>
        </p:txBody>
      </p:sp>
      <p:sp>
        <p:nvSpPr>
          <p:cNvPr id="2244" name="Google Shape;2244;p100"/>
          <p:cNvSpPr/>
          <p:nvPr/>
        </p:nvSpPr>
        <p:spPr>
          <a:xfrm>
            <a:off x="2612614" y="3039149"/>
            <a:ext cx="710400" cy="10197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45" name="Google Shape;2245;p100"/>
          <p:cNvPicPr preferRelativeResize="0"/>
          <p:nvPr/>
        </p:nvPicPr>
        <p:blipFill>
          <a:blip r:embed="rId3">
            <a:alphaModFix/>
          </a:blip>
          <a:stretch>
            <a:fillRect/>
          </a:stretch>
        </p:blipFill>
        <p:spPr>
          <a:xfrm rot="-9608149">
            <a:off x="2357351" y="2597408"/>
            <a:ext cx="1199191" cy="1816265"/>
          </a:xfrm>
          <a:prstGeom prst="rect">
            <a:avLst/>
          </a:prstGeom>
          <a:noFill/>
          <a:ln>
            <a:noFill/>
          </a:ln>
        </p:spPr>
      </p:pic>
      <p:sp>
        <p:nvSpPr>
          <p:cNvPr id="2246" name="Google Shape;2246;p100"/>
          <p:cNvSpPr/>
          <p:nvPr/>
        </p:nvSpPr>
        <p:spPr>
          <a:xfrm>
            <a:off x="2605663" y="1613476"/>
            <a:ext cx="710400" cy="10197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47" name="Google Shape;2247;p100"/>
          <p:cNvPicPr preferRelativeResize="0"/>
          <p:nvPr/>
        </p:nvPicPr>
        <p:blipFill>
          <a:blip r:embed="rId3">
            <a:alphaModFix/>
          </a:blip>
          <a:stretch>
            <a:fillRect/>
          </a:stretch>
        </p:blipFill>
        <p:spPr>
          <a:xfrm rot="8607399">
            <a:off x="2408477" y="1317624"/>
            <a:ext cx="1027495" cy="1556229"/>
          </a:xfrm>
          <a:prstGeom prst="rect">
            <a:avLst/>
          </a:prstGeom>
          <a:noFill/>
          <a:ln>
            <a:noFill/>
          </a:ln>
        </p:spPr>
      </p:pic>
      <p:sp>
        <p:nvSpPr>
          <p:cNvPr id="2248" name="Google Shape;2248;p100"/>
          <p:cNvSpPr/>
          <p:nvPr/>
        </p:nvSpPr>
        <p:spPr>
          <a:xfrm>
            <a:off x="5475206" y="3039149"/>
            <a:ext cx="710400" cy="10197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49" name="Google Shape;2249;p100"/>
          <p:cNvPicPr preferRelativeResize="0"/>
          <p:nvPr/>
        </p:nvPicPr>
        <p:blipFill>
          <a:blip r:embed="rId3">
            <a:alphaModFix/>
          </a:blip>
          <a:stretch>
            <a:fillRect/>
          </a:stretch>
        </p:blipFill>
        <p:spPr>
          <a:xfrm rot="8911078">
            <a:off x="5219943" y="2445008"/>
            <a:ext cx="1199190" cy="1816265"/>
          </a:xfrm>
          <a:prstGeom prst="rect">
            <a:avLst/>
          </a:prstGeom>
          <a:noFill/>
          <a:ln>
            <a:noFill/>
          </a:ln>
        </p:spPr>
      </p:pic>
      <p:sp>
        <p:nvSpPr>
          <p:cNvPr id="2250" name="Google Shape;2250;p100"/>
          <p:cNvSpPr/>
          <p:nvPr/>
        </p:nvSpPr>
        <p:spPr>
          <a:xfrm>
            <a:off x="5468255" y="1613476"/>
            <a:ext cx="710400" cy="10197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51" name="Google Shape;2251;p100"/>
          <p:cNvPicPr preferRelativeResize="0"/>
          <p:nvPr/>
        </p:nvPicPr>
        <p:blipFill>
          <a:blip r:embed="rId3">
            <a:alphaModFix/>
          </a:blip>
          <a:stretch>
            <a:fillRect/>
          </a:stretch>
        </p:blipFill>
        <p:spPr>
          <a:xfrm rot="6632142">
            <a:off x="5271072" y="1165220"/>
            <a:ext cx="1027490" cy="1556237"/>
          </a:xfrm>
          <a:prstGeom prst="rect">
            <a:avLst/>
          </a:prstGeom>
          <a:noFill/>
          <a:ln>
            <a:noFill/>
          </a:ln>
        </p:spPr>
      </p:pic>
      <p:sp>
        <p:nvSpPr>
          <p:cNvPr id="2252" name="Google Shape;2252;p100"/>
          <p:cNvSpPr/>
          <p:nvPr/>
        </p:nvSpPr>
        <p:spPr>
          <a:xfrm>
            <a:off x="6803614" y="3039149"/>
            <a:ext cx="710400" cy="10197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53" name="Google Shape;2253;p100"/>
          <p:cNvPicPr preferRelativeResize="0"/>
          <p:nvPr/>
        </p:nvPicPr>
        <p:blipFill>
          <a:blip r:embed="rId3">
            <a:alphaModFix/>
          </a:blip>
          <a:stretch>
            <a:fillRect/>
          </a:stretch>
        </p:blipFill>
        <p:spPr>
          <a:xfrm rot="-9608149">
            <a:off x="6700751" y="2597408"/>
            <a:ext cx="1199191" cy="1816265"/>
          </a:xfrm>
          <a:prstGeom prst="rect">
            <a:avLst/>
          </a:prstGeom>
          <a:noFill/>
          <a:ln>
            <a:noFill/>
          </a:ln>
        </p:spPr>
      </p:pic>
      <p:sp>
        <p:nvSpPr>
          <p:cNvPr id="2254" name="Google Shape;2254;p100"/>
          <p:cNvSpPr/>
          <p:nvPr/>
        </p:nvSpPr>
        <p:spPr>
          <a:xfrm>
            <a:off x="6796663" y="1613476"/>
            <a:ext cx="710400" cy="1019700"/>
          </a:xfrm>
          <a:prstGeom prst="rect">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55" name="Google Shape;2255;p100"/>
          <p:cNvPicPr preferRelativeResize="0"/>
          <p:nvPr/>
        </p:nvPicPr>
        <p:blipFill>
          <a:blip r:embed="rId3">
            <a:alphaModFix/>
          </a:blip>
          <a:stretch>
            <a:fillRect/>
          </a:stretch>
        </p:blipFill>
        <p:spPr>
          <a:xfrm rot="8607399">
            <a:off x="6599477" y="1470024"/>
            <a:ext cx="1027495" cy="1556229"/>
          </a:xfrm>
          <a:prstGeom prst="rect">
            <a:avLst/>
          </a:prstGeom>
          <a:noFill/>
          <a:ln>
            <a:noFill/>
          </a:ln>
        </p:spPr>
      </p:pic>
      <p:sp>
        <p:nvSpPr>
          <p:cNvPr id="2256" name="Google Shape;2256;p100"/>
          <p:cNvSpPr txBox="1"/>
          <p:nvPr>
            <p:ph idx="1" type="body"/>
          </p:nvPr>
        </p:nvSpPr>
        <p:spPr>
          <a:xfrm>
            <a:off x="1267558" y="1188897"/>
            <a:ext cx="15519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isku mid (congruent):</a:t>
            </a:r>
            <a:endParaRPr sz="2000"/>
          </a:p>
        </p:txBody>
      </p:sp>
      <p:sp>
        <p:nvSpPr>
          <p:cNvPr id="2257" name="Google Shape;2257;p100"/>
          <p:cNvSpPr txBox="1"/>
          <p:nvPr>
            <p:ph idx="1" type="body"/>
          </p:nvPr>
        </p:nvSpPr>
        <p:spPr>
          <a:xfrm>
            <a:off x="5458558" y="1188897"/>
            <a:ext cx="1551900" cy="4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isku mid ahayn (incongruent):</a:t>
            </a:r>
            <a:r>
              <a:rPr lang="en-GB" sz="1100">
                <a:latin typeface="Lexend"/>
              </a:rPr>
              <a:t/>
            </a:r>
            <a:endParaRPr sz="2000"/>
          </a:p>
        </p:txBody>
      </p:sp>
      <p:grpSp>
        <p:nvGrpSpPr>
          <p:cNvPr id="2258" name="Google Shape;2258;p100"/>
          <p:cNvGrpSpPr/>
          <p:nvPr/>
        </p:nvGrpSpPr>
        <p:grpSpPr>
          <a:xfrm>
            <a:off x="1598725" y="2062025"/>
            <a:ext cx="1391975" cy="1519129"/>
            <a:chOff x="1598725" y="2062025"/>
            <a:chExt cx="1391975" cy="1519129"/>
          </a:xfrm>
        </p:grpSpPr>
        <p:sp>
          <p:nvSpPr>
            <p:cNvPr id="2259" name="Google Shape;2259;p100"/>
            <p:cNvSpPr/>
            <p:nvPr/>
          </p:nvSpPr>
          <p:spPr>
            <a:xfrm>
              <a:off x="1598725" y="2062025"/>
              <a:ext cx="67500" cy="67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0" name="Google Shape;2260;p100"/>
            <p:cNvSpPr/>
            <p:nvPr/>
          </p:nvSpPr>
          <p:spPr>
            <a:xfrm>
              <a:off x="2923200" y="2085194"/>
              <a:ext cx="67500" cy="67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1" name="Google Shape;2261;p100"/>
            <p:cNvSpPr/>
            <p:nvPr/>
          </p:nvSpPr>
          <p:spPr>
            <a:xfrm>
              <a:off x="1598725" y="3490485"/>
              <a:ext cx="67500" cy="67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2" name="Google Shape;2262;p100"/>
            <p:cNvSpPr/>
            <p:nvPr/>
          </p:nvSpPr>
          <p:spPr>
            <a:xfrm>
              <a:off x="2923200" y="3513654"/>
              <a:ext cx="67500" cy="67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63" name="Google Shape;2263;p100"/>
          <p:cNvGrpSpPr/>
          <p:nvPr/>
        </p:nvGrpSpPr>
        <p:grpSpPr>
          <a:xfrm>
            <a:off x="5789725" y="2062025"/>
            <a:ext cx="1391975" cy="1519129"/>
            <a:chOff x="1598725" y="2062025"/>
            <a:chExt cx="1391975" cy="1519129"/>
          </a:xfrm>
        </p:grpSpPr>
        <p:sp>
          <p:nvSpPr>
            <p:cNvPr id="2264" name="Google Shape;2264;p100"/>
            <p:cNvSpPr/>
            <p:nvPr/>
          </p:nvSpPr>
          <p:spPr>
            <a:xfrm>
              <a:off x="1598725" y="2062025"/>
              <a:ext cx="67500" cy="67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5" name="Google Shape;2265;p100"/>
            <p:cNvSpPr/>
            <p:nvPr/>
          </p:nvSpPr>
          <p:spPr>
            <a:xfrm>
              <a:off x="2923200" y="2085194"/>
              <a:ext cx="67500" cy="67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6" name="Google Shape;2266;p100"/>
            <p:cNvSpPr/>
            <p:nvPr/>
          </p:nvSpPr>
          <p:spPr>
            <a:xfrm>
              <a:off x="1598725" y="3490485"/>
              <a:ext cx="67500" cy="67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7" name="Google Shape;2267;p100"/>
            <p:cNvSpPr/>
            <p:nvPr/>
          </p:nvSpPr>
          <p:spPr>
            <a:xfrm>
              <a:off x="2923200" y="3513654"/>
              <a:ext cx="67500" cy="67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1" name="Shape 2271"/>
        <p:cNvGrpSpPr/>
        <p:nvPr/>
      </p:nvGrpSpPr>
      <p:grpSpPr>
        <a:xfrm>
          <a:off x="0" y="0"/>
          <a:ext cx="0" cy="0"/>
          <a:chOff x="0" y="0"/>
          <a:chExt cx="0" cy="0"/>
        </a:xfrm>
      </p:grpSpPr>
      <p:sp>
        <p:nvSpPr>
          <p:cNvPr id="2272" name="Google Shape;2272;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Xallinta mashaakilaadka isku midnimada (congruence)</a:t>
            </a:r>
            <a:endParaRPr/>
          </a:p>
        </p:txBody>
      </p:sp>
      <p:sp>
        <p:nvSpPr>
          <p:cNvPr id="2273" name="Google Shape;2273;p101"/>
          <p:cNvSpPr txBox="1"/>
          <p:nvPr>
            <p:ph idx="1" type="body"/>
          </p:nvPr>
        </p:nvSpPr>
        <p:spPr>
          <a:xfrm>
            <a:off x="324000" y="759300"/>
            <a:ext cx="8496000" cy="3641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Su'aal kasta, sawir leyl (rectangle) ka dibna u kala qaybi sida tilmaamaha.</a:t>
            </a:r>
            <a:endParaRPr sz="1600"/>
          </a:p>
          <a:p>
            <a:pPr indent="0" lvl="0" marL="0" rtl="0" algn="l">
              <a:spcBef>
                <a:spcPts val="1000"/>
              </a:spcBef>
              <a:spcAft>
                <a:spcPts val="0"/>
              </a:spcAft>
              <a:buNone/>
            </a:pPr>
            <a:r>
              <a:rPr lang="en-GB" sz="1100">
                <a:latin typeface="Lexend"/>
              </a:rPr>
              <a:t>a) U kala qaybi leyliga (rectangle) laba qaab oo aan isku mid ahayn (incongruent).</a:t>
            </a:r>
            <a:r>
              <a:rPr lang="en-GB" sz="1100">
                <a:solidFill>
                  <a:schemeClr val="accent5"/>
                </a:solidFill>
                <a:latin typeface="Lexend"/>
              </a:rPr>
              <a:t/>
            </a:r>
            <a:r>
              <a:rPr lang="en-GB" sz="1100">
                <a:latin typeface="Lexend"/>
              </a:rPr>
              <a:t/>
            </a:r>
            <a:endParaRPr sz="1600"/>
          </a:p>
          <a:p>
            <a:pPr indent="0" lvl="0" marL="0" rtl="0" algn="l">
              <a:spcBef>
                <a:spcPts val="1000"/>
              </a:spcBef>
              <a:spcAft>
                <a:spcPts val="0"/>
              </a:spcAft>
              <a:buNone/>
            </a:pPr>
            <a:r>
              <a:rPr lang="en-GB" sz="1100">
                <a:latin typeface="Lexend"/>
              </a:rPr>
              <a:t>b) U kala qaybi leyliga (rectangle) laba qaab oo isku mid ah (congruent).</a:t>
            </a:r>
            <a:r>
              <a:rPr lang="en-GB" sz="1100">
                <a:solidFill>
                  <a:schemeClr val="accent5"/>
                </a:solidFill>
                <a:latin typeface="Lexend"/>
              </a:rPr>
              <a:t/>
            </a:r>
            <a:r>
              <a:rPr lang="en-GB" sz="1100">
                <a:latin typeface="Lexend"/>
              </a:rPr>
              <a:t/>
            </a:r>
            <a:endParaRPr sz="1600"/>
          </a:p>
          <a:p>
            <a:pPr indent="0" lvl="0" marL="0" rtl="0" algn="l">
              <a:spcBef>
                <a:spcPts val="1000"/>
              </a:spcBef>
              <a:spcAft>
                <a:spcPts val="0"/>
              </a:spcAft>
              <a:buClr>
                <a:schemeClr val="dk1"/>
              </a:buClr>
              <a:buSzPts val="1100"/>
              <a:buFont typeface="Arial"/>
              <a:buNone/>
            </a:pPr>
            <a:r>
              <a:rPr lang="en-GB" sz="1100">
                <a:latin typeface="Lexend"/>
              </a:rPr>
              <a:t>c) U kala qaybi leyliga (rectangle) saddex qaab oo aan isku mid ahayn (incongruent).</a:t>
            </a:r>
            <a:r>
              <a:rPr lang="en-GB" sz="1100">
                <a:solidFill>
                  <a:schemeClr val="accent5"/>
                </a:solidFill>
                <a:latin typeface="Lexend"/>
              </a:rPr>
              <a:t/>
            </a:r>
            <a:r>
              <a:rPr lang="en-GB" sz="1100">
                <a:latin typeface="Lexend"/>
              </a:rPr>
              <a:t/>
            </a:r>
            <a:endParaRPr sz="1600"/>
          </a:p>
          <a:p>
            <a:pPr indent="0" lvl="0" marL="0" rtl="0" algn="l">
              <a:spcBef>
                <a:spcPts val="1000"/>
              </a:spcBef>
              <a:spcAft>
                <a:spcPts val="0"/>
              </a:spcAft>
              <a:buNone/>
            </a:pPr>
            <a:r>
              <a:rPr lang="en-GB" sz="1100">
                <a:latin typeface="Lexend"/>
              </a:rPr>
              <a:t>d) U kala qaybi leyliga (rectangle) saddex qaab oo isku mid ah (congruent).</a:t>
            </a:r>
            <a:r>
              <a:rPr lang="en-GB" sz="1100">
                <a:solidFill>
                  <a:schemeClr val="accent5"/>
                </a:solidFill>
                <a:latin typeface="Lexend"/>
              </a:rPr>
              <a:t/>
            </a:r>
            <a:r>
              <a:rPr lang="en-GB" sz="1100">
                <a:latin typeface="Lexend"/>
              </a:rPr>
              <a:t/>
            </a:r>
            <a:endParaRPr sz="1600"/>
          </a:p>
          <a:p>
            <a:pPr indent="0" lvl="0" marL="0" rtl="0" algn="l">
              <a:spcBef>
                <a:spcPts val="1000"/>
              </a:spcBef>
              <a:spcAft>
                <a:spcPts val="0"/>
              </a:spcAft>
              <a:buClr>
                <a:schemeClr val="dk1"/>
              </a:buClr>
              <a:buSzPts val="1100"/>
              <a:buFont typeface="Arial"/>
              <a:buNone/>
            </a:pPr>
            <a:r>
              <a:rPr lang="en-GB" sz="1100">
                <a:latin typeface="Lexend"/>
              </a:rPr>
              <a:t>e) U kala qaybi leydiga si laba qaab ay isku mid u yihiin (congruent) kan kalena uu ka duwan yahay (incongruent).</a:t>
            </a:r>
            <a:r>
              <a:rPr lang="en-GB" sz="1100">
                <a:solidFill>
                  <a:schemeClr val="accent5"/>
                </a:solidFill>
                <a:latin typeface="Lexend"/>
              </a:rPr>
              <a:t/>
            </a:r>
            <a:r>
              <a:rPr lang="en-GB" sz="1100">
                <a:latin typeface="Lexend"/>
              </a:rPr>
              <a:t/>
            </a:r>
            <a:r>
              <a:rPr lang="en-GB" sz="1100">
                <a:solidFill>
                  <a:schemeClr val="accent5"/>
                </a:solidFill>
                <a:latin typeface="Lexend"/>
              </a:rPr>
              <a:t/>
            </a:r>
            <a:r>
              <a:rPr lang="en-GB" sz="1100">
                <a:latin typeface="Lexend"/>
              </a:rPr>
              <a:t/>
            </a:r>
            <a:endParaRPr sz="1600"/>
          </a:p>
          <a:p>
            <a:pPr indent="0" lvl="0" marL="0" rtl="0" algn="l">
              <a:spcBef>
                <a:spcPts val="1000"/>
              </a:spcBef>
              <a:spcAft>
                <a:spcPts val="0"/>
              </a:spcAft>
              <a:buNone/>
            </a:pPr>
            <a:r>
              <a:rPr lang="en-GB" sz="1100">
                <a:latin typeface="Lexend"/>
              </a:rPr>
              <a:t>f) U kala qaybi leydiga afar qaab oo ka duwan (incongruent).</a:t>
            </a:r>
            <a:r>
              <a:rPr lang="en-GB" sz="1100">
                <a:solidFill>
                  <a:schemeClr val="accent5"/>
                </a:solidFill>
                <a:latin typeface="Lexend"/>
              </a:rPr>
              <a:t/>
            </a:r>
            <a:r>
              <a:rPr lang="en-GB" sz="1100">
                <a:latin typeface="Lexend"/>
              </a:rPr>
              <a:t/>
            </a:r>
            <a:endParaRPr sz="1600"/>
          </a:p>
          <a:p>
            <a:pPr indent="0" lvl="0" marL="0" rtl="0" algn="l">
              <a:spcBef>
                <a:spcPts val="1000"/>
              </a:spcBef>
              <a:spcAft>
                <a:spcPts val="0"/>
              </a:spcAft>
              <a:buNone/>
            </a:pPr>
            <a:r>
              <a:rPr lang="en-GB" sz="1100">
                <a:latin typeface="Lexend"/>
              </a:rPr>
              <a:t>g) U kala qaybi leydiga afar qaab oo isku mid ah (congruent).</a:t>
            </a:r>
            <a:r>
              <a:rPr lang="en-GB" sz="1100">
                <a:solidFill>
                  <a:schemeClr val="accent5"/>
                </a:solidFill>
                <a:latin typeface="Lexend"/>
              </a:rPr>
              <a:t/>
            </a:r>
            <a:r>
              <a:rPr lang="en-GB" sz="1100">
                <a:latin typeface="Lexend"/>
              </a:rPr>
              <a:t/>
            </a:r>
            <a:endParaRPr sz="1600"/>
          </a:p>
          <a:p>
            <a:pPr indent="0" lvl="0" marL="0" rtl="0" algn="l">
              <a:spcBef>
                <a:spcPts val="1000"/>
              </a:spcBef>
              <a:spcAft>
                <a:spcPts val="1000"/>
              </a:spcAft>
              <a:buClr>
                <a:schemeClr val="dk1"/>
              </a:buClr>
              <a:buSzPts val="1100"/>
              <a:buFont typeface="Arial"/>
              <a:buNone/>
            </a:pPr>
            <a:r>
              <a:rPr lang="en-GB" sz="1100">
                <a:latin typeface="Lexend"/>
              </a:rPr>
              <a:t>h) U kala qaybi leydiga laba lammaane oo qaabab isku mid ah (congruent).</a:t>
            </a:r>
            <a:r>
              <a:rPr lang="en-GB" sz="1100">
                <a:solidFill>
                  <a:schemeClr val="accent5"/>
                </a:solidFill>
                <a:latin typeface="Lexend"/>
              </a:rPr>
              <a:t/>
            </a:r>
            <a:r>
              <a:rPr lang="en-GB" sz="1100">
                <a:latin typeface="Lexend"/>
              </a:rPr>
              <a:t/>
            </a:r>
            <a:r>
              <a:rPr lang="en-GB" sz="1100">
                <a:solidFill>
                  <a:schemeClr val="accent5"/>
                </a:solidFill>
                <a:latin typeface="Lexend"/>
              </a:rPr>
              <a:t/>
            </a:r>
            <a:r>
              <a:rPr lang="en-GB" sz="1100">
                <a:latin typeface="Lexend"/>
              </a:rPr>
              <a:t/>
            </a:r>
            <a:endParaRPr sz="16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7" name="Shape 2277"/>
        <p:cNvGrpSpPr/>
        <p:nvPr/>
      </p:nvGrpSpPr>
      <p:grpSpPr>
        <a:xfrm>
          <a:off x="0" y="0"/>
          <a:ext cx="0" cy="0"/>
          <a:chOff x="0" y="0"/>
          <a:chExt cx="0" cy="0"/>
        </a:xfrm>
      </p:grpSpPr>
      <p:sp>
        <p:nvSpPr>
          <p:cNvPr id="2278" name="Google Shape;2278;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Xallinta mashaakilaadka isku midnimada (congruence)</a:t>
            </a:r>
            <a:endParaRPr/>
          </a:p>
        </p:txBody>
      </p:sp>
      <p:sp>
        <p:nvSpPr>
          <p:cNvPr id="2279" name="Google Shape;2279;p102"/>
          <p:cNvSpPr txBox="1"/>
          <p:nvPr>
            <p:ph idx="1" type="body"/>
          </p:nvPr>
        </p:nvSpPr>
        <p:spPr>
          <a:xfrm>
            <a:off x="324000" y="759300"/>
            <a:ext cx="8496000" cy="356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Su'aal kasta, sawir leydi ka dibna u kala qaybi sida tilmaamaha lagu sheegay.</a:t>
            </a:r>
            <a:endParaRPr sz="1600"/>
          </a:p>
          <a:p>
            <a:pPr indent="0" lvl="0" marL="0" rtl="0" algn="l">
              <a:spcBef>
                <a:spcPts val="1000"/>
              </a:spcBef>
              <a:spcAft>
                <a:spcPts val="0"/>
              </a:spcAft>
              <a:buNone/>
            </a:pPr>
            <a:r>
              <a:rPr lang="en-GB" sz="1400">
                <a:latin typeface="Lexend"/>
              </a:rPr>
              <a:t>a) U kala qaybi leydiga laba qaab oo ka duwan (incongruent).</a:t>
            </a:r>
            <a:r>
              <a:rPr lang="en-GB" sz="1400">
                <a:latin typeface="Lexend"/>
              </a:rPr>
              <a:t/>
            </a:r>
            <a:r>
              <a:rPr lang="en-GB" sz="1400">
                <a:solidFill>
                  <a:schemeClr val="accent5"/>
                </a:solidFill>
                <a:latin typeface="Lexend"/>
              </a:rPr>
              <a:t/>
            </a:r>
            <a:r>
              <a:rPr lang="en-GB" sz="1400">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1000"/>
              </a:spcAft>
              <a:buNone/>
            </a:pPr>
            <a:r>
              <a:rPr lang="en-GB" sz="1400">
                <a:latin typeface="Lexend"/>
              </a:rPr>
              <a:t>b) U kala qaybi leydiga laba qaab oo isku mid ah (congruent).</a:t>
            </a:r>
            <a:r>
              <a:rPr lang="en-GB" sz="1400">
                <a:solidFill>
                  <a:schemeClr val="accent5"/>
                </a:solidFill>
                <a:latin typeface="Lexend"/>
              </a:rPr>
              <a:t/>
            </a:r>
            <a:r>
              <a:rPr lang="en-GB" sz="1400">
                <a:latin typeface="Lexend"/>
              </a:rPr>
              <a:t/>
            </a:r>
            <a:endParaRPr sz="1600"/>
          </a:p>
        </p:txBody>
      </p:sp>
      <p:sp>
        <p:nvSpPr>
          <p:cNvPr id="2280" name="Google Shape;2280;p102"/>
          <p:cNvSpPr/>
          <p:nvPr/>
        </p:nvSpPr>
        <p:spPr>
          <a:xfrm>
            <a:off x="1880286" y="1620000"/>
            <a:ext cx="2007000" cy="10800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1" name="Google Shape;2281;p102"/>
          <p:cNvSpPr/>
          <p:nvPr/>
        </p:nvSpPr>
        <p:spPr>
          <a:xfrm>
            <a:off x="4785706" y="1620000"/>
            <a:ext cx="2007000" cy="10800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2" name="Google Shape;2282;p102"/>
          <p:cNvSpPr/>
          <p:nvPr/>
        </p:nvSpPr>
        <p:spPr>
          <a:xfrm>
            <a:off x="1890106" y="3724141"/>
            <a:ext cx="2007000" cy="10800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3" name="Google Shape;2283;p102"/>
          <p:cNvSpPr/>
          <p:nvPr/>
        </p:nvSpPr>
        <p:spPr>
          <a:xfrm>
            <a:off x="4785706" y="3724141"/>
            <a:ext cx="2007000" cy="10800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84" name="Google Shape;2284;p102"/>
          <p:cNvCxnSpPr/>
          <p:nvPr/>
        </p:nvCxnSpPr>
        <p:spPr>
          <a:xfrm>
            <a:off x="2426586" y="1620000"/>
            <a:ext cx="0" cy="1080000"/>
          </a:xfrm>
          <a:prstGeom prst="straightConnector1">
            <a:avLst/>
          </a:prstGeom>
          <a:noFill/>
          <a:ln cap="flat" cmpd="sng" w="38100">
            <a:solidFill>
              <a:schemeClr val="dk2"/>
            </a:solidFill>
            <a:prstDash val="solid"/>
            <a:round/>
            <a:headEnd len="med" w="med" type="none"/>
            <a:tailEnd len="med" w="med" type="none"/>
          </a:ln>
        </p:spPr>
      </p:cxnSp>
      <p:cxnSp>
        <p:nvCxnSpPr>
          <p:cNvPr id="2285" name="Google Shape;2285;p102"/>
          <p:cNvCxnSpPr/>
          <p:nvPr/>
        </p:nvCxnSpPr>
        <p:spPr>
          <a:xfrm>
            <a:off x="4821025" y="1639875"/>
            <a:ext cx="1345200" cy="1060500"/>
          </a:xfrm>
          <a:prstGeom prst="straightConnector1">
            <a:avLst/>
          </a:prstGeom>
          <a:noFill/>
          <a:ln cap="flat" cmpd="sng" w="38100">
            <a:solidFill>
              <a:schemeClr val="dk2"/>
            </a:solidFill>
            <a:prstDash val="solid"/>
            <a:round/>
            <a:headEnd len="med" w="med" type="none"/>
            <a:tailEnd len="med" w="med" type="none"/>
          </a:ln>
        </p:spPr>
      </p:cxnSp>
      <p:cxnSp>
        <p:nvCxnSpPr>
          <p:cNvPr id="2286" name="Google Shape;2286;p102"/>
          <p:cNvCxnSpPr/>
          <p:nvPr/>
        </p:nvCxnSpPr>
        <p:spPr>
          <a:xfrm>
            <a:off x="2883786" y="3733961"/>
            <a:ext cx="0" cy="1080000"/>
          </a:xfrm>
          <a:prstGeom prst="straightConnector1">
            <a:avLst/>
          </a:prstGeom>
          <a:noFill/>
          <a:ln cap="flat" cmpd="sng" w="38100">
            <a:solidFill>
              <a:schemeClr val="dk2"/>
            </a:solidFill>
            <a:prstDash val="solid"/>
            <a:round/>
            <a:headEnd len="med" w="med" type="none"/>
            <a:tailEnd len="med" w="med" type="none"/>
          </a:ln>
        </p:spPr>
      </p:cxnSp>
      <p:cxnSp>
        <p:nvCxnSpPr>
          <p:cNvPr id="2287" name="Google Shape;2287;p102"/>
          <p:cNvCxnSpPr/>
          <p:nvPr/>
        </p:nvCxnSpPr>
        <p:spPr>
          <a:xfrm>
            <a:off x="5086547" y="3744016"/>
            <a:ext cx="1345200" cy="1060500"/>
          </a:xfrm>
          <a:prstGeom prst="straightConnector1">
            <a:avLst/>
          </a:prstGeom>
          <a:noFill/>
          <a:ln cap="flat" cmpd="sng" w="38100">
            <a:solidFill>
              <a:schemeClr val="dk2"/>
            </a:solidFill>
            <a:prstDash val="solid"/>
            <a:round/>
            <a:headEnd len="med" w="med" type="none"/>
            <a:tailEnd len="med" w="med" type="none"/>
          </a:ln>
        </p:spPr>
      </p:cxnSp>
      <p:sp>
        <p:nvSpPr>
          <p:cNvPr id="2288" name="Google Shape;2288;p102"/>
          <p:cNvSpPr txBox="1"/>
          <p:nvPr>
            <p:ph idx="1" type="body"/>
          </p:nvPr>
        </p:nvSpPr>
        <p:spPr>
          <a:xfrm>
            <a:off x="552600" y="1597500"/>
            <a:ext cx="1134000" cy="28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a:t>
            </a:r>
            <a:endParaRPr sz="1800">
              <a:latin typeface="Kalam"/>
              <a:ea typeface="Kalam"/>
              <a:cs typeface="Kalam"/>
              <a:sym typeface="Kalam"/>
            </a:endParaRPr>
          </a:p>
        </p:txBody>
      </p:sp>
      <p:sp>
        <p:nvSpPr>
          <p:cNvPr id="2289" name="Google Shape;2289;p102"/>
          <p:cNvSpPr txBox="1"/>
          <p:nvPr>
            <p:ph idx="1" type="body"/>
          </p:nvPr>
        </p:nvSpPr>
        <p:spPr>
          <a:xfrm>
            <a:off x="552600" y="3731100"/>
            <a:ext cx="1134000" cy="28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a:t>
            </a:r>
            <a:endParaRPr sz="1800">
              <a:latin typeface="Kalam"/>
              <a:ea typeface="Kalam"/>
              <a:cs typeface="Kalam"/>
              <a:sym typeface="Kalam"/>
            </a:endParaRPr>
          </a:p>
        </p:txBody>
      </p:sp>
      <p:sp>
        <p:nvSpPr>
          <p:cNvPr id="2290" name="Google Shape;2290;p102"/>
          <p:cNvSpPr/>
          <p:nvPr/>
        </p:nvSpPr>
        <p:spPr>
          <a:xfrm>
            <a:off x="2844138" y="4280945"/>
            <a:ext cx="68700" cy="687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91" name="Google Shape;2291;p102"/>
          <p:cNvSpPr/>
          <p:nvPr/>
        </p:nvSpPr>
        <p:spPr>
          <a:xfrm>
            <a:off x="5769197" y="4280945"/>
            <a:ext cx="68700" cy="687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5" name="Shape 2295"/>
        <p:cNvGrpSpPr/>
        <p:nvPr/>
      </p:nvGrpSpPr>
      <p:grpSpPr>
        <a:xfrm>
          <a:off x="0" y="0"/>
          <a:ext cx="0" cy="0"/>
          <a:chOff x="0" y="0"/>
          <a:chExt cx="0" cy="0"/>
        </a:xfrm>
      </p:grpSpPr>
      <p:sp>
        <p:nvSpPr>
          <p:cNvPr id="2296" name="Google Shape;2296;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Xallinta mashaakilaadka isku midnimada (congruence)</a:t>
            </a:r>
            <a:endParaRPr/>
          </a:p>
        </p:txBody>
      </p:sp>
      <p:sp>
        <p:nvSpPr>
          <p:cNvPr id="2297" name="Google Shape;2297;p103"/>
          <p:cNvSpPr txBox="1"/>
          <p:nvPr>
            <p:ph idx="1" type="body"/>
          </p:nvPr>
        </p:nvSpPr>
        <p:spPr>
          <a:xfrm>
            <a:off x="324000" y="759300"/>
            <a:ext cx="8496000" cy="4195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Su'aal kasta, sawir leydi ka dibna u kala qaybi sida tilmaamaha lagu sheegay.</a:t>
            </a:r>
            <a:endParaRPr sz="1600"/>
          </a:p>
          <a:p>
            <a:pPr indent="0" lvl="0" marL="0" rtl="0" algn="l">
              <a:spcBef>
                <a:spcPts val="1000"/>
              </a:spcBef>
              <a:spcAft>
                <a:spcPts val="0"/>
              </a:spcAft>
              <a:buNone/>
            </a:pPr>
            <a:r>
              <a:rPr lang="en-GB" sz="1100">
                <a:latin typeface="Lexend"/>
              </a:rPr>
              <a:t>c) U kala qaybi leydiga saddex qaab oo ka duwan (incongruent).</a:t>
            </a:r>
            <a:r>
              <a:rPr lang="en-GB" sz="1100">
                <a:solidFill>
                  <a:schemeClr val="accent5"/>
                </a:solidFill>
                <a:latin typeface="Lexend"/>
              </a:rPr>
              <a:t/>
            </a:r>
            <a:r>
              <a:rPr lang="en-GB" sz="1100">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lang="en-GB" sz="1100">
                <a:latin typeface="Lexend"/>
              </a:rPr>
              <a:t>d) U kala qaybi leydiga saddex qaab oo isku mid ah (congruent).</a:t>
            </a:r>
            <a:r>
              <a:rPr lang="en-GB" sz="1100">
                <a:solidFill>
                  <a:schemeClr val="accent5"/>
                </a:solidFill>
                <a:latin typeface="Lexend"/>
              </a:rPr>
              <a:t/>
            </a:r>
            <a:r>
              <a:rPr lang="en-GB" sz="1100">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1000"/>
              </a:spcAft>
              <a:buNone/>
            </a:pPr>
            <a:r>
              <a:rPr lang="en-GB" sz="1100">
                <a:latin typeface="Lexend"/>
              </a:rPr>
              <a:t>e) U kala qaybi leydiga si laba qaab ay isku mid u yihiin (congruent) kan kalena uu ka duwan yahay (incongruent).</a:t>
            </a:r>
            <a:r>
              <a:rPr lang="en-GB" sz="1100">
                <a:solidFill>
                  <a:schemeClr val="accent5"/>
                </a:solidFill>
                <a:latin typeface="Lexend"/>
              </a:rPr>
              <a:t/>
            </a:r>
            <a:r>
              <a:rPr lang="en-GB" sz="1100">
                <a:latin typeface="Lexend"/>
              </a:rPr>
              <a:t/>
            </a:r>
            <a:r>
              <a:rPr lang="en-GB" sz="1100">
                <a:solidFill>
                  <a:schemeClr val="accent5"/>
                </a:solidFill>
                <a:latin typeface="Lexend"/>
              </a:rPr>
              <a:t/>
            </a:r>
            <a:r>
              <a:rPr lang="en-GB" sz="1100">
                <a:latin typeface="Lexend"/>
              </a:rPr>
              <a:t/>
            </a:r>
            <a:endParaRPr sz="1600"/>
          </a:p>
        </p:txBody>
      </p:sp>
      <p:sp>
        <p:nvSpPr>
          <p:cNvPr id="2298" name="Google Shape;2298;p103"/>
          <p:cNvSpPr/>
          <p:nvPr/>
        </p:nvSpPr>
        <p:spPr>
          <a:xfrm>
            <a:off x="2339274" y="15554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99" name="Google Shape;2299;p103"/>
          <p:cNvCxnSpPr>
            <a:stCxn id="2298" idx="1"/>
          </p:cNvCxnSpPr>
          <p:nvPr/>
        </p:nvCxnSpPr>
        <p:spPr>
          <a:xfrm>
            <a:off x="2339274" y="1880154"/>
            <a:ext cx="311400" cy="327600"/>
          </a:xfrm>
          <a:prstGeom prst="straightConnector1">
            <a:avLst/>
          </a:prstGeom>
          <a:noFill/>
          <a:ln cap="flat" cmpd="sng" w="38100">
            <a:solidFill>
              <a:schemeClr val="dk2"/>
            </a:solidFill>
            <a:prstDash val="solid"/>
            <a:round/>
            <a:headEnd len="med" w="med" type="none"/>
            <a:tailEnd len="med" w="med" type="none"/>
          </a:ln>
        </p:spPr>
      </p:cxnSp>
      <p:cxnSp>
        <p:nvCxnSpPr>
          <p:cNvPr id="2300" name="Google Shape;2300;p103"/>
          <p:cNvCxnSpPr/>
          <p:nvPr/>
        </p:nvCxnSpPr>
        <p:spPr>
          <a:xfrm>
            <a:off x="3171324" y="1555404"/>
            <a:ext cx="0" cy="649500"/>
          </a:xfrm>
          <a:prstGeom prst="straightConnector1">
            <a:avLst/>
          </a:prstGeom>
          <a:noFill/>
          <a:ln cap="flat" cmpd="sng" w="38100">
            <a:solidFill>
              <a:schemeClr val="dk2"/>
            </a:solidFill>
            <a:prstDash val="solid"/>
            <a:round/>
            <a:headEnd len="med" w="med" type="none"/>
            <a:tailEnd len="med" w="med" type="none"/>
          </a:ln>
        </p:spPr>
      </p:cxnSp>
      <p:sp>
        <p:nvSpPr>
          <p:cNvPr id="2301" name="Google Shape;2301;p103"/>
          <p:cNvSpPr txBox="1"/>
          <p:nvPr>
            <p:ph idx="1" type="body"/>
          </p:nvPr>
        </p:nvSpPr>
        <p:spPr>
          <a:xfrm>
            <a:off x="857400" y="1597500"/>
            <a:ext cx="970500" cy="28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a:t>
            </a:r>
            <a:endParaRPr sz="1800">
              <a:latin typeface="Kalam"/>
              <a:ea typeface="Kalam"/>
              <a:cs typeface="Kalam"/>
              <a:sym typeface="Kalam"/>
            </a:endParaRPr>
          </a:p>
        </p:txBody>
      </p:sp>
      <p:sp>
        <p:nvSpPr>
          <p:cNvPr id="2302" name="Google Shape;2302;p103"/>
          <p:cNvSpPr/>
          <p:nvPr/>
        </p:nvSpPr>
        <p:spPr>
          <a:xfrm>
            <a:off x="4396674" y="15554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03" name="Google Shape;2303;p103"/>
          <p:cNvCxnSpPr/>
          <p:nvPr/>
        </p:nvCxnSpPr>
        <p:spPr>
          <a:xfrm rot="10800000">
            <a:off x="5395824" y="1564104"/>
            <a:ext cx="202500" cy="625500"/>
          </a:xfrm>
          <a:prstGeom prst="straightConnector1">
            <a:avLst/>
          </a:prstGeom>
          <a:noFill/>
          <a:ln cap="flat" cmpd="sng" w="38100">
            <a:solidFill>
              <a:schemeClr val="dk2"/>
            </a:solidFill>
            <a:prstDash val="solid"/>
            <a:round/>
            <a:headEnd len="med" w="med" type="none"/>
            <a:tailEnd len="med" w="med" type="none"/>
          </a:ln>
        </p:spPr>
      </p:cxnSp>
      <p:sp>
        <p:nvSpPr>
          <p:cNvPr id="2304" name="Google Shape;2304;p103"/>
          <p:cNvSpPr/>
          <p:nvPr/>
        </p:nvSpPr>
        <p:spPr>
          <a:xfrm>
            <a:off x="2339274" y="27746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05" name="Google Shape;2305;p103"/>
          <p:cNvSpPr txBox="1"/>
          <p:nvPr>
            <p:ph idx="1" type="body"/>
          </p:nvPr>
        </p:nvSpPr>
        <p:spPr>
          <a:xfrm>
            <a:off x="857400" y="2816700"/>
            <a:ext cx="970500" cy="28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a:t>
            </a:r>
            <a:endParaRPr sz="1800">
              <a:latin typeface="Kalam"/>
              <a:ea typeface="Kalam"/>
              <a:cs typeface="Kalam"/>
              <a:sym typeface="Kalam"/>
            </a:endParaRPr>
          </a:p>
        </p:txBody>
      </p:sp>
      <p:sp>
        <p:nvSpPr>
          <p:cNvPr id="2306" name="Google Shape;2306;p103"/>
          <p:cNvSpPr/>
          <p:nvPr/>
        </p:nvSpPr>
        <p:spPr>
          <a:xfrm>
            <a:off x="4396674" y="27746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07" name="Google Shape;2307;p103"/>
          <p:cNvCxnSpPr/>
          <p:nvPr/>
        </p:nvCxnSpPr>
        <p:spPr>
          <a:xfrm flipH="1" rot="10800000">
            <a:off x="4405524" y="1549404"/>
            <a:ext cx="990300" cy="650100"/>
          </a:xfrm>
          <a:prstGeom prst="straightConnector1">
            <a:avLst/>
          </a:prstGeom>
          <a:noFill/>
          <a:ln cap="flat" cmpd="sng" w="38100">
            <a:solidFill>
              <a:schemeClr val="dk2"/>
            </a:solidFill>
            <a:prstDash val="solid"/>
            <a:round/>
            <a:headEnd len="med" w="med" type="none"/>
            <a:tailEnd len="med" w="med" type="none"/>
          </a:ln>
        </p:spPr>
      </p:cxnSp>
      <p:sp>
        <p:nvSpPr>
          <p:cNvPr id="2308" name="Google Shape;2308;p103"/>
          <p:cNvSpPr/>
          <p:nvPr/>
        </p:nvSpPr>
        <p:spPr>
          <a:xfrm>
            <a:off x="4396674" y="39938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09" name="Google Shape;2309;p103"/>
          <p:cNvCxnSpPr/>
          <p:nvPr/>
        </p:nvCxnSpPr>
        <p:spPr>
          <a:xfrm>
            <a:off x="3143535" y="2774604"/>
            <a:ext cx="0" cy="649500"/>
          </a:xfrm>
          <a:prstGeom prst="straightConnector1">
            <a:avLst/>
          </a:prstGeom>
          <a:noFill/>
          <a:ln cap="flat" cmpd="sng" w="38100">
            <a:solidFill>
              <a:schemeClr val="dk2"/>
            </a:solidFill>
            <a:prstDash val="solid"/>
            <a:round/>
            <a:headEnd len="med" w="med" type="none"/>
            <a:tailEnd len="med" w="med" type="none"/>
          </a:ln>
        </p:spPr>
      </p:cxnSp>
      <p:sp>
        <p:nvSpPr>
          <p:cNvPr id="2310" name="Google Shape;2310;p103"/>
          <p:cNvSpPr txBox="1"/>
          <p:nvPr>
            <p:ph idx="1" type="body"/>
          </p:nvPr>
        </p:nvSpPr>
        <p:spPr>
          <a:xfrm>
            <a:off x="857400" y="4188300"/>
            <a:ext cx="970500" cy="28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a:t>
            </a:r>
            <a:endParaRPr sz="1800">
              <a:latin typeface="Kalam"/>
              <a:ea typeface="Kalam"/>
              <a:cs typeface="Kalam"/>
              <a:sym typeface="Kalam"/>
            </a:endParaRPr>
          </a:p>
        </p:txBody>
      </p:sp>
      <p:sp>
        <p:nvSpPr>
          <p:cNvPr id="2311" name="Google Shape;2311;p103"/>
          <p:cNvSpPr/>
          <p:nvPr/>
        </p:nvSpPr>
        <p:spPr>
          <a:xfrm>
            <a:off x="2339274" y="39938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12" name="Google Shape;2312;p103"/>
          <p:cNvCxnSpPr/>
          <p:nvPr/>
        </p:nvCxnSpPr>
        <p:spPr>
          <a:xfrm rot="10800000">
            <a:off x="3351925" y="4009375"/>
            <a:ext cx="0" cy="627600"/>
          </a:xfrm>
          <a:prstGeom prst="straightConnector1">
            <a:avLst/>
          </a:prstGeom>
          <a:noFill/>
          <a:ln cap="flat" cmpd="sng" w="38100">
            <a:solidFill>
              <a:schemeClr val="dk2"/>
            </a:solidFill>
            <a:prstDash val="solid"/>
            <a:round/>
            <a:headEnd len="med" w="med" type="none"/>
            <a:tailEnd len="med" w="med" type="none"/>
          </a:ln>
        </p:spPr>
      </p:cxnSp>
      <p:cxnSp>
        <p:nvCxnSpPr>
          <p:cNvPr id="2313" name="Google Shape;2313;p103"/>
          <p:cNvCxnSpPr>
            <a:endCxn id="2311" idx="1"/>
          </p:cNvCxnSpPr>
          <p:nvPr/>
        </p:nvCxnSpPr>
        <p:spPr>
          <a:xfrm rot="10800000">
            <a:off x="2339274" y="4318554"/>
            <a:ext cx="1005600" cy="900"/>
          </a:xfrm>
          <a:prstGeom prst="straightConnector1">
            <a:avLst/>
          </a:prstGeom>
          <a:noFill/>
          <a:ln cap="flat" cmpd="sng" w="38100">
            <a:solidFill>
              <a:schemeClr val="dk2"/>
            </a:solidFill>
            <a:prstDash val="solid"/>
            <a:round/>
            <a:headEnd len="med" w="med" type="none"/>
            <a:tailEnd len="med" w="med" type="none"/>
          </a:ln>
        </p:spPr>
      </p:cxnSp>
      <p:cxnSp>
        <p:nvCxnSpPr>
          <p:cNvPr id="2314" name="Google Shape;2314;p103"/>
          <p:cNvCxnSpPr/>
          <p:nvPr/>
        </p:nvCxnSpPr>
        <p:spPr>
          <a:xfrm>
            <a:off x="2742058" y="2774604"/>
            <a:ext cx="0" cy="649500"/>
          </a:xfrm>
          <a:prstGeom prst="straightConnector1">
            <a:avLst/>
          </a:prstGeom>
          <a:noFill/>
          <a:ln cap="flat" cmpd="sng" w="38100">
            <a:solidFill>
              <a:schemeClr val="dk2"/>
            </a:solidFill>
            <a:prstDash val="solid"/>
            <a:round/>
            <a:headEnd len="med" w="med" type="none"/>
            <a:tailEnd len="med" w="med" type="none"/>
          </a:ln>
        </p:spPr>
      </p:cxnSp>
      <p:cxnSp>
        <p:nvCxnSpPr>
          <p:cNvPr id="2315" name="Google Shape;2315;p103"/>
          <p:cNvCxnSpPr/>
          <p:nvPr/>
        </p:nvCxnSpPr>
        <p:spPr>
          <a:xfrm rot="10800000">
            <a:off x="4422924" y="2990983"/>
            <a:ext cx="1175400" cy="0"/>
          </a:xfrm>
          <a:prstGeom prst="straightConnector1">
            <a:avLst/>
          </a:prstGeom>
          <a:noFill/>
          <a:ln cap="flat" cmpd="sng" w="38100">
            <a:solidFill>
              <a:schemeClr val="dk2"/>
            </a:solidFill>
            <a:prstDash val="solid"/>
            <a:round/>
            <a:headEnd len="med" w="med" type="none"/>
            <a:tailEnd len="med" w="med" type="none"/>
          </a:ln>
        </p:spPr>
      </p:cxnSp>
      <p:cxnSp>
        <p:nvCxnSpPr>
          <p:cNvPr id="2316" name="Google Shape;2316;p103"/>
          <p:cNvCxnSpPr/>
          <p:nvPr/>
        </p:nvCxnSpPr>
        <p:spPr>
          <a:xfrm rot="10800000">
            <a:off x="4422924" y="3207277"/>
            <a:ext cx="1175400" cy="0"/>
          </a:xfrm>
          <a:prstGeom prst="straightConnector1">
            <a:avLst/>
          </a:prstGeom>
          <a:noFill/>
          <a:ln cap="flat" cmpd="sng" w="38100">
            <a:solidFill>
              <a:schemeClr val="dk2"/>
            </a:solidFill>
            <a:prstDash val="solid"/>
            <a:round/>
            <a:headEnd len="med" w="med" type="none"/>
            <a:tailEnd len="med" w="med" type="none"/>
          </a:ln>
        </p:spPr>
      </p:cxnSp>
      <p:cxnSp>
        <p:nvCxnSpPr>
          <p:cNvPr id="2317" name="Google Shape;2317;p103"/>
          <p:cNvCxnSpPr/>
          <p:nvPr/>
        </p:nvCxnSpPr>
        <p:spPr>
          <a:xfrm rot="10800000">
            <a:off x="5409325" y="4009375"/>
            <a:ext cx="0" cy="627600"/>
          </a:xfrm>
          <a:prstGeom prst="straightConnector1">
            <a:avLst/>
          </a:prstGeom>
          <a:noFill/>
          <a:ln cap="flat" cmpd="sng" w="38100">
            <a:solidFill>
              <a:schemeClr val="dk2"/>
            </a:solidFill>
            <a:prstDash val="solid"/>
            <a:round/>
            <a:headEnd len="med" w="med" type="none"/>
            <a:tailEnd len="med" w="med" type="none"/>
          </a:ln>
        </p:spPr>
      </p:cxnSp>
      <p:cxnSp>
        <p:nvCxnSpPr>
          <p:cNvPr id="2318" name="Google Shape;2318;p103"/>
          <p:cNvCxnSpPr/>
          <p:nvPr/>
        </p:nvCxnSpPr>
        <p:spPr>
          <a:xfrm rot="10800000">
            <a:off x="4422750" y="4016800"/>
            <a:ext cx="996900" cy="605400"/>
          </a:xfrm>
          <a:prstGeom prst="straightConnector1">
            <a:avLst/>
          </a:prstGeom>
          <a:noFill/>
          <a:ln cap="flat" cmpd="sng" w="38100">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2" name="Shape 2322"/>
        <p:cNvGrpSpPr/>
        <p:nvPr/>
      </p:nvGrpSpPr>
      <p:grpSpPr>
        <a:xfrm>
          <a:off x="0" y="0"/>
          <a:ext cx="0" cy="0"/>
          <a:chOff x="0" y="0"/>
          <a:chExt cx="0" cy="0"/>
        </a:xfrm>
      </p:grpSpPr>
      <p:sp>
        <p:nvSpPr>
          <p:cNvPr id="2323" name="Google Shape;2323;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Xallinta mashaakilaadka isku midnimada (congruence)</a:t>
            </a:r>
            <a:endParaRPr/>
          </a:p>
        </p:txBody>
      </p:sp>
      <p:sp>
        <p:nvSpPr>
          <p:cNvPr id="2324" name="Google Shape;2324;p104"/>
          <p:cNvSpPr txBox="1"/>
          <p:nvPr>
            <p:ph idx="1" type="body"/>
          </p:nvPr>
        </p:nvSpPr>
        <p:spPr>
          <a:xfrm>
            <a:off x="324000" y="759300"/>
            <a:ext cx="8496000" cy="4195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Su'aal kasta, sawir leydi ka dibna u kala qaybi sida tilmaamaha lagu sheegay.</a:t>
            </a:r>
            <a:endParaRPr sz="1600"/>
          </a:p>
          <a:p>
            <a:pPr indent="0" lvl="0" marL="0" rtl="0" algn="l">
              <a:spcBef>
                <a:spcPts val="1000"/>
              </a:spcBef>
              <a:spcAft>
                <a:spcPts val="0"/>
              </a:spcAft>
              <a:buNone/>
            </a:pPr>
            <a:r>
              <a:rPr lang="en-GB" sz="1400">
                <a:latin typeface="Lexend"/>
              </a:rPr>
              <a:t>f) U kala qaybi leydiga afar qaab oo ka duwan (incongruent).</a:t>
            </a:r>
            <a:r>
              <a:rPr lang="en-GB" sz="1400">
                <a:solidFill>
                  <a:schemeClr val="accent5"/>
                </a:solidFill>
                <a:latin typeface="Lexend"/>
              </a:rPr>
              <a:t/>
            </a:r>
            <a:r>
              <a:rPr lang="en-GB" sz="1400">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lang="en-GB" sz="1400">
                <a:latin typeface="Lexend"/>
              </a:rPr>
              <a:t>g) U kala qaybi leydiga afar qaab oo isku mid ah (congruent).</a:t>
            </a:r>
            <a:r>
              <a:rPr lang="en-GB" sz="1400">
                <a:solidFill>
                  <a:schemeClr val="accent5"/>
                </a:solidFill>
                <a:latin typeface="Lexend"/>
              </a:rPr>
              <a:t/>
            </a:r>
            <a:r>
              <a:rPr lang="en-GB" sz="1400">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1000"/>
              </a:spcAft>
              <a:buNone/>
            </a:pPr>
            <a:r>
              <a:rPr lang="en-GB" sz="1400">
                <a:latin typeface="Lexend"/>
              </a:rPr>
              <a:t>h) U kala qaybi leydiga laba lammaane oo qaabab isku mid ah (congruent).</a:t>
            </a:r>
            <a:r>
              <a:rPr lang="en-GB" sz="1400">
                <a:solidFill>
                  <a:schemeClr val="accent5"/>
                </a:solidFill>
                <a:latin typeface="Lexend"/>
              </a:rPr>
              <a:t/>
            </a:r>
            <a:r>
              <a:rPr lang="en-GB" sz="1400">
                <a:latin typeface="Lexend"/>
              </a:rPr>
              <a:t/>
            </a:r>
            <a:r>
              <a:rPr lang="en-GB" sz="1400">
                <a:solidFill>
                  <a:schemeClr val="accent5"/>
                </a:solidFill>
                <a:latin typeface="Lexend"/>
              </a:rPr>
              <a:t/>
            </a:r>
            <a:r>
              <a:rPr lang="en-GB" sz="1400">
                <a:latin typeface="Lexend"/>
              </a:rPr>
              <a:t/>
            </a:r>
            <a:endParaRPr sz="1600"/>
          </a:p>
        </p:txBody>
      </p:sp>
      <p:sp>
        <p:nvSpPr>
          <p:cNvPr id="2325" name="Google Shape;2325;p104"/>
          <p:cNvSpPr/>
          <p:nvPr/>
        </p:nvSpPr>
        <p:spPr>
          <a:xfrm>
            <a:off x="2339274" y="15554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26" name="Google Shape;2326;p104"/>
          <p:cNvCxnSpPr/>
          <p:nvPr/>
        </p:nvCxnSpPr>
        <p:spPr>
          <a:xfrm>
            <a:off x="2339274" y="2032554"/>
            <a:ext cx="1206900" cy="0"/>
          </a:xfrm>
          <a:prstGeom prst="straightConnector1">
            <a:avLst/>
          </a:prstGeom>
          <a:noFill/>
          <a:ln cap="flat" cmpd="sng" w="38100">
            <a:solidFill>
              <a:schemeClr val="dk2"/>
            </a:solidFill>
            <a:prstDash val="solid"/>
            <a:round/>
            <a:headEnd len="med" w="med" type="none"/>
            <a:tailEnd len="med" w="med" type="none"/>
          </a:ln>
        </p:spPr>
      </p:cxnSp>
      <p:cxnSp>
        <p:nvCxnSpPr>
          <p:cNvPr id="2327" name="Google Shape;2327;p104"/>
          <p:cNvCxnSpPr/>
          <p:nvPr/>
        </p:nvCxnSpPr>
        <p:spPr>
          <a:xfrm>
            <a:off x="2637924" y="1555404"/>
            <a:ext cx="0" cy="649500"/>
          </a:xfrm>
          <a:prstGeom prst="straightConnector1">
            <a:avLst/>
          </a:prstGeom>
          <a:noFill/>
          <a:ln cap="flat" cmpd="sng" w="38100">
            <a:solidFill>
              <a:schemeClr val="dk2"/>
            </a:solidFill>
            <a:prstDash val="solid"/>
            <a:round/>
            <a:headEnd len="med" w="med" type="none"/>
            <a:tailEnd len="med" w="med" type="none"/>
          </a:ln>
        </p:spPr>
      </p:cxnSp>
      <p:sp>
        <p:nvSpPr>
          <p:cNvPr id="2328" name="Google Shape;2328;p104"/>
          <p:cNvSpPr txBox="1"/>
          <p:nvPr>
            <p:ph idx="1" type="body"/>
          </p:nvPr>
        </p:nvSpPr>
        <p:spPr>
          <a:xfrm>
            <a:off x="857400" y="1597500"/>
            <a:ext cx="970500" cy="28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a:t>
            </a:r>
            <a:endParaRPr sz="1800">
              <a:latin typeface="Kalam"/>
              <a:ea typeface="Kalam"/>
              <a:cs typeface="Kalam"/>
              <a:sym typeface="Kalam"/>
            </a:endParaRPr>
          </a:p>
        </p:txBody>
      </p:sp>
      <p:sp>
        <p:nvSpPr>
          <p:cNvPr id="2329" name="Google Shape;2329;p104"/>
          <p:cNvSpPr/>
          <p:nvPr/>
        </p:nvSpPr>
        <p:spPr>
          <a:xfrm>
            <a:off x="4396674" y="15554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30" name="Google Shape;2330;p104"/>
          <p:cNvCxnSpPr/>
          <p:nvPr/>
        </p:nvCxnSpPr>
        <p:spPr>
          <a:xfrm>
            <a:off x="4732975" y="1572733"/>
            <a:ext cx="407400" cy="617400"/>
          </a:xfrm>
          <a:prstGeom prst="straightConnector1">
            <a:avLst/>
          </a:prstGeom>
          <a:noFill/>
          <a:ln cap="flat" cmpd="sng" w="38100">
            <a:solidFill>
              <a:schemeClr val="dk2"/>
            </a:solidFill>
            <a:prstDash val="solid"/>
            <a:round/>
            <a:headEnd len="med" w="med" type="none"/>
            <a:tailEnd len="med" w="med" type="none"/>
          </a:ln>
        </p:spPr>
      </p:cxnSp>
      <p:cxnSp>
        <p:nvCxnSpPr>
          <p:cNvPr id="2331" name="Google Shape;2331;p104"/>
          <p:cNvCxnSpPr/>
          <p:nvPr/>
        </p:nvCxnSpPr>
        <p:spPr>
          <a:xfrm rot="10800000">
            <a:off x="5345700" y="1535975"/>
            <a:ext cx="7500" cy="657000"/>
          </a:xfrm>
          <a:prstGeom prst="straightConnector1">
            <a:avLst/>
          </a:prstGeom>
          <a:noFill/>
          <a:ln cap="flat" cmpd="sng" w="38100">
            <a:solidFill>
              <a:schemeClr val="dk2"/>
            </a:solidFill>
            <a:prstDash val="solid"/>
            <a:round/>
            <a:headEnd len="med" w="med" type="none"/>
            <a:tailEnd len="med" w="med" type="none"/>
          </a:ln>
        </p:spPr>
      </p:cxnSp>
      <p:sp>
        <p:nvSpPr>
          <p:cNvPr id="2332" name="Google Shape;2332;p104"/>
          <p:cNvSpPr/>
          <p:nvPr/>
        </p:nvSpPr>
        <p:spPr>
          <a:xfrm>
            <a:off x="2339274" y="27746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33" name="Google Shape;2333;p104"/>
          <p:cNvSpPr txBox="1"/>
          <p:nvPr>
            <p:ph idx="1" type="body"/>
          </p:nvPr>
        </p:nvSpPr>
        <p:spPr>
          <a:xfrm>
            <a:off x="857400" y="2816700"/>
            <a:ext cx="970500" cy="28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a:t>
            </a:r>
            <a:endParaRPr sz="1800">
              <a:latin typeface="Kalam"/>
              <a:ea typeface="Kalam"/>
              <a:cs typeface="Kalam"/>
              <a:sym typeface="Kalam"/>
            </a:endParaRPr>
          </a:p>
        </p:txBody>
      </p:sp>
      <p:sp>
        <p:nvSpPr>
          <p:cNvPr id="2334" name="Google Shape;2334;p104"/>
          <p:cNvSpPr/>
          <p:nvPr/>
        </p:nvSpPr>
        <p:spPr>
          <a:xfrm>
            <a:off x="4396674" y="27746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35" name="Google Shape;2335;p104"/>
          <p:cNvCxnSpPr>
            <a:endCxn id="2334" idx="0"/>
          </p:cNvCxnSpPr>
          <p:nvPr/>
        </p:nvCxnSpPr>
        <p:spPr>
          <a:xfrm flipH="1" rot="10800000">
            <a:off x="4405524" y="2774604"/>
            <a:ext cx="594600" cy="644100"/>
          </a:xfrm>
          <a:prstGeom prst="straightConnector1">
            <a:avLst/>
          </a:prstGeom>
          <a:noFill/>
          <a:ln cap="flat" cmpd="sng" w="38100">
            <a:solidFill>
              <a:schemeClr val="dk2"/>
            </a:solidFill>
            <a:prstDash val="solid"/>
            <a:round/>
            <a:headEnd len="med" w="med" type="none"/>
            <a:tailEnd len="med" w="med" type="none"/>
          </a:ln>
        </p:spPr>
      </p:cxnSp>
      <p:cxnSp>
        <p:nvCxnSpPr>
          <p:cNvPr id="2336" name="Google Shape;2336;p104"/>
          <p:cNvCxnSpPr>
            <a:endCxn id="2334" idx="0"/>
          </p:cNvCxnSpPr>
          <p:nvPr/>
        </p:nvCxnSpPr>
        <p:spPr>
          <a:xfrm rot="10800000">
            <a:off x="5000124" y="2774604"/>
            <a:ext cx="598200" cy="634200"/>
          </a:xfrm>
          <a:prstGeom prst="straightConnector1">
            <a:avLst/>
          </a:prstGeom>
          <a:noFill/>
          <a:ln cap="flat" cmpd="sng" w="38100">
            <a:solidFill>
              <a:schemeClr val="dk2"/>
            </a:solidFill>
            <a:prstDash val="solid"/>
            <a:round/>
            <a:headEnd len="med" w="med" type="none"/>
            <a:tailEnd len="med" w="med" type="none"/>
          </a:ln>
        </p:spPr>
      </p:cxnSp>
      <p:cxnSp>
        <p:nvCxnSpPr>
          <p:cNvPr id="2337" name="Google Shape;2337;p104"/>
          <p:cNvCxnSpPr/>
          <p:nvPr/>
        </p:nvCxnSpPr>
        <p:spPr>
          <a:xfrm flipH="1" rot="10800000">
            <a:off x="4405524" y="1580004"/>
            <a:ext cx="305400" cy="619500"/>
          </a:xfrm>
          <a:prstGeom prst="straightConnector1">
            <a:avLst/>
          </a:prstGeom>
          <a:noFill/>
          <a:ln cap="flat" cmpd="sng" w="38100">
            <a:solidFill>
              <a:schemeClr val="dk2"/>
            </a:solidFill>
            <a:prstDash val="solid"/>
            <a:round/>
            <a:headEnd len="med" w="med" type="none"/>
            <a:tailEnd len="med" w="med" type="none"/>
          </a:ln>
        </p:spPr>
      </p:cxnSp>
      <p:sp>
        <p:nvSpPr>
          <p:cNvPr id="2338" name="Google Shape;2338;p104"/>
          <p:cNvSpPr/>
          <p:nvPr/>
        </p:nvSpPr>
        <p:spPr>
          <a:xfrm>
            <a:off x="4396674" y="39938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39" name="Google Shape;2339;p104"/>
          <p:cNvCxnSpPr/>
          <p:nvPr/>
        </p:nvCxnSpPr>
        <p:spPr>
          <a:xfrm rot="10800000">
            <a:off x="4410475" y="4014396"/>
            <a:ext cx="1203300" cy="630000"/>
          </a:xfrm>
          <a:prstGeom prst="straightConnector1">
            <a:avLst/>
          </a:prstGeom>
          <a:noFill/>
          <a:ln cap="flat" cmpd="sng" w="38100">
            <a:solidFill>
              <a:schemeClr val="dk2"/>
            </a:solidFill>
            <a:prstDash val="solid"/>
            <a:round/>
            <a:headEnd len="med" w="med" type="none"/>
            <a:tailEnd len="med" w="med" type="none"/>
          </a:ln>
        </p:spPr>
      </p:cxnSp>
      <p:cxnSp>
        <p:nvCxnSpPr>
          <p:cNvPr id="2340" name="Google Shape;2340;p104"/>
          <p:cNvCxnSpPr/>
          <p:nvPr/>
        </p:nvCxnSpPr>
        <p:spPr>
          <a:xfrm flipH="1" rot="10800000">
            <a:off x="4395825" y="4009425"/>
            <a:ext cx="1197900" cy="618600"/>
          </a:xfrm>
          <a:prstGeom prst="straightConnector1">
            <a:avLst/>
          </a:prstGeom>
          <a:noFill/>
          <a:ln cap="flat" cmpd="sng" w="38100">
            <a:solidFill>
              <a:schemeClr val="dk2"/>
            </a:solidFill>
            <a:prstDash val="solid"/>
            <a:round/>
            <a:headEnd len="med" w="med" type="none"/>
            <a:tailEnd len="med" w="med" type="none"/>
          </a:ln>
        </p:spPr>
      </p:cxnSp>
      <p:cxnSp>
        <p:nvCxnSpPr>
          <p:cNvPr id="2341" name="Google Shape;2341;p104"/>
          <p:cNvCxnSpPr/>
          <p:nvPr/>
        </p:nvCxnSpPr>
        <p:spPr>
          <a:xfrm>
            <a:off x="5000124" y="2774604"/>
            <a:ext cx="0" cy="649500"/>
          </a:xfrm>
          <a:prstGeom prst="straightConnector1">
            <a:avLst/>
          </a:prstGeom>
          <a:noFill/>
          <a:ln cap="flat" cmpd="sng" w="38100">
            <a:solidFill>
              <a:schemeClr val="dk2"/>
            </a:solidFill>
            <a:prstDash val="solid"/>
            <a:round/>
            <a:headEnd len="med" w="med" type="none"/>
            <a:tailEnd len="med" w="med" type="none"/>
          </a:ln>
        </p:spPr>
      </p:cxnSp>
      <p:cxnSp>
        <p:nvCxnSpPr>
          <p:cNvPr id="2342" name="Google Shape;2342;p104"/>
          <p:cNvCxnSpPr/>
          <p:nvPr/>
        </p:nvCxnSpPr>
        <p:spPr>
          <a:xfrm>
            <a:off x="2339274" y="3099401"/>
            <a:ext cx="1206900" cy="0"/>
          </a:xfrm>
          <a:prstGeom prst="straightConnector1">
            <a:avLst/>
          </a:prstGeom>
          <a:noFill/>
          <a:ln cap="flat" cmpd="sng" w="38100">
            <a:solidFill>
              <a:schemeClr val="dk2"/>
            </a:solidFill>
            <a:prstDash val="solid"/>
            <a:round/>
            <a:headEnd len="med" w="med" type="none"/>
            <a:tailEnd len="med" w="med" type="none"/>
          </a:ln>
        </p:spPr>
      </p:cxnSp>
      <p:cxnSp>
        <p:nvCxnSpPr>
          <p:cNvPr id="2343" name="Google Shape;2343;p104"/>
          <p:cNvCxnSpPr/>
          <p:nvPr/>
        </p:nvCxnSpPr>
        <p:spPr>
          <a:xfrm>
            <a:off x="2942797" y="2774604"/>
            <a:ext cx="0" cy="649500"/>
          </a:xfrm>
          <a:prstGeom prst="straightConnector1">
            <a:avLst/>
          </a:prstGeom>
          <a:noFill/>
          <a:ln cap="flat" cmpd="sng" w="38100">
            <a:solidFill>
              <a:schemeClr val="dk2"/>
            </a:solidFill>
            <a:prstDash val="solid"/>
            <a:round/>
            <a:headEnd len="med" w="med" type="none"/>
            <a:tailEnd len="med" w="med" type="none"/>
          </a:ln>
        </p:spPr>
      </p:cxnSp>
      <p:sp>
        <p:nvSpPr>
          <p:cNvPr id="2344" name="Google Shape;2344;p104"/>
          <p:cNvSpPr txBox="1"/>
          <p:nvPr>
            <p:ph idx="1" type="body"/>
          </p:nvPr>
        </p:nvSpPr>
        <p:spPr>
          <a:xfrm>
            <a:off x="857400" y="4188300"/>
            <a:ext cx="970500" cy="28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a:t>
            </a:r>
            <a:endParaRPr sz="1800">
              <a:latin typeface="Kalam"/>
              <a:ea typeface="Kalam"/>
              <a:cs typeface="Kalam"/>
              <a:sym typeface="Kalam"/>
            </a:endParaRPr>
          </a:p>
        </p:txBody>
      </p:sp>
      <p:sp>
        <p:nvSpPr>
          <p:cNvPr id="2345" name="Google Shape;2345;p104"/>
          <p:cNvSpPr/>
          <p:nvPr/>
        </p:nvSpPr>
        <p:spPr>
          <a:xfrm>
            <a:off x="2339274" y="3993804"/>
            <a:ext cx="1206900" cy="6495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46" name="Google Shape;2346;p104"/>
          <p:cNvCxnSpPr/>
          <p:nvPr/>
        </p:nvCxnSpPr>
        <p:spPr>
          <a:xfrm rot="10800000">
            <a:off x="3351925" y="4009375"/>
            <a:ext cx="0" cy="627600"/>
          </a:xfrm>
          <a:prstGeom prst="straightConnector1">
            <a:avLst/>
          </a:prstGeom>
          <a:noFill/>
          <a:ln cap="flat" cmpd="sng" w="38100">
            <a:solidFill>
              <a:schemeClr val="dk2"/>
            </a:solidFill>
            <a:prstDash val="solid"/>
            <a:round/>
            <a:headEnd len="med" w="med" type="none"/>
            <a:tailEnd len="med" w="med" type="none"/>
          </a:ln>
        </p:spPr>
      </p:cxnSp>
      <p:cxnSp>
        <p:nvCxnSpPr>
          <p:cNvPr id="2347" name="Google Shape;2347;p104"/>
          <p:cNvCxnSpPr>
            <a:stCxn id="2345" idx="3"/>
            <a:endCxn id="2345" idx="1"/>
          </p:cNvCxnSpPr>
          <p:nvPr/>
        </p:nvCxnSpPr>
        <p:spPr>
          <a:xfrm rot="10800000">
            <a:off x="2339274" y="4318554"/>
            <a:ext cx="1206900" cy="0"/>
          </a:xfrm>
          <a:prstGeom prst="straightConnector1">
            <a:avLst/>
          </a:prstGeom>
          <a:noFill/>
          <a:ln cap="flat" cmpd="sng" w="38100">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1" name="Shape 2351"/>
        <p:cNvGrpSpPr/>
        <p:nvPr/>
      </p:nvGrpSpPr>
      <p:grpSpPr>
        <a:xfrm>
          <a:off x="0" y="0"/>
          <a:ext cx="0" cy="0"/>
          <a:chOff x="0" y="0"/>
          <a:chExt cx="0" cy="0"/>
        </a:xfrm>
      </p:grpSpPr>
      <p:sp>
        <p:nvSpPr>
          <p:cNvPr id="2352" name="Google Shape;2352;p105"/>
          <p:cNvSpPr txBox="1"/>
          <p:nvPr>
            <p:ph idx="1" type="body"/>
          </p:nvPr>
        </p:nvSpPr>
        <p:spPr>
          <a:xfrm>
            <a:off x="324000" y="1080000"/>
            <a:ext cx="8496000" cy="4063500"/>
          </a:xfrm>
          <a:prstGeom prst="rect">
            <a:avLst/>
          </a:prstGeom>
        </p:spPr>
        <p:txBody>
          <a:bodyPr anchorCtr="0" anchor="t" bIns="0" lIns="0" spcFirstLastPara="1" rIns="0" wrap="square" tIns="0">
            <a:normAutofit/>
          </a:bodyPr>
          <a:lstStyle/>
          <a:p>
            <a:pPr indent="-361950" lvl="0" marL="457200" rtl="0" algn="l">
              <a:spcBef>
                <a:spcPts val="0"/>
              </a:spcBef>
              <a:spcAft>
                <a:spcPts val="0"/>
              </a:spcAft>
              <a:buSzPts val="2100"/>
              <a:buChar char="●"/>
            </a:pPr>
            <a:r>
              <a:rPr lang="en-GB" sz="1400">
                <a:latin typeface="Lexend"/>
              </a:rPr>
              <a:t>Haddii hal qaab si sax ah ugu habboonaan karo kan kale iyadoo la isticmaalayo wareejin (rotation), milicsi (reflection), ama turjumaad (translation), markaas qaababku waa isku mid (congruent).</a:t>
            </a:r>
            <a:endParaRPr sz="2100"/>
          </a:p>
          <a:p>
            <a:pPr indent="-361950" lvl="0" marL="457200" rtl="0" algn="l">
              <a:spcBef>
                <a:spcPts val="0"/>
              </a:spcBef>
              <a:spcAft>
                <a:spcPts val="0"/>
              </a:spcAft>
              <a:buSzPts val="2100"/>
              <a:buChar char="●"/>
            </a:pPr>
            <a:r>
              <a:rPr lang="en-GB" sz="1400">
                <a:latin typeface="Lexend"/>
              </a:rPr>
              <a:t>Qaababka leh dherer iyo xaglo isku mid ah waa isku mid (congruent).</a:t>
            </a:r>
            <a:endParaRPr sz="2100"/>
          </a:p>
          <a:p>
            <a:pPr indent="-361950" lvl="0" marL="457200" rtl="0" algn="l">
              <a:spcBef>
                <a:spcPts val="0"/>
              </a:spcBef>
              <a:spcAft>
                <a:spcPts val="0"/>
              </a:spcAft>
              <a:buSzPts val="2100"/>
              <a:buChar char="●"/>
            </a:pPr>
            <a:r>
              <a:rPr lang="en-GB" sz="1400">
                <a:latin typeface="Lexend"/>
              </a:rPr>
              <a:t>Isku midnimo (congruence) macneheedu ma aha in jihada (orientation) ay tahay mid isku mid ah.</a:t>
            </a:r>
            <a:endParaRPr sz="2100"/>
          </a:p>
          <a:p>
            <a:pPr indent="-361950" lvl="0" marL="457200" rtl="0" algn="l">
              <a:spcBef>
                <a:spcPts val="0"/>
              </a:spcBef>
              <a:spcAft>
                <a:spcPts val="0"/>
              </a:spcAft>
              <a:buSzPts val="2100"/>
              <a:buChar char="●"/>
            </a:pPr>
            <a:r>
              <a:rPr lang="en-GB" sz="1400">
                <a:latin typeface="Lexend"/>
              </a:rPr>
              <a:t>Dhererka iyo xaglaha maqan ayaa laga yaabaa in la xisaabiyo si loo go'aamiyo isku midnimada (congruence).</a:t>
            </a:r>
            <a:endParaRPr sz="2100"/>
          </a:p>
          <a:p>
            <a:pPr indent="-361950" lvl="0" marL="457200" rtl="0" algn="l">
              <a:spcBef>
                <a:spcPts val="0"/>
              </a:spcBef>
              <a:spcAft>
                <a:spcPts val="0"/>
              </a:spcAft>
              <a:buSzPts val="2100"/>
              <a:buChar char="●"/>
            </a:pPr>
            <a:r>
              <a:rPr lang="en-GB" sz="1400">
                <a:latin typeface="Lexend"/>
              </a:rPr>
              <a:t>Dhammaan dhererka looma baahna in la ogaado si loo go'aamiyo isku midnimada (congruence).</a:t>
            </a:r>
            <a:endParaRPr sz="2100"/>
          </a:p>
        </p:txBody>
      </p:sp>
      <p:sp>
        <p:nvSpPr>
          <p:cNvPr id="2353" name="Google Shape;2353;p105"/>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Isku midnimo (Congruence) ee qaababka</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