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09"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p:notesSz cx="6858000" cy="9144000"/>
  <p:embeddedFontLst>
    <p:embeddedFont>
      <p:font typeface="Lexend" panose="00000000000000000000"/>
      <p:regular r:id="rId44"/>
    </p:embeddedFont>
    <p:embeddedFont>
      <p:font typeface="Lexend Medium" panose="00000000000000000000"/>
      <p:regular r:id="rId45"/>
    </p:embeddedFont>
    <p:embeddedFont>
      <p:font typeface="Kalam" panose="02000000000000000000"/>
      <p:regular r:id="rId46"/>
    </p:embeddedFont>
    <p:embeddedFont>
      <p:font typeface="Lexend Light" panose="00000000000000000000"/>
      <p:regular r:id="rId47"/>
    </p:embeddedFont>
  </p:embeddedFontLst>
  <p:custDataLst>
    <p:tags r:id="rId43"/>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128EA2C3-3113-48B0-853A-994F52F9E5FD}">
  <a:tblStyle styleId="{128EA2C3-3113-48B0-853A-994F52F9E5F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3" Type="http://schemas.openxmlformats.org/officeDocument/2006/relationships/tags" Target="tags/tag1.xml"/><Relationship Id="rId44" Type="http://schemas.openxmlformats.org/officeDocument/2006/relationships/font" Target="fonts/font1.fntdata"/><Relationship Id="rId45" Type="http://schemas.openxmlformats.org/officeDocument/2006/relationships/font" Target="fonts/font2.fntdata"/><Relationship Id="rId46" Type="http://schemas.openxmlformats.org/officeDocument/2006/relationships/font" Target="fonts/font3.fntdata"/><Relationship Id="rId47" Type="http://schemas.openxmlformats.org/officeDocument/2006/relationships/font" Target="fonts/font4.fntdata"/><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0" name="Shape 750"/>
        <p:cNvGrpSpPr/>
        <p:nvPr/>
      </p:nvGrpSpPr>
      <p:grpSpPr>
        <a:xfrm>
          <a:off x="0" y="0"/>
          <a:ext cx="0" cy="0"/>
        </a:xfrm>
      </p:grpSpPr>
      <p:sp>
        <p:nvSpPr>
          <p:cNvPr id="751" name="Google Shape;751;g2add98b9c9c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2" name="Google Shape;752;g2add98b9c9c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6" name="Shape 756"/>
        <p:cNvGrpSpPr/>
        <p:nvPr/>
      </p:nvGrpSpPr>
      <p:grpSpPr>
        <a:xfrm>
          <a:off x="0" y="0"/>
          <a:ext cx="0" cy="0"/>
        </a:xfrm>
      </p:grpSpPr>
      <p:sp>
        <p:nvSpPr>
          <p:cNvPr id="757" name="Google Shape;757;g279955a40ae_0_8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8" name="Google Shape;758;g279955a40ae_0_8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1" name="Shape 761"/>
        <p:cNvGrpSpPr/>
        <p:nvPr/>
      </p:nvGrpSpPr>
      <p:grpSpPr>
        <a:xfrm>
          <a:off x="0" y="0"/>
          <a:ext cx="0" cy="0"/>
        </a:xfrm>
      </p:grpSpPr>
      <p:sp>
        <p:nvSpPr>
          <p:cNvPr id="762" name="Google Shape;762;g279955a40ae_0_8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3" name="Google Shape;763;g279955a40ae_0_8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6" name="Shape 766"/>
        <p:cNvGrpSpPr/>
        <p:nvPr/>
      </p:nvGrpSpPr>
      <p:grpSpPr>
        <a:xfrm>
          <a:off x="0" y="0"/>
          <a:ext cx="0" cy="0"/>
        </a:xfrm>
      </p:grpSpPr>
      <p:sp>
        <p:nvSpPr>
          <p:cNvPr id="767" name="Google Shape;767;g2add98b9c9c_0_149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8" name="Google Shape;768;g2add98b9c9c_0_149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72" name="Shape 772"/>
        <p:cNvGrpSpPr/>
        <p:nvPr/>
      </p:nvGrpSpPr>
      <p:grpSpPr>
        <a:xfrm>
          <a:off x="0" y="0"/>
          <a:ext cx="0" cy="0"/>
        </a:xfrm>
      </p:grpSpPr>
      <p:sp>
        <p:nvSpPr>
          <p:cNvPr id="773" name="Google Shape;773;g2add98b9c9c_0_7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74" name="Google Shape;774;g2add98b9c9c_0_7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80" name="Shape 780"/>
        <p:cNvGrpSpPr/>
        <p:nvPr/>
      </p:nvGrpSpPr>
      <p:grpSpPr>
        <a:xfrm>
          <a:off x="0" y="0"/>
          <a:ext cx="0" cy="0"/>
        </a:xfrm>
      </p:grpSpPr>
      <p:sp>
        <p:nvSpPr>
          <p:cNvPr id="781" name="Google Shape;781;g2b0d04adf3a_0_12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82" name="Google Shape;782;g2b0d04adf3a_0_12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32" name="Shape 832"/>
        <p:cNvGrpSpPr/>
        <p:nvPr/>
      </p:nvGrpSpPr>
      <p:grpSpPr>
        <a:xfrm>
          <a:off x="0" y="0"/>
          <a:ext cx="0" cy="0"/>
        </a:xfrm>
      </p:grpSpPr>
      <p:sp>
        <p:nvSpPr>
          <p:cNvPr id="833" name="Google Shape;833;g2b0d04adf3a_0_12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34" name="Google Shape;834;g2b0d04adf3a_0_12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93" name="Shape 893"/>
        <p:cNvGrpSpPr/>
        <p:nvPr/>
      </p:nvGrpSpPr>
      <p:grpSpPr>
        <a:xfrm>
          <a:off x="0" y="0"/>
          <a:ext cx="0" cy="0"/>
        </a:xfrm>
      </p:grpSpPr>
      <p:sp>
        <p:nvSpPr>
          <p:cNvPr id="894" name="Google Shape;894;g2b0d04b5e17_3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95" name="Google Shape;895;g2b0d04b5e17_3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06" name="Shape 906"/>
        <p:cNvGrpSpPr/>
        <p:nvPr/>
      </p:nvGrpSpPr>
      <p:grpSpPr>
        <a:xfrm>
          <a:off x="0" y="0"/>
          <a:ext cx="0" cy="0"/>
        </a:xfrm>
      </p:grpSpPr>
      <p:sp>
        <p:nvSpPr>
          <p:cNvPr id="907" name="Google Shape;907;g2b13fd9eba5_0_12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08" name="Google Shape;908;g2b13fd9eba5_0_12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54" name="Shape 954"/>
        <p:cNvGrpSpPr/>
        <p:nvPr/>
      </p:nvGrpSpPr>
      <p:grpSpPr>
        <a:xfrm>
          <a:off x="0" y="0"/>
          <a:ext cx="0" cy="0"/>
        </a:xfrm>
      </p:grpSpPr>
      <p:sp>
        <p:nvSpPr>
          <p:cNvPr id="955" name="Google Shape;955;g2b13fd9eba5_0_27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56" name="Google Shape;956;g2b13fd9eba5_0_27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02" name="Shape 1002"/>
        <p:cNvGrpSpPr/>
        <p:nvPr/>
      </p:nvGrpSpPr>
      <p:grpSpPr>
        <a:xfrm>
          <a:off x="0" y="0"/>
          <a:ext cx="0" cy="0"/>
        </a:xfrm>
      </p:grpSpPr>
      <p:sp>
        <p:nvSpPr>
          <p:cNvPr id="1003" name="Google Shape;1003;g2b13fd9eba5_0_34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04" name="Google Shape;1004;g2b13fd9eba5_0_34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50" name="Shape 1050"/>
        <p:cNvGrpSpPr/>
        <p:nvPr/>
      </p:nvGrpSpPr>
      <p:grpSpPr>
        <a:xfrm>
          <a:off x="0" y="0"/>
          <a:ext cx="0" cy="0"/>
        </a:xfrm>
      </p:grpSpPr>
      <p:sp>
        <p:nvSpPr>
          <p:cNvPr id="1051" name="Google Shape;1051;g2b13fd9eba5_0_41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52" name="Google Shape;1052;g2b13fd9eba5_0_41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02" name="Shape 1102"/>
        <p:cNvGrpSpPr/>
        <p:nvPr/>
      </p:nvGrpSpPr>
      <p:grpSpPr>
        <a:xfrm>
          <a:off x="0" y="0"/>
          <a:ext cx="0" cy="0"/>
        </a:xfrm>
      </p:grpSpPr>
      <p:sp>
        <p:nvSpPr>
          <p:cNvPr id="1103" name="Google Shape;1103;g2b13fd9eba5_0_136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04" name="Google Shape;1104;g2b13fd9eba5_0_136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52" name="Shape 1152"/>
        <p:cNvGrpSpPr/>
        <p:nvPr/>
      </p:nvGrpSpPr>
      <p:grpSpPr>
        <a:xfrm>
          <a:off x="0" y="0"/>
          <a:ext cx="0" cy="0"/>
        </a:xfrm>
      </p:grpSpPr>
      <p:sp>
        <p:nvSpPr>
          <p:cNvPr id="1153" name="Google Shape;1153;g2b13fd9eba5_0_146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54" name="Google Shape;1154;g2b13fd9eba5_0_146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01" name="Shape 1201"/>
        <p:cNvGrpSpPr/>
        <p:nvPr/>
      </p:nvGrpSpPr>
      <p:grpSpPr>
        <a:xfrm>
          <a:off x="0" y="0"/>
          <a:ext cx="0" cy="0"/>
        </a:xfrm>
      </p:grpSpPr>
      <p:sp>
        <p:nvSpPr>
          <p:cNvPr id="1202" name="Google Shape;1202;g2b13fd9eba5_0_158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03" name="Google Shape;1203;g2b13fd9eba5_0_158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51" name="Shape 1251"/>
        <p:cNvGrpSpPr/>
        <p:nvPr/>
      </p:nvGrpSpPr>
      <p:grpSpPr>
        <a:xfrm>
          <a:off x="0" y="0"/>
          <a:ext cx="0" cy="0"/>
        </a:xfrm>
      </p:grpSpPr>
      <p:sp>
        <p:nvSpPr>
          <p:cNvPr id="1252" name="Google Shape;1252;g2b13fd9eba5_0_326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53" name="Google Shape;1253;g2b13fd9eba5_0_326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67" name="Shape 1367"/>
        <p:cNvGrpSpPr/>
        <p:nvPr/>
      </p:nvGrpSpPr>
      <p:grpSpPr>
        <a:xfrm>
          <a:off x="0" y="0"/>
          <a:ext cx="0" cy="0"/>
        </a:xfrm>
      </p:grpSpPr>
      <p:sp>
        <p:nvSpPr>
          <p:cNvPr id="1368" name="Google Shape;1368;g2b0d04adf3a_0_11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69" name="Google Shape;1369;g2b0d04adf3a_0_11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79" name="Shape 1379"/>
        <p:cNvGrpSpPr/>
        <p:nvPr/>
      </p:nvGrpSpPr>
      <p:grpSpPr>
        <a:xfrm>
          <a:off x="0" y="0"/>
          <a:ext cx="0" cy="0"/>
        </a:xfrm>
      </p:grpSpPr>
      <p:sp>
        <p:nvSpPr>
          <p:cNvPr id="1380" name="Google Shape;1380;g2b13fd9eba5_0_338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81" name="Google Shape;1381;g2b13fd9eba5_0_338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00" name="Shape 1500"/>
        <p:cNvGrpSpPr/>
        <p:nvPr/>
      </p:nvGrpSpPr>
      <p:grpSpPr>
        <a:xfrm>
          <a:off x="0" y="0"/>
          <a:ext cx="0" cy="0"/>
        </a:xfrm>
      </p:grpSpPr>
      <p:sp>
        <p:nvSpPr>
          <p:cNvPr id="1501" name="Google Shape;1501;g2b0d04adf3a_0_7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02" name="Google Shape;1502;g2b0d04adf3a_0_7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37" name="Shape 1537"/>
        <p:cNvGrpSpPr/>
        <p:nvPr/>
      </p:nvGrpSpPr>
      <p:grpSpPr>
        <a:xfrm>
          <a:off x="0" y="0"/>
          <a:ext cx="0" cy="0"/>
        </a:xfrm>
      </p:grpSpPr>
      <p:sp>
        <p:nvSpPr>
          <p:cNvPr id="1538" name="Google Shape;1538;g2b16465957b_0_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39" name="Google Shape;1539;g2b16465957b_0_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80" name="Shape 1580"/>
        <p:cNvGrpSpPr/>
        <p:nvPr/>
      </p:nvGrpSpPr>
      <p:grpSpPr>
        <a:xfrm>
          <a:off x="0" y="0"/>
          <a:ext cx="0" cy="0"/>
        </a:xfrm>
      </p:grpSpPr>
      <p:sp>
        <p:nvSpPr>
          <p:cNvPr id="1581" name="Google Shape;1581;g2add98b9c9c_0_148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82" name="Google Shape;1582;g2add98b9c9c_0_148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88" name="Shape 1588"/>
        <p:cNvGrpSpPr/>
        <p:nvPr/>
      </p:nvGrpSpPr>
      <p:grpSpPr>
        <a:xfrm>
          <a:off x="0" y="0"/>
          <a:ext cx="0" cy="0"/>
        </a:xfrm>
      </p:grpSpPr>
      <p:sp>
        <p:nvSpPr>
          <p:cNvPr id="1589" name="Google Shape;1589;g2b13fd9eba5_0_165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90" name="Google Shape;1590;g2b13fd9eba5_0_165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08" name="Shape 1608"/>
        <p:cNvGrpSpPr/>
        <p:nvPr/>
      </p:nvGrpSpPr>
      <p:grpSpPr>
        <a:xfrm>
          <a:off x="0" y="0"/>
          <a:ext cx="0" cy="0"/>
        </a:xfrm>
      </p:grpSpPr>
      <p:sp>
        <p:nvSpPr>
          <p:cNvPr id="1609" name="Google Shape;1609;g2b13fd9eba5_0_169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10" name="Google Shape;1610;g2b13fd9eba5_0_169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51" name="Shape 1651"/>
        <p:cNvGrpSpPr/>
        <p:nvPr/>
      </p:nvGrpSpPr>
      <p:grpSpPr>
        <a:xfrm>
          <a:off x="0" y="0"/>
          <a:ext cx="0" cy="0"/>
        </a:xfrm>
      </p:grpSpPr>
      <p:sp>
        <p:nvSpPr>
          <p:cNvPr id="1652" name="Google Shape;1652;g2b13fd9eba5_0_176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53" name="Google Shape;1653;g2b13fd9eba5_0_176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92" name="Shape 1692"/>
        <p:cNvGrpSpPr/>
        <p:nvPr/>
      </p:nvGrpSpPr>
      <p:grpSpPr>
        <a:xfrm>
          <a:off x="0" y="0"/>
          <a:ext cx="0" cy="0"/>
        </a:xfrm>
      </p:grpSpPr>
      <p:sp>
        <p:nvSpPr>
          <p:cNvPr id="1693" name="Google Shape;1693;g2b13fd9eba5_0_18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94" name="Google Shape;1694;g2b13fd9eba5_0_18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32" name="Shape 1732"/>
        <p:cNvGrpSpPr/>
        <p:nvPr/>
      </p:nvGrpSpPr>
      <p:grpSpPr>
        <a:xfrm>
          <a:off x="0" y="0"/>
          <a:ext cx="0" cy="0"/>
        </a:xfrm>
      </p:grpSpPr>
      <p:sp>
        <p:nvSpPr>
          <p:cNvPr id="1733" name="Google Shape;1733;g2b13fd9eba5_0_231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34" name="Google Shape;1734;g2b13fd9eba5_0_231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74" name="Shape 1774"/>
        <p:cNvGrpSpPr/>
        <p:nvPr/>
      </p:nvGrpSpPr>
      <p:grpSpPr>
        <a:xfrm>
          <a:off x="0" y="0"/>
          <a:ext cx="0" cy="0"/>
        </a:xfrm>
      </p:grpSpPr>
      <p:sp>
        <p:nvSpPr>
          <p:cNvPr id="1775" name="Google Shape;1775;g2b13fd9eba5_0_235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76" name="Google Shape;1776;g2b13fd9eba5_0_235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16" name="Shape 1816"/>
        <p:cNvGrpSpPr/>
        <p:nvPr/>
      </p:nvGrpSpPr>
      <p:grpSpPr>
        <a:xfrm>
          <a:off x="0" y="0"/>
          <a:ext cx="0" cy="0"/>
        </a:xfrm>
      </p:grpSpPr>
      <p:sp>
        <p:nvSpPr>
          <p:cNvPr id="1817" name="Google Shape;1817;g2b13fd9eba5_0_240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18" name="Google Shape;1818;g2b13fd9eba5_0_240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78" name="Shape 1878"/>
        <p:cNvGrpSpPr/>
        <p:nvPr/>
      </p:nvGrpSpPr>
      <p:grpSpPr>
        <a:xfrm>
          <a:off x="0" y="0"/>
          <a:ext cx="0" cy="0"/>
        </a:xfrm>
      </p:grpSpPr>
      <p:sp>
        <p:nvSpPr>
          <p:cNvPr id="1879" name="Google Shape;1879;g2b13fd9eba5_0_281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80" name="Google Shape;1880;g2b13fd9eba5_0_281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44" name="Shape 1944"/>
        <p:cNvGrpSpPr/>
        <p:nvPr/>
      </p:nvGrpSpPr>
      <p:grpSpPr>
        <a:xfrm>
          <a:off x="0" y="0"/>
          <a:ext cx="0" cy="0"/>
        </a:xfrm>
      </p:grpSpPr>
      <p:sp>
        <p:nvSpPr>
          <p:cNvPr id="1945" name="Google Shape;1945;g2b13fd9eba5_0_247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46" name="Google Shape;1946;g2b13fd9eba5_0_247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13" name="Shape 2013"/>
        <p:cNvGrpSpPr/>
        <p:nvPr/>
      </p:nvGrpSpPr>
      <p:grpSpPr>
        <a:xfrm>
          <a:off x="0" y="0"/>
          <a:ext cx="0" cy="0"/>
        </a:xfrm>
      </p:grpSpPr>
      <p:sp>
        <p:nvSpPr>
          <p:cNvPr id="2014" name="Google Shape;2014;g2b13fd9eba5_0_274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15" name="Google Shape;2015;g2b13fd9eba5_0_274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82" name="Shape 2082"/>
        <p:cNvGrpSpPr/>
        <p:nvPr/>
      </p:nvGrpSpPr>
      <p:grpSpPr>
        <a:xfrm>
          <a:off x="0" y="0"/>
          <a:ext cx="0" cy="0"/>
        </a:xfrm>
      </p:grpSpPr>
      <p:sp>
        <p:nvSpPr>
          <p:cNvPr id="2083" name="Google Shape;2083;g2b13fd9eba5_0_295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84" name="Google Shape;2084;g2b13fd9eba5_0_295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113" name="Shape 2113"/>
        <p:cNvGrpSpPr/>
        <p:nvPr/>
      </p:nvGrpSpPr>
      <p:grpSpPr>
        <a:xfrm>
          <a:off x="0" y="0"/>
          <a:ext cx="0" cy="0"/>
        </a:xfrm>
      </p:grpSpPr>
      <p:sp>
        <p:nvSpPr>
          <p:cNvPr id="2114" name="Google Shape;2114;g2b13fd9eba5_0_288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115" name="Google Shape;2115;g2b13fd9eba5_0_288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127" name="Shape 2127"/>
        <p:cNvGrpSpPr/>
        <p:nvPr/>
      </p:nvGrpSpPr>
      <p:grpSpPr>
        <a:xfrm>
          <a:off x="0" y="0"/>
          <a:ext cx="0" cy="0"/>
        </a:xfrm>
      </p:grpSpPr>
      <p:sp>
        <p:nvSpPr>
          <p:cNvPr id="2128" name="Google Shape;2128;g2b13fd9eba5_0_30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129" name="Google Shape;2129;g2b13fd9eba5_0_30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141" name="Shape 2141"/>
        <p:cNvGrpSpPr/>
        <p:nvPr/>
      </p:nvGrpSpPr>
      <p:grpSpPr>
        <a:xfrm>
          <a:off x="0" y="0"/>
          <a:ext cx="0" cy="0"/>
        </a:xfrm>
      </p:grpSpPr>
      <p:sp>
        <p:nvSpPr>
          <p:cNvPr id="2142" name="Google Shape;2142;g2b13fd9eba5_0_315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143" name="Google Shape;2143;g2b13fd9eba5_0_315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174" name="Shape 2174"/>
        <p:cNvGrpSpPr/>
        <p:nvPr/>
      </p:nvGrpSpPr>
      <p:grpSpPr>
        <a:xfrm>
          <a:off x="0" y="0"/>
          <a:ext cx="0" cy="0"/>
        </a:xfrm>
      </p:grpSpPr>
      <p:sp>
        <p:nvSpPr>
          <p:cNvPr id="2175" name="Google Shape;2175;g2b13fd9eba5_0_305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176" name="Google Shape;2176;g2b13fd9eba5_0_305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01" name="Shape 2201"/>
        <p:cNvGrpSpPr/>
        <p:nvPr/>
      </p:nvGrpSpPr>
      <p:grpSpPr>
        <a:xfrm>
          <a:off x="0" y="0"/>
          <a:ext cx="0" cy="0"/>
        </a:xfrm>
      </p:grpSpPr>
      <p:sp>
        <p:nvSpPr>
          <p:cNvPr id="2202" name="Google Shape;2202;g2b13fd9eba5_0_321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03" name="Google Shape;2203;g2b13fd9eba5_0_321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46" name="Shape 2246"/>
        <p:cNvGrpSpPr/>
        <p:nvPr/>
      </p:nvGrpSpPr>
      <p:grpSpPr>
        <a:xfrm>
          <a:off x="0" y="0"/>
          <a:ext cx="0" cy="0"/>
        </a:xfrm>
      </p:grpSpPr>
      <p:sp>
        <p:nvSpPr>
          <p:cNvPr id="2247" name="Google Shape;2247;g2b13fd9eba5_0_319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48" name="Google Shape;2248;g2b13fd9eba5_0_319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78" name="Shape 2278"/>
        <p:cNvGrpSpPr/>
        <p:nvPr/>
      </p:nvGrpSpPr>
      <p:grpSpPr>
        <a:xfrm>
          <a:off x="0" y="0"/>
          <a:ext cx="0" cy="0"/>
        </a:xfrm>
      </p:grpSpPr>
      <p:sp>
        <p:nvSpPr>
          <p:cNvPr id="2279" name="Google Shape;2279;g279955a40ae_0_8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80" name="Google Shape;2280;g279955a40ae_0_8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09"/>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09"/>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7" name="Google Shape;37;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 name="Google Shape;43;p5"/>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4" name="Shape 44"/>
        <p:cNvGrpSpPr/>
        <p:nvPr/>
      </p:nvGrpSpPr>
      <p:grpSpPr>
        <a:xfrm>
          <a:off x="0" y="0"/>
          <a:ext cx="0" cy="0"/>
        </a:xfrm>
      </p:grpSpPr>
      <p:pic>
        <p:nvPicPr>
          <p:cNvPr id="45" name="Google Shape;45;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8" name="Google Shape;48;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a:blip r:embed="rId3">
            <a:alphaModFix/>
          </a:blip>
          <a:srcRect l="6209" r="6209"/>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52" name="Shape 52"/>
        <p:cNvGrpSpPr/>
        <p:nvPr/>
      </p:nvGrpSpPr>
      <p:grpSpPr>
        <a:xfrm>
          <a:off x="0" y="0"/>
          <a:ext cx="0" cy="0"/>
        </a:xfrm>
      </p:grpSpPr>
      <p:sp>
        <p:nvSpPr>
          <p:cNvPr id="53" name="Google Shape;53;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5" name="Google Shape;55;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a:blip r:embed="rId2">
            <a:alphaModFix/>
          </a:blip>
          <a:srcRect l="6209" r="6209"/>
          <a:stretch>
            <a:fillRect/>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2" name="Google Shape;62;p7"/>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63" name="Shape 63"/>
        <p:cNvGrpSpPr/>
        <p:nvPr/>
      </p:nvGrpSpPr>
      <p:grpSpPr>
        <a:xfrm>
          <a:off x="0" y="0"/>
          <a:ext cx="0" cy="0"/>
        </a:xfrm>
      </p:grpSpPr>
      <p:pic>
        <p:nvPicPr>
          <p:cNvPr id="64" name="Google Shape;64;p8"/>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pic>
        <p:nvPicPr>
          <p:cNvPr id="65" name="Google Shape;65;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8" name="Google Shape;68;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1" name="Shape 71"/>
        <p:cNvGrpSpPr/>
        <p:nvPr/>
      </p:nvGrpSpPr>
      <p:grpSpPr>
        <a:xfrm>
          <a:off x="0" y="0"/>
          <a:ext cx="0" cy="0"/>
        </a:xfrm>
      </p:grpSpPr>
      <p:pic>
        <p:nvPicPr>
          <p:cNvPr id="72" name="Google Shape;72;p9"/>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5" name="Google Shape;75;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 name="Google Shape;81;p9"/>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2" name="Shape 82"/>
        <p:cNvGrpSpPr/>
        <p:nvPr/>
      </p:nvGrpSpPr>
      <p:grpSpPr>
        <a:xfrm>
          <a:off x="0" y="0"/>
          <a:ext cx="0" cy="0"/>
        </a:xfrm>
      </p:grpSpPr>
      <p:pic>
        <p:nvPicPr>
          <p:cNvPr id="83" name="Google Shape;83;p10"/>
          <p:cNvPicPr preferRelativeResize="0"/>
          <p:nvPr/>
        </p:nvPicPr>
        <p:blipFill>
          <a:blip r:embed="rId1">
            <a:alphaModFix/>
          </a:blip>
          <a:srcRect l="6209" r="6209"/>
          <a:stretch>
            <a:fillRect/>
          </a:stretch>
        </p:blipFill>
        <p:spPr>
          <a:xfrm>
            <a:off x="324000" y="4008600"/>
            <a:ext cx="1117400" cy="128000"/>
          </a:xfrm>
          <a:prstGeom prst="rect">
            <a:avLst/>
          </a:prstGeom>
          <a:noFill/>
          <a:ln>
            <a:noFill/>
          </a:ln>
        </p:spPr>
      </p:pic>
      <p:pic>
        <p:nvPicPr>
          <p:cNvPr id="84" name="Google Shape;84;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7" name="Google Shape;87;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90" name="Shape 90"/>
        <p:cNvGrpSpPr/>
        <p:nvPr/>
      </p:nvGrpSpPr>
      <p:grpSpPr>
        <a:xfrm>
          <a:off x="0" y="0"/>
          <a:ext cx="0" cy="0"/>
        </a:xfrm>
      </p:grpSpPr>
      <p:pic>
        <p:nvPicPr>
          <p:cNvPr id="91" name="Google Shape;91;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93" name="Google Shape;93;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94" name="Shape 94"/>
        <p:cNvGrpSpPr/>
        <p:nvPr/>
      </p:nvGrpSpPr>
      <p:grpSpPr>
        <a:xfrm>
          <a:off x="0" y="0"/>
          <a:ext cx="0" cy="0"/>
        </a:xfrm>
      </p:grpSpPr>
      <p:sp>
        <p:nvSpPr>
          <p:cNvPr id="95" name="Google Shape;95;p12"/>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ct val="0"/>
              </a:spcBef>
              <a:spcAft>
                <a:spcPts val="1000"/>
              </a:spcAft>
              <a:buNone/>
            </a:pPr>
            <a:r>
              <a:rPr lang="en-GB" sz="1200">
                <a:latin typeface="Lexend"/>
                <a:ea typeface="Lexend"/>
                <a:cs typeface="Lexend"/>
                <a:sym typeface="Lexend"/>
              </a:rPr>
              <a:t>Advice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02" name="Google Shape;102;p12"/>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03" name="Google Shape;103;p12"/>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04" name="Google Shape;104;p12"/>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05" name="Google Shape;105;p12"/>
          <p:cNvPicPr preferRelativeResize="0"/>
          <p:nvPr/>
        </p:nvPicPr>
        <p:blipFill>
          <a:blip r:embed="rId5">
            <a:alphaModFix/>
          </a:blip>
          <a:srcRect l="3910" b="5222"/>
          <a:stretch>
            <a:fillRect/>
          </a:stretch>
        </p:blipFill>
        <p:spPr>
          <a:xfrm>
            <a:off x="1328513" y="3569750"/>
            <a:ext cx="2057336" cy="1195675"/>
          </a:xfrm>
          <a:prstGeom prst="rect">
            <a:avLst/>
          </a:prstGeom>
          <a:noFill/>
          <a:ln>
            <a:noFill/>
          </a:ln>
        </p:spPr>
      </p:pic>
      <p:pic>
        <p:nvPicPr>
          <p:cNvPr id="106" name="Google Shape;106;p12"/>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08" name="Shape 108"/>
        <p:cNvGrpSpPr/>
        <p:nvPr/>
      </p:nvGrpSpPr>
      <p:grpSpPr>
        <a:xfrm>
          <a:off x="0" y="0"/>
          <a:ext cx="0" cy="0"/>
        </a:xfrm>
      </p:grpSpPr>
      <p:sp>
        <p:nvSpPr>
          <p:cNvPr id="109" name="Google Shape;109;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0" name="Google Shape;110;p13"/>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12" name="Google Shape;112;p13"/>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18" name="Shape 118"/>
        <p:cNvGrpSpPr/>
        <p:nvPr/>
      </p:nvGrpSpPr>
      <p:grpSpPr>
        <a:xfrm>
          <a:off x="0" y="0"/>
          <a:ext cx="0" cy="0"/>
        </a:xfrm>
      </p:grpSpPr>
      <p:sp>
        <p:nvSpPr>
          <p:cNvPr id="119" name="Google Shape;119;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20" name="Google Shape;120;p14"/>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22" name="Google Shape;122;p1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30" name="Shape 130"/>
        <p:cNvGrpSpPr/>
        <p:nvPr/>
      </p:nvGrpSpPr>
      <p:grpSpPr>
        <a:xfrm>
          <a:off x="0" y="0"/>
          <a:ext cx="0" cy="0"/>
        </a:xfrm>
      </p:grpSpPr>
      <p:sp>
        <p:nvSpPr>
          <p:cNvPr id="131" name="Google Shape;131;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2" name="Google Shape;132;p15"/>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34" name="Google Shape;134;p1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6" name="Google Shape;136;p15"/>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8" name="Google Shape;138;p15"/>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0" name="Google Shape;140;p15"/>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44" name="Shape 144"/>
        <p:cNvGrpSpPr/>
        <p:nvPr/>
      </p:nvGrpSpPr>
      <p:grpSpPr>
        <a:xfrm>
          <a:off x="0" y="0"/>
          <a:ext cx="0" cy="0"/>
        </a:xfrm>
      </p:grpSpPr>
      <p:sp>
        <p:nvSpPr>
          <p:cNvPr id="145" name="Google Shape;145;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6" name="Google Shape;146;p16"/>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8" name="Google Shape;148;p1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9" name="Google Shape;149;p1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6"/>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52" name="Shape 152"/>
        <p:cNvGrpSpPr/>
        <p:nvPr/>
      </p:nvGrpSpPr>
      <p:grpSpPr>
        <a:xfrm>
          <a:off x="0" y="0"/>
          <a:ext cx="0" cy="0"/>
        </a:xfrm>
      </p:grpSpPr>
      <p:sp>
        <p:nvSpPr>
          <p:cNvPr id="153" name="Google Shape;153;p1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4" name="Google Shape;154;p17"/>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55" name="Google Shape;155;p17"/>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56" name="Google Shape;156;p17"/>
          <p:cNvPicPr preferRelativeResize="0"/>
          <p:nvPr/>
        </p:nvPicPr>
        <p:blipFill>
          <a:blip r:embed="rId3">
            <a:alphaModFix/>
          </a:blip>
          <a:srcRect l="74623"/>
          <a:stretch>
            <a:fillRect/>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59" name="Google Shape;159;p17"/>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61" name="Google Shape;161;p17"/>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158" name="Google Shape;158;p17"/>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a:blip r:embed="rId6">
            <a:alphaModFix/>
          </a:blip>
          <a:srcRect t="1699" b="1709"/>
          <a:stretch>
            <a:fillRect/>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4" name="Google Shape;164;p17"/>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5" name="Shape 165"/>
        <p:cNvGrpSpPr/>
        <p:nvPr/>
      </p:nvGrpSpPr>
      <p:grpSpPr>
        <a:xfrm>
          <a:off x="0" y="0"/>
          <a:ext cx="0" cy="0"/>
        </a:xfrm>
      </p:grpSpPr>
      <p:pic>
        <p:nvPicPr>
          <p:cNvPr id="166" name="Google Shape;166;p18"/>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7" name="Google Shape;167;p18"/>
          <p:cNvPicPr preferRelativeResize="0"/>
          <p:nvPr/>
        </p:nvPicPr>
        <p:blipFill>
          <a:blip r:embed="rId2">
            <a:alphaModFix/>
          </a:blip>
          <a:srcRect l="74623"/>
          <a:stretch>
            <a:fillRect/>
          </a:stretch>
        </p:blipFill>
        <p:spPr>
          <a:xfrm>
            <a:off x="863550" y="3600900"/>
            <a:ext cx="145900" cy="645874"/>
          </a:xfrm>
          <a:prstGeom prst="rect">
            <a:avLst/>
          </a:prstGeom>
          <a:noFill/>
          <a:ln>
            <a:noFill/>
          </a:ln>
        </p:spPr>
      </p:pic>
      <p:pic>
        <p:nvPicPr>
          <p:cNvPr id="168" name="Google Shape;168;p18"/>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9" name="Google Shape;169;p18"/>
          <p:cNvPicPr preferRelativeResize="0"/>
          <p:nvPr/>
        </p:nvPicPr>
        <p:blipFill>
          <a:blip r:embed="rId2">
            <a:alphaModFix/>
          </a:blip>
          <a:srcRect l="74623"/>
          <a:stretch>
            <a:fillRect/>
          </a:stretch>
        </p:blipFill>
        <p:spPr>
          <a:xfrm>
            <a:off x="863550" y="2677988"/>
            <a:ext cx="145900" cy="645874"/>
          </a:xfrm>
          <a:prstGeom prst="rect">
            <a:avLst/>
          </a:prstGeom>
          <a:noFill/>
          <a:ln>
            <a:noFill/>
          </a:ln>
        </p:spPr>
      </p:pic>
      <p:pic>
        <p:nvPicPr>
          <p:cNvPr id="170" name="Google Shape;170;p18"/>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71" name="Google Shape;171;p18"/>
          <p:cNvPicPr preferRelativeResize="0"/>
          <p:nvPr/>
        </p:nvPicPr>
        <p:blipFill>
          <a:blip r:embed="rId2">
            <a:alphaModFix/>
          </a:blip>
          <a:srcRect l="74623"/>
          <a:stretch>
            <a:fillRect/>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3" name="Google Shape;173;p18"/>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6" name="Google Shape;176;p18"/>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7" name="Google Shape;177;p18"/>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78" name="Google Shape;178;p18"/>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80" name="Google Shape;180;p18"/>
          <p:cNvPicPr preferRelativeResize="0"/>
          <p:nvPr/>
        </p:nvPicPr>
        <p:blipFill>
          <a:blip r:embed="rId8">
            <a:alphaModFix/>
          </a:blip>
          <a:srcRect t="1699" b="1709"/>
          <a:stretch>
            <a:fillRect/>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82" name="Google Shape;182;p18"/>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83" name="Shape 183"/>
        <p:cNvGrpSpPr/>
        <p:nvPr/>
      </p:nvGrpSpPr>
      <p:grpSpPr>
        <a:xfrm>
          <a:off x="0" y="0"/>
          <a:ext cx="0" cy="0"/>
        </a:xfrm>
      </p:grpSpPr>
      <p:pic>
        <p:nvPicPr>
          <p:cNvPr id="184" name="Google Shape;184;p19"/>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85" name="Google Shape;185;p19"/>
          <p:cNvPicPr preferRelativeResize="0"/>
          <p:nvPr/>
        </p:nvPicPr>
        <p:blipFill>
          <a:blip r:embed="rId2">
            <a:alphaModFix/>
          </a:blip>
          <a:srcRect l="74623"/>
          <a:stretch>
            <a:fillRect/>
          </a:stretch>
        </p:blipFill>
        <p:spPr>
          <a:xfrm>
            <a:off x="863550" y="3105610"/>
            <a:ext cx="145900" cy="645874"/>
          </a:xfrm>
          <a:prstGeom prst="rect">
            <a:avLst/>
          </a:prstGeom>
          <a:noFill/>
          <a:ln>
            <a:noFill/>
          </a:ln>
        </p:spPr>
      </p:pic>
      <p:pic>
        <p:nvPicPr>
          <p:cNvPr id="186" name="Google Shape;186;p19"/>
          <p:cNvPicPr preferRelativeResize="0"/>
          <p:nvPr/>
        </p:nvPicPr>
        <p:blipFill>
          <a:blip r:embed="rId3">
            <a:alphaModFix/>
          </a:blip>
          <a:srcRect t="4387" b="4396"/>
          <a:stretch>
            <a:fillRect/>
          </a:stretch>
        </p:blipFill>
        <p:spPr>
          <a:xfrm>
            <a:off x="863550" y="3971358"/>
            <a:ext cx="7439126" cy="563217"/>
          </a:xfrm>
          <a:prstGeom prst="rect">
            <a:avLst/>
          </a:prstGeom>
          <a:noFill/>
          <a:ln>
            <a:noFill/>
          </a:ln>
        </p:spPr>
      </p:pic>
      <p:pic>
        <p:nvPicPr>
          <p:cNvPr id="187" name="Google Shape;187;p19"/>
          <p:cNvPicPr preferRelativeResize="0"/>
          <p:nvPr/>
        </p:nvPicPr>
        <p:blipFill>
          <a:blip r:embed="rId2">
            <a:alphaModFix/>
          </a:blip>
          <a:srcRect l="74623"/>
          <a:stretch>
            <a:fillRect/>
          </a:stretch>
        </p:blipFill>
        <p:spPr>
          <a:xfrm>
            <a:off x="863550" y="3939648"/>
            <a:ext cx="145900" cy="645874"/>
          </a:xfrm>
          <a:prstGeom prst="rect">
            <a:avLst/>
          </a:prstGeom>
          <a:noFill/>
          <a:ln>
            <a:noFill/>
          </a:ln>
        </p:spPr>
      </p:pic>
      <p:pic>
        <p:nvPicPr>
          <p:cNvPr id="188" name="Google Shape;188;p19"/>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89" name="Google Shape;189;p19"/>
          <p:cNvPicPr preferRelativeResize="0"/>
          <p:nvPr/>
        </p:nvPicPr>
        <p:blipFill>
          <a:blip r:embed="rId2">
            <a:alphaModFix/>
          </a:blip>
          <a:srcRect l="74623"/>
          <a:stretch>
            <a:fillRect/>
          </a:stretch>
        </p:blipFill>
        <p:spPr>
          <a:xfrm>
            <a:off x="863550" y="2265998"/>
            <a:ext cx="145900" cy="645874"/>
          </a:xfrm>
          <a:prstGeom prst="rect">
            <a:avLst/>
          </a:prstGeom>
          <a:noFill/>
          <a:ln>
            <a:noFill/>
          </a:ln>
        </p:spPr>
      </p:pic>
      <p:pic>
        <p:nvPicPr>
          <p:cNvPr id="190" name="Google Shape;190;p19"/>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91" name="Google Shape;191;p19"/>
          <p:cNvPicPr preferRelativeResize="0"/>
          <p:nvPr/>
        </p:nvPicPr>
        <p:blipFill>
          <a:blip r:embed="rId2">
            <a:alphaModFix/>
          </a:blip>
          <a:srcRect l="74623"/>
          <a:stretch>
            <a:fillRect/>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93" name="Google Shape;193;p19"/>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7" name="Google Shape;197;p19"/>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8" name="Google Shape;198;p19"/>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9" name="Google Shape;199;p19"/>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200" name="Google Shape;200;p19"/>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2" name="Google Shape;202;p19"/>
          <p:cNvPicPr preferRelativeResize="0"/>
          <p:nvPr/>
        </p:nvPicPr>
        <p:blipFill>
          <a:blip r:embed="rId10">
            <a:alphaModFix/>
          </a:blip>
          <a:srcRect t="1699" b="1709"/>
          <a:stretch>
            <a:fillRect/>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04" name="Google Shape;204;p19"/>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205" name="Shape 205"/>
        <p:cNvGrpSpPr/>
        <p:nvPr/>
      </p:nvGrpSpPr>
      <p:grpSpPr>
        <a:xfrm>
          <a:off x="0" y="0"/>
          <a:ext cx="0" cy="0"/>
        </a:xfrm>
      </p:grpSpPr>
      <p:pic>
        <p:nvPicPr>
          <p:cNvPr id="206" name="Google Shape;206;p20"/>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8" name="Google Shape;208;p2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09" name="Google Shape;209;p2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10" name="Google Shape;210;p2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212" name="Shape 212"/>
        <p:cNvGrpSpPr/>
        <p:nvPr/>
      </p:nvGrpSpPr>
      <p:grpSpPr>
        <a:xfrm>
          <a:off x="0" y="0"/>
          <a:ext cx="0" cy="0"/>
        </a:xfrm>
      </p:grpSpPr>
      <p:pic>
        <p:nvPicPr>
          <p:cNvPr id="213" name="Google Shape;213;p2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5" name="Google Shape;215;p2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16" name="Google Shape;216;p2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18" name="Google Shape;218;p2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219" name="Shape 219"/>
        <p:cNvGrpSpPr/>
        <p:nvPr/>
      </p:nvGrpSpPr>
      <p:grpSpPr>
        <a:xfrm>
          <a:off x="0" y="0"/>
          <a:ext cx="0" cy="0"/>
        </a:xfrm>
      </p:grpSpPr>
      <p:pic>
        <p:nvPicPr>
          <p:cNvPr id="220" name="Google Shape;220;p2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2" name="Google Shape;222;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25" name="Google Shape;225;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226" name="Shape 226"/>
        <p:cNvGrpSpPr/>
        <p:nvPr/>
      </p:nvGrpSpPr>
      <p:grpSpPr>
        <a:xfrm>
          <a:off x="0" y="0"/>
          <a:ext cx="0" cy="0"/>
        </a:xfrm>
      </p:grpSpPr>
      <p:pic>
        <p:nvPicPr>
          <p:cNvPr id="227" name="Google Shape;227;p2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9" name="Google Shape;229;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32" name="Google Shape;232;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233" name="Shape 233"/>
        <p:cNvGrpSpPr/>
        <p:nvPr/>
      </p:nvGrpSpPr>
      <p:grpSpPr>
        <a:xfrm>
          <a:off x="0" y="0"/>
          <a:ext cx="0" cy="0"/>
        </a:xfrm>
      </p:grpSpPr>
      <p:sp>
        <p:nvSpPr>
          <p:cNvPr id="234" name="Google Shape;234;p2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5" name="Google Shape;235;p24"/>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7" name="Google Shape;237;p2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246" name="Shape 246"/>
        <p:cNvGrpSpPr/>
        <p:nvPr/>
      </p:nvGrpSpPr>
      <p:grpSpPr>
        <a:xfrm>
          <a:off x="0" y="0"/>
          <a:ext cx="0" cy="0"/>
        </a:xfrm>
      </p:grpSpPr>
      <p:sp>
        <p:nvSpPr>
          <p:cNvPr id="247" name="Google Shape;247;p2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8" name="Google Shape;248;p2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50" name="Google Shape;250;p2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259" name="Shape 259"/>
        <p:cNvGrpSpPr/>
        <p:nvPr/>
      </p:nvGrpSpPr>
      <p:grpSpPr>
        <a:xfrm>
          <a:off x="0" y="0"/>
          <a:ext cx="0" cy="0"/>
        </a:xfrm>
      </p:grpSpPr>
      <p:sp>
        <p:nvSpPr>
          <p:cNvPr id="260" name="Google Shape;260;p26"/>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1" name="Google Shape;261;p2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3" name="Google Shape;263;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272" name="Shape 272"/>
        <p:cNvGrpSpPr/>
        <p:nvPr/>
      </p:nvGrpSpPr>
      <p:grpSpPr>
        <a:xfrm>
          <a:off x="0" y="0"/>
          <a:ext cx="0" cy="0"/>
        </a:xfrm>
      </p:grpSpPr>
      <p:sp>
        <p:nvSpPr>
          <p:cNvPr id="273" name="Google Shape;273;p2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4" name="Google Shape;274;p2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6" name="Google Shape;276;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285" name="Shape 285"/>
        <p:cNvGrpSpPr/>
        <p:nvPr/>
      </p:nvGrpSpPr>
      <p:grpSpPr>
        <a:xfrm>
          <a:off x="0" y="0"/>
          <a:ext cx="0" cy="0"/>
        </a:xfrm>
      </p:grpSpPr>
      <p:pic>
        <p:nvPicPr>
          <p:cNvPr id="286" name="Google Shape;286;p28"/>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90" name="Google Shape;290;p2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3" name="Google Shape;293;p28"/>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4" name="Google Shape;294;p28"/>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5" name="Google Shape;295;p2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7" name="Google Shape;297;p2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99" name="Google Shape;299;p2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308" name="Shape 308"/>
        <p:cNvGrpSpPr/>
        <p:nvPr/>
      </p:nvGrpSpPr>
      <p:grpSpPr>
        <a:xfrm>
          <a:off x="0" y="0"/>
          <a:ext cx="0" cy="0"/>
        </a:xfrm>
      </p:grpSpPr>
      <p:pic>
        <p:nvPicPr>
          <p:cNvPr id="309" name="Google Shape;309;p2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1" name="Google Shape;311;p2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4" name="Google Shape;314;p2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9" name="Google Shape;319;p2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20" name="Google Shape;320;p2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27" name="Google Shape;327;p2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331" name="Shape 331"/>
        <p:cNvGrpSpPr/>
        <p:nvPr/>
      </p:nvGrpSpPr>
      <p:grpSpPr>
        <a:xfrm>
          <a:off x="0" y="0"/>
          <a:ext cx="0" cy="0"/>
        </a:xfrm>
      </p:grpSpPr>
      <p:pic>
        <p:nvPicPr>
          <p:cNvPr id="332" name="Google Shape;332;p3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4" name="Google Shape;334;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7" name="Google Shape;337;p3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42" name="Google Shape;342;p3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3" name="Google Shape;343;p3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50" name="Google Shape;350;p3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354" name="Shape 354"/>
        <p:cNvGrpSpPr/>
        <p:nvPr/>
      </p:nvGrpSpPr>
      <p:grpSpPr>
        <a:xfrm>
          <a:off x="0" y="0"/>
          <a:ext cx="0" cy="0"/>
        </a:xfrm>
      </p:grpSpPr>
      <p:pic>
        <p:nvPicPr>
          <p:cNvPr id="355" name="Google Shape;355;p3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7" name="Google Shape;357;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60" name="Google Shape;360;p3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5" name="Google Shape;365;p3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6" name="Google Shape;366;p3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73" name="Google Shape;373;p3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377" name="Shape 377"/>
        <p:cNvGrpSpPr/>
        <p:nvPr/>
      </p:nvGrpSpPr>
      <p:grpSpPr>
        <a:xfrm>
          <a:off x="0" y="0"/>
          <a:ext cx="0" cy="0"/>
        </a:xfrm>
      </p:grpSpPr>
      <p:pic>
        <p:nvPicPr>
          <p:cNvPr id="378" name="Google Shape;378;p3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80" name="Google Shape;380;p3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381" name="Google Shape;381;p3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3" name="Google Shape;383;p3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384" name="Google Shape;384;p3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385" name="Google Shape;385;p3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386" name="Google Shape;386;p3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396" name="Shape 396"/>
        <p:cNvGrpSpPr/>
        <p:nvPr/>
      </p:nvGrpSpPr>
      <p:grpSpPr>
        <a:xfrm>
          <a:off x="0" y="0"/>
          <a:ext cx="0" cy="0"/>
        </a:xfrm>
      </p:grpSpPr>
      <p:pic>
        <p:nvPicPr>
          <p:cNvPr id="397" name="Google Shape;397;p3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9" name="Google Shape;399;p3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400" name="Google Shape;400;p3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2" name="Google Shape;402;p3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403" name="Google Shape;403;p3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404" name="Google Shape;404;p3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405" name="Google Shape;405;p3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415" name="Shape 415"/>
        <p:cNvGrpSpPr/>
        <p:nvPr/>
      </p:nvGrpSpPr>
      <p:grpSpPr>
        <a:xfrm>
          <a:off x="0" y="0"/>
          <a:ext cx="0" cy="0"/>
        </a:xfrm>
      </p:grpSpPr>
      <p:pic>
        <p:nvPicPr>
          <p:cNvPr id="416" name="Google Shape;416;p3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8" name="Google Shape;418;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19" name="Google Shape;419;p3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1" name="Google Shape;421;p3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22" name="Google Shape;422;p3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3" name="Google Shape;423;p3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4" name="Google Shape;424;p3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434" name="Shape 434"/>
        <p:cNvGrpSpPr/>
        <p:nvPr/>
      </p:nvGrpSpPr>
      <p:grpSpPr>
        <a:xfrm>
          <a:off x="0" y="0"/>
          <a:ext cx="0" cy="0"/>
        </a:xfrm>
      </p:grpSpPr>
      <p:pic>
        <p:nvPicPr>
          <p:cNvPr id="435" name="Google Shape;435;p3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7" name="Google Shape;437;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38" name="Google Shape;438;p3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40" name="Google Shape;440;p3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1" name="Google Shape;441;p3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2" name="Google Shape;442;p3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3" name="Google Shape;443;p3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453" name="Shape 453"/>
        <p:cNvGrpSpPr/>
        <p:nvPr/>
      </p:nvGrpSpPr>
      <p:grpSpPr>
        <a:xfrm>
          <a:off x="0" y="0"/>
          <a:ext cx="0" cy="0"/>
        </a:xfrm>
      </p:grpSpPr>
      <p:pic>
        <p:nvPicPr>
          <p:cNvPr id="454" name="Google Shape;454;p3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6" name="Google Shape;456;p3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7" name="Google Shape;457;p3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9" name="Google Shape;459;p3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60" name="Google Shape;460;p3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1" name="Google Shape;461;p3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2" name="Google Shape;462;p3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3" name="Google Shape;463;p3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476" name="Shape 476"/>
        <p:cNvGrpSpPr/>
        <p:nvPr/>
      </p:nvGrpSpPr>
      <p:grpSpPr>
        <a:xfrm>
          <a:off x="0" y="0"/>
          <a:ext cx="0" cy="0"/>
        </a:xfrm>
      </p:grpSpPr>
      <p:pic>
        <p:nvPicPr>
          <p:cNvPr id="477" name="Google Shape;477;p3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9" name="Google Shape;479;p3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80" name="Google Shape;480;p3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2" name="Google Shape;482;p3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3" name="Google Shape;483;p3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4" name="Google Shape;484;p3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5" name="Google Shape;485;p3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6" name="Google Shape;486;p3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499" name="Shape 499"/>
        <p:cNvGrpSpPr/>
        <p:nvPr/>
      </p:nvGrpSpPr>
      <p:grpSpPr>
        <a:xfrm>
          <a:off x="0" y="0"/>
          <a:ext cx="0" cy="0"/>
        </a:xfrm>
      </p:grpSpPr>
      <p:pic>
        <p:nvPicPr>
          <p:cNvPr id="500" name="Google Shape;500;p3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2" name="Google Shape;502;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3" name="Google Shape;503;p3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5" name="Google Shape;505;p3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6" name="Google Shape;506;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7" name="Google Shape;507;p3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8" name="Google Shape;508;p3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9" name="Google Shape;509;p3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522" name="Shape 522"/>
        <p:cNvGrpSpPr/>
        <p:nvPr/>
      </p:nvGrpSpPr>
      <p:grpSpPr>
        <a:xfrm>
          <a:off x="0" y="0"/>
          <a:ext cx="0" cy="0"/>
        </a:xfrm>
      </p:grpSpPr>
      <p:pic>
        <p:nvPicPr>
          <p:cNvPr id="523" name="Google Shape;523;p3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5" name="Google Shape;525;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6" name="Google Shape;526;p3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8" name="Google Shape;528;p3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9" name="Google Shape;529;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3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3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2" name="Google Shape;532;p3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545" name="Shape 545"/>
        <p:cNvGrpSpPr/>
        <p:nvPr/>
      </p:nvGrpSpPr>
      <p:grpSpPr>
        <a:xfrm>
          <a:off x="0" y="0"/>
          <a:ext cx="0" cy="0"/>
        </a:xfrm>
      </p:grpSpPr>
      <p:pic>
        <p:nvPicPr>
          <p:cNvPr id="546" name="Google Shape;546;p4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8" name="Google Shape;548;p4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9" name="Google Shape;549;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51" name="Google Shape;551;p4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52" name="Google Shape;552;p40"/>
          <p:cNvSpPr/>
          <p:nvPr>
            <p:ph type="pic" idx="3"/>
          </p:nvPr>
        </p:nvSpPr>
        <p:spPr>
          <a:xfrm>
            <a:off x="324000" y="1893950"/>
            <a:ext cx="2555400" cy="1939500"/>
          </a:xfrm>
          <a:prstGeom prst="rect">
            <a:avLst/>
          </a:prstGeom>
          <a:noFill/>
          <a:ln>
            <a:noFill/>
          </a:ln>
        </p:spPr>
        <p:txBody>
          <a:bodyPr/>
          <a:lstStyle/>
          <a:p/>
        </p:txBody>
      </p:sp>
      <p:sp>
        <p:nvSpPr>
          <p:cNvPr id="553" name="Google Shape;553;p40"/>
          <p:cNvSpPr/>
          <p:nvPr>
            <p:ph type="pic" idx="4"/>
          </p:nvPr>
        </p:nvSpPr>
        <p:spPr>
          <a:xfrm>
            <a:off x="6256800" y="1893950"/>
            <a:ext cx="2555400" cy="1939500"/>
          </a:xfrm>
          <a:prstGeom prst="rect">
            <a:avLst/>
          </a:prstGeom>
          <a:noFill/>
          <a:ln>
            <a:noFill/>
          </a:ln>
        </p:spPr>
        <p:txBody>
          <a:bodyPr/>
          <a:lstStyle/>
          <a:p/>
        </p:txBody>
      </p:sp>
      <p:sp>
        <p:nvSpPr>
          <p:cNvPr id="554" name="Google Shape;554;p40"/>
          <p:cNvSpPr/>
          <p:nvPr>
            <p:ph type="pic" idx="5"/>
          </p:nvPr>
        </p:nvSpPr>
        <p:spPr>
          <a:xfrm>
            <a:off x="3294300" y="1893950"/>
            <a:ext cx="2555400" cy="1939500"/>
          </a:xfrm>
          <a:prstGeom prst="rect">
            <a:avLst/>
          </a:prstGeom>
          <a:noFill/>
          <a:ln>
            <a:noFill/>
          </a:ln>
        </p:spPr>
        <p:txBody>
          <a:bodyPr/>
          <a:lstStyle/>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564" name="Shape 564"/>
        <p:cNvGrpSpPr/>
        <p:nvPr/>
      </p:nvGrpSpPr>
      <p:grpSpPr>
        <a:xfrm>
          <a:off x="0" y="0"/>
          <a:ext cx="0" cy="0"/>
        </a:xfrm>
      </p:grpSpPr>
      <p:pic>
        <p:nvPicPr>
          <p:cNvPr id="565" name="Google Shape;565;p4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7" name="Google Shape;567;p4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8" name="Google Shape;568;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70" name="Google Shape;570;p4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1" name="Google Shape;571;p41"/>
          <p:cNvSpPr/>
          <p:nvPr>
            <p:ph type="pic" idx="3"/>
          </p:nvPr>
        </p:nvSpPr>
        <p:spPr>
          <a:xfrm>
            <a:off x="324000" y="1893950"/>
            <a:ext cx="2555400" cy="1939500"/>
          </a:xfrm>
          <a:prstGeom prst="rect">
            <a:avLst/>
          </a:prstGeom>
          <a:noFill/>
          <a:ln>
            <a:noFill/>
          </a:ln>
        </p:spPr>
        <p:txBody>
          <a:bodyPr/>
          <a:lstStyle/>
          <a:p/>
        </p:txBody>
      </p:sp>
      <p:sp>
        <p:nvSpPr>
          <p:cNvPr id="572" name="Google Shape;572;p41"/>
          <p:cNvSpPr/>
          <p:nvPr>
            <p:ph type="pic" idx="4"/>
          </p:nvPr>
        </p:nvSpPr>
        <p:spPr>
          <a:xfrm>
            <a:off x="6256800" y="1893950"/>
            <a:ext cx="2555400" cy="1939500"/>
          </a:xfrm>
          <a:prstGeom prst="rect">
            <a:avLst/>
          </a:prstGeom>
          <a:noFill/>
          <a:ln>
            <a:noFill/>
          </a:ln>
        </p:spPr>
        <p:txBody>
          <a:bodyPr/>
          <a:lstStyle/>
          <a:p/>
        </p:txBody>
      </p:sp>
      <p:sp>
        <p:nvSpPr>
          <p:cNvPr id="573" name="Google Shape;573;p41"/>
          <p:cNvSpPr/>
          <p:nvPr>
            <p:ph type="pic" idx="5"/>
          </p:nvPr>
        </p:nvSpPr>
        <p:spPr>
          <a:xfrm>
            <a:off x="3294300" y="1893950"/>
            <a:ext cx="2555400" cy="1939500"/>
          </a:xfrm>
          <a:prstGeom prst="rect">
            <a:avLst/>
          </a:prstGeom>
          <a:noFill/>
          <a:ln>
            <a:noFill/>
          </a:ln>
        </p:spPr>
        <p:txBody>
          <a:bodyPr/>
          <a:lstStyle/>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583" name="Shape 583"/>
        <p:cNvGrpSpPr/>
        <p:nvPr/>
      </p:nvGrpSpPr>
      <p:grpSpPr>
        <a:xfrm>
          <a:off x="0" y="0"/>
          <a:ext cx="0" cy="0"/>
        </a:xfrm>
      </p:grpSpPr>
      <p:pic>
        <p:nvPicPr>
          <p:cNvPr id="584" name="Google Shape;584;p4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6" name="Google Shape;586;p4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87" name="Google Shape;587;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89" name="Google Shape;589;p4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90" name="Google Shape;590;p42"/>
          <p:cNvSpPr/>
          <p:nvPr>
            <p:ph type="pic" idx="3"/>
          </p:nvPr>
        </p:nvSpPr>
        <p:spPr>
          <a:xfrm>
            <a:off x="324000" y="1893950"/>
            <a:ext cx="2555400" cy="1939500"/>
          </a:xfrm>
          <a:prstGeom prst="rect">
            <a:avLst/>
          </a:prstGeom>
          <a:noFill/>
          <a:ln>
            <a:noFill/>
          </a:ln>
        </p:spPr>
        <p:txBody>
          <a:bodyPr/>
          <a:lstStyle/>
          <a:p/>
        </p:txBody>
      </p:sp>
      <p:sp>
        <p:nvSpPr>
          <p:cNvPr id="591" name="Google Shape;591;p42"/>
          <p:cNvSpPr/>
          <p:nvPr>
            <p:ph type="pic" idx="4"/>
          </p:nvPr>
        </p:nvSpPr>
        <p:spPr>
          <a:xfrm>
            <a:off x="6256800" y="1893950"/>
            <a:ext cx="2555400" cy="1939500"/>
          </a:xfrm>
          <a:prstGeom prst="rect">
            <a:avLst/>
          </a:prstGeom>
          <a:noFill/>
          <a:ln>
            <a:noFill/>
          </a:ln>
        </p:spPr>
        <p:txBody>
          <a:bodyPr/>
          <a:lstStyle/>
          <a:p/>
        </p:txBody>
      </p:sp>
      <p:sp>
        <p:nvSpPr>
          <p:cNvPr id="592" name="Google Shape;592;p42"/>
          <p:cNvSpPr/>
          <p:nvPr>
            <p:ph type="pic" idx="5"/>
          </p:nvPr>
        </p:nvSpPr>
        <p:spPr>
          <a:xfrm>
            <a:off x="3294300" y="1893950"/>
            <a:ext cx="2555400" cy="1939500"/>
          </a:xfrm>
          <a:prstGeom prst="rect">
            <a:avLst/>
          </a:prstGeom>
          <a:noFill/>
          <a:ln>
            <a:noFill/>
          </a:ln>
        </p:spPr>
        <p:txBody>
          <a:bodyPr/>
          <a:lstStyle/>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02" name="Shape 602"/>
        <p:cNvGrpSpPr/>
        <p:nvPr/>
      </p:nvGrpSpPr>
      <p:grpSpPr>
        <a:xfrm>
          <a:off x="0" y="0"/>
          <a:ext cx="0" cy="0"/>
        </a:xfrm>
      </p:grpSpPr>
      <p:pic>
        <p:nvPicPr>
          <p:cNvPr id="603" name="Google Shape;603;p4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5" name="Google Shape;605;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06" name="Google Shape;606;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8" name="Google Shape;608;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09" name="Google Shape;609;p43"/>
          <p:cNvSpPr/>
          <p:nvPr>
            <p:ph type="pic" idx="3"/>
          </p:nvPr>
        </p:nvSpPr>
        <p:spPr>
          <a:xfrm>
            <a:off x="324000" y="1893950"/>
            <a:ext cx="2555400" cy="1939500"/>
          </a:xfrm>
          <a:prstGeom prst="rect">
            <a:avLst/>
          </a:prstGeom>
          <a:noFill/>
          <a:ln>
            <a:noFill/>
          </a:ln>
        </p:spPr>
        <p:txBody>
          <a:bodyPr/>
          <a:lstStyle/>
          <a:p/>
        </p:txBody>
      </p:sp>
      <p:sp>
        <p:nvSpPr>
          <p:cNvPr id="610" name="Google Shape;610;p43"/>
          <p:cNvSpPr/>
          <p:nvPr>
            <p:ph type="pic" idx="4"/>
          </p:nvPr>
        </p:nvSpPr>
        <p:spPr>
          <a:xfrm>
            <a:off x="6256800" y="1893950"/>
            <a:ext cx="2555400" cy="1939500"/>
          </a:xfrm>
          <a:prstGeom prst="rect">
            <a:avLst/>
          </a:prstGeom>
          <a:noFill/>
          <a:ln>
            <a:noFill/>
          </a:ln>
        </p:spPr>
        <p:txBody>
          <a:bodyPr/>
          <a:lstStyle/>
          <a:p/>
        </p:txBody>
      </p:sp>
      <p:sp>
        <p:nvSpPr>
          <p:cNvPr id="611" name="Google Shape;611;p43"/>
          <p:cNvSpPr/>
          <p:nvPr>
            <p:ph type="pic" idx="5"/>
          </p:nvPr>
        </p:nvSpPr>
        <p:spPr>
          <a:xfrm>
            <a:off x="3294300" y="1893950"/>
            <a:ext cx="2555400" cy="1939500"/>
          </a:xfrm>
          <a:prstGeom prst="rect">
            <a:avLst/>
          </a:prstGeom>
          <a:noFill/>
          <a:ln>
            <a:noFill/>
          </a:ln>
        </p:spPr>
        <p:txBody>
          <a:bodyPr/>
          <a:lstStyle/>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621" name="Shape 621"/>
        <p:cNvGrpSpPr/>
        <p:nvPr/>
      </p:nvGrpSpPr>
      <p:grpSpPr>
        <a:xfrm>
          <a:off x="0" y="0"/>
          <a:ext cx="0" cy="0"/>
        </a:xfrm>
      </p:grpSpPr>
      <p:pic>
        <p:nvPicPr>
          <p:cNvPr id="622" name="Google Shape;622;p4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4" name="Google Shape;624;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25" name="Google Shape;625;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628" name="Shape 628"/>
        <p:cNvGrpSpPr/>
        <p:nvPr/>
      </p:nvGrpSpPr>
      <p:grpSpPr>
        <a:xfrm>
          <a:off x="0" y="0"/>
          <a:ext cx="0" cy="0"/>
        </a:xfrm>
      </p:grpSpPr>
      <p:pic>
        <p:nvPicPr>
          <p:cNvPr id="629" name="Google Shape;629;p4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1" name="Google Shape;631;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635" name="Shape 635"/>
        <p:cNvGrpSpPr/>
        <p:nvPr/>
      </p:nvGrpSpPr>
      <p:grpSpPr>
        <a:xfrm>
          <a:off x="0" y="0"/>
          <a:ext cx="0" cy="0"/>
        </a:xfrm>
      </p:grpSpPr>
      <p:pic>
        <p:nvPicPr>
          <p:cNvPr id="636" name="Google Shape;636;p4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8" name="Google Shape;638;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642" name="Shape 642"/>
        <p:cNvGrpSpPr/>
        <p:nvPr/>
      </p:nvGrpSpPr>
      <p:grpSpPr>
        <a:xfrm>
          <a:off x="0" y="0"/>
          <a:ext cx="0" cy="0"/>
        </a:xfrm>
      </p:grpSpPr>
      <p:pic>
        <p:nvPicPr>
          <p:cNvPr id="643" name="Google Shape;643;p4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5" name="Google Shape;645;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649" name="Shape 649"/>
        <p:cNvGrpSpPr/>
        <p:nvPr/>
      </p:nvGrpSpPr>
      <p:grpSpPr>
        <a:xfrm>
          <a:off x="0" y="0"/>
          <a:ext cx="0" cy="0"/>
        </a:xfrm>
      </p:grpSpPr>
      <p:pic>
        <p:nvPicPr>
          <p:cNvPr id="650" name="Google Shape;650;p4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2" name="Google Shape;652;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53" name="Google Shape;653;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56" name="Google Shape;656;p4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657" name="Shape 657"/>
        <p:cNvGrpSpPr/>
        <p:nvPr/>
      </p:nvGrpSpPr>
      <p:grpSpPr>
        <a:xfrm>
          <a:off x="0" y="0"/>
          <a:ext cx="0" cy="0"/>
        </a:xfrm>
      </p:grpSpPr>
      <p:pic>
        <p:nvPicPr>
          <p:cNvPr id="658" name="Google Shape;658;p4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0" name="Google Shape;660;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1" name="Google Shape;661;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2" name="Google Shape;662;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64" name="Google Shape;664;p4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665" name="Shape 665"/>
        <p:cNvGrpSpPr/>
        <p:nvPr/>
      </p:nvGrpSpPr>
      <p:grpSpPr>
        <a:xfrm>
          <a:off x="0" y="0"/>
          <a:ext cx="0" cy="0"/>
        </a:xfrm>
      </p:grpSpPr>
      <p:pic>
        <p:nvPicPr>
          <p:cNvPr id="666" name="Google Shape;666;p5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8" name="Google Shape;668;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70" name="Google Shape;670;p5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2" name="Google Shape;672;p5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673" name="Shape 673"/>
        <p:cNvGrpSpPr/>
        <p:nvPr/>
      </p:nvGrpSpPr>
      <p:grpSpPr>
        <a:xfrm>
          <a:off x="0" y="0"/>
          <a:ext cx="0" cy="0"/>
        </a:xfrm>
      </p:grpSpPr>
      <p:pic>
        <p:nvPicPr>
          <p:cNvPr id="674" name="Google Shape;674;p5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6" name="Google Shape;676;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78" name="Google Shape;678;p5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681" name="Shape 681"/>
        <p:cNvGrpSpPr/>
        <p:nvPr/>
      </p:nvGrpSpPr>
      <p:grpSpPr>
        <a:xfrm>
          <a:off x="0" y="0"/>
          <a:ext cx="0" cy="0"/>
        </a:xfrm>
      </p:grpSpPr>
      <p:pic>
        <p:nvPicPr>
          <p:cNvPr id="682" name="Google Shape;682;p5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4" name="Google Shape;684;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85" name="Google Shape;685;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88" name="Google Shape;688;p5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689" name="Shape 689"/>
        <p:cNvGrpSpPr/>
        <p:nvPr/>
      </p:nvGrpSpPr>
      <p:grpSpPr>
        <a:xfrm>
          <a:off x="0" y="0"/>
          <a:ext cx="0" cy="0"/>
        </a:xfrm>
      </p:grpSpPr>
      <p:pic>
        <p:nvPicPr>
          <p:cNvPr id="690" name="Google Shape;690;p5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2" name="Google Shape;692;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93" name="Google Shape;693;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94" name="Google Shape;694;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96" name="Google Shape;696;p5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697" name="Shape 697"/>
        <p:cNvGrpSpPr/>
        <p:nvPr/>
      </p:nvGrpSpPr>
      <p:grpSpPr>
        <a:xfrm>
          <a:off x="0" y="0"/>
          <a:ext cx="0" cy="0"/>
        </a:xfrm>
      </p:grpSpPr>
      <p:pic>
        <p:nvPicPr>
          <p:cNvPr id="698" name="Google Shape;698;p5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0" name="Google Shape;700;p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2" name="Google Shape;702;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04" name="Google Shape;704;p5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05" name="Shape 705"/>
        <p:cNvGrpSpPr/>
        <p:nvPr/>
      </p:nvGrpSpPr>
      <p:grpSpPr>
        <a:xfrm>
          <a:off x="0" y="0"/>
          <a:ext cx="0" cy="0"/>
        </a:xfrm>
      </p:grpSpPr>
      <p:pic>
        <p:nvPicPr>
          <p:cNvPr id="706" name="Google Shape;706;p5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8" name="Google Shape;708;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10" name="Google Shape;710;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713" name="Shape 713"/>
        <p:cNvGrpSpPr/>
        <p:nvPr/>
      </p:nvGrpSpPr>
      <p:grpSpPr>
        <a:xfrm>
          <a:off x="0" y="0"/>
          <a:ext cx="0" cy="0"/>
        </a:xfrm>
      </p:grpSpPr>
      <p:sp>
        <p:nvSpPr>
          <p:cNvPr id="714" name="Google Shape;714;p56"/>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5" name="Google Shape;715;p56"/>
          <p:cNvPicPr preferRelativeResize="0"/>
          <p:nvPr/>
        </p:nvPicPr>
        <p:blipFill>
          <a:blip r:embed="rId1">
            <a:alphaModFix/>
          </a:blip>
          <a:srcRect t="1699" b="1709"/>
          <a:stretch>
            <a:fillRect/>
          </a:stretch>
        </p:blipFill>
        <p:spPr>
          <a:xfrm>
            <a:off x="0" y="535825"/>
            <a:ext cx="9151202" cy="116709"/>
          </a:xfrm>
          <a:prstGeom prst="rect">
            <a:avLst/>
          </a:prstGeom>
          <a:noFill/>
          <a:ln>
            <a:noFill/>
          </a:ln>
        </p:spPr>
      </p:pic>
      <p:sp>
        <p:nvSpPr>
          <p:cNvPr id="716" name="Google Shape;716;p5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17" name="Google Shape;717;p5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719" name="Shape 719"/>
        <p:cNvGrpSpPr/>
        <p:nvPr/>
      </p:nvGrpSpPr>
      <p:grpSpPr>
        <a:xfrm>
          <a:off x="0" y="0"/>
          <a:ext cx="0" cy="0"/>
        </a:xfrm>
      </p:grpSpPr>
      <p:sp>
        <p:nvSpPr>
          <p:cNvPr id="720" name="Google Shape;720;p57"/>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21" name="Google Shape;721;p57"/>
          <p:cNvPicPr preferRelativeResize="0"/>
          <p:nvPr/>
        </p:nvPicPr>
        <p:blipFill>
          <a:blip r:embed="rId1">
            <a:alphaModFix/>
          </a:blip>
          <a:srcRect t="1699" b="1709"/>
          <a:stretch>
            <a:fillRect/>
          </a:stretch>
        </p:blipFill>
        <p:spPr>
          <a:xfrm>
            <a:off x="0" y="769550"/>
            <a:ext cx="9151202" cy="116709"/>
          </a:xfrm>
          <a:prstGeom prst="rect">
            <a:avLst/>
          </a:prstGeom>
          <a:noFill/>
          <a:ln>
            <a:noFill/>
          </a:ln>
        </p:spPr>
      </p:pic>
      <p:sp>
        <p:nvSpPr>
          <p:cNvPr id="722" name="Google Shape;722;p5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725" name="Shape 725"/>
        <p:cNvGrpSpPr/>
        <p:nvPr/>
      </p:nvGrpSpPr>
      <p:grpSpPr>
        <a:xfrm>
          <a:off x="0" y="0"/>
          <a:ext cx="0" cy="0"/>
        </a:xfrm>
      </p:grpSpPr>
      <p:sp>
        <p:nvSpPr>
          <p:cNvPr id="727" name="Google Shape;727;p58"/>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728" name="Shape 728"/>
        <p:cNvGrpSpPr/>
        <p:nvPr/>
      </p:nvGrpSpPr>
      <p:grpSpPr>
        <a:xfrm>
          <a:off x="0" y="0"/>
          <a:ext cx="0" cy="0"/>
        </a:xfrm>
      </p:grpSpPr>
      <p:sp>
        <p:nvSpPr>
          <p:cNvPr id="729" name="Google Shape;729;p59"/>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738" name="Shape 738"/>
        <p:cNvGrpSpPr/>
        <p:nvPr/>
      </p:nvGrpSpPr>
      <p:grpSpPr>
        <a:xfrm>
          <a:off x="0" y="0"/>
          <a:ext cx="0" cy="0"/>
        </a:xfrm>
      </p:grpSpPr>
      <p:pic>
        <p:nvPicPr>
          <p:cNvPr id="739" name="Google Shape;739;p60"/>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740" name="Google Shape;740;p60"/>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741" name="Shape 741"/>
        <p:cNvGrpSpPr/>
        <p:nvPr/>
      </p:nvGrpSpPr>
      <p:grpSpPr>
        <a:xfrm>
          <a:off x="0" y="0"/>
          <a:ext cx="0" cy="0"/>
        </a:xfrm>
      </p:grpSpPr>
      <p:sp>
        <p:nvSpPr>
          <p:cNvPr id="742" name="Google Shape;742;p61"/>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1 Keywords definitions (3)">
  <p:cSld name="CUSTOM_3_1_1_2">
    <p:spTree>
      <p:nvGrpSpPr>
        <p:cNvPr id="743" name="Shape 743"/>
        <p:cNvGrpSpPr/>
        <p:nvPr/>
      </p:nvGrpSpPr>
      <p:grpSpPr>
        <a:xfrm>
          <a:off x="0" y="0"/>
          <a:ext cx="0" cy="0"/>
        </a:xfrm>
      </p:grpSpPr>
      <p:sp>
        <p:nvSpPr>
          <p:cNvPr id="744" name="Google Shape;744;p62"/>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45" name="Google Shape;745;p62"/>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746" name="Google Shape;746;p6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747" name="Google Shape;747;p62"/>
          <p:cNvSpPr txBox="1"/>
          <p:nvPr>
            <p:ph type="subTitle" idx="1"/>
          </p:nvPr>
        </p:nvSpPr>
        <p:spPr>
          <a:xfrm>
            <a:off x="324000" y="993650"/>
            <a:ext cx="8496000" cy="544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a:pPr>
              <a:defRPr/>
            </a:pPr>
          </a:p>
        </p:txBody>
      </p:sp>
      <p:sp>
        <p:nvSpPr>
          <p:cNvPr id="748" name="Google Shape;748;p62"/>
          <p:cNvSpPr txBox="1"/>
          <p:nvPr>
            <p:ph type="subTitle" idx="2"/>
          </p:nvPr>
        </p:nvSpPr>
        <p:spPr>
          <a:xfrm>
            <a:off x="324001" y="22387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a:pPr>
              <a:defRPr/>
            </a:pPr>
          </a:p>
        </p:txBody>
      </p:sp>
      <p:sp>
        <p:nvSpPr>
          <p:cNvPr id="749" name="Google Shape;749;p62"/>
          <p:cNvSpPr txBox="1"/>
          <p:nvPr>
            <p:ph type="subTitle" idx="3"/>
          </p:nvPr>
        </p:nvSpPr>
        <p:spPr>
          <a:xfrm>
            <a:off x="324001" y="34838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image" Target="../media/image42.png"/><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4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58.png"/><Relationship Id="rId6" Type="http://schemas.openxmlformats.org/officeDocument/2006/relationships/image" Target="../media/image5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59.png"/><Relationship Id="rId6" Type="http://schemas.openxmlformats.org/officeDocument/2006/relationships/image" Target="../media/image6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47.png"/><Relationship Id="rId4" Type="http://schemas.openxmlformats.org/officeDocument/2006/relationships/image" Target="../media/image45.png"/><Relationship Id="rId5" Type="http://schemas.openxmlformats.org/officeDocument/2006/relationships/image" Target="../media/image58.png"/><Relationship Id="rId6" Type="http://schemas.openxmlformats.org/officeDocument/2006/relationships/image" Target="../media/image5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45.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9.png"/><Relationship Id="rId8" Type="http://schemas.openxmlformats.org/officeDocument/2006/relationships/image" Target="../media/image60.png"/><Relationship Id="rId9" Type="http://schemas.openxmlformats.org/officeDocument/2006/relationships/image" Target="../media/image62.png"/><Relationship Id="rId10" Type="http://schemas.openxmlformats.org/officeDocument/2006/relationships/image" Target="../media/image6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3.xml"/><Relationship Id="rId3"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4.xml"/><Relationship Id="rId3" Type="http://schemas.openxmlformats.org/officeDocument/2006/relationships/image" Target="../media/image5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5.xml"/><Relationship Id="rId3" Type="http://schemas.openxmlformats.org/officeDocument/2006/relationships/image" Target="../media/image5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 Id="rId3" Type="http://schemas.openxmlformats.org/officeDocument/2006/relationships/image" Target="../media/image5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 Id="rId3" Type="http://schemas.openxmlformats.org/officeDocument/2006/relationships/image" Target="../media/image5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 Id="rId3"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53.png"/><Relationship Id="rId4" Type="http://schemas.openxmlformats.org/officeDocument/2006/relationships/image" Target="../media/image48.png"/><Relationship Id="rId5" Type="http://schemas.openxmlformats.org/officeDocument/2006/relationships/image" Target="../media/image61.png"/><Relationship Id="rId6" Type="http://schemas.openxmlformats.org/officeDocument/2006/relationships/image" Target="../media/image6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54.png"/><Relationship Id="rId4" Type="http://schemas.openxmlformats.org/officeDocument/2006/relationships/image" Target="../media/image45.png"/><Relationship Id="rId5" Type="http://schemas.openxmlformats.org/officeDocument/2006/relationships/image" Target="../media/image58.png"/><Relationship Id="rId6" Type="http://schemas.openxmlformats.org/officeDocument/2006/relationships/image" Target="../media/image5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58.png"/><Relationship Id="rId6" Type="http://schemas.openxmlformats.org/officeDocument/2006/relationships/image" Target="../media/image5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9.png"/><Relationship Id="rId6" Type="http://schemas.openxmlformats.org/officeDocument/2006/relationships/image" Target="../media/image6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9.png"/><Relationship Id="rId6" Type="http://schemas.openxmlformats.org/officeDocument/2006/relationships/image" Target="../media/image6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56.png"/><Relationship Id="rId4" Type="http://schemas.openxmlformats.org/officeDocument/2006/relationships/image" Target="../media/image55.png"/><Relationship Id="rId5" Type="http://schemas.openxmlformats.org/officeDocument/2006/relationships/image" Target="../media/image59.png"/><Relationship Id="rId6" Type="http://schemas.openxmlformats.org/officeDocument/2006/relationships/image" Target="../media/image6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56.png"/><Relationship Id="rId4" Type="http://schemas.openxmlformats.org/officeDocument/2006/relationships/image" Target="../media/image55.png"/><Relationship Id="rId5" Type="http://schemas.openxmlformats.org/officeDocument/2006/relationships/image" Target="../media/image59.png"/><Relationship Id="rId6" Type="http://schemas.openxmlformats.org/officeDocument/2006/relationships/image" Target="../media/image6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56.png"/><Relationship Id="rId4" Type="http://schemas.openxmlformats.org/officeDocument/2006/relationships/image" Target="../media/image55.png"/><Relationship Id="rId5" Type="http://schemas.openxmlformats.org/officeDocument/2006/relationships/image" Target="../media/image59.png"/><Relationship Id="rId6" Type="http://schemas.openxmlformats.org/officeDocument/2006/relationships/image" Target="../media/image6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56.png"/><Relationship Id="rId4" Type="http://schemas.openxmlformats.org/officeDocument/2006/relationships/image" Target="../media/image55.png"/><Relationship Id="rId5" Type="http://schemas.openxmlformats.org/officeDocument/2006/relationships/image" Target="../media/image59.png"/><Relationship Id="rId6" Type="http://schemas.openxmlformats.org/officeDocument/2006/relationships/image" Target="../media/image6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56.png"/><Relationship Id="rId4" Type="http://schemas.openxmlformats.org/officeDocument/2006/relationships/image" Target="../media/image55.png"/><Relationship Id="rId5" Type="http://schemas.openxmlformats.org/officeDocument/2006/relationships/image" Target="../media/image59.png"/><Relationship Id="rId6" Type="http://schemas.openxmlformats.org/officeDocument/2006/relationships/image" Target="../media/image6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3.xml"/><Relationship Id="rId3" Type="http://schemas.openxmlformats.org/officeDocument/2006/relationships/image" Target="../media/image5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4.xml"/><Relationship Id="rId3" Type="http://schemas.openxmlformats.org/officeDocument/2006/relationships/image" Target="../media/image5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53" name="Shape 753"/>
        <p:cNvGrpSpPr/>
        <p:nvPr/>
      </p:nvGrpSpPr>
      <p:grpSpPr>
        <a:xfrm>
          <a:off x="0" y="0"/>
          <a:ext cx="0" cy="0"/>
        </a:xfrm>
      </p:grpSpPr>
      <p:sp>
        <p:nvSpPr>
          <p:cNvPr id="754" name="Google Shape;754;p63"/>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Isku mid (Congruent) ama isku qaab (Similar) ama midna</a:t>
            </a:r>
            <a:endParaRPr/>
          </a:p>
        </p:txBody>
      </p:sp>
      <p:sp>
        <p:nvSpPr>
          <p:cNvPr id="755" name="Google Shape;755;p63"/>
          <p:cNvSpPr txBox="1"/>
          <p:nvPr>
            <p:ph type="subTitle" idx="1"/>
          </p:nvPr>
        </p:nvSpPr>
        <p:spPr>
          <a:xfrm>
            <a:off x="890225" y="4327975"/>
            <a:ext cx="57585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Sifooyin joomatari (Geometrical properties) iyo aragtida Pythagoras (Pythagoras’ theorem)</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759" name="Shape 759"/>
        <p:cNvGrpSpPr/>
        <p:nvPr/>
      </p:nvGrpSpPr>
      <p:grpSpPr>
        <a:xfrm>
          <a:off x="0" y="0"/>
          <a:ext cx="0" cy="0"/>
        </a:xfrm>
      </p:grpSpPr>
      <p:sp>
        <p:nvSpPr>
          <p:cNvPr id="760" name="Google Shape;760;p64"/>
          <p:cNvSpPr txBox="1"/>
          <p:nvPr/>
        </p:nvSpPr>
        <p:spPr>
          <a:xfrm>
            <a:off x="5655175" y="953025"/>
            <a:ext cx="1928100" cy="369300"/>
          </a:xfrm>
          <a:prstGeom prst="rect">
            <a:avLst/>
          </a:prstGeom>
          <a:noFill/>
          <a:ln>
            <a:noFill/>
          </a:ln>
        </p:spPr>
        <p:txBody>
          <a:bodyPr spcFirstLastPara="1" wrap="square" lIns="91425" tIns="91425" rIns="91425" bIns="91425" anchor="t" anchorCtr="0">
            <a:normAutofit/>
          </a:bodyPr>
          <a:lstStyle/>
          <a:p>
            <a:pPr marL="0" marR="0" lvl="0" indent="0" algn="ctr"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loo isticmaalo darasyada Oak</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4" name="Shape 764"/>
        <p:cNvGrpSpPr/>
        <p:nvPr/>
      </p:nvGrpSpPr>
      <p:grpSpPr>
        <a:xfrm>
          <a:off x="0" y="0"/>
          <a:ext cx="0" cy="0"/>
        </a:xfrm>
      </p:grpSpPr>
      <p:sp>
        <p:nvSpPr>
          <p:cNvPr id="765" name="Google Shape;765;p65"/>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defRPr/>
            </a:pPr>
            <a:r>
              <a:rPr lang="en-GB" sz="1100">
                <a:latin typeface="Lexend"/>
              </a:rPr>
              <a:t>Waxaan go'aamin karaa in qaababku yihiin isku qaab (Similar), isku mid (Congruent), ama midna.</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9" name="Shape 769"/>
        <p:cNvGrpSpPr/>
        <p:nvPr/>
      </p:nvGrpSpPr>
      <p:grpSpPr>
        <a:xfrm>
          <a:off x="0" y="0"/>
          <a:ext cx="0" cy="0"/>
        </a:xfrm>
      </p:grpSpPr>
      <p:sp>
        <p:nvSpPr>
          <p:cNvPr id="770" name="Google Shape;770;p66"/>
          <p:cNvSpPr txBox="1"/>
          <p:nvPr>
            <p:ph type="subTitle" idx="2"/>
          </p:nvPr>
        </p:nvSpPr>
        <p:spPr>
          <a:xfrm>
            <a:off x="324000" y="2173438"/>
            <a:ext cx="8496000" cy="8265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defRPr/>
            </a:pPr>
            <a:r>
              <a:rPr lang="en-GB" sz="1400">
                <a:solidFill>
                  <a:schemeClr val="dk1"/>
                </a:solidFill>
                <a:latin typeface="Lexend"/>
              </a:rPr>
              <a:t>Haddii qaab uu si sax ah ugu habboonaado korka mid kale iyadoo la adeegsanayo wareeg (rotation), milicsi (reflection), ama guur (translation), markaas qaababku waa isku mid (Congruent).</a:t>
            </a:r>
            <a:endParaRPr b="0"/>
          </a:p>
        </p:txBody>
      </p:sp>
      <p:sp>
        <p:nvSpPr>
          <p:cNvPr id="771" name="Google Shape;771;p66"/>
          <p:cNvSpPr txBox="1"/>
          <p:nvPr>
            <p:ph type="subTitle" idx="1"/>
          </p:nvPr>
        </p:nvSpPr>
        <p:spPr>
          <a:xfrm>
            <a:off x="324000" y="1048850"/>
            <a:ext cx="8496000" cy="3897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defRPr/>
            </a:pPr>
            <a:r>
              <a:rPr lang="en-GB" sz="1400">
                <a:latin typeface="Lexend"/>
              </a:rPr>
              <a:t>Laba qaab waa isku qaab (Similar) haddii farqiga kaliya ee u dhexeeya uu yahay cabbirkooda. Dhererka dhinacyadoodu waa isku saami (proportions).</a:t>
            </a:r>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5" name="Shape 775"/>
        <p:cNvGrpSpPr/>
        <p:nvPr/>
      </p:nvGrpSpPr>
      <p:grpSpPr>
        <a:xfrm>
          <a:off x="0" y="0"/>
          <a:ext cx="0" cy="0"/>
        </a:xfrm>
      </p:grpSpPr>
      <p:sp>
        <p:nvSpPr>
          <p:cNvPr id="776" name="Google Shape;776;p67"/>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Kala soocida isku qaabka (Similarity) iyo isku midnimada (Congruence)</a:t>
            </a:r>
            <a:endParaRPr/>
          </a:p>
        </p:txBody>
      </p:sp>
      <p:sp>
        <p:nvSpPr>
          <p:cNvPr id="777" name="Google Shape;777;p67"/>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Hubinta isku qaabka (Similarity) iyo isku midnimada (Congruence)</a:t>
            </a:r>
            <a:endParaRPr/>
          </a:p>
        </p:txBody>
      </p:sp>
      <p:sp>
        <p:nvSpPr>
          <p:cNvPr id="778" name="Google Shape;778;p67"/>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Isku mid (Congruent) ama isku qaab (Similar) ama midna</a:t>
            </a:r>
            <a:endParaRPr/>
          </a:p>
        </p:txBody>
      </p:sp>
      <p:pic>
        <p:nvPicPr>
          <p:cNvPr id="779" name="Google Shape;779;p67"/>
          <p:cNvPicPr preferRelativeResize="0"/>
          <p:nvPr/>
        </p:nvPicPr>
        <p:blipFill>
          <a:blip r:embed="rId3">
            <a:alphaModFix/>
          </a:blip>
          <a:stretch>
            <a:fillRect/>
          </a:stretch>
        </p:blipFill>
        <p:spPr>
          <a:xfrm>
            <a:off x="409750" y="2052100"/>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83" name="Shape 783"/>
        <p:cNvGrpSpPr/>
        <p:nvPr/>
      </p:nvGrpSpPr>
      <p:grpSpPr>
        <a:xfrm>
          <a:off x="0" y="0"/>
          <a:ext cx="0" cy="0"/>
        </a:xfrm>
      </p:grpSpPr>
      <p:sp>
        <p:nvSpPr>
          <p:cNvPr id="784" name="Google Shape;784;p6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Kala soocida isku qaabka (Similarity) iyo isku midnimada (Congruence)</a:t>
            </a:r>
            <a:endParaRPr/>
          </a:p>
        </p:txBody>
      </p:sp>
      <p:sp>
        <p:nvSpPr>
          <p:cNvPr id="785" name="Google Shape;785;p68"/>
          <p:cNvSpPr txBox="1"/>
          <p:nvPr>
            <p:ph type="body" idx="1"/>
          </p:nvPr>
        </p:nvSpPr>
        <p:spPr>
          <a:xfrm>
            <a:off x="324000" y="759300"/>
            <a:ext cx="8496000" cy="651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Marka laba qaab ay yihiin isku mid (Congruent), xagluhu waa isku mid qaab kasta, iyo dhererku waa isku mid qaab kasta.</a:t>
            </a:r>
            <a:r>
              <a:rPr lang="en-GB" sz="1800">
                <a:solidFill>
                  <a:schemeClr val="accent4"/>
                </a:solidFill>
                <a:latin typeface="Lexend"/>
              </a:rPr>
              <a:t/>
            </a:r>
            <a:r>
              <a:rPr lang="en-GB" sz="1800">
                <a:latin typeface="Lexend"/>
              </a:rPr>
              <a:t/>
            </a:r>
            <a:endParaRPr sz="1900"/>
          </a:p>
        </p:txBody>
      </p:sp>
      <p:sp>
        <p:nvSpPr>
          <p:cNvPr id="786" name="Google Shape;786;p68"/>
          <p:cNvSpPr txBox="1"/>
          <p:nvPr>
            <p:ph type="body" idx="1"/>
          </p:nvPr>
        </p:nvSpPr>
        <p:spPr>
          <a:xfrm>
            <a:off x="324000" y="1484960"/>
            <a:ext cx="8496000" cy="651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Marka laba qaab ay yihiin isku qaab (Similar), xagluhu waa isku mid qaab kasta, iyo dhererku waa isku saami (proportions).</a:t>
            </a:r>
            <a:r>
              <a:rPr lang="en-GB" sz="1800">
                <a:solidFill>
                  <a:schemeClr val="accent4"/>
                </a:solidFill>
                <a:latin typeface="Lexend"/>
              </a:rPr>
              <a:t/>
            </a:r>
            <a:r>
              <a:rPr lang="en-GB" sz="1800">
                <a:latin typeface="Lexend"/>
              </a:rPr>
              <a:t/>
            </a:r>
            <a:endParaRPr sz="1900"/>
          </a:p>
        </p:txBody>
      </p:sp>
      <p:grpSp>
        <p:nvGrpSpPr>
          <p:cNvPr id="787" name="Google Shape;787;p68"/>
          <p:cNvGrpSpPr/>
          <p:nvPr/>
        </p:nvGrpSpPr>
        <p:grpSpPr>
          <a:xfrm rot="-5400000" flipH="1">
            <a:off x="677796" y="3013619"/>
            <a:ext cx="1540428" cy="1204598"/>
            <a:chOff x="3209763" y="3302751"/>
            <a:chExt cx="1213604" cy="948951"/>
          </a:xfrm>
        </p:grpSpPr>
        <p:sp>
          <p:nvSpPr>
            <p:cNvPr id="788" name="Google Shape;788;p68"/>
            <p:cNvSpPr/>
            <p:nvPr/>
          </p:nvSpPr>
          <p:spPr>
            <a:xfrm>
              <a:off x="3285100" y="3398654"/>
              <a:ext cx="1038521" cy="779812"/>
            </a:xfrm>
            <a:custGeom>
              <a:rect l="l" t="t" r="r" b="b"/>
              <a:pathLst>
                <a:path w="50740" h="38100" extrusionOk="0">
                  <a:moveTo>
                    <a:pt x="0" y="0"/>
                  </a:moveTo>
                  <a:lnTo>
                    <a:pt x="50740" y="0"/>
                  </a:lnTo>
                  <a:lnTo>
                    <a:pt x="50740" y="38100"/>
                  </a:lnTo>
                  <a:close/>
                </a:path>
              </a:pathLst>
            </a:custGeom>
            <a:solidFill>
              <a:srgbClr val="EBEDFE"/>
            </a:solidFill>
            <a:ln w="38100" cap="flat" cmpd="sng">
              <a:solidFill>
                <a:srgbClr val="000000"/>
              </a:solidFill>
              <a:prstDash val="solid"/>
              <a:round/>
              <a:headEnd type="none" w="med" len="med"/>
              <a:tailEnd type="none" w="med" len="med"/>
            </a:ln>
          </p:spPr>
          <p:txBody>
            <a:bodyPr/>
            <a:lstStyle/>
            <a:p/>
          </p:txBody>
        </p:sp>
        <p:grpSp>
          <p:nvGrpSpPr>
            <p:cNvPr id="789" name="Google Shape;789;p68"/>
            <p:cNvGrpSpPr/>
            <p:nvPr/>
          </p:nvGrpSpPr>
          <p:grpSpPr>
            <a:xfrm>
              <a:off x="3209763" y="3302751"/>
              <a:ext cx="1213604" cy="948951"/>
              <a:chOff x="4962363" y="3607551"/>
              <a:chExt cx="1213604" cy="948951"/>
            </a:xfrm>
          </p:grpSpPr>
          <p:cxnSp>
            <p:nvCxnSpPr>
              <p:cNvPr id="790" name="Google Shape;790;p68"/>
              <p:cNvCxnSpPr/>
              <p:nvPr/>
            </p:nvCxnSpPr>
            <p:spPr>
              <a:xfrm>
                <a:off x="5050725" y="3607551"/>
                <a:ext cx="1028100" cy="0"/>
              </a:xfrm>
              <a:prstGeom prst="straightConnector1">
                <a:avLst/>
              </a:prstGeom>
              <a:noFill/>
              <a:ln w="28575" cap="flat" cmpd="sng">
                <a:solidFill>
                  <a:srgbClr val="000000"/>
                </a:solidFill>
                <a:prstDash val="solid"/>
                <a:round/>
                <a:headEnd type="triangle" w="med" len="med"/>
                <a:tailEnd type="triangle" w="med" len="med"/>
              </a:ln>
            </p:spPr>
          </p:cxnSp>
          <p:cxnSp>
            <p:nvCxnSpPr>
              <p:cNvPr id="791" name="Google Shape;791;p68"/>
              <p:cNvCxnSpPr/>
              <p:nvPr/>
            </p:nvCxnSpPr>
            <p:spPr>
              <a:xfrm flipH="1">
                <a:off x="6175967" y="3703451"/>
                <a:ext cx="0" cy="786000"/>
              </a:xfrm>
              <a:prstGeom prst="straightConnector1">
                <a:avLst/>
              </a:prstGeom>
              <a:noFill/>
              <a:ln w="28575" cap="flat" cmpd="sng">
                <a:solidFill>
                  <a:srgbClr val="000000"/>
                </a:solidFill>
                <a:prstDash val="solid"/>
                <a:round/>
                <a:headEnd type="triangle" w="med" len="med"/>
                <a:tailEnd type="triangle" w="med" len="med"/>
              </a:ln>
            </p:spPr>
          </p:cxnSp>
          <p:cxnSp>
            <p:nvCxnSpPr>
              <p:cNvPr id="792" name="Google Shape;792;p68"/>
              <p:cNvCxnSpPr/>
              <p:nvPr/>
            </p:nvCxnSpPr>
            <p:spPr>
              <a:xfrm>
                <a:off x="4962363" y="3775302"/>
                <a:ext cx="1044300" cy="781200"/>
              </a:xfrm>
              <a:prstGeom prst="straightConnector1">
                <a:avLst/>
              </a:prstGeom>
              <a:noFill/>
              <a:ln w="28575" cap="flat" cmpd="sng">
                <a:solidFill>
                  <a:srgbClr val="000000"/>
                </a:solidFill>
                <a:prstDash val="solid"/>
                <a:round/>
                <a:headEnd type="triangle" w="med" len="med"/>
                <a:tailEnd type="triangle" w="med" len="med"/>
              </a:ln>
            </p:spPr>
          </p:cxnSp>
        </p:grpSp>
      </p:grpSp>
      <p:sp>
        <p:nvSpPr>
          <p:cNvPr id="793" name="Google Shape;793;p68"/>
          <p:cNvSpPr txBox="1"/>
          <p:nvPr/>
        </p:nvSpPr>
        <p:spPr>
          <a:xfrm>
            <a:off x="1169815" y="4386438"/>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3 cm</a:t>
            </a:r>
            <a:endParaRPr sz="1600">
              <a:solidFill>
                <a:srgbClr val="000000"/>
              </a:solidFill>
              <a:latin typeface="Lexend"/>
              <a:ea typeface="Lexend"/>
              <a:cs typeface="Lexend"/>
              <a:sym typeface="Lexend"/>
            </a:endParaRPr>
          </a:p>
        </p:txBody>
      </p:sp>
      <p:sp>
        <p:nvSpPr>
          <p:cNvPr id="794" name="Google Shape;794;p68"/>
          <p:cNvSpPr txBox="1"/>
          <p:nvPr/>
        </p:nvSpPr>
        <p:spPr>
          <a:xfrm>
            <a:off x="321086" y="3442755"/>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4 cm</a:t>
            </a:r>
            <a:endParaRPr sz="1600">
              <a:solidFill>
                <a:srgbClr val="000000"/>
              </a:solidFill>
              <a:latin typeface="Lexend"/>
              <a:ea typeface="Lexend"/>
              <a:cs typeface="Lexend"/>
              <a:sym typeface="Lexend"/>
            </a:endParaRPr>
          </a:p>
        </p:txBody>
      </p:sp>
      <p:sp>
        <p:nvSpPr>
          <p:cNvPr id="795" name="Google Shape;795;p68"/>
          <p:cNvSpPr txBox="1"/>
          <p:nvPr/>
        </p:nvSpPr>
        <p:spPr>
          <a:xfrm>
            <a:off x="1589513" y="3350568"/>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5 cm</a:t>
            </a:r>
            <a:endParaRPr sz="1600">
              <a:solidFill>
                <a:srgbClr val="000000"/>
              </a:solidFill>
              <a:latin typeface="Lexend"/>
              <a:ea typeface="Lexend"/>
              <a:cs typeface="Lexend"/>
              <a:sym typeface="Lexend"/>
            </a:endParaRPr>
          </a:p>
        </p:txBody>
      </p:sp>
      <p:sp>
        <p:nvSpPr>
          <p:cNvPr id="796" name="Google Shape;796;p68"/>
          <p:cNvSpPr txBox="1"/>
          <p:nvPr/>
        </p:nvSpPr>
        <p:spPr>
          <a:xfrm>
            <a:off x="990841" y="3366783"/>
            <a:ext cx="483000" cy="333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37° </a:t>
            </a:r>
            <a:endParaRPr sz="1600">
              <a:solidFill>
                <a:srgbClr val="000000"/>
              </a:solidFill>
              <a:latin typeface="Lexend"/>
              <a:ea typeface="Lexend"/>
              <a:cs typeface="Lexend"/>
              <a:sym typeface="Lexend"/>
            </a:endParaRPr>
          </a:p>
        </p:txBody>
      </p:sp>
      <p:sp>
        <p:nvSpPr>
          <p:cNvPr id="797" name="Google Shape;797;p68"/>
          <p:cNvSpPr/>
          <p:nvPr/>
        </p:nvSpPr>
        <p:spPr>
          <a:xfrm flipH="1">
            <a:off x="961911" y="4067458"/>
            <a:ext cx="181800" cy="181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798" name="Google Shape;798;p68"/>
          <p:cNvSpPr/>
          <p:nvPr/>
        </p:nvSpPr>
        <p:spPr>
          <a:xfrm rot="-5400000" flipH="1">
            <a:off x="685981" y="2722245"/>
            <a:ext cx="563700" cy="563700"/>
          </a:xfrm>
          <a:prstGeom prst="arc">
            <a:avLst>
              <a:gd name="adj1" fmla="val 21594268"/>
              <a:gd name="adj2" fmla="val 2353713"/>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799" name="Google Shape;799;p68"/>
          <p:cNvSpPr/>
          <p:nvPr/>
        </p:nvSpPr>
        <p:spPr>
          <a:xfrm rot="-5400000" flipH="1">
            <a:off x="1661120" y="3968013"/>
            <a:ext cx="582900" cy="582900"/>
          </a:xfrm>
          <a:prstGeom prst="arc">
            <a:avLst>
              <a:gd name="adj1" fmla="val 13190205"/>
              <a:gd name="adj2" fmla="val 16071830"/>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00" name="Google Shape;800;p68"/>
          <p:cNvSpPr txBox="1"/>
          <p:nvPr/>
        </p:nvSpPr>
        <p:spPr>
          <a:xfrm>
            <a:off x="1366780" y="3940780"/>
            <a:ext cx="483000" cy="333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53° </a:t>
            </a:r>
            <a:endParaRPr sz="1600">
              <a:solidFill>
                <a:srgbClr val="000000"/>
              </a:solidFill>
              <a:latin typeface="Lexend"/>
              <a:ea typeface="Lexend"/>
              <a:cs typeface="Lexend"/>
              <a:sym typeface="Lexend"/>
            </a:endParaRPr>
          </a:p>
        </p:txBody>
      </p:sp>
      <p:grpSp>
        <p:nvGrpSpPr>
          <p:cNvPr id="801" name="Google Shape;801;p68"/>
          <p:cNvGrpSpPr/>
          <p:nvPr/>
        </p:nvGrpSpPr>
        <p:grpSpPr>
          <a:xfrm flipH="1">
            <a:off x="3244963" y="3168499"/>
            <a:ext cx="1540428" cy="1204598"/>
            <a:chOff x="3209763" y="3302751"/>
            <a:chExt cx="1213604" cy="948951"/>
          </a:xfrm>
        </p:grpSpPr>
        <p:sp>
          <p:nvSpPr>
            <p:cNvPr id="802" name="Google Shape;802;p68"/>
            <p:cNvSpPr/>
            <p:nvPr/>
          </p:nvSpPr>
          <p:spPr>
            <a:xfrm>
              <a:off x="3285100" y="3398654"/>
              <a:ext cx="1038521" cy="779812"/>
            </a:xfrm>
            <a:custGeom>
              <a:rect l="l" t="t" r="r" b="b"/>
              <a:pathLst>
                <a:path w="50740" h="38100" extrusionOk="0">
                  <a:moveTo>
                    <a:pt x="0" y="0"/>
                  </a:moveTo>
                  <a:lnTo>
                    <a:pt x="50740" y="0"/>
                  </a:lnTo>
                  <a:lnTo>
                    <a:pt x="50740" y="38100"/>
                  </a:lnTo>
                  <a:close/>
                </a:path>
              </a:pathLst>
            </a:custGeom>
            <a:solidFill>
              <a:srgbClr val="EBEDFE"/>
            </a:solidFill>
            <a:ln w="38100" cap="flat" cmpd="sng">
              <a:solidFill>
                <a:srgbClr val="000000"/>
              </a:solidFill>
              <a:prstDash val="solid"/>
              <a:round/>
              <a:headEnd type="none" w="med" len="med"/>
              <a:tailEnd type="none" w="med" len="med"/>
            </a:ln>
          </p:spPr>
          <p:txBody>
            <a:bodyPr/>
            <a:lstStyle/>
            <a:p/>
          </p:txBody>
        </p:sp>
        <p:grpSp>
          <p:nvGrpSpPr>
            <p:cNvPr id="803" name="Google Shape;803;p68"/>
            <p:cNvGrpSpPr/>
            <p:nvPr/>
          </p:nvGrpSpPr>
          <p:grpSpPr>
            <a:xfrm>
              <a:off x="3209763" y="3302751"/>
              <a:ext cx="1213604" cy="948951"/>
              <a:chOff x="4962363" y="3607551"/>
              <a:chExt cx="1213604" cy="948951"/>
            </a:xfrm>
          </p:grpSpPr>
          <p:cxnSp>
            <p:nvCxnSpPr>
              <p:cNvPr id="804" name="Google Shape;804;p68"/>
              <p:cNvCxnSpPr/>
              <p:nvPr/>
            </p:nvCxnSpPr>
            <p:spPr>
              <a:xfrm>
                <a:off x="5050725" y="3607551"/>
                <a:ext cx="1028100" cy="0"/>
              </a:xfrm>
              <a:prstGeom prst="straightConnector1">
                <a:avLst/>
              </a:prstGeom>
              <a:noFill/>
              <a:ln w="28575" cap="flat" cmpd="sng">
                <a:solidFill>
                  <a:srgbClr val="000000"/>
                </a:solidFill>
                <a:prstDash val="solid"/>
                <a:round/>
                <a:headEnd type="triangle" w="med" len="med"/>
                <a:tailEnd type="triangle" w="med" len="med"/>
              </a:ln>
            </p:spPr>
          </p:cxnSp>
          <p:cxnSp>
            <p:nvCxnSpPr>
              <p:cNvPr id="805" name="Google Shape;805;p68"/>
              <p:cNvCxnSpPr/>
              <p:nvPr/>
            </p:nvCxnSpPr>
            <p:spPr>
              <a:xfrm flipH="1">
                <a:off x="6175967" y="3703451"/>
                <a:ext cx="0" cy="786000"/>
              </a:xfrm>
              <a:prstGeom prst="straightConnector1">
                <a:avLst/>
              </a:prstGeom>
              <a:noFill/>
              <a:ln w="28575" cap="flat" cmpd="sng">
                <a:solidFill>
                  <a:srgbClr val="000000"/>
                </a:solidFill>
                <a:prstDash val="solid"/>
                <a:round/>
                <a:headEnd type="triangle" w="med" len="med"/>
                <a:tailEnd type="triangle" w="med" len="med"/>
              </a:ln>
            </p:spPr>
          </p:cxnSp>
          <p:cxnSp>
            <p:nvCxnSpPr>
              <p:cNvPr id="806" name="Google Shape;806;p68"/>
              <p:cNvCxnSpPr/>
              <p:nvPr/>
            </p:nvCxnSpPr>
            <p:spPr>
              <a:xfrm>
                <a:off x="4962363" y="3775302"/>
                <a:ext cx="1044300" cy="781200"/>
              </a:xfrm>
              <a:prstGeom prst="straightConnector1">
                <a:avLst/>
              </a:prstGeom>
              <a:noFill/>
              <a:ln w="28575" cap="flat" cmpd="sng">
                <a:solidFill>
                  <a:srgbClr val="000000"/>
                </a:solidFill>
                <a:prstDash val="solid"/>
                <a:round/>
                <a:headEnd type="triangle" w="med" len="med"/>
                <a:tailEnd type="triangle" w="med" len="med"/>
              </a:ln>
            </p:spPr>
          </p:cxnSp>
        </p:grpSp>
      </p:grpSp>
      <p:sp>
        <p:nvSpPr>
          <p:cNvPr id="807" name="Google Shape;807;p68"/>
          <p:cNvSpPr txBox="1"/>
          <p:nvPr/>
        </p:nvSpPr>
        <p:spPr>
          <a:xfrm>
            <a:off x="2723407" y="3607053"/>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3 cm</a:t>
            </a:r>
            <a:endParaRPr sz="1600">
              <a:solidFill>
                <a:srgbClr val="000000"/>
              </a:solidFill>
              <a:latin typeface="Lexend"/>
              <a:ea typeface="Lexend"/>
              <a:cs typeface="Lexend"/>
              <a:sym typeface="Lexend"/>
            </a:endParaRPr>
          </a:p>
        </p:txBody>
      </p:sp>
      <p:sp>
        <p:nvSpPr>
          <p:cNvPr id="808" name="Google Shape;808;p68"/>
          <p:cNvSpPr txBox="1"/>
          <p:nvPr/>
        </p:nvSpPr>
        <p:spPr>
          <a:xfrm>
            <a:off x="3723851" y="2910725"/>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4 cm</a:t>
            </a:r>
            <a:endParaRPr sz="1600">
              <a:solidFill>
                <a:srgbClr val="000000"/>
              </a:solidFill>
              <a:latin typeface="Lexend"/>
              <a:ea typeface="Lexend"/>
              <a:cs typeface="Lexend"/>
              <a:sym typeface="Lexend"/>
            </a:endParaRPr>
          </a:p>
        </p:txBody>
      </p:sp>
      <p:sp>
        <p:nvSpPr>
          <p:cNvPr id="809" name="Google Shape;809;p68"/>
          <p:cNvSpPr txBox="1"/>
          <p:nvPr/>
        </p:nvSpPr>
        <p:spPr>
          <a:xfrm>
            <a:off x="4064077" y="3874352"/>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5 cm</a:t>
            </a:r>
            <a:endParaRPr sz="1600">
              <a:solidFill>
                <a:srgbClr val="000000"/>
              </a:solidFill>
              <a:latin typeface="Lexend"/>
              <a:ea typeface="Lexend"/>
              <a:cs typeface="Lexend"/>
              <a:sym typeface="Lexend"/>
            </a:endParaRPr>
          </a:p>
        </p:txBody>
      </p:sp>
      <p:sp>
        <p:nvSpPr>
          <p:cNvPr id="810" name="Google Shape;810;p68"/>
          <p:cNvSpPr txBox="1"/>
          <p:nvPr/>
        </p:nvSpPr>
        <p:spPr>
          <a:xfrm>
            <a:off x="4008262" y="3311979"/>
            <a:ext cx="483000" cy="333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37° </a:t>
            </a:r>
            <a:endParaRPr sz="1600">
              <a:solidFill>
                <a:srgbClr val="000000"/>
              </a:solidFill>
              <a:latin typeface="Lexend"/>
              <a:ea typeface="Lexend"/>
              <a:cs typeface="Lexend"/>
              <a:sym typeface="Lexend"/>
            </a:endParaRPr>
          </a:p>
        </p:txBody>
      </p:sp>
      <p:sp>
        <p:nvSpPr>
          <p:cNvPr id="811" name="Google Shape;811;p68"/>
          <p:cNvSpPr/>
          <p:nvPr/>
        </p:nvSpPr>
        <p:spPr>
          <a:xfrm rot="5400000" flipH="1">
            <a:off x="3381987" y="3284849"/>
            <a:ext cx="181800" cy="181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12" name="Google Shape;812;p68"/>
          <p:cNvSpPr/>
          <p:nvPr/>
        </p:nvSpPr>
        <p:spPr>
          <a:xfrm flipH="1">
            <a:off x="4345150" y="3008770"/>
            <a:ext cx="563700" cy="563700"/>
          </a:xfrm>
          <a:prstGeom prst="arc">
            <a:avLst>
              <a:gd name="adj1" fmla="val 21594268"/>
              <a:gd name="adj2" fmla="val 2353713"/>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13" name="Google Shape;813;p68"/>
          <p:cNvSpPr/>
          <p:nvPr/>
        </p:nvSpPr>
        <p:spPr>
          <a:xfrm flipH="1">
            <a:off x="3080182" y="3983909"/>
            <a:ext cx="582900" cy="582900"/>
          </a:xfrm>
          <a:prstGeom prst="arc">
            <a:avLst>
              <a:gd name="adj1" fmla="val 13190205"/>
              <a:gd name="adj2" fmla="val 16071830"/>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14" name="Google Shape;814;p68"/>
          <p:cNvSpPr txBox="1"/>
          <p:nvPr/>
        </p:nvSpPr>
        <p:spPr>
          <a:xfrm>
            <a:off x="3434265" y="3764119"/>
            <a:ext cx="483000" cy="333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53° </a:t>
            </a:r>
            <a:endParaRPr sz="1600">
              <a:solidFill>
                <a:srgbClr val="000000"/>
              </a:solidFill>
              <a:latin typeface="Lexend"/>
              <a:ea typeface="Lexend"/>
              <a:cs typeface="Lexend"/>
              <a:sym typeface="Lexend"/>
            </a:endParaRPr>
          </a:p>
        </p:txBody>
      </p:sp>
      <p:grpSp>
        <p:nvGrpSpPr>
          <p:cNvPr id="815" name="Google Shape;815;p68"/>
          <p:cNvGrpSpPr/>
          <p:nvPr/>
        </p:nvGrpSpPr>
        <p:grpSpPr>
          <a:xfrm rot="10800000" flipH="1">
            <a:off x="5981943" y="2915354"/>
            <a:ext cx="2194610" cy="1677407"/>
            <a:chOff x="3239359" y="3342480"/>
            <a:chExt cx="1144278" cy="874560"/>
          </a:xfrm>
        </p:grpSpPr>
        <p:sp>
          <p:nvSpPr>
            <p:cNvPr id="816" name="Google Shape;816;p68"/>
            <p:cNvSpPr/>
            <p:nvPr/>
          </p:nvSpPr>
          <p:spPr>
            <a:xfrm>
              <a:off x="3285100" y="3398654"/>
              <a:ext cx="1038521" cy="779812"/>
            </a:xfrm>
            <a:custGeom>
              <a:rect l="l" t="t" r="r" b="b"/>
              <a:pathLst>
                <a:path w="50740" h="38100" extrusionOk="0">
                  <a:moveTo>
                    <a:pt x="0" y="0"/>
                  </a:moveTo>
                  <a:lnTo>
                    <a:pt x="50740" y="0"/>
                  </a:lnTo>
                  <a:lnTo>
                    <a:pt x="50740" y="38100"/>
                  </a:lnTo>
                  <a:close/>
                </a:path>
              </a:pathLst>
            </a:custGeom>
            <a:solidFill>
              <a:srgbClr val="EBEDFE"/>
            </a:solidFill>
            <a:ln w="38100" cap="flat" cmpd="sng">
              <a:solidFill>
                <a:srgbClr val="000000"/>
              </a:solidFill>
              <a:prstDash val="solid"/>
              <a:round/>
              <a:headEnd type="none" w="med" len="med"/>
              <a:tailEnd type="none" w="med" len="med"/>
            </a:ln>
          </p:spPr>
          <p:txBody>
            <a:bodyPr/>
            <a:lstStyle/>
            <a:p/>
          </p:txBody>
        </p:sp>
        <p:grpSp>
          <p:nvGrpSpPr>
            <p:cNvPr id="817" name="Google Shape;817;p68"/>
            <p:cNvGrpSpPr/>
            <p:nvPr/>
          </p:nvGrpSpPr>
          <p:grpSpPr>
            <a:xfrm>
              <a:off x="3239359" y="3342480"/>
              <a:ext cx="1144278" cy="874560"/>
              <a:chOff x="4991959" y="3647280"/>
              <a:chExt cx="1144278" cy="874560"/>
            </a:xfrm>
          </p:grpSpPr>
          <p:cxnSp>
            <p:nvCxnSpPr>
              <p:cNvPr id="818" name="Google Shape;818;p68"/>
              <p:cNvCxnSpPr/>
              <p:nvPr/>
            </p:nvCxnSpPr>
            <p:spPr>
              <a:xfrm>
                <a:off x="5050725" y="3647280"/>
                <a:ext cx="1028100" cy="0"/>
              </a:xfrm>
              <a:prstGeom prst="straightConnector1">
                <a:avLst/>
              </a:prstGeom>
              <a:noFill/>
              <a:ln w="28575" cap="flat" cmpd="sng">
                <a:solidFill>
                  <a:srgbClr val="000000"/>
                </a:solidFill>
                <a:prstDash val="solid"/>
                <a:round/>
                <a:headEnd type="triangle" w="med" len="med"/>
                <a:tailEnd type="triangle" w="med" len="med"/>
              </a:ln>
            </p:spPr>
          </p:cxnSp>
          <p:cxnSp>
            <p:nvCxnSpPr>
              <p:cNvPr id="819" name="Google Shape;819;p68"/>
              <p:cNvCxnSpPr/>
              <p:nvPr/>
            </p:nvCxnSpPr>
            <p:spPr>
              <a:xfrm flipH="1">
                <a:off x="6136236" y="3703451"/>
                <a:ext cx="0" cy="786000"/>
              </a:xfrm>
              <a:prstGeom prst="straightConnector1">
                <a:avLst/>
              </a:prstGeom>
              <a:noFill/>
              <a:ln w="28575" cap="flat" cmpd="sng">
                <a:solidFill>
                  <a:srgbClr val="000000"/>
                </a:solidFill>
                <a:prstDash val="solid"/>
                <a:round/>
                <a:headEnd type="triangle" w="med" len="med"/>
                <a:tailEnd type="triangle" w="med" len="med"/>
              </a:ln>
            </p:spPr>
          </p:cxnSp>
          <p:cxnSp>
            <p:nvCxnSpPr>
              <p:cNvPr id="820" name="Google Shape;820;p68"/>
              <p:cNvCxnSpPr/>
              <p:nvPr/>
            </p:nvCxnSpPr>
            <p:spPr>
              <a:xfrm>
                <a:off x="4991959" y="3740640"/>
                <a:ext cx="1044300" cy="781200"/>
              </a:xfrm>
              <a:prstGeom prst="straightConnector1">
                <a:avLst/>
              </a:prstGeom>
              <a:noFill/>
              <a:ln w="28575" cap="flat" cmpd="sng">
                <a:solidFill>
                  <a:srgbClr val="000000"/>
                </a:solidFill>
                <a:prstDash val="solid"/>
                <a:round/>
                <a:headEnd type="triangle" w="med" len="med"/>
                <a:tailEnd type="triangle" w="med" len="med"/>
              </a:ln>
            </p:spPr>
          </p:cxnSp>
        </p:grpSp>
      </p:grpSp>
      <p:sp>
        <p:nvSpPr>
          <p:cNvPr id="821" name="Google Shape;821;p68"/>
          <p:cNvSpPr txBox="1"/>
          <p:nvPr/>
        </p:nvSpPr>
        <p:spPr>
          <a:xfrm>
            <a:off x="8232527" y="3620068"/>
            <a:ext cx="504600" cy="254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6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822" name="Google Shape;822;p68"/>
          <p:cNvSpPr txBox="1"/>
          <p:nvPr/>
        </p:nvSpPr>
        <p:spPr>
          <a:xfrm>
            <a:off x="6849077" y="4599399"/>
            <a:ext cx="582900" cy="372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8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823" name="Google Shape;823;p68"/>
          <p:cNvSpPr txBox="1"/>
          <p:nvPr/>
        </p:nvSpPr>
        <p:spPr>
          <a:xfrm>
            <a:off x="6499492" y="3399275"/>
            <a:ext cx="609300" cy="333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10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824" name="Google Shape;824;p68"/>
          <p:cNvSpPr txBox="1"/>
          <p:nvPr/>
        </p:nvSpPr>
        <p:spPr>
          <a:xfrm>
            <a:off x="6521847" y="4195459"/>
            <a:ext cx="368100" cy="254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37° </a:t>
            </a:r>
            <a:endParaRPr sz="1600">
              <a:solidFill>
                <a:srgbClr val="000000"/>
              </a:solidFill>
              <a:latin typeface="Lexend"/>
              <a:ea typeface="Lexend"/>
              <a:cs typeface="Lexend"/>
              <a:sym typeface="Lexend"/>
            </a:endParaRPr>
          </a:p>
        </p:txBody>
      </p:sp>
      <p:sp>
        <p:nvSpPr>
          <p:cNvPr id="825" name="Google Shape;825;p68"/>
          <p:cNvSpPr/>
          <p:nvPr/>
        </p:nvSpPr>
        <p:spPr>
          <a:xfrm rot="-5400000" flipH="1">
            <a:off x="7858405" y="4296854"/>
            <a:ext cx="187200" cy="186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26" name="Google Shape;826;p68"/>
          <p:cNvSpPr/>
          <p:nvPr/>
        </p:nvSpPr>
        <p:spPr>
          <a:xfrm rot="10800000" flipH="1">
            <a:off x="5809821" y="4149030"/>
            <a:ext cx="651000" cy="651000"/>
          </a:xfrm>
          <a:prstGeom prst="arc">
            <a:avLst>
              <a:gd name="adj1" fmla="val 21594268"/>
              <a:gd name="adj2" fmla="val 2353713"/>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27" name="Google Shape;827;p68"/>
          <p:cNvSpPr/>
          <p:nvPr/>
        </p:nvSpPr>
        <p:spPr>
          <a:xfrm rot="10800000" flipH="1">
            <a:off x="7756629" y="2691723"/>
            <a:ext cx="609300" cy="609300"/>
          </a:xfrm>
          <a:prstGeom prst="arc">
            <a:avLst>
              <a:gd name="adj1" fmla="val 13190205"/>
              <a:gd name="adj2" fmla="val 16071830"/>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28" name="Google Shape;828;p68"/>
          <p:cNvSpPr txBox="1"/>
          <p:nvPr/>
        </p:nvSpPr>
        <p:spPr>
          <a:xfrm>
            <a:off x="7684223" y="3282128"/>
            <a:ext cx="333900" cy="18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53° </a:t>
            </a:r>
            <a:endParaRPr sz="1600">
              <a:solidFill>
                <a:srgbClr val="000000"/>
              </a:solidFill>
              <a:latin typeface="Lexend"/>
              <a:ea typeface="Lexend"/>
              <a:cs typeface="Lexend"/>
              <a:sym typeface="Lexend"/>
            </a:endParaRPr>
          </a:p>
        </p:txBody>
      </p:sp>
      <p:sp>
        <p:nvSpPr>
          <p:cNvPr id="829" name="Google Shape;829;p68"/>
          <p:cNvSpPr txBox="1"/>
          <p:nvPr>
            <p:ph type="body" idx="1"/>
          </p:nvPr>
        </p:nvSpPr>
        <p:spPr>
          <a:xfrm>
            <a:off x="2733675" y="2397425"/>
            <a:ext cx="2536500" cy="333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4"/>
                </a:solidFill>
                <a:latin typeface="Lexend"/>
              </a:rPr>
              <a:t>isku mid (Congruent) leh Qaabka A</a:t>
            </a:r>
            <a:r>
              <a:rPr lang="en-GB" sz="1100">
                <a:latin typeface="Lexend"/>
              </a:rPr>
              <a:t/>
            </a:r>
            <a:endParaRPr sz="1800"/>
          </a:p>
        </p:txBody>
      </p:sp>
      <p:sp>
        <p:nvSpPr>
          <p:cNvPr id="830" name="Google Shape;830;p68"/>
          <p:cNvSpPr txBox="1"/>
          <p:nvPr>
            <p:ph type="body" idx="1"/>
          </p:nvPr>
        </p:nvSpPr>
        <p:spPr>
          <a:xfrm>
            <a:off x="295275" y="2397425"/>
            <a:ext cx="1147800" cy="333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Qaabka A (Shape A)</a:t>
            </a:r>
            <a:endParaRPr sz="1800"/>
          </a:p>
        </p:txBody>
      </p:sp>
      <p:sp>
        <p:nvSpPr>
          <p:cNvPr id="831" name="Google Shape;831;p68"/>
          <p:cNvSpPr txBox="1"/>
          <p:nvPr>
            <p:ph type="body" idx="1"/>
          </p:nvPr>
        </p:nvSpPr>
        <p:spPr>
          <a:xfrm>
            <a:off x="5956764" y="2397425"/>
            <a:ext cx="2536500" cy="333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4"/>
                </a:solidFill>
                <a:latin typeface="Lexend"/>
              </a:rPr>
              <a:t>la mid ah Qaabka A (similar to Shape A)</a:t>
            </a:r>
            <a:r>
              <a:rPr lang="en-GB" sz="1100">
                <a:latin typeface="Lexend"/>
              </a:rPr>
              <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9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9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9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9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9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9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9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0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3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0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0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0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0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1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1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1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1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29"/>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1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82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82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82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2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82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2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2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82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8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35" name="Shape 835"/>
        <p:cNvGrpSpPr/>
        <p:nvPr/>
      </p:nvGrpSpPr>
      <p:grpSpPr>
        <a:xfrm>
          <a:off x="0" y="0"/>
          <a:ext cx="0" cy="0"/>
        </a:xfrm>
      </p:grpSpPr>
      <p:sp>
        <p:nvSpPr>
          <p:cNvPr id="836" name="Google Shape;836;p69"/>
          <p:cNvSpPr txBox="1"/>
          <p:nvPr>
            <p:ph type="body" idx="1"/>
          </p:nvPr>
        </p:nvSpPr>
        <p:spPr>
          <a:xfrm>
            <a:off x="324000" y="759300"/>
            <a:ext cx="8496000" cy="372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Haddii laba qaab ay isku mid yihiin (congruent) markaas waxay sidoo kale yihiin kuwo isku eeg (similar).</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900"/>
          </a:p>
        </p:txBody>
      </p:sp>
      <p:sp>
        <p:nvSpPr>
          <p:cNvPr id="837" name="Google Shape;837;p6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Kala saarista isku ekaanshaha (similarity) iyo isku midnimada (congruence)</a:t>
            </a:r>
            <a:endParaRPr/>
          </a:p>
        </p:txBody>
      </p:sp>
      <p:sp>
        <p:nvSpPr>
          <p:cNvPr id="838" name="Google Shape;838;p69"/>
          <p:cNvSpPr txBox="1"/>
          <p:nvPr>
            <p:ph type="body" idx="1"/>
          </p:nvPr>
        </p:nvSpPr>
        <p:spPr>
          <a:xfrm>
            <a:off x="2733395" y="2499173"/>
            <a:ext cx="2765100" cy="372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sidoo kale la mid ah Qaabka A (also similar to Shape A)</a:t>
            </a:r>
            <a:r>
              <a:rPr lang="en-GB" sz="1100">
                <a:solidFill>
                  <a:schemeClr val="accent4"/>
                </a:solidFill>
                <a:latin typeface="Lexend"/>
              </a:rPr>
              <a:t/>
            </a:r>
            <a:r>
              <a:rPr lang="en-GB" sz="1100">
                <a:latin typeface="Lexend"/>
              </a:rPr>
              <a:t/>
            </a:r>
            <a:endParaRPr sz="1800"/>
          </a:p>
        </p:txBody>
      </p:sp>
      <p:sp>
        <p:nvSpPr>
          <p:cNvPr id="839" name="Google Shape;839;p69"/>
          <p:cNvSpPr txBox="1"/>
          <p:nvPr>
            <p:ph type="body" idx="1"/>
          </p:nvPr>
        </p:nvSpPr>
        <p:spPr>
          <a:xfrm>
            <a:off x="5956764" y="2496314"/>
            <a:ext cx="2871300" cy="333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4"/>
                </a:solidFill>
                <a:latin typeface="Lexend"/>
              </a:rPr>
              <a:t>aan la mid ahayn Qaabka A (incongruent to Shape A)</a:t>
            </a:r>
            <a:r>
              <a:rPr lang="en-GB" sz="1100">
                <a:latin typeface="Lexend"/>
              </a:rPr>
              <a:t/>
            </a:r>
            <a:endParaRPr sz="1700"/>
          </a:p>
        </p:txBody>
      </p:sp>
      <p:grpSp>
        <p:nvGrpSpPr>
          <p:cNvPr id="840" name="Google Shape;840;p69"/>
          <p:cNvGrpSpPr/>
          <p:nvPr/>
        </p:nvGrpSpPr>
        <p:grpSpPr>
          <a:xfrm rot="-5400000" flipH="1">
            <a:off x="677796" y="3013619"/>
            <a:ext cx="1540428" cy="1204598"/>
            <a:chOff x="3209763" y="3302751"/>
            <a:chExt cx="1213604" cy="948951"/>
          </a:xfrm>
        </p:grpSpPr>
        <p:sp>
          <p:nvSpPr>
            <p:cNvPr id="841" name="Google Shape;841;p69"/>
            <p:cNvSpPr/>
            <p:nvPr/>
          </p:nvSpPr>
          <p:spPr>
            <a:xfrm>
              <a:off x="3285100" y="3398654"/>
              <a:ext cx="1038521" cy="779812"/>
            </a:xfrm>
            <a:custGeom>
              <a:rect l="l" t="t" r="r" b="b"/>
              <a:pathLst>
                <a:path w="50740" h="38100" extrusionOk="0">
                  <a:moveTo>
                    <a:pt x="0" y="0"/>
                  </a:moveTo>
                  <a:lnTo>
                    <a:pt x="50740" y="0"/>
                  </a:lnTo>
                  <a:lnTo>
                    <a:pt x="50740" y="38100"/>
                  </a:lnTo>
                  <a:close/>
                </a:path>
              </a:pathLst>
            </a:custGeom>
            <a:solidFill>
              <a:srgbClr val="EBEDFE"/>
            </a:solidFill>
            <a:ln w="38100" cap="flat" cmpd="sng">
              <a:solidFill>
                <a:srgbClr val="000000"/>
              </a:solidFill>
              <a:prstDash val="solid"/>
              <a:round/>
              <a:headEnd type="none" w="med" len="med"/>
              <a:tailEnd type="none" w="med" len="med"/>
            </a:ln>
          </p:spPr>
          <p:txBody>
            <a:bodyPr/>
            <a:lstStyle/>
            <a:p/>
          </p:txBody>
        </p:sp>
        <p:grpSp>
          <p:nvGrpSpPr>
            <p:cNvPr id="842" name="Google Shape;842;p69"/>
            <p:cNvGrpSpPr/>
            <p:nvPr/>
          </p:nvGrpSpPr>
          <p:grpSpPr>
            <a:xfrm>
              <a:off x="3209763" y="3302751"/>
              <a:ext cx="1213604" cy="948951"/>
              <a:chOff x="4962363" y="3607551"/>
              <a:chExt cx="1213604" cy="948951"/>
            </a:xfrm>
          </p:grpSpPr>
          <p:cxnSp>
            <p:nvCxnSpPr>
              <p:cNvPr id="843" name="Google Shape;843;p69"/>
              <p:cNvCxnSpPr/>
              <p:nvPr/>
            </p:nvCxnSpPr>
            <p:spPr>
              <a:xfrm>
                <a:off x="5050725" y="3607551"/>
                <a:ext cx="1028100" cy="0"/>
              </a:xfrm>
              <a:prstGeom prst="straightConnector1">
                <a:avLst/>
              </a:prstGeom>
              <a:noFill/>
              <a:ln w="28575" cap="flat" cmpd="sng">
                <a:solidFill>
                  <a:srgbClr val="000000"/>
                </a:solidFill>
                <a:prstDash val="solid"/>
                <a:round/>
                <a:headEnd type="triangle" w="med" len="med"/>
                <a:tailEnd type="triangle" w="med" len="med"/>
              </a:ln>
            </p:spPr>
          </p:cxnSp>
          <p:cxnSp>
            <p:nvCxnSpPr>
              <p:cNvPr id="844" name="Google Shape;844;p69"/>
              <p:cNvCxnSpPr/>
              <p:nvPr/>
            </p:nvCxnSpPr>
            <p:spPr>
              <a:xfrm flipH="1">
                <a:off x="6175967" y="3703451"/>
                <a:ext cx="0" cy="786000"/>
              </a:xfrm>
              <a:prstGeom prst="straightConnector1">
                <a:avLst/>
              </a:prstGeom>
              <a:noFill/>
              <a:ln w="28575" cap="flat" cmpd="sng">
                <a:solidFill>
                  <a:srgbClr val="000000"/>
                </a:solidFill>
                <a:prstDash val="solid"/>
                <a:round/>
                <a:headEnd type="triangle" w="med" len="med"/>
                <a:tailEnd type="triangle" w="med" len="med"/>
              </a:ln>
            </p:spPr>
          </p:cxnSp>
          <p:cxnSp>
            <p:nvCxnSpPr>
              <p:cNvPr id="845" name="Google Shape;845;p69"/>
              <p:cNvCxnSpPr/>
              <p:nvPr/>
            </p:nvCxnSpPr>
            <p:spPr>
              <a:xfrm>
                <a:off x="4962363" y="3775302"/>
                <a:ext cx="1044300" cy="781200"/>
              </a:xfrm>
              <a:prstGeom prst="straightConnector1">
                <a:avLst/>
              </a:prstGeom>
              <a:noFill/>
              <a:ln w="28575" cap="flat" cmpd="sng">
                <a:solidFill>
                  <a:srgbClr val="000000"/>
                </a:solidFill>
                <a:prstDash val="solid"/>
                <a:round/>
                <a:headEnd type="triangle" w="med" len="med"/>
                <a:tailEnd type="triangle" w="med" len="med"/>
              </a:ln>
            </p:spPr>
          </p:cxnSp>
        </p:grpSp>
      </p:grpSp>
      <p:sp>
        <p:nvSpPr>
          <p:cNvPr id="846" name="Google Shape;846;p69"/>
          <p:cNvSpPr txBox="1"/>
          <p:nvPr/>
        </p:nvSpPr>
        <p:spPr>
          <a:xfrm>
            <a:off x="1169815" y="4386438"/>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3 cm</a:t>
            </a:r>
            <a:endParaRPr sz="1600">
              <a:solidFill>
                <a:srgbClr val="000000"/>
              </a:solidFill>
              <a:latin typeface="Lexend"/>
              <a:ea typeface="Lexend"/>
              <a:cs typeface="Lexend"/>
              <a:sym typeface="Lexend"/>
            </a:endParaRPr>
          </a:p>
        </p:txBody>
      </p:sp>
      <p:sp>
        <p:nvSpPr>
          <p:cNvPr id="847" name="Google Shape;847;p69"/>
          <p:cNvSpPr txBox="1"/>
          <p:nvPr/>
        </p:nvSpPr>
        <p:spPr>
          <a:xfrm>
            <a:off x="321086" y="3442755"/>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4 cm</a:t>
            </a:r>
            <a:endParaRPr sz="1600">
              <a:solidFill>
                <a:srgbClr val="000000"/>
              </a:solidFill>
              <a:latin typeface="Lexend"/>
              <a:ea typeface="Lexend"/>
              <a:cs typeface="Lexend"/>
              <a:sym typeface="Lexend"/>
            </a:endParaRPr>
          </a:p>
        </p:txBody>
      </p:sp>
      <p:sp>
        <p:nvSpPr>
          <p:cNvPr id="848" name="Google Shape;848;p69"/>
          <p:cNvSpPr txBox="1"/>
          <p:nvPr/>
        </p:nvSpPr>
        <p:spPr>
          <a:xfrm>
            <a:off x="1589513" y="3350568"/>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5 cm</a:t>
            </a:r>
            <a:endParaRPr sz="1600">
              <a:solidFill>
                <a:srgbClr val="000000"/>
              </a:solidFill>
              <a:latin typeface="Lexend"/>
              <a:ea typeface="Lexend"/>
              <a:cs typeface="Lexend"/>
              <a:sym typeface="Lexend"/>
            </a:endParaRPr>
          </a:p>
        </p:txBody>
      </p:sp>
      <p:sp>
        <p:nvSpPr>
          <p:cNvPr id="849" name="Google Shape;849;p69"/>
          <p:cNvSpPr txBox="1"/>
          <p:nvPr/>
        </p:nvSpPr>
        <p:spPr>
          <a:xfrm>
            <a:off x="990841" y="3366783"/>
            <a:ext cx="483000" cy="333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37° </a:t>
            </a:r>
            <a:endParaRPr sz="1600">
              <a:solidFill>
                <a:srgbClr val="000000"/>
              </a:solidFill>
              <a:latin typeface="Lexend"/>
              <a:ea typeface="Lexend"/>
              <a:cs typeface="Lexend"/>
              <a:sym typeface="Lexend"/>
            </a:endParaRPr>
          </a:p>
        </p:txBody>
      </p:sp>
      <p:sp>
        <p:nvSpPr>
          <p:cNvPr id="850" name="Google Shape;850;p69"/>
          <p:cNvSpPr/>
          <p:nvPr/>
        </p:nvSpPr>
        <p:spPr>
          <a:xfrm flipH="1">
            <a:off x="961911" y="4067458"/>
            <a:ext cx="181800" cy="181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51" name="Google Shape;851;p69"/>
          <p:cNvSpPr/>
          <p:nvPr/>
        </p:nvSpPr>
        <p:spPr>
          <a:xfrm rot="-5400000" flipH="1">
            <a:off x="685981" y="2722245"/>
            <a:ext cx="563700" cy="563700"/>
          </a:xfrm>
          <a:prstGeom prst="arc">
            <a:avLst>
              <a:gd name="adj1" fmla="val 21594268"/>
              <a:gd name="adj2" fmla="val 2353713"/>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52" name="Google Shape;852;p69"/>
          <p:cNvSpPr/>
          <p:nvPr/>
        </p:nvSpPr>
        <p:spPr>
          <a:xfrm rot="-5400000" flipH="1">
            <a:off x="1661120" y="3968013"/>
            <a:ext cx="582900" cy="582900"/>
          </a:xfrm>
          <a:prstGeom prst="arc">
            <a:avLst>
              <a:gd name="adj1" fmla="val 13190205"/>
              <a:gd name="adj2" fmla="val 16071830"/>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53" name="Google Shape;853;p69"/>
          <p:cNvSpPr txBox="1"/>
          <p:nvPr/>
        </p:nvSpPr>
        <p:spPr>
          <a:xfrm>
            <a:off x="1366780" y="3940780"/>
            <a:ext cx="483000" cy="333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53° </a:t>
            </a:r>
            <a:endParaRPr sz="1600">
              <a:solidFill>
                <a:srgbClr val="000000"/>
              </a:solidFill>
              <a:latin typeface="Lexend"/>
              <a:ea typeface="Lexend"/>
              <a:cs typeface="Lexend"/>
              <a:sym typeface="Lexend"/>
            </a:endParaRPr>
          </a:p>
        </p:txBody>
      </p:sp>
      <p:grpSp>
        <p:nvGrpSpPr>
          <p:cNvPr id="854" name="Google Shape;854;p69"/>
          <p:cNvGrpSpPr/>
          <p:nvPr/>
        </p:nvGrpSpPr>
        <p:grpSpPr>
          <a:xfrm flipH="1">
            <a:off x="3244963" y="3168499"/>
            <a:ext cx="1540428" cy="1204598"/>
            <a:chOff x="3209763" y="3302751"/>
            <a:chExt cx="1213604" cy="948951"/>
          </a:xfrm>
        </p:grpSpPr>
        <p:sp>
          <p:nvSpPr>
            <p:cNvPr id="855" name="Google Shape;855;p69"/>
            <p:cNvSpPr/>
            <p:nvPr/>
          </p:nvSpPr>
          <p:spPr>
            <a:xfrm>
              <a:off x="3285100" y="3398654"/>
              <a:ext cx="1038521" cy="779812"/>
            </a:xfrm>
            <a:custGeom>
              <a:rect l="l" t="t" r="r" b="b"/>
              <a:pathLst>
                <a:path w="50740" h="38100" extrusionOk="0">
                  <a:moveTo>
                    <a:pt x="0" y="0"/>
                  </a:moveTo>
                  <a:lnTo>
                    <a:pt x="50740" y="0"/>
                  </a:lnTo>
                  <a:lnTo>
                    <a:pt x="50740" y="38100"/>
                  </a:lnTo>
                  <a:close/>
                </a:path>
              </a:pathLst>
            </a:custGeom>
            <a:solidFill>
              <a:srgbClr val="EBEDFE"/>
            </a:solidFill>
            <a:ln w="38100" cap="flat" cmpd="sng">
              <a:solidFill>
                <a:srgbClr val="000000"/>
              </a:solidFill>
              <a:prstDash val="solid"/>
              <a:round/>
              <a:headEnd type="none" w="med" len="med"/>
              <a:tailEnd type="none" w="med" len="med"/>
            </a:ln>
          </p:spPr>
          <p:txBody>
            <a:bodyPr/>
            <a:lstStyle/>
            <a:p/>
          </p:txBody>
        </p:sp>
        <p:grpSp>
          <p:nvGrpSpPr>
            <p:cNvPr id="856" name="Google Shape;856;p69"/>
            <p:cNvGrpSpPr/>
            <p:nvPr/>
          </p:nvGrpSpPr>
          <p:grpSpPr>
            <a:xfrm>
              <a:off x="3209763" y="3302751"/>
              <a:ext cx="1213604" cy="948951"/>
              <a:chOff x="4962363" y="3607551"/>
              <a:chExt cx="1213604" cy="948951"/>
            </a:xfrm>
          </p:grpSpPr>
          <p:cxnSp>
            <p:nvCxnSpPr>
              <p:cNvPr id="857" name="Google Shape;857;p69"/>
              <p:cNvCxnSpPr/>
              <p:nvPr/>
            </p:nvCxnSpPr>
            <p:spPr>
              <a:xfrm>
                <a:off x="5050725" y="3607551"/>
                <a:ext cx="1028100" cy="0"/>
              </a:xfrm>
              <a:prstGeom prst="straightConnector1">
                <a:avLst/>
              </a:prstGeom>
              <a:noFill/>
              <a:ln w="28575" cap="flat" cmpd="sng">
                <a:solidFill>
                  <a:srgbClr val="000000"/>
                </a:solidFill>
                <a:prstDash val="solid"/>
                <a:round/>
                <a:headEnd type="triangle" w="med" len="med"/>
                <a:tailEnd type="triangle" w="med" len="med"/>
              </a:ln>
            </p:spPr>
          </p:cxnSp>
          <p:cxnSp>
            <p:nvCxnSpPr>
              <p:cNvPr id="858" name="Google Shape;858;p69"/>
              <p:cNvCxnSpPr/>
              <p:nvPr/>
            </p:nvCxnSpPr>
            <p:spPr>
              <a:xfrm flipH="1">
                <a:off x="6175967" y="3703451"/>
                <a:ext cx="0" cy="786000"/>
              </a:xfrm>
              <a:prstGeom prst="straightConnector1">
                <a:avLst/>
              </a:prstGeom>
              <a:noFill/>
              <a:ln w="28575" cap="flat" cmpd="sng">
                <a:solidFill>
                  <a:srgbClr val="000000"/>
                </a:solidFill>
                <a:prstDash val="solid"/>
                <a:round/>
                <a:headEnd type="triangle" w="med" len="med"/>
                <a:tailEnd type="triangle" w="med" len="med"/>
              </a:ln>
            </p:spPr>
          </p:cxnSp>
          <p:cxnSp>
            <p:nvCxnSpPr>
              <p:cNvPr id="859" name="Google Shape;859;p69"/>
              <p:cNvCxnSpPr/>
              <p:nvPr/>
            </p:nvCxnSpPr>
            <p:spPr>
              <a:xfrm>
                <a:off x="4962363" y="3775302"/>
                <a:ext cx="1044300" cy="781200"/>
              </a:xfrm>
              <a:prstGeom prst="straightConnector1">
                <a:avLst/>
              </a:prstGeom>
              <a:noFill/>
              <a:ln w="28575" cap="flat" cmpd="sng">
                <a:solidFill>
                  <a:srgbClr val="000000"/>
                </a:solidFill>
                <a:prstDash val="solid"/>
                <a:round/>
                <a:headEnd type="triangle" w="med" len="med"/>
                <a:tailEnd type="triangle" w="med" len="med"/>
              </a:ln>
            </p:spPr>
          </p:cxnSp>
        </p:grpSp>
      </p:grpSp>
      <p:sp>
        <p:nvSpPr>
          <p:cNvPr id="860" name="Google Shape;860;p69"/>
          <p:cNvSpPr txBox="1"/>
          <p:nvPr/>
        </p:nvSpPr>
        <p:spPr>
          <a:xfrm>
            <a:off x="2723407" y="3607053"/>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3 cm</a:t>
            </a:r>
            <a:endParaRPr sz="1600">
              <a:solidFill>
                <a:srgbClr val="000000"/>
              </a:solidFill>
              <a:latin typeface="Lexend"/>
              <a:ea typeface="Lexend"/>
              <a:cs typeface="Lexend"/>
              <a:sym typeface="Lexend"/>
            </a:endParaRPr>
          </a:p>
        </p:txBody>
      </p:sp>
      <p:sp>
        <p:nvSpPr>
          <p:cNvPr id="861" name="Google Shape;861;p69"/>
          <p:cNvSpPr txBox="1"/>
          <p:nvPr/>
        </p:nvSpPr>
        <p:spPr>
          <a:xfrm>
            <a:off x="3723851" y="2910725"/>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4 cm</a:t>
            </a:r>
            <a:endParaRPr sz="1600">
              <a:solidFill>
                <a:srgbClr val="000000"/>
              </a:solidFill>
              <a:latin typeface="Lexend"/>
              <a:ea typeface="Lexend"/>
              <a:cs typeface="Lexend"/>
              <a:sym typeface="Lexend"/>
            </a:endParaRPr>
          </a:p>
        </p:txBody>
      </p:sp>
      <p:sp>
        <p:nvSpPr>
          <p:cNvPr id="862" name="Google Shape;862;p69"/>
          <p:cNvSpPr txBox="1"/>
          <p:nvPr/>
        </p:nvSpPr>
        <p:spPr>
          <a:xfrm>
            <a:off x="4064077" y="3874352"/>
            <a:ext cx="635700" cy="406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5 cm</a:t>
            </a:r>
            <a:endParaRPr sz="1600">
              <a:solidFill>
                <a:srgbClr val="000000"/>
              </a:solidFill>
              <a:latin typeface="Lexend"/>
              <a:ea typeface="Lexend"/>
              <a:cs typeface="Lexend"/>
              <a:sym typeface="Lexend"/>
            </a:endParaRPr>
          </a:p>
        </p:txBody>
      </p:sp>
      <p:sp>
        <p:nvSpPr>
          <p:cNvPr id="863" name="Google Shape;863;p69"/>
          <p:cNvSpPr txBox="1"/>
          <p:nvPr/>
        </p:nvSpPr>
        <p:spPr>
          <a:xfrm>
            <a:off x="4008262" y="3311979"/>
            <a:ext cx="483000" cy="333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37° </a:t>
            </a:r>
            <a:endParaRPr sz="1600">
              <a:solidFill>
                <a:srgbClr val="000000"/>
              </a:solidFill>
              <a:latin typeface="Lexend"/>
              <a:ea typeface="Lexend"/>
              <a:cs typeface="Lexend"/>
              <a:sym typeface="Lexend"/>
            </a:endParaRPr>
          </a:p>
        </p:txBody>
      </p:sp>
      <p:sp>
        <p:nvSpPr>
          <p:cNvPr id="864" name="Google Shape;864;p69"/>
          <p:cNvSpPr/>
          <p:nvPr/>
        </p:nvSpPr>
        <p:spPr>
          <a:xfrm rot="5400000" flipH="1">
            <a:off x="3381987" y="3284849"/>
            <a:ext cx="181800" cy="181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65" name="Google Shape;865;p69"/>
          <p:cNvSpPr/>
          <p:nvPr/>
        </p:nvSpPr>
        <p:spPr>
          <a:xfrm flipH="1">
            <a:off x="4345150" y="3008770"/>
            <a:ext cx="563700" cy="563700"/>
          </a:xfrm>
          <a:prstGeom prst="arc">
            <a:avLst>
              <a:gd name="adj1" fmla="val 21594268"/>
              <a:gd name="adj2" fmla="val 2353713"/>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66" name="Google Shape;866;p69"/>
          <p:cNvSpPr/>
          <p:nvPr/>
        </p:nvSpPr>
        <p:spPr>
          <a:xfrm flipH="1">
            <a:off x="3080182" y="3983909"/>
            <a:ext cx="582900" cy="582900"/>
          </a:xfrm>
          <a:prstGeom prst="arc">
            <a:avLst>
              <a:gd name="adj1" fmla="val 13190205"/>
              <a:gd name="adj2" fmla="val 16071830"/>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67" name="Google Shape;867;p69"/>
          <p:cNvSpPr txBox="1"/>
          <p:nvPr/>
        </p:nvSpPr>
        <p:spPr>
          <a:xfrm>
            <a:off x="3434265" y="3764119"/>
            <a:ext cx="483000" cy="333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53° </a:t>
            </a:r>
            <a:endParaRPr sz="1600">
              <a:solidFill>
                <a:srgbClr val="000000"/>
              </a:solidFill>
              <a:latin typeface="Lexend"/>
              <a:ea typeface="Lexend"/>
              <a:cs typeface="Lexend"/>
              <a:sym typeface="Lexend"/>
            </a:endParaRPr>
          </a:p>
        </p:txBody>
      </p:sp>
      <p:grpSp>
        <p:nvGrpSpPr>
          <p:cNvPr id="868" name="Google Shape;868;p69"/>
          <p:cNvGrpSpPr/>
          <p:nvPr/>
        </p:nvGrpSpPr>
        <p:grpSpPr>
          <a:xfrm rot="10800000" flipH="1">
            <a:off x="5981943" y="2915354"/>
            <a:ext cx="2194610" cy="1677407"/>
            <a:chOff x="3239359" y="3342480"/>
            <a:chExt cx="1144278" cy="874560"/>
          </a:xfrm>
        </p:grpSpPr>
        <p:sp>
          <p:nvSpPr>
            <p:cNvPr id="869" name="Google Shape;869;p69"/>
            <p:cNvSpPr/>
            <p:nvPr/>
          </p:nvSpPr>
          <p:spPr>
            <a:xfrm>
              <a:off x="3285100" y="3398654"/>
              <a:ext cx="1038521" cy="779812"/>
            </a:xfrm>
            <a:custGeom>
              <a:rect l="l" t="t" r="r" b="b"/>
              <a:pathLst>
                <a:path w="50740" h="38100" extrusionOk="0">
                  <a:moveTo>
                    <a:pt x="0" y="0"/>
                  </a:moveTo>
                  <a:lnTo>
                    <a:pt x="50740" y="0"/>
                  </a:lnTo>
                  <a:lnTo>
                    <a:pt x="50740" y="38100"/>
                  </a:lnTo>
                  <a:close/>
                </a:path>
              </a:pathLst>
            </a:custGeom>
            <a:solidFill>
              <a:srgbClr val="EBEDFE"/>
            </a:solidFill>
            <a:ln w="38100" cap="flat" cmpd="sng">
              <a:solidFill>
                <a:srgbClr val="000000"/>
              </a:solidFill>
              <a:prstDash val="solid"/>
              <a:round/>
              <a:headEnd type="none" w="med" len="med"/>
              <a:tailEnd type="none" w="med" len="med"/>
            </a:ln>
          </p:spPr>
          <p:txBody>
            <a:bodyPr/>
            <a:lstStyle/>
            <a:p/>
          </p:txBody>
        </p:sp>
        <p:grpSp>
          <p:nvGrpSpPr>
            <p:cNvPr id="870" name="Google Shape;870;p69"/>
            <p:cNvGrpSpPr/>
            <p:nvPr/>
          </p:nvGrpSpPr>
          <p:grpSpPr>
            <a:xfrm>
              <a:off x="3239359" y="3342480"/>
              <a:ext cx="1144278" cy="874560"/>
              <a:chOff x="4991959" y="3647280"/>
              <a:chExt cx="1144278" cy="874560"/>
            </a:xfrm>
          </p:grpSpPr>
          <p:cxnSp>
            <p:nvCxnSpPr>
              <p:cNvPr id="871" name="Google Shape;871;p69"/>
              <p:cNvCxnSpPr/>
              <p:nvPr/>
            </p:nvCxnSpPr>
            <p:spPr>
              <a:xfrm>
                <a:off x="5050725" y="3647280"/>
                <a:ext cx="1028100" cy="0"/>
              </a:xfrm>
              <a:prstGeom prst="straightConnector1">
                <a:avLst/>
              </a:prstGeom>
              <a:noFill/>
              <a:ln w="28575" cap="flat" cmpd="sng">
                <a:solidFill>
                  <a:srgbClr val="000000"/>
                </a:solidFill>
                <a:prstDash val="solid"/>
                <a:round/>
                <a:headEnd type="triangle" w="med" len="med"/>
                <a:tailEnd type="triangle" w="med" len="med"/>
              </a:ln>
            </p:spPr>
          </p:cxnSp>
          <p:cxnSp>
            <p:nvCxnSpPr>
              <p:cNvPr id="872" name="Google Shape;872;p69"/>
              <p:cNvCxnSpPr/>
              <p:nvPr/>
            </p:nvCxnSpPr>
            <p:spPr>
              <a:xfrm flipH="1">
                <a:off x="6136236" y="3703451"/>
                <a:ext cx="0" cy="786000"/>
              </a:xfrm>
              <a:prstGeom prst="straightConnector1">
                <a:avLst/>
              </a:prstGeom>
              <a:noFill/>
              <a:ln w="28575" cap="flat" cmpd="sng">
                <a:solidFill>
                  <a:srgbClr val="000000"/>
                </a:solidFill>
                <a:prstDash val="solid"/>
                <a:round/>
                <a:headEnd type="triangle" w="med" len="med"/>
                <a:tailEnd type="triangle" w="med" len="med"/>
              </a:ln>
            </p:spPr>
          </p:cxnSp>
          <p:cxnSp>
            <p:nvCxnSpPr>
              <p:cNvPr id="873" name="Google Shape;873;p69"/>
              <p:cNvCxnSpPr/>
              <p:nvPr/>
            </p:nvCxnSpPr>
            <p:spPr>
              <a:xfrm>
                <a:off x="4991959" y="3740640"/>
                <a:ext cx="1044300" cy="781200"/>
              </a:xfrm>
              <a:prstGeom prst="straightConnector1">
                <a:avLst/>
              </a:prstGeom>
              <a:noFill/>
              <a:ln w="28575" cap="flat" cmpd="sng">
                <a:solidFill>
                  <a:srgbClr val="000000"/>
                </a:solidFill>
                <a:prstDash val="solid"/>
                <a:round/>
                <a:headEnd type="triangle" w="med" len="med"/>
                <a:tailEnd type="triangle" w="med" len="med"/>
              </a:ln>
            </p:spPr>
          </p:cxnSp>
        </p:grpSp>
      </p:grpSp>
      <p:sp>
        <p:nvSpPr>
          <p:cNvPr id="874" name="Google Shape;874;p69"/>
          <p:cNvSpPr txBox="1"/>
          <p:nvPr/>
        </p:nvSpPr>
        <p:spPr>
          <a:xfrm>
            <a:off x="8232527" y="3620068"/>
            <a:ext cx="504600" cy="254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6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875" name="Google Shape;875;p69"/>
          <p:cNvSpPr txBox="1"/>
          <p:nvPr/>
        </p:nvSpPr>
        <p:spPr>
          <a:xfrm>
            <a:off x="6849077" y="4599399"/>
            <a:ext cx="582900" cy="372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8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876" name="Google Shape;876;p69"/>
          <p:cNvSpPr txBox="1"/>
          <p:nvPr/>
        </p:nvSpPr>
        <p:spPr>
          <a:xfrm>
            <a:off x="6499492" y="3399275"/>
            <a:ext cx="609300" cy="333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10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877" name="Google Shape;877;p69"/>
          <p:cNvSpPr txBox="1"/>
          <p:nvPr/>
        </p:nvSpPr>
        <p:spPr>
          <a:xfrm>
            <a:off x="6521847" y="4195459"/>
            <a:ext cx="368100" cy="254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37° </a:t>
            </a:r>
            <a:endParaRPr sz="1600">
              <a:solidFill>
                <a:srgbClr val="000000"/>
              </a:solidFill>
              <a:latin typeface="Lexend"/>
              <a:ea typeface="Lexend"/>
              <a:cs typeface="Lexend"/>
              <a:sym typeface="Lexend"/>
            </a:endParaRPr>
          </a:p>
        </p:txBody>
      </p:sp>
      <p:sp>
        <p:nvSpPr>
          <p:cNvPr id="878" name="Google Shape;878;p69"/>
          <p:cNvSpPr/>
          <p:nvPr/>
        </p:nvSpPr>
        <p:spPr>
          <a:xfrm rot="-5400000" flipH="1">
            <a:off x="7858405" y="4296854"/>
            <a:ext cx="187200" cy="186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79" name="Google Shape;879;p69"/>
          <p:cNvSpPr/>
          <p:nvPr/>
        </p:nvSpPr>
        <p:spPr>
          <a:xfrm rot="10800000" flipH="1">
            <a:off x="5809821" y="4149030"/>
            <a:ext cx="651000" cy="651000"/>
          </a:xfrm>
          <a:prstGeom prst="arc">
            <a:avLst>
              <a:gd name="adj1" fmla="val 21594268"/>
              <a:gd name="adj2" fmla="val 2353713"/>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80" name="Google Shape;880;p69"/>
          <p:cNvSpPr/>
          <p:nvPr/>
        </p:nvSpPr>
        <p:spPr>
          <a:xfrm rot="10800000" flipH="1">
            <a:off x="7756629" y="2691723"/>
            <a:ext cx="609300" cy="609300"/>
          </a:xfrm>
          <a:prstGeom prst="arc">
            <a:avLst>
              <a:gd name="adj1" fmla="val 13190205"/>
              <a:gd name="adj2" fmla="val 16071830"/>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81" name="Google Shape;881;p69"/>
          <p:cNvSpPr txBox="1"/>
          <p:nvPr/>
        </p:nvSpPr>
        <p:spPr>
          <a:xfrm>
            <a:off x="7684223" y="3282128"/>
            <a:ext cx="333900" cy="18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53° </a:t>
            </a:r>
            <a:endParaRPr sz="1600">
              <a:solidFill>
                <a:srgbClr val="000000"/>
              </a:solidFill>
              <a:latin typeface="Lexend"/>
              <a:ea typeface="Lexend"/>
              <a:cs typeface="Lexend"/>
              <a:sym typeface="Lexend"/>
            </a:endParaRPr>
          </a:p>
        </p:txBody>
      </p:sp>
      <p:sp>
        <p:nvSpPr>
          <p:cNvPr id="882" name="Google Shape;882;p69"/>
          <p:cNvSpPr txBox="1"/>
          <p:nvPr>
            <p:ph type="body" idx="1"/>
          </p:nvPr>
        </p:nvSpPr>
        <p:spPr>
          <a:xfrm>
            <a:off x="2733675" y="2168825"/>
            <a:ext cx="2536500" cy="333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4"/>
                </a:solidFill>
                <a:latin typeface="Lexend"/>
              </a:rPr>
              <a:t>la mid ah Qaabka A (congruent to Shape A)</a:t>
            </a:r>
            <a:r>
              <a:rPr lang="en-GB" sz="1100">
                <a:latin typeface="Lexend"/>
              </a:rPr>
              <a:t/>
            </a:r>
            <a:endParaRPr sz="1800"/>
          </a:p>
        </p:txBody>
      </p:sp>
      <p:sp>
        <p:nvSpPr>
          <p:cNvPr id="883" name="Google Shape;883;p69"/>
          <p:cNvSpPr txBox="1"/>
          <p:nvPr>
            <p:ph type="body" idx="1"/>
          </p:nvPr>
        </p:nvSpPr>
        <p:spPr>
          <a:xfrm>
            <a:off x="295275" y="2168825"/>
            <a:ext cx="1147800" cy="333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Qaabka A (Shape A)</a:t>
            </a:r>
            <a:endParaRPr sz="1800"/>
          </a:p>
        </p:txBody>
      </p:sp>
      <p:sp>
        <p:nvSpPr>
          <p:cNvPr id="884" name="Google Shape;884;p69"/>
          <p:cNvSpPr txBox="1"/>
          <p:nvPr>
            <p:ph type="body" idx="1"/>
          </p:nvPr>
        </p:nvSpPr>
        <p:spPr>
          <a:xfrm>
            <a:off x="5956764" y="2168825"/>
            <a:ext cx="2536500" cy="333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4"/>
                </a:solidFill>
                <a:latin typeface="Lexend"/>
              </a:rPr>
              <a:t>la mid ah Qaabka A (similar to Shape A)</a:t>
            </a:r>
            <a:r>
              <a:rPr lang="en-GB" sz="1100">
                <a:latin typeface="Lexend"/>
              </a:rPr>
              <a:t/>
            </a:r>
            <a:endParaRPr sz="1800"/>
          </a:p>
        </p:txBody>
      </p:sp>
      <p:sp>
        <p:nvSpPr>
          <p:cNvPr id="885" name="Google Shape;885;p69"/>
          <p:cNvSpPr txBox="1"/>
          <p:nvPr>
            <p:ph type="body" idx="1"/>
          </p:nvPr>
        </p:nvSpPr>
        <p:spPr>
          <a:xfrm>
            <a:off x="324000" y="1216500"/>
            <a:ext cx="8496000" cy="333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Haddii laba qaab ay isku eeg yihiin (similar) markaas daruuri ma aha inay isku mid yihiin (congruent).</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900"/>
          </a:p>
        </p:txBody>
      </p:sp>
      <p:sp>
        <p:nvSpPr>
          <p:cNvPr id="886" name="Google Shape;886;p69"/>
          <p:cNvSpPr txBox="1"/>
          <p:nvPr>
            <p:ph type="body" idx="1"/>
          </p:nvPr>
        </p:nvSpPr>
        <p:spPr>
          <a:xfrm>
            <a:off x="324000" y="1673700"/>
            <a:ext cx="8496000" cy="372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Qaababka isku eeg (similar) waxay isku mid noqdaan (congruent) oo keliya haddii qodobka miisaanka (scale factor) u dhexeeya uu yahay 1.</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900"/>
          </a:p>
        </p:txBody>
      </p:sp>
      <p:cxnSp>
        <p:nvCxnSpPr>
          <p:cNvPr id="887" name="Google Shape;887;p69"/>
          <p:cNvCxnSpPr/>
          <p:nvPr/>
        </p:nvCxnSpPr>
        <p:spPr>
          <a:xfrm rot="10800000" flipH="1">
            <a:off x="1645807" y="3829053"/>
            <a:ext cx="1146600" cy="699000"/>
          </a:xfrm>
          <a:prstGeom prst="curvedConnector3">
            <a:avLst>
              <a:gd name="adj1" fmla="val 95591"/>
            </a:avLst>
          </a:prstGeom>
          <a:noFill/>
          <a:ln w="38100" cap="flat" cmpd="sng">
            <a:solidFill>
              <a:schemeClr val="accent4"/>
            </a:solidFill>
            <a:prstDash val="solid"/>
            <a:round/>
            <a:headEnd type="none" w="med" len="med"/>
            <a:tailEnd type="triangle" w="med" len="med"/>
          </a:ln>
        </p:spPr>
      </p:cxnSp>
      <p:cxnSp>
        <p:nvCxnSpPr>
          <p:cNvPr id="888" name="Google Shape;888;p69"/>
          <p:cNvCxnSpPr/>
          <p:nvPr/>
        </p:nvCxnSpPr>
        <p:spPr>
          <a:xfrm>
            <a:off x="2103557" y="3463628"/>
            <a:ext cx="2020500" cy="426300"/>
          </a:xfrm>
          <a:prstGeom prst="curvedConnector3">
            <a:avLst>
              <a:gd name="adj1" fmla="val 85690"/>
            </a:avLst>
          </a:prstGeom>
          <a:noFill/>
          <a:ln w="38100" cap="flat" cmpd="sng">
            <a:solidFill>
              <a:schemeClr val="accent4"/>
            </a:solidFill>
            <a:prstDash val="solid"/>
            <a:round/>
            <a:headEnd type="none" w="med" len="med"/>
            <a:tailEnd type="triangle" w="med" len="med"/>
          </a:ln>
        </p:spPr>
      </p:cxnSp>
      <p:cxnSp>
        <p:nvCxnSpPr>
          <p:cNvPr id="889" name="Google Shape;889;p69"/>
          <p:cNvCxnSpPr/>
          <p:nvPr/>
        </p:nvCxnSpPr>
        <p:spPr>
          <a:xfrm rot="10800000" flipH="1">
            <a:off x="433850" y="3006900"/>
            <a:ext cx="3281400" cy="459000"/>
          </a:xfrm>
          <a:prstGeom prst="curvedConnector3">
            <a:avLst>
              <a:gd name="adj1" fmla="val 26140"/>
            </a:avLst>
          </a:prstGeom>
          <a:noFill/>
          <a:ln w="38100" cap="flat" cmpd="sng">
            <a:solidFill>
              <a:schemeClr val="accent4"/>
            </a:solidFill>
            <a:prstDash val="solid"/>
            <a:round/>
            <a:headEnd type="none" w="med" len="med"/>
            <a:tailEnd type="triangle" w="med" len="med"/>
          </a:ln>
        </p:spPr>
      </p:cxnSp>
      <p:sp>
        <p:nvSpPr>
          <p:cNvPr id="890" name="Google Shape;890;p69"/>
          <p:cNvSpPr txBox="1"/>
          <p:nvPr/>
        </p:nvSpPr>
        <p:spPr>
          <a:xfrm>
            <a:off x="1895051" y="2834525"/>
            <a:ext cx="333900" cy="254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chemeClr val="accent4"/>
                </a:solidFill>
                <a:latin typeface="Lexend"/>
                <a:ea typeface="Lexend"/>
                <a:cs typeface="Lexend"/>
                <a:sym typeface="Lexend"/>
              </a:rPr>
              <a:t>× 1</a:t>
            </a:r>
            <a:endParaRPr sz="1600">
              <a:solidFill>
                <a:schemeClr val="accent4"/>
              </a:solidFill>
              <a:latin typeface="Lexend"/>
              <a:ea typeface="Lexend"/>
              <a:cs typeface="Lexend"/>
              <a:sym typeface="Lexend"/>
            </a:endParaRPr>
          </a:p>
        </p:txBody>
      </p:sp>
      <p:sp>
        <p:nvSpPr>
          <p:cNvPr id="891" name="Google Shape;891;p69"/>
          <p:cNvSpPr txBox="1"/>
          <p:nvPr/>
        </p:nvSpPr>
        <p:spPr>
          <a:xfrm>
            <a:off x="2809451" y="3285064"/>
            <a:ext cx="333900" cy="254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chemeClr val="accent4"/>
                </a:solidFill>
                <a:latin typeface="Lexend"/>
                <a:ea typeface="Lexend"/>
                <a:cs typeface="Lexend"/>
                <a:sym typeface="Lexend"/>
              </a:rPr>
              <a:t>× 1</a:t>
            </a:r>
            <a:endParaRPr sz="1600">
              <a:solidFill>
                <a:schemeClr val="accent4"/>
              </a:solidFill>
              <a:latin typeface="Lexend"/>
              <a:ea typeface="Lexend"/>
              <a:cs typeface="Lexend"/>
              <a:sym typeface="Lexend"/>
            </a:endParaRPr>
          </a:p>
        </p:txBody>
      </p:sp>
      <p:sp>
        <p:nvSpPr>
          <p:cNvPr id="892" name="Google Shape;892;p69"/>
          <p:cNvSpPr txBox="1"/>
          <p:nvPr/>
        </p:nvSpPr>
        <p:spPr>
          <a:xfrm>
            <a:off x="2199851" y="4428064"/>
            <a:ext cx="333900" cy="254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chemeClr val="accent4"/>
                </a:solidFill>
                <a:latin typeface="Lexend"/>
                <a:ea typeface="Lexend"/>
                <a:cs typeface="Lexend"/>
                <a:sym typeface="Lexend"/>
              </a:rPr>
              <a:t>× 1</a:t>
            </a:r>
            <a:endParaRPr sz="1600">
              <a:solidFill>
                <a:schemeClr val="accent4"/>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7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7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7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7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7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7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8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8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8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3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8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8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8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9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9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9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6" name="Shape 896"/>
        <p:cNvGrpSpPr/>
        <p:nvPr/>
      </p:nvGrpSpPr>
      <p:grpSpPr>
        <a:xfrm>
          <a:off x="0" y="0"/>
          <a:ext cx="0" cy="0"/>
        </a:xfrm>
      </p:grpSpPr>
      <p:sp>
        <p:nvSpPr>
          <p:cNvPr id="897" name="Google Shape;897;p70"/>
          <p:cNvSpPr txBox="1"/>
          <p:nvPr>
            <p:ph type="body" idx="1"/>
          </p:nvPr>
        </p:nvSpPr>
        <p:spPr>
          <a:xfrm>
            <a:off x="324000" y="759300"/>
            <a:ext cx="8496000" cy="723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4"/>
                </a:solidFill>
                <a:latin typeface="Lexend"/>
              </a:rPr>
              <a:t>Dhammaan lammaanaha qaababka isku midka ah (congruent) sidoo kale waa kuwo isku eeg (similar), laakiin qaar ka mid ah lammaanaha qaababka isku eeg (similar) ayaa sidoo kale isku mid ah (congruent).</a:t>
            </a:r>
            <a:r>
              <a:rPr lang="en-GB" sz="1100">
                <a:latin typeface="Lexend"/>
              </a:rPr>
              <a:t/>
            </a:r>
            <a:r>
              <a:rPr lang="en-GB" sz="1100">
                <a:solidFill>
                  <a:schemeClr val="accent4"/>
                </a:solidFill>
                <a:latin typeface="Lexend"/>
              </a:rPr>
              <a:t/>
            </a:r>
            <a:r>
              <a:rPr lang="en-GB" sz="1100">
                <a:latin typeface="Lexend"/>
              </a:rPr>
              <a:t/>
            </a:r>
            <a:endParaRPr sz="1800"/>
          </a:p>
        </p:txBody>
      </p:sp>
      <p:sp>
        <p:nvSpPr>
          <p:cNvPr id="898" name="Google Shape;898;p7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Kala saarista isku ekaanshaha (similarity) iyo isku midnimada (congruence)</a:t>
            </a:r>
            <a:endParaRPr/>
          </a:p>
        </p:txBody>
      </p:sp>
      <p:sp>
        <p:nvSpPr>
          <p:cNvPr id="899" name="Google Shape;899;p70"/>
          <p:cNvSpPr txBox="1"/>
          <p:nvPr>
            <p:ph type="body" idx="1"/>
          </p:nvPr>
        </p:nvSpPr>
        <p:spPr>
          <a:xfrm>
            <a:off x="324000" y="2435700"/>
            <a:ext cx="8496000" cy="333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Laba qaab oo sidoo kale ma noqon karaan kuwa isku mid ah (congruent) iyo kuwa la mid ah (similar) midna.</a:t>
            </a:r>
            <a:r>
              <a:rPr lang="en-GB" sz="1100">
                <a:solidFill>
                  <a:schemeClr val="accent4"/>
                </a:solidFill>
                <a:latin typeface="Lexend"/>
              </a:rPr>
              <a:t/>
            </a:r>
            <a:r>
              <a:rPr lang="en-GB" sz="1100">
                <a:latin typeface="Lexend"/>
              </a:rPr>
              <a:t/>
            </a:r>
            <a:endParaRPr sz="1800"/>
          </a:p>
        </p:txBody>
      </p:sp>
      <p:sp>
        <p:nvSpPr>
          <p:cNvPr id="900" name="Google Shape;900;p70"/>
          <p:cNvSpPr/>
          <p:nvPr/>
        </p:nvSpPr>
        <p:spPr>
          <a:xfrm>
            <a:off x="3509356" y="2930219"/>
            <a:ext cx="1933800" cy="1810200"/>
          </a:xfrm>
          <a:prstGeom prst="ellipse">
            <a:avLst/>
          </a:prstGeom>
          <a:solidFill>
            <a:srgbClr val="EBEDFE"/>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01" name="Google Shape;901;p70"/>
          <p:cNvSpPr/>
          <p:nvPr/>
        </p:nvSpPr>
        <p:spPr>
          <a:xfrm>
            <a:off x="3542678" y="3318496"/>
            <a:ext cx="1104300" cy="1033800"/>
          </a:xfrm>
          <a:prstGeom prst="ellipse">
            <a:avLst/>
          </a:prstGeom>
          <a:solidFill>
            <a:schemeClr val="accent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02" name="Google Shape;902;p70"/>
          <p:cNvSpPr txBox="1"/>
          <p:nvPr>
            <p:ph type="body" idx="1"/>
          </p:nvPr>
        </p:nvSpPr>
        <p:spPr>
          <a:xfrm>
            <a:off x="3583173" y="3709055"/>
            <a:ext cx="1033800" cy="22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lt1"/>
                </a:solidFill>
                <a:latin typeface="Lexend"/>
              </a:rPr>
              <a:t>isku mid (congruent)</a:t>
            </a:r>
            <a:endParaRPr sz="1600">
              <a:solidFill>
                <a:schemeClr val="lt1"/>
              </a:solidFill>
            </a:endParaRPr>
          </a:p>
        </p:txBody>
      </p:sp>
      <p:sp>
        <p:nvSpPr>
          <p:cNvPr id="903" name="Google Shape;903;p70"/>
          <p:cNvSpPr txBox="1"/>
          <p:nvPr>
            <p:ph type="body" idx="1"/>
          </p:nvPr>
        </p:nvSpPr>
        <p:spPr>
          <a:xfrm>
            <a:off x="4391890" y="3116788"/>
            <a:ext cx="699300" cy="22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 mid ah (similar)</a:t>
            </a:r>
            <a:endParaRPr sz="1600"/>
          </a:p>
        </p:txBody>
      </p:sp>
      <p:sp>
        <p:nvSpPr>
          <p:cNvPr id="904" name="Google Shape;904;p70"/>
          <p:cNvSpPr txBox="1"/>
          <p:nvPr>
            <p:ph type="body" idx="1"/>
          </p:nvPr>
        </p:nvSpPr>
        <p:spPr>
          <a:xfrm>
            <a:off x="5607744" y="3342069"/>
            <a:ext cx="1148700" cy="790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midna isku mid (congruent) ma aha, midna la mid (similar) ma aha</a:t>
            </a:r>
            <a:endParaRPr sz="1600"/>
          </a:p>
        </p:txBody>
      </p:sp>
      <p:sp>
        <p:nvSpPr>
          <p:cNvPr id="905" name="Google Shape;905;p70"/>
          <p:cNvSpPr txBox="1"/>
          <p:nvPr>
            <p:ph type="body" idx="1"/>
          </p:nvPr>
        </p:nvSpPr>
        <p:spPr>
          <a:xfrm>
            <a:off x="324000" y="1423287"/>
            <a:ext cx="8496000" cy="97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Sheegista in qaababku yihiin isku mid (congruent) waxay sidoo kale tusinaysaa inay yihiin kuwa la mid ah (similar). Sidaa darteed, waxaa ku filan in la sheego in qaababku yihiin isku mid (congruent) iyada oo aan la sheegin inay sidoo kale yihiin kuwa la mid ah (similar).</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09" name="Shape 909"/>
        <p:cNvGrpSpPr/>
        <p:nvPr/>
      </p:nvGrpSpPr>
      <p:grpSpPr>
        <a:xfrm>
          <a:off x="0" y="0"/>
          <a:ext cx="0" cy="0"/>
        </a:xfrm>
      </p:grpSpPr>
      <p:sp>
        <p:nvSpPr>
          <p:cNvPr id="910" name="Google Shape;910;p71"/>
          <p:cNvSpPr txBox="1"/>
          <p:nvPr>
            <p:ph type="body" idx="1"/>
          </p:nvPr>
        </p:nvSpPr>
        <p:spPr>
          <a:xfrm>
            <a:off x="324000" y="759300"/>
            <a:ext cx="84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Qaababkani ma yihiin isku mid (congruent), la mid (similar), ama midna?</a:t>
            </a:r>
            <a:endParaRPr sz="1900"/>
          </a:p>
        </p:txBody>
      </p:sp>
      <p:sp>
        <p:nvSpPr>
          <p:cNvPr id="911" name="Google Shape;911;p7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Kala soocida isku midnimada (congruence) iyo la midnimada (similarity)</a:t>
            </a:r>
            <a:endParaRPr/>
          </a:p>
        </p:txBody>
      </p:sp>
      <p:sp>
        <p:nvSpPr>
          <p:cNvPr id="912" name="Google Shape;912;p71"/>
          <p:cNvSpPr/>
          <p:nvPr/>
        </p:nvSpPr>
        <p:spPr>
          <a:xfrm>
            <a:off x="883300" y="1725375"/>
            <a:ext cx="2004600" cy="1185900"/>
          </a:xfrm>
          <a:prstGeom prst="parallelogram">
            <a:avLst>
              <a:gd name="adj" fmla="val 28685"/>
            </a:avLst>
          </a:prstGeom>
          <a:solidFill>
            <a:srgbClr val="EBEDFE"/>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13" name="Google Shape;913;p71"/>
          <p:cNvSpPr/>
          <p:nvPr/>
        </p:nvSpPr>
        <p:spPr>
          <a:xfrm>
            <a:off x="711215" y="2705093"/>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14" name="Google Shape;914;p71"/>
          <p:cNvSpPr/>
          <p:nvPr/>
        </p:nvSpPr>
        <p:spPr>
          <a:xfrm>
            <a:off x="999686" y="1556650"/>
            <a:ext cx="379800" cy="379800"/>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15" name="Google Shape;915;p71"/>
          <p:cNvSpPr/>
          <p:nvPr/>
        </p:nvSpPr>
        <p:spPr>
          <a:xfrm rot="10800000">
            <a:off x="2676086" y="1556650"/>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16" name="Google Shape;916;p71"/>
          <p:cNvSpPr/>
          <p:nvPr/>
        </p:nvSpPr>
        <p:spPr>
          <a:xfrm rot="10800000">
            <a:off x="2387615" y="2705093"/>
            <a:ext cx="379800" cy="379800"/>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17" name="Google Shape;917;p71"/>
          <p:cNvSpPr txBox="1"/>
          <p:nvPr>
            <p:ph type="body" idx="1"/>
          </p:nvPr>
        </p:nvSpPr>
        <p:spPr>
          <a:xfrm>
            <a:off x="1090700" y="2600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918" name="Google Shape;918;p71"/>
          <p:cNvSpPr txBox="1"/>
          <p:nvPr>
            <p:ph type="body" idx="1"/>
          </p:nvPr>
        </p:nvSpPr>
        <p:spPr>
          <a:xfrm>
            <a:off x="2369771" y="1783733"/>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919" name="Google Shape;919;p71"/>
          <p:cNvSpPr txBox="1"/>
          <p:nvPr>
            <p:ph type="body" idx="1"/>
          </p:nvPr>
        </p:nvSpPr>
        <p:spPr>
          <a:xfrm>
            <a:off x="1346514" y="1838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sp>
        <p:nvSpPr>
          <p:cNvPr id="920" name="Google Shape;920;p71"/>
          <p:cNvSpPr txBox="1"/>
          <p:nvPr>
            <p:ph type="body" idx="1"/>
          </p:nvPr>
        </p:nvSpPr>
        <p:spPr>
          <a:xfrm>
            <a:off x="2032314" y="2600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cxnSp>
        <p:nvCxnSpPr>
          <p:cNvPr id="921" name="Google Shape;921;p71"/>
          <p:cNvCxnSpPr/>
          <p:nvPr/>
        </p:nvCxnSpPr>
        <p:spPr>
          <a:xfrm rot="10800000">
            <a:off x="875950" y="3064075"/>
            <a:ext cx="1671300" cy="0"/>
          </a:xfrm>
          <a:prstGeom prst="straightConnector1">
            <a:avLst/>
          </a:prstGeom>
          <a:noFill/>
          <a:ln w="28575" cap="flat" cmpd="sng">
            <a:solidFill>
              <a:schemeClr val="dk1"/>
            </a:solidFill>
            <a:prstDash val="solid"/>
            <a:round/>
            <a:headEnd type="triangle" w="med" len="med"/>
            <a:tailEnd type="triangle" w="med" len="med"/>
          </a:ln>
        </p:spPr>
      </p:cxnSp>
      <p:sp>
        <p:nvSpPr>
          <p:cNvPr id="922" name="Google Shape;922;p71"/>
          <p:cNvSpPr txBox="1"/>
          <p:nvPr>
            <p:ph type="body" idx="1"/>
          </p:nvPr>
        </p:nvSpPr>
        <p:spPr>
          <a:xfrm>
            <a:off x="1417276" y="3079125"/>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 cm</a:t>
            </a:r>
            <a:endParaRPr sz="1600"/>
          </a:p>
        </p:txBody>
      </p:sp>
      <p:cxnSp>
        <p:nvCxnSpPr>
          <p:cNvPr id="923" name="Google Shape;923;p71"/>
          <p:cNvCxnSpPr/>
          <p:nvPr/>
        </p:nvCxnSpPr>
        <p:spPr>
          <a:xfrm flipH="1">
            <a:off x="707132" y="1714500"/>
            <a:ext cx="365100" cy="1197000"/>
          </a:xfrm>
          <a:prstGeom prst="straightConnector1">
            <a:avLst/>
          </a:prstGeom>
          <a:noFill/>
          <a:ln w="28575" cap="flat" cmpd="sng">
            <a:solidFill>
              <a:schemeClr val="dk1"/>
            </a:solidFill>
            <a:prstDash val="solid"/>
            <a:round/>
            <a:headEnd type="triangle" w="med" len="med"/>
            <a:tailEnd type="triangle" w="med" len="med"/>
          </a:ln>
        </p:spPr>
      </p:cxnSp>
      <p:sp>
        <p:nvSpPr>
          <p:cNvPr id="924" name="Google Shape;924;p71"/>
          <p:cNvSpPr txBox="1"/>
          <p:nvPr>
            <p:ph type="body" idx="1"/>
          </p:nvPr>
        </p:nvSpPr>
        <p:spPr>
          <a:xfrm>
            <a:off x="350476" y="2088525"/>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cm</a:t>
            </a:r>
            <a:endParaRPr sz="1600"/>
          </a:p>
        </p:txBody>
      </p:sp>
      <p:cxnSp>
        <p:nvCxnSpPr>
          <p:cNvPr id="925" name="Google Shape;925;p71"/>
          <p:cNvCxnSpPr/>
          <p:nvPr/>
        </p:nvCxnSpPr>
        <p:spPr>
          <a:xfrm rot="10800000">
            <a:off x="1732365" y="2911675"/>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926" name="Google Shape;926;p71"/>
          <p:cNvCxnSpPr/>
          <p:nvPr/>
        </p:nvCxnSpPr>
        <p:spPr>
          <a:xfrm rot="10800000">
            <a:off x="1587236" y="2911675"/>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927" name="Google Shape;927;p71"/>
          <p:cNvCxnSpPr/>
          <p:nvPr/>
        </p:nvCxnSpPr>
        <p:spPr>
          <a:xfrm rot="10800000">
            <a:off x="1993830" y="1728830"/>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928" name="Google Shape;928;p71"/>
          <p:cNvCxnSpPr/>
          <p:nvPr/>
        </p:nvCxnSpPr>
        <p:spPr>
          <a:xfrm rot="10800000">
            <a:off x="1848701" y="1728830"/>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929" name="Google Shape;929;p71"/>
          <p:cNvCxnSpPr/>
          <p:nvPr/>
        </p:nvCxnSpPr>
        <p:spPr>
          <a:xfrm flipH="1">
            <a:off x="1022416" y="2188891"/>
            <a:ext cx="69300" cy="210900"/>
          </a:xfrm>
          <a:prstGeom prst="straightConnector1">
            <a:avLst/>
          </a:prstGeom>
          <a:noFill/>
          <a:ln w="28575" cap="flat" cmpd="sng">
            <a:solidFill>
              <a:schemeClr val="dk1"/>
            </a:solidFill>
            <a:prstDash val="solid"/>
            <a:round/>
            <a:headEnd type="triangle" w="med" len="med"/>
            <a:tailEnd type="none" w="med" len="med"/>
          </a:ln>
        </p:spPr>
      </p:cxnSp>
      <p:cxnSp>
        <p:nvCxnSpPr>
          <p:cNvPr id="930" name="Google Shape;930;p71"/>
          <p:cNvCxnSpPr/>
          <p:nvPr/>
        </p:nvCxnSpPr>
        <p:spPr>
          <a:xfrm flipH="1">
            <a:off x="2691545" y="2188891"/>
            <a:ext cx="69300" cy="210900"/>
          </a:xfrm>
          <a:prstGeom prst="straightConnector1">
            <a:avLst/>
          </a:prstGeom>
          <a:noFill/>
          <a:ln w="28575" cap="flat" cmpd="sng">
            <a:solidFill>
              <a:schemeClr val="dk1"/>
            </a:solidFill>
            <a:prstDash val="solid"/>
            <a:round/>
            <a:headEnd type="triangle" w="med" len="med"/>
            <a:tailEnd type="none" w="med" len="med"/>
          </a:ln>
        </p:spPr>
      </p:cxnSp>
      <p:sp>
        <p:nvSpPr>
          <p:cNvPr id="931" name="Google Shape;931;p71"/>
          <p:cNvSpPr/>
          <p:nvPr/>
        </p:nvSpPr>
        <p:spPr>
          <a:xfrm rot="-4415292">
            <a:off x="3268285" y="1758726"/>
            <a:ext cx="2004679" cy="1185928"/>
          </a:xfrm>
          <a:prstGeom prst="parallelogram">
            <a:avLst>
              <a:gd name="adj" fmla="val 28685"/>
            </a:avLst>
          </a:prstGeom>
          <a:solidFill>
            <a:srgbClr val="EBEDFE"/>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32" name="Google Shape;932;p71"/>
          <p:cNvSpPr/>
          <p:nvPr/>
        </p:nvSpPr>
        <p:spPr>
          <a:xfrm rot="-4414175">
            <a:off x="4355730" y="3269311"/>
            <a:ext cx="379706" cy="379706"/>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33" name="Google Shape;933;p71"/>
          <p:cNvSpPr/>
          <p:nvPr/>
        </p:nvSpPr>
        <p:spPr>
          <a:xfrm rot="-4414175">
            <a:off x="3335613" y="2668065"/>
            <a:ext cx="379706" cy="379706"/>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34" name="Google Shape;934;p71"/>
          <p:cNvSpPr/>
          <p:nvPr/>
        </p:nvSpPr>
        <p:spPr>
          <a:xfrm rot="6385825">
            <a:off x="3809383" y="1059797"/>
            <a:ext cx="379706" cy="379706"/>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35" name="Google Shape;935;p71"/>
          <p:cNvSpPr/>
          <p:nvPr/>
        </p:nvSpPr>
        <p:spPr>
          <a:xfrm rot="6385825">
            <a:off x="4829501" y="1661043"/>
            <a:ext cx="379706" cy="379706"/>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36" name="Google Shape;936;p71"/>
          <p:cNvSpPr txBox="1"/>
          <p:nvPr>
            <p:ph type="body" idx="1"/>
          </p:nvPr>
        </p:nvSpPr>
        <p:spPr>
          <a:xfrm>
            <a:off x="4290080" y="3035047"/>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937" name="Google Shape;937;p71"/>
          <p:cNvSpPr txBox="1"/>
          <p:nvPr>
            <p:ph type="body" idx="1"/>
          </p:nvPr>
        </p:nvSpPr>
        <p:spPr>
          <a:xfrm>
            <a:off x="3969876" y="1432268"/>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938" name="Google Shape;938;p71"/>
          <p:cNvSpPr txBox="1"/>
          <p:nvPr>
            <p:ph type="body" idx="1"/>
          </p:nvPr>
        </p:nvSpPr>
        <p:spPr>
          <a:xfrm>
            <a:off x="3678543" y="2552517"/>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sp>
        <p:nvSpPr>
          <p:cNvPr id="939" name="Google Shape;939;p71"/>
          <p:cNvSpPr txBox="1"/>
          <p:nvPr>
            <p:ph type="body" idx="1"/>
          </p:nvPr>
        </p:nvSpPr>
        <p:spPr>
          <a:xfrm>
            <a:off x="4399985" y="1881397"/>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cxnSp>
        <p:nvCxnSpPr>
          <p:cNvPr id="940" name="Google Shape;940;p71"/>
          <p:cNvCxnSpPr/>
          <p:nvPr/>
        </p:nvCxnSpPr>
        <p:spPr>
          <a:xfrm rot="6384696">
            <a:off x="4101222" y="2729404"/>
            <a:ext cx="1671294" cy="0"/>
          </a:xfrm>
          <a:prstGeom prst="straightConnector1">
            <a:avLst/>
          </a:prstGeom>
          <a:noFill/>
          <a:ln w="28575" cap="flat" cmpd="sng">
            <a:solidFill>
              <a:schemeClr val="dk1"/>
            </a:solidFill>
            <a:prstDash val="solid"/>
            <a:round/>
            <a:headEnd type="triangle" w="med" len="med"/>
            <a:tailEnd type="triangle" w="med" len="med"/>
          </a:ln>
        </p:spPr>
      </p:cxnSp>
      <p:sp>
        <p:nvSpPr>
          <p:cNvPr id="941" name="Google Shape;941;p71"/>
          <p:cNvSpPr txBox="1"/>
          <p:nvPr>
            <p:ph type="body" idx="1"/>
          </p:nvPr>
        </p:nvSpPr>
        <p:spPr>
          <a:xfrm>
            <a:off x="4944310" y="2635824"/>
            <a:ext cx="6294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 cm</a:t>
            </a:r>
            <a:endParaRPr sz="1600"/>
          </a:p>
        </p:txBody>
      </p:sp>
      <p:cxnSp>
        <p:nvCxnSpPr>
          <p:cNvPr id="942" name="Google Shape;942;p71"/>
          <p:cNvCxnSpPr/>
          <p:nvPr/>
        </p:nvCxnSpPr>
        <p:spPr>
          <a:xfrm rot="-4414555" flipH="1">
            <a:off x="3801536" y="2707118"/>
            <a:ext cx="364993" cy="1196933"/>
          </a:xfrm>
          <a:prstGeom prst="straightConnector1">
            <a:avLst/>
          </a:prstGeom>
          <a:noFill/>
          <a:ln w="28575" cap="flat" cmpd="sng">
            <a:solidFill>
              <a:schemeClr val="dk1"/>
            </a:solidFill>
            <a:prstDash val="solid"/>
            <a:round/>
            <a:headEnd type="triangle" w="med" len="med"/>
            <a:tailEnd type="triangle" w="med" len="med"/>
          </a:ln>
        </p:spPr>
      </p:cxnSp>
      <p:sp>
        <p:nvSpPr>
          <p:cNvPr id="943" name="Google Shape;943;p71"/>
          <p:cNvSpPr txBox="1"/>
          <p:nvPr>
            <p:ph type="body" idx="1"/>
          </p:nvPr>
        </p:nvSpPr>
        <p:spPr>
          <a:xfrm>
            <a:off x="3493388" y="3285368"/>
            <a:ext cx="6294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cm</a:t>
            </a:r>
            <a:endParaRPr sz="1600"/>
          </a:p>
        </p:txBody>
      </p:sp>
      <p:cxnSp>
        <p:nvCxnSpPr>
          <p:cNvPr id="944" name="Google Shape;944;p71"/>
          <p:cNvCxnSpPr/>
          <p:nvPr/>
        </p:nvCxnSpPr>
        <p:spPr>
          <a:xfrm rot="6384345">
            <a:off x="4732098" y="2580422"/>
            <a:ext cx="179509" cy="0"/>
          </a:xfrm>
          <a:prstGeom prst="straightConnector1">
            <a:avLst/>
          </a:prstGeom>
          <a:noFill/>
          <a:ln w="28575" cap="flat" cmpd="sng">
            <a:solidFill>
              <a:schemeClr val="dk1"/>
            </a:solidFill>
            <a:prstDash val="solid"/>
            <a:round/>
            <a:headEnd type="triangle" w="med" len="med"/>
            <a:tailEnd type="none" w="med" len="med"/>
          </a:ln>
        </p:spPr>
      </p:cxnSp>
      <p:cxnSp>
        <p:nvCxnSpPr>
          <p:cNvPr id="945" name="Google Shape;945;p71"/>
          <p:cNvCxnSpPr/>
          <p:nvPr/>
        </p:nvCxnSpPr>
        <p:spPr>
          <a:xfrm rot="6384345">
            <a:off x="4691087" y="2719636"/>
            <a:ext cx="179509" cy="0"/>
          </a:xfrm>
          <a:prstGeom prst="straightConnector1">
            <a:avLst/>
          </a:prstGeom>
          <a:noFill/>
          <a:ln w="28575" cap="flat" cmpd="sng">
            <a:solidFill>
              <a:schemeClr val="dk1"/>
            </a:solidFill>
            <a:prstDash val="solid"/>
            <a:round/>
            <a:headEnd type="triangle" w="med" len="med"/>
            <a:tailEnd type="none" w="med" len="med"/>
          </a:ln>
        </p:spPr>
      </p:cxnSp>
      <p:cxnSp>
        <p:nvCxnSpPr>
          <p:cNvPr id="946" name="Google Shape;946;p71"/>
          <p:cNvCxnSpPr/>
          <p:nvPr/>
        </p:nvCxnSpPr>
        <p:spPr>
          <a:xfrm rot="6384345">
            <a:off x="3671349" y="1995360"/>
            <a:ext cx="179509" cy="0"/>
          </a:xfrm>
          <a:prstGeom prst="straightConnector1">
            <a:avLst/>
          </a:prstGeom>
          <a:noFill/>
          <a:ln w="28575" cap="flat" cmpd="sng">
            <a:solidFill>
              <a:schemeClr val="dk1"/>
            </a:solidFill>
            <a:prstDash val="solid"/>
            <a:round/>
            <a:headEnd type="triangle" w="med" len="med"/>
            <a:tailEnd type="none" w="med" len="med"/>
          </a:ln>
        </p:spPr>
      </p:cxnSp>
      <p:cxnSp>
        <p:nvCxnSpPr>
          <p:cNvPr id="947" name="Google Shape;947;p71"/>
          <p:cNvCxnSpPr/>
          <p:nvPr/>
        </p:nvCxnSpPr>
        <p:spPr>
          <a:xfrm rot="6384345">
            <a:off x="3630338" y="2134574"/>
            <a:ext cx="179509" cy="0"/>
          </a:xfrm>
          <a:prstGeom prst="straightConnector1">
            <a:avLst/>
          </a:prstGeom>
          <a:noFill/>
          <a:ln w="28575" cap="flat" cmpd="sng">
            <a:solidFill>
              <a:schemeClr val="dk1"/>
            </a:solidFill>
            <a:prstDash val="solid"/>
            <a:round/>
            <a:headEnd type="triangle" w="med" len="med"/>
            <a:tailEnd type="none" w="med" len="med"/>
          </a:ln>
        </p:spPr>
      </p:cxnSp>
      <p:cxnSp>
        <p:nvCxnSpPr>
          <p:cNvPr id="948" name="Google Shape;948;p71"/>
          <p:cNvCxnSpPr/>
          <p:nvPr/>
        </p:nvCxnSpPr>
        <p:spPr>
          <a:xfrm rot="-4420821" flipH="1">
            <a:off x="3978796" y="3034436"/>
            <a:ext cx="69396" cy="210829"/>
          </a:xfrm>
          <a:prstGeom prst="straightConnector1">
            <a:avLst/>
          </a:prstGeom>
          <a:noFill/>
          <a:ln w="28575" cap="flat" cmpd="sng">
            <a:solidFill>
              <a:schemeClr val="dk1"/>
            </a:solidFill>
            <a:prstDash val="solid"/>
            <a:round/>
            <a:headEnd type="triangle" w="med" len="med"/>
            <a:tailEnd type="none" w="med" len="med"/>
          </a:ln>
        </p:spPr>
      </p:cxnSp>
      <p:cxnSp>
        <p:nvCxnSpPr>
          <p:cNvPr id="949" name="Google Shape;949;p71"/>
          <p:cNvCxnSpPr/>
          <p:nvPr/>
        </p:nvCxnSpPr>
        <p:spPr>
          <a:xfrm rot="-4420821" flipH="1">
            <a:off x="4450466" y="1433336"/>
            <a:ext cx="69396" cy="210829"/>
          </a:xfrm>
          <a:prstGeom prst="straightConnector1">
            <a:avLst/>
          </a:prstGeom>
          <a:noFill/>
          <a:ln w="28575" cap="flat" cmpd="sng">
            <a:solidFill>
              <a:schemeClr val="dk1"/>
            </a:solidFill>
            <a:prstDash val="solid"/>
            <a:round/>
            <a:headEnd type="triangle" w="med" len="med"/>
            <a:tailEnd type="none" w="med" len="med"/>
          </a:ln>
        </p:spPr>
      </p:cxnSp>
      <p:pic>
        <p:nvPicPr>
          <p:cNvPr id="950" name="Google Shape;950;p71"/>
          <p:cNvPicPr preferRelativeResize="0"/>
          <p:nvPr/>
        </p:nvPicPr>
        <p:blipFill>
          <a:blip r:embed="rId6">
            <a:alphaModFix/>
          </a:blip>
          <a:stretch>
            <a:fillRect/>
          </a:stretch>
        </p:blipFill>
        <p:spPr>
          <a:xfrm flipH="1">
            <a:off x="8195417" y="3420216"/>
            <a:ext cx="550570" cy="688499"/>
          </a:xfrm>
          <a:prstGeom prst="rect">
            <a:avLst/>
          </a:prstGeom>
          <a:noFill/>
          <a:ln>
            <a:noFill/>
          </a:ln>
        </p:spPr>
      </p:pic>
      <p:sp>
        <p:nvSpPr>
          <p:cNvPr id="951" name="Google Shape;951;p71"/>
          <p:cNvSpPr txBox="1"/>
          <p:nvPr/>
        </p:nvSpPr>
        <p:spPr>
          <a:xfrm>
            <a:off x="8005750" y="406500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Nuur</a:t>
            </a:r>
            <a:endParaRPr sz="1600">
              <a:latin typeface="Lexend"/>
              <a:ea typeface="Lexend"/>
              <a:cs typeface="Lexend"/>
              <a:sym typeface="Lexend"/>
            </a:endParaRPr>
          </a:p>
        </p:txBody>
      </p:sp>
      <p:pic>
        <p:nvPicPr>
          <p:cNvPr id="952" name="Google Shape;952;p71"/>
          <p:cNvPicPr preferRelativeResize="0"/>
          <p:nvPr/>
        </p:nvPicPr>
        <p:blipFill>
          <a:blip r:embed="rId4">
            <a:alphaModFix/>
          </a:blip>
          <a:srcRect l="40550" t="13015" b="4760"/>
          <a:stretch>
            <a:fillRect/>
          </a:stretch>
        </p:blipFill>
        <p:spPr>
          <a:xfrm flipH="1">
            <a:off x="5618231" y="1147093"/>
            <a:ext cx="3429545" cy="2258100"/>
          </a:xfrm>
          <a:prstGeom prst="rect">
            <a:avLst/>
          </a:prstGeom>
          <a:noFill/>
          <a:ln>
            <a:noFill/>
          </a:ln>
        </p:spPr>
      </p:pic>
      <p:sp>
        <p:nvSpPr>
          <p:cNvPr id="953" name="Google Shape;953;p71"/>
          <p:cNvSpPr txBox="1"/>
          <p:nvPr>
            <p:ph type="body" idx="1"/>
          </p:nvPr>
        </p:nvSpPr>
        <p:spPr>
          <a:xfrm>
            <a:off x="5757175" y="1325875"/>
            <a:ext cx="3150600" cy="16032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Ma khusaynayso in jihooyinku kala duwan yihiin.</a:t>
            </a:r>
            <a:endParaRPr sz="1600"/>
          </a:p>
          <a:p>
            <a:pPr marL="0" lvl="0" indent="0" algn="l" rtl="0">
              <a:spcBef>
                <a:spcPts val="1000"/>
              </a:spcBef>
              <a:spcAft>
                <a:spcPts val="1000"/>
              </a:spcAft>
              <a:buNone/>
            </a:pPr>
            <a:r>
              <a:rPr lang="en-GB" sz="1100">
                <a:latin typeface="Lexend"/>
              </a:rPr>
              <a:t>Labaduba waa isku barbarro (parallelograms) oo leh dherer iyo xaglo isku mid ah. Sidaa darteed, waa isku mid (congruent).</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57" name="Shape 957"/>
        <p:cNvGrpSpPr/>
        <p:nvPr/>
      </p:nvGrpSpPr>
      <p:grpSpPr>
        <a:xfrm>
          <a:off x="0" y="0"/>
          <a:ext cx="0" cy="0"/>
        </a:xfrm>
      </p:grpSpPr>
      <p:sp>
        <p:nvSpPr>
          <p:cNvPr id="958" name="Google Shape;958;p72"/>
          <p:cNvSpPr txBox="1"/>
          <p:nvPr>
            <p:ph type="body" idx="1"/>
          </p:nvPr>
        </p:nvSpPr>
        <p:spPr>
          <a:xfrm>
            <a:off x="324000" y="759300"/>
            <a:ext cx="84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Qaababkani ma yihiin isku mid (congruent), la mid (similar), ama midna?</a:t>
            </a:r>
            <a:endParaRPr sz="1900"/>
          </a:p>
        </p:txBody>
      </p:sp>
      <p:sp>
        <p:nvSpPr>
          <p:cNvPr id="959" name="Google Shape;959;p7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Kala soocida isku midnimada (congruence) iyo la midnimada (similarity)</a:t>
            </a:r>
            <a:endParaRPr/>
          </a:p>
        </p:txBody>
      </p:sp>
      <p:sp>
        <p:nvSpPr>
          <p:cNvPr id="960" name="Google Shape;960;p72"/>
          <p:cNvSpPr/>
          <p:nvPr/>
        </p:nvSpPr>
        <p:spPr>
          <a:xfrm>
            <a:off x="883300" y="1725375"/>
            <a:ext cx="2004600" cy="1185900"/>
          </a:xfrm>
          <a:prstGeom prst="parallelogram">
            <a:avLst>
              <a:gd name="adj" fmla="val 28685"/>
            </a:avLst>
          </a:prstGeom>
          <a:solidFill>
            <a:srgbClr val="EBEDFE"/>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61" name="Google Shape;961;p72"/>
          <p:cNvSpPr/>
          <p:nvPr/>
        </p:nvSpPr>
        <p:spPr>
          <a:xfrm>
            <a:off x="711215" y="2705093"/>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62" name="Google Shape;962;p72"/>
          <p:cNvSpPr/>
          <p:nvPr/>
        </p:nvSpPr>
        <p:spPr>
          <a:xfrm>
            <a:off x="999686" y="1556650"/>
            <a:ext cx="379800" cy="379800"/>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63" name="Google Shape;963;p72"/>
          <p:cNvSpPr/>
          <p:nvPr/>
        </p:nvSpPr>
        <p:spPr>
          <a:xfrm rot="10800000">
            <a:off x="2676086" y="1556650"/>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64" name="Google Shape;964;p72"/>
          <p:cNvSpPr/>
          <p:nvPr/>
        </p:nvSpPr>
        <p:spPr>
          <a:xfrm rot="10800000">
            <a:off x="2387615" y="2705093"/>
            <a:ext cx="379800" cy="379800"/>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65" name="Google Shape;965;p72"/>
          <p:cNvSpPr txBox="1"/>
          <p:nvPr>
            <p:ph type="body" idx="1"/>
          </p:nvPr>
        </p:nvSpPr>
        <p:spPr>
          <a:xfrm>
            <a:off x="1090700" y="2600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966" name="Google Shape;966;p72"/>
          <p:cNvSpPr txBox="1"/>
          <p:nvPr>
            <p:ph type="body" idx="1"/>
          </p:nvPr>
        </p:nvSpPr>
        <p:spPr>
          <a:xfrm>
            <a:off x="2369771" y="1783733"/>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967" name="Google Shape;967;p72"/>
          <p:cNvSpPr txBox="1"/>
          <p:nvPr>
            <p:ph type="body" idx="1"/>
          </p:nvPr>
        </p:nvSpPr>
        <p:spPr>
          <a:xfrm>
            <a:off x="1346514" y="1838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sp>
        <p:nvSpPr>
          <p:cNvPr id="968" name="Google Shape;968;p72"/>
          <p:cNvSpPr txBox="1"/>
          <p:nvPr>
            <p:ph type="body" idx="1"/>
          </p:nvPr>
        </p:nvSpPr>
        <p:spPr>
          <a:xfrm>
            <a:off x="2032314" y="2600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cxnSp>
        <p:nvCxnSpPr>
          <p:cNvPr id="969" name="Google Shape;969;p72"/>
          <p:cNvCxnSpPr/>
          <p:nvPr/>
        </p:nvCxnSpPr>
        <p:spPr>
          <a:xfrm rot="10800000">
            <a:off x="875950" y="3064075"/>
            <a:ext cx="1671300" cy="0"/>
          </a:xfrm>
          <a:prstGeom prst="straightConnector1">
            <a:avLst/>
          </a:prstGeom>
          <a:noFill/>
          <a:ln w="28575" cap="flat" cmpd="sng">
            <a:solidFill>
              <a:schemeClr val="dk1"/>
            </a:solidFill>
            <a:prstDash val="solid"/>
            <a:round/>
            <a:headEnd type="triangle" w="med" len="med"/>
            <a:tailEnd type="triangle" w="med" len="med"/>
          </a:ln>
        </p:spPr>
      </p:cxnSp>
      <p:sp>
        <p:nvSpPr>
          <p:cNvPr id="970" name="Google Shape;970;p72"/>
          <p:cNvSpPr txBox="1"/>
          <p:nvPr>
            <p:ph type="body" idx="1"/>
          </p:nvPr>
        </p:nvSpPr>
        <p:spPr>
          <a:xfrm>
            <a:off x="1417276" y="3079125"/>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 cm</a:t>
            </a:r>
            <a:endParaRPr sz="1600"/>
          </a:p>
        </p:txBody>
      </p:sp>
      <p:cxnSp>
        <p:nvCxnSpPr>
          <p:cNvPr id="971" name="Google Shape;971;p72"/>
          <p:cNvCxnSpPr/>
          <p:nvPr/>
        </p:nvCxnSpPr>
        <p:spPr>
          <a:xfrm flipH="1">
            <a:off x="707132" y="1714500"/>
            <a:ext cx="365100" cy="1197000"/>
          </a:xfrm>
          <a:prstGeom prst="straightConnector1">
            <a:avLst/>
          </a:prstGeom>
          <a:noFill/>
          <a:ln w="28575" cap="flat" cmpd="sng">
            <a:solidFill>
              <a:schemeClr val="dk1"/>
            </a:solidFill>
            <a:prstDash val="solid"/>
            <a:round/>
            <a:headEnd type="triangle" w="med" len="med"/>
            <a:tailEnd type="triangle" w="med" len="med"/>
          </a:ln>
        </p:spPr>
      </p:cxnSp>
      <p:sp>
        <p:nvSpPr>
          <p:cNvPr id="972" name="Google Shape;972;p72"/>
          <p:cNvSpPr txBox="1"/>
          <p:nvPr>
            <p:ph type="body" idx="1"/>
          </p:nvPr>
        </p:nvSpPr>
        <p:spPr>
          <a:xfrm>
            <a:off x="350476" y="2088525"/>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cm</a:t>
            </a:r>
            <a:endParaRPr sz="1600"/>
          </a:p>
        </p:txBody>
      </p:sp>
      <p:cxnSp>
        <p:nvCxnSpPr>
          <p:cNvPr id="973" name="Google Shape;973;p72"/>
          <p:cNvCxnSpPr/>
          <p:nvPr/>
        </p:nvCxnSpPr>
        <p:spPr>
          <a:xfrm rot="10800000">
            <a:off x="1732365" y="2911675"/>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974" name="Google Shape;974;p72"/>
          <p:cNvCxnSpPr/>
          <p:nvPr/>
        </p:nvCxnSpPr>
        <p:spPr>
          <a:xfrm rot="10800000">
            <a:off x="1587236" y="2911675"/>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975" name="Google Shape;975;p72"/>
          <p:cNvCxnSpPr/>
          <p:nvPr/>
        </p:nvCxnSpPr>
        <p:spPr>
          <a:xfrm rot="10800000">
            <a:off x="1993830" y="1728830"/>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976" name="Google Shape;976;p72"/>
          <p:cNvCxnSpPr/>
          <p:nvPr/>
        </p:nvCxnSpPr>
        <p:spPr>
          <a:xfrm rot="10800000">
            <a:off x="1848701" y="1728830"/>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977" name="Google Shape;977;p72"/>
          <p:cNvCxnSpPr/>
          <p:nvPr/>
        </p:nvCxnSpPr>
        <p:spPr>
          <a:xfrm flipH="1">
            <a:off x="1022416" y="2188891"/>
            <a:ext cx="69300" cy="210900"/>
          </a:xfrm>
          <a:prstGeom prst="straightConnector1">
            <a:avLst/>
          </a:prstGeom>
          <a:noFill/>
          <a:ln w="28575" cap="flat" cmpd="sng">
            <a:solidFill>
              <a:schemeClr val="dk1"/>
            </a:solidFill>
            <a:prstDash val="solid"/>
            <a:round/>
            <a:headEnd type="triangle" w="med" len="med"/>
            <a:tailEnd type="none" w="med" len="med"/>
          </a:ln>
        </p:spPr>
      </p:cxnSp>
      <p:cxnSp>
        <p:nvCxnSpPr>
          <p:cNvPr id="978" name="Google Shape;978;p72"/>
          <p:cNvCxnSpPr/>
          <p:nvPr/>
        </p:nvCxnSpPr>
        <p:spPr>
          <a:xfrm flipH="1">
            <a:off x="2691545" y="2188891"/>
            <a:ext cx="69300" cy="210900"/>
          </a:xfrm>
          <a:prstGeom prst="straightConnector1">
            <a:avLst/>
          </a:prstGeom>
          <a:noFill/>
          <a:ln w="28575" cap="flat" cmpd="sng">
            <a:solidFill>
              <a:schemeClr val="dk1"/>
            </a:solidFill>
            <a:prstDash val="solid"/>
            <a:round/>
            <a:headEnd type="triangle" w="med" len="med"/>
            <a:tailEnd type="none" w="med" len="med"/>
          </a:ln>
        </p:spPr>
      </p:cxnSp>
      <p:sp>
        <p:nvSpPr>
          <p:cNvPr id="979" name="Google Shape;979;p72"/>
          <p:cNvSpPr txBox="1"/>
          <p:nvPr/>
        </p:nvSpPr>
        <p:spPr>
          <a:xfrm>
            <a:off x="8005750" y="406500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Layla</a:t>
            </a:r>
            <a:endParaRPr sz="1600">
              <a:latin typeface="Lexend"/>
              <a:ea typeface="Lexend"/>
              <a:cs typeface="Lexend"/>
              <a:sym typeface="Lexend"/>
            </a:endParaRPr>
          </a:p>
        </p:txBody>
      </p:sp>
      <p:pic>
        <p:nvPicPr>
          <p:cNvPr id="980" name="Google Shape;980;p72"/>
          <p:cNvPicPr preferRelativeResize="0"/>
          <p:nvPr/>
        </p:nvPicPr>
        <p:blipFill>
          <a:blip r:embed="rId3">
            <a:alphaModFix/>
          </a:blip>
          <a:srcRect l="40550" t="13015" b="4760"/>
          <a:stretch>
            <a:fillRect/>
          </a:stretch>
        </p:blipFill>
        <p:spPr>
          <a:xfrm flipH="1">
            <a:off x="5726552" y="1299499"/>
            <a:ext cx="3092623" cy="2036261"/>
          </a:xfrm>
          <a:prstGeom prst="rect">
            <a:avLst/>
          </a:prstGeom>
          <a:noFill/>
          <a:ln>
            <a:noFill/>
          </a:ln>
        </p:spPr>
      </p:pic>
      <p:sp>
        <p:nvSpPr>
          <p:cNvPr id="981" name="Google Shape;981;p72"/>
          <p:cNvSpPr txBox="1"/>
          <p:nvPr>
            <p:ph type="body" idx="1"/>
          </p:nvPr>
        </p:nvSpPr>
        <p:spPr>
          <a:xfrm>
            <a:off x="5847025" y="1478275"/>
            <a:ext cx="2744400" cy="1603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 aha isku mid (congruent) sababtoo ah dhererka way kala duwan yihiin. Mid ka mid ah qaababku waa weyneyn (enlargement) kan kale, sidaa darteed waa la mid (similar).</a:t>
            </a:r>
            <a:r>
              <a:rPr lang="en-GB" sz="1100">
                <a:solidFill>
                  <a:schemeClr val="accent4"/>
                </a:solidFill>
                <a:latin typeface="Lexend"/>
              </a:rPr>
              <a:t/>
            </a:r>
            <a:r>
              <a:rPr lang="en-GB" sz="1100">
                <a:latin typeface="Lexend"/>
              </a:rPr>
              <a:t/>
            </a:r>
            <a:endParaRPr sz="1600"/>
          </a:p>
        </p:txBody>
      </p:sp>
      <p:sp>
        <p:nvSpPr>
          <p:cNvPr id="982" name="Google Shape;982;p72"/>
          <p:cNvSpPr/>
          <p:nvPr/>
        </p:nvSpPr>
        <p:spPr>
          <a:xfrm rot="-1002096">
            <a:off x="3680332" y="1881076"/>
            <a:ext cx="1401942" cy="829430"/>
          </a:xfrm>
          <a:prstGeom prst="parallelogram">
            <a:avLst>
              <a:gd name="adj" fmla="val 28685"/>
            </a:avLst>
          </a:prstGeom>
          <a:solidFill>
            <a:srgbClr val="EBEDFE"/>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83" name="Google Shape;983;p72"/>
          <p:cNvSpPr/>
          <p:nvPr/>
        </p:nvSpPr>
        <p:spPr>
          <a:xfrm rot="-1000467">
            <a:off x="3704821" y="2747224"/>
            <a:ext cx="265567" cy="265567"/>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84" name="Google Shape;984;p72"/>
          <p:cNvSpPr/>
          <p:nvPr/>
        </p:nvSpPr>
        <p:spPr>
          <a:xfrm rot="-1000467">
            <a:off x="3667218" y="1919941"/>
            <a:ext cx="265567" cy="265567"/>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85" name="Google Shape;985;p72"/>
          <p:cNvSpPr/>
          <p:nvPr/>
        </p:nvSpPr>
        <p:spPr>
          <a:xfrm rot="9799533">
            <a:off x="4790326" y="1582858"/>
            <a:ext cx="265567" cy="265567"/>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86" name="Google Shape;986;p72"/>
          <p:cNvSpPr/>
          <p:nvPr/>
        </p:nvSpPr>
        <p:spPr>
          <a:xfrm rot="9799533">
            <a:off x="4827929" y="2410141"/>
            <a:ext cx="265567" cy="265567"/>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87" name="Google Shape;987;p72"/>
          <p:cNvSpPr txBox="1"/>
          <p:nvPr>
            <p:ph type="body" idx="1"/>
          </p:nvPr>
        </p:nvSpPr>
        <p:spPr>
          <a:xfrm rot="2060">
            <a:off x="3899348" y="2521926"/>
            <a:ext cx="500700" cy="181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988" name="Google Shape;988;p72"/>
          <p:cNvSpPr txBox="1"/>
          <p:nvPr>
            <p:ph type="body" idx="1"/>
          </p:nvPr>
        </p:nvSpPr>
        <p:spPr>
          <a:xfrm rot="2946">
            <a:off x="4529932" y="1812354"/>
            <a:ext cx="350100" cy="181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989" name="Google Shape;989;p72"/>
          <p:cNvSpPr txBox="1"/>
          <p:nvPr>
            <p:ph type="body" idx="1"/>
          </p:nvPr>
        </p:nvSpPr>
        <p:spPr>
          <a:xfrm rot="2060">
            <a:off x="3909459" y="2062895"/>
            <a:ext cx="500700" cy="181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sp>
        <p:nvSpPr>
          <p:cNvPr id="990" name="Google Shape;990;p72"/>
          <p:cNvSpPr txBox="1"/>
          <p:nvPr>
            <p:ph type="body" idx="1"/>
          </p:nvPr>
        </p:nvSpPr>
        <p:spPr>
          <a:xfrm rot="2060">
            <a:off x="4415479" y="2348228"/>
            <a:ext cx="500700" cy="181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cxnSp>
        <p:nvCxnSpPr>
          <p:cNvPr id="991" name="Google Shape;991;p72"/>
          <p:cNvCxnSpPr/>
          <p:nvPr/>
        </p:nvCxnSpPr>
        <p:spPr>
          <a:xfrm rot="9797707">
            <a:off x="3839482" y="2861656"/>
            <a:ext cx="1168931" cy="0"/>
          </a:xfrm>
          <a:prstGeom prst="straightConnector1">
            <a:avLst/>
          </a:prstGeom>
          <a:noFill/>
          <a:ln w="28575" cap="flat" cmpd="sng">
            <a:solidFill>
              <a:schemeClr val="dk1"/>
            </a:solidFill>
            <a:prstDash val="solid"/>
            <a:round/>
            <a:headEnd type="triangle" w="med" len="med"/>
            <a:tailEnd type="triangle" w="med" len="med"/>
          </a:ln>
        </p:spPr>
      </p:cxnSp>
      <p:sp>
        <p:nvSpPr>
          <p:cNvPr id="992" name="Google Shape;992;p72"/>
          <p:cNvSpPr txBox="1"/>
          <p:nvPr>
            <p:ph type="body" idx="1"/>
          </p:nvPr>
        </p:nvSpPr>
        <p:spPr>
          <a:xfrm rot="1639">
            <a:off x="4310705" y="2894945"/>
            <a:ext cx="629400" cy="181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5 cm</a:t>
            </a:r>
            <a:endParaRPr sz="1600"/>
          </a:p>
        </p:txBody>
      </p:sp>
      <p:cxnSp>
        <p:nvCxnSpPr>
          <p:cNvPr id="993" name="Google Shape;993;p72"/>
          <p:cNvCxnSpPr/>
          <p:nvPr/>
        </p:nvCxnSpPr>
        <p:spPr>
          <a:xfrm rot="-1003889" flipH="1">
            <a:off x="3520267" y="2093416"/>
            <a:ext cx="255309" cy="836929"/>
          </a:xfrm>
          <a:prstGeom prst="straightConnector1">
            <a:avLst/>
          </a:prstGeom>
          <a:noFill/>
          <a:ln w="28575" cap="flat" cmpd="sng">
            <a:solidFill>
              <a:schemeClr val="dk1"/>
            </a:solidFill>
            <a:prstDash val="solid"/>
            <a:round/>
            <a:headEnd type="triangle" w="med" len="med"/>
            <a:tailEnd type="triangle" w="med" len="med"/>
          </a:ln>
        </p:spPr>
      </p:cxnSp>
      <p:sp>
        <p:nvSpPr>
          <p:cNvPr id="994" name="Google Shape;994;p72"/>
          <p:cNvSpPr txBox="1"/>
          <p:nvPr>
            <p:ph type="body" idx="1"/>
          </p:nvPr>
        </p:nvSpPr>
        <p:spPr>
          <a:xfrm rot="1873">
            <a:off x="3126812" y="2425819"/>
            <a:ext cx="550500" cy="181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4 cm</a:t>
            </a:r>
            <a:endParaRPr sz="1600"/>
          </a:p>
        </p:txBody>
      </p:sp>
      <p:cxnSp>
        <p:nvCxnSpPr>
          <p:cNvPr id="995" name="Google Shape;995;p72"/>
          <p:cNvCxnSpPr/>
          <p:nvPr/>
        </p:nvCxnSpPr>
        <p:spPr>
          <a:xfrm flipH="1">
            <a:off x="4157835" y="1875207"/>
            <a:ext cx="185400" cy="49800"/>
          </a:xfrm>
          <a:prstGeom prst="straightConnector1">
            <a:avLst/>
          </a:prstGeom>
          <a:noFill/>
          <a:ln w="28575" cap="flat" cmpd="sng">
            <a:solidFill>
              <a:schemeClr val="dk1"/>
            </a:solidFill>
            <a:prstDash val="solid"/>
            <a:round/>
            <a:headEnd type="triangle" w="med" len="med"/>
            <a:tailEnd type="none" w="med" len="med"/>
          </a:ln>
        </p:spPr>
      </p:cxnSp>
      <p:cxnSp>
        <p:nvCxnSpPr>
          <p:cNvPr id="996" name="Google Shape;996;p72"/>
          <p:cNvCxnSpPr/>
          <p:nvPr/>
        </p:nvCxnSpPr>
        <p:spPr>
          <a:xfrm rot="-1001955" flipH="1">
            <a:off x="3798991" y="2372220"/>
            <a:ext cx="56378" cy="213643"/>
          </a:xfrm>
          <a:prstGeom prst="straightConnector1">
            <a:avLst/>
          </a:prstGeom>
          <a:noFill/>
          <a:ln w="28575" cap="flat" cmpd="sng">
            <a:solidFill>
              <a:schemeClr val="dk1"/>
            </a:solidFill>
            <a:prstDash val="solid"/>
            <a:round/>
            <a:headEnd type="triangle" w="med" len="med"/>
            <a:tailEnd type="none" w="med" len="med"/>
          </a:ln>
        </p:spPr>
      </p:cxnSp>
      <p:cxnSp>
        <p:nvCxnSpPr>
          <p:cNvPr id="997" name="Google Shape;997;p72"/>
          <p:cNvCxnSpPr/>
          <p:nvPr/>
        </p:nvCxnSpPr>
        <p:spPr>
          <a:xfrm rot="-998027" flipH="1">
            <a:off x="4900893" y="1988504"/>
            <a:ext cx="75458" cy="272492"/>
          </a:xfrm>
          <a:prstGeom prst="straightConnector1">
            <a:avLst/>
          </a:prstGeom>
          <a:noFill/>
          <a:ln w="28575" cap="flat" cmpd="sng">
            <a:solidFill>
              <a:schemeClr val="dk1"/>
            </a:solidFill>
            <a:prstDash val="solid"/>
            <a:round/>
            <a:headEnd type="triangle" w="med" len="med"/>
            <a:tailEnd type="none" w="med" len="med"/>
          </a:ln>
        </p:spPr>
      </p:cxnSp>
      <p:pic>
        <p:nvPicPr>
          <p:cNvPr id="998" name="Google Shape;998;p72"/>
          <p:cNvPicPr preferRelativeResize="0"/>
          <p:nvPr/>
        </p:nvPicPr>
        <p:blipFill>
          <a:blip r:embed="rId6">
            <a:alphaModFix/>
          </a:blip>
          <a:stretch>
            <a:fillRect/>
          </a:stretch>
        </p:blipFill>
        <p:spPr>
          <a:xfrm flipH="1">
            <a:off x="8173151" y="3375886"/>
            <a:ext cx="550499" cy="721000"/>
          </a:xfrm>
          <a:prstGeom prst="rect">
            <a:avLst/>
          </a:prstGeom>
          <a:noFill/>
          <a:ln>
            <a:noFill/>
          </a:ln>
        </p:spPr>
      </p:pic>
      <p:cxnSp>
        <p:nvCxnSpPr>
          <p:cNvPr id="999" name="Google Shape;999;p72"/>
          <p:cNvCxnSpPr/>
          <p:nvPr/>
        </p:nvCxnSpPr>
        <p:spPr>
          <a:xfrm flipH="1">
            <a:off x="4298759" y="1833435"/>
            <a:ext cx="185400" cy="49800"/>
          </a:xfrm>
          <a:prstGeom prst="straightConnector1">
            <a:avLst/>
          </a:prstGeom>
          <a:noFill/>
          <a:ln w="28575" cap="flat" cmpd="sng">
            <a:solidFill>
              <a:schemeClr val="dk1"/>
            </a:solidFill>
            <a:prstDash val="solid"/>
            <a:round/>
            <a:headEnd type="triangle" w="med" len="med"/>
            <a:tailEnd type="none" w="med" len="med"/>
          </a:ln>
        </p:spPr>
      </p:cxnSp>
      <p:cxnSp>
        <p:nvCxnSpPr>
          <p:cNvPr id="1000" name="Google Shape;1000;p72"/>
          <p:cNvCxnSpPr/>
          <p:nvPr/>
        </p:nvCxnSpPr>
        <p:spPr>
          <a:xfrm flipH="1">
            <a:off x="4268004" y="2706521"/>
            <a:ext cx="185400" cy="49800"/>
          </a:xfrm>
          <a:prstGeom prst="straightConnector1">
            <a:avLst/>
          </a:prstGeom>
          <a:noFill/>
          <a:ln w="28575" cap="flat" cmpd="sng">
            <a:solidFill>
              <a:schemeClr val="dk1"/>
            </a:solidFill>
            <a:prstDash val="solid"/>
            <a:round/>
            <a:headEnd type="triangle" w="med" len="med"/>
            <a:tailEnd type="none" w="med" len="med"/>
          </a:ln>
        </p:spPr>
      </p:cxnSp>
      <p:cxnSp>
        <p:nvCxnSpPr>
          <p:cNvPr id="1001" name="Google Shape;1001;p72"/>
          <p:cNvCxnSpPr/>
          <p:nvPr/>
        </p:nvCxnSpPr>
        <p:spPr>
          <a:xfrm flipH="1">
            <a:off x="4408928" y="2664749"/>
            <a:ext cx="185400" cy="49800"/>
          </a:xfrm>
          <a:prstGeom prst="straightConnector1">
            <a:avLst/>
          </a:prstGeom>
          <a:noFill/>
          <a:ln w="28575" cap="flat" cmpd="sng">
            <a:solidFill>
              <a:schemeClr val="dk1"/>
            </a:solidFill>
            <a:prstDash val="solid"/>
            <a:round/>
            <a:headEnd type="triangl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05" name="Shape 1005"/>
        <p:cNvGrpSpPr/>
        <p:nvPr/>
      </p:nvGrpSpPr>
      <p:grpSpPr>
        <a:xfrm>
          <a:off x="0" y="0"/>
          <a:ext cx="0" cy="0"/>
        </a:xfrm>
      </p:grpSpPr>
      <p:sp>
        <p:nvSpPr>
          <p:cNvPr id="1006" name="Google Shape;1006;p73"/>
          <p:cNvSpPr txBox="1"/>
          <p:nvPr>
            <p:ph type="body" idx="1"/>
          </p:nvPr>
        </p:nvSpPr>
        <p:spPr>
          <a:xfrm>
            <a:off x="324000" y="759300"/>
            <a:ext cx="84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 qaababkani waa isku eeg (congruent), isku mid (similar), ama midna?</a:t>
            </a:r>
            <a:endParaRPr sz="1900"/>
          </a:p>
        </p:txBody>
      </p:sp>
      <p:sp>
        <p:nvSpPr>
          <p:cNvPr id="1007" name="Google Shape;1007;p7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Kala saarista isku midnimada (similarity) iyo isku eegnimada (congruence)</a:t>
            </a:r>
            <a:endParaRPr/>
          </a:p>
        </p:txBody>
      </p:sp>
      <p:sp>
        <p:nvSpPr>
          <p:cNvPr id="1008" name="Google Shape;1008;p73"/>
          <p:cNvSpPr/>
          <p:nvPr/>
        </p:nvSpPr>
        <p:spPr>
          <a:xfrm>
            <a:off x="883300" y="1725375"/>
            <a:ext cx="2004600" cy="1185900"/>
          </a:xfrm>
          <a:prstGeom prst="parallelogram">
            <a:avLst>
              <a:gd name="adj" fmla="val 28685"/>
            </a:avLst>
          </a:prstGeom>
          <a:solidFill>
            <a:srgbClr val="EBEDFE"/>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09" name="Google Shape;1009;p73"/>
          <p:cNvSpPr/>
          <p:nvPr/>
        </p:nvSpPr>
        <p:spPr>
          <a:xfrm>
            <a:off x="711215" y="2705093"/>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10" name="Google Shape;1010;p73"/>
          <p:cNvSpPr/>
          <p:nvPr/>
        </p:nvSpPr>
        <p:spPr>
          <a:xfrm>
            <a:off x="999686" y="1556650"/>
            <a:ext cx="379800" cy="379800"/>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11" name="Google Shape;1011;p73"/>
          <p:cNvSpPr/>
          <p:nvPr/>
        </p:nvSpPr>
        <p:spPr>
          <a:xfrm rot="10800000">
            <a:off x="2676086" y="1556650"/>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12" name="Google Shape;1012;p73"/>
          <p:cNvSpPr/>
          <p:nvPr/>
        </p:nvSpPr>
        <p:spPr>
          <a:xfrm rot="10800000">
            <a:off x="2387615" y="2705093"/>
            <a:ext cx="379800" cy="379800"/>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13" name="Google Shape;1013;p73"/>
          <p:cNvSpPr txBox="1"/>
          <p:nvPr>
            <p:ph type="body" idx="1"/>
          </p:nvPr>
        </p:nvSpPr>
        <p:spPr>
          <a:xfrm>
            <a:off x="1090700" y="2600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1014" name="Google Shape;1014;p73"/>
          <p:cNvSpPr txBox="1"/>
          <p:nvPr>
            <p:ph type="body" idx="1"/>
          </p:nvPr>
        </p:nvSpPr>
        <p:spPr>
          <a:xfrm>
            <a:off x="2369771" y="1783733"/>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1015" name="Google Shape;1015;p73"/>
          <p:cNvSpPr txBox="1"/>
          <p:nvPr>
            <p:ph type="body" idx="1"/>
          </p:nvPr>
        </p:nvSpPr>
        <p:spPr>
          <a:xfrm>
            <a:off x="1346514" y="1838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sp>
        <p:nvSpPr>
          <p:cNvPr id="1016" name="Google Shape;1016;p73"/>
          <p:cNvSpPr txBox="1"/>
          <p:nvPr>
            <p:ph type="body" idx="1"/>
          </p:nvPr>
        </p:nvSpPr>
        <p:spPr>
          <a:xfrm>
            <a:off x="2032314" y="2600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cxnSp>
        <p:nvCxnSpPr>
          <p:cNvPr id="1017" name="Google Shape;1017;p73"/>
          <p:cNvCxnSpPr/>
          <p:nvPr/>
        </p:nvCxnSpPr>
        <p:spPr>
          <a:xfrm rot="10800000">
            <a:off x="875950" y="3064075"/>
            <a:ext cx="1671300" cy="0"/>
          </a:xfrm>
          <a:prstGeom prst="straightConnector1">
            <a:avLst/>
          </a:prstGeom>
          <a:noFill/>
          <a:ln w="28575" cap="flat" cmpd="sng">
            <a:solidFill>
              <a:schemeClr val="dk1"/>
            </a:solidFill>
            <a:prstDash val="solid"/>
            <a:round/>
            <a:headEnd type="triangle" w="med" len="med"/>
            <a:tailEnd type="triangle" w="med" len="med"/>
          </a:ln>
        </p:spPr>
      </p:cxnSp>
      <p:sp>
        <p:nvSpPr>
          <p:cNvPr id="1018" name="Google Shape;1018;p73"/>
          <p:cNvSpPr txBox="1"/>
          <p:nvPr>
            <p:ph type="body" idx="1"/>
          </p:nvPr>
        </p:nvSpPr>
        <p:spPr>
          <a:xfrm>
            <a:off x="1417276" y="3079125"/>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 cm</a:t>
            </a:r>
            <a:endParaRPr sz="1600"/>
          </a:p>
        </p:txBody>
      </p:sp>
      <p:cxnSp>
        <p:nvCxnSpPr>
          <p:cNvPr id="1019" name="Google Shape;1019;p73"/>
          <p:cNvCxnSpPr/>
          <p:nvPr/>
        </p:nvCxnSpPr>
        <p:spPr>
          <a:xfrm flipH="1">
            <a:off x="707132" y="1714500"/>
            <a:ext cx="365100" cy="1197000"/>
          </a:xfrm>
          <a:prstGeom prst="straightConnector1">
            <a:avLst/>
          </a:prstGeom>
          <a:noFill/>
          <a:ln w="28575" cap="flat" cmpd="sng">
            <a:solidFill>
              <a:schemeClr val="dk1"/>
            </a:solidFill>
            <a:prstDash val="solid"/>
            <a:round/>
            <a:headEnd type="triangle" w="med" len="med"/>
            <a:tailEnd type="triangle" w="med" len="med"/>
          </a:ln>
        </p:spPr>
      </p:cxnSp>
      <p:sp>
        <p:nvSpPr>
          <p:cNvPr id="1020" name="Google Shape;1020;p73"/>
          <p:cNvSpPr txBox="1"/>
          <p:nvPr>
            <p:ph type="body" idx="1"/>
          </p:nvPr>
        </p:nvSpPr>
        <p:spPr>
          <a:xfrm>
            <a:off x="350476" y="2088525"/>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cm</a:t>
            </a:r>
            <a:endParaRPr sz="1600"/>
          </a:p>
        </p:txBody>
      </p:sp>
      <p:cxnSp>
        <p:nvCxnSpPr>
          <p:cNvPr id="1021" name="Google Shape;1021;p73"/>
          <p:cNvCxnSpPr/>
          <p:nvPr/>
        </p:nvCxnSpPr>
        <p:spPr>
          <a:xfrm rot="10800000">
            <a:off x="1732365" y="2911675"/>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22" name="Google Shape;1022;p73"/>
          <p:cNvCxnSpPr/>
          <p:nvPr/>
        </p:nvCxnSpPr>
        <p:spPr>
          <a:xfrm rot="10800000">
            <a:off x="1587236" y="2911675"/>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23" name="Google Shape;1023;p73"/>
          <p:cNvCxnSpPr/>
          <p:nvPr/>
        </p:nvCxnSpPr>
        <p:spPr>
          <a:xfrm rot="10800000">
            <a:off x="1993830" y="1728830"/>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24" name="Google Shape;1024;p73"/>
          <p:cNvCxnSpPr/>
          <p:nvPr/>
        </p:nvCxnSpPr>
        <p:spPr>
          <a:xfrm rot="10800000">
            <a:off x="1848701" y="1728830"/>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25" name="Google Shape;1025;p73"/>
          <p:cNvCxnSpPr/>
          <p:nvPr/>
        </p:nvCxnSpPr>
        <p:spPr>
          <a:xfrm flipH="1">
            <a:off x="1022416" y="2188891"/>
            <a:ext cx="69300" cy="210900"/>
          </a:xfrm>
          <a:prstGeom prst="straightConnector1">
            <a:avLst/>
          </a:prstGeom>
          <a:noFill/>
          <a:ln w="28575" cap="flat" cmpd="sng">
            <a:solidFill>
              <a:schemeClr val="dk1"/>
            </a:solidFill>
            <a:prstDash val="solid"/>
            <a:round/>
            <a:headEnd type="triangle" w="med" len="med"/>
            <a:tailEnd type="none" w="med" len="med"/>
          </a:ln>
        </p:spPr>
      </p:cxnSp>
      <p:cxnSp>
        <p:nvCxnSpPr>
          <p:cNvPr id="1026" name="Google Shape;1026;p73"/>
          <p:cNvCxnSpPr/>
          <p:nvPr/>
        </p:nvCxnSpPr>
        <p:spPr>
          <a:xfrm flipH="1">
            <a:off x="2691545" y="2188891"/>
            <a:ext cx="69300" cy="210900"/>
          </a:xfrm>
          <a:prstGeom prst="straightConnector1">
            <a:avLst/>
          </a:prstGeom>
          <a:noFill/>
          <a:ln w="28575" cap="flat" cmpd="sng">
            <a:solidFill>
              <a:schemeClr val="dk1"/>
            </a:solidFill>
            <a:prstDash val="solid"/>
            <a:round/>
            <a:headEnd type="triangle" w="med" len="med"/>
            <a:tailEnd type="none" w="med" len="med"/>
          </a:ln>
        </p:spPr>
      </p:cxnSp>
      <p:sp>
        <p:nvSpPr>
          <p:cNvPr id="1027" name="Google Shape;1027;p73"/>
          <p:cNvSpPr txBox="1"/>
          <p:nvPr/>
        </p:nvSpPr>
        <p:spPr>
          <a:xfrm>
            <a:off x="8005750" y="406500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Cabdi</a:t>
            </a:r>
            <a:endParaRPr sz="1600">
              <a:latin typeface="Lexend"/>
              <a:ea typeface="Lexend"/>
              <a:cs typeface="Lexend"/>
              <a:sym typeface="Lexend"/>
            </a:endParaRPr>
          </a:p>
        </p:txBody>
      </p:sp>
      <p:sp>
        <p:nvSpPr>
          <p:cNvPr id="1028" name="Google Shape;1028;p73"/>
          <p:cNvSpPr/>
          <p:nvPr/>
        </p:nvSpPr>
        <p:spPr>
          <a:xfrm rot="-5400000">
            <a:off x="3234278" y="1819778"/>
            <a:ext cx="2004600" cy="1185900"/>
          </a:xfrm>
          <a:prstGeom prst="parallelogram">
            <a:avLst>
              <a:gd name="adj" fmla="val 42426"/>
            </a:avLst>
          </a:prstGeom>
          <a:solidFill>
            <a:srgbClr val="EBEDFE"/>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29" name="Google Shape;1029;p73"/>
          <p:cNvSpPr/>
          <p:nvPr/>
        </p:nvSpPr>
        <p:spPr>
          <a:xfrm rot="-5400000">
            <a:off x="4623346" y="3207314"/>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30" name="Google Shape;1030;p73"/>
          <p:cNvSpPr/>
          <p:nvPr/>
        </p:nvSpPr>
        <p:spPr>
          <a:xfrm rot="-5400000">
            <a:off x="3474903" y="2724670"/>
            <a:ext cx="379800" cy="379800"/>
          </a:xfrm>
          <a:prstGeom prst="arc">
            <a:avLst>
              <a:gd name="adj1" fmla="val 11137"/>
              <a:gd name="adj2" fmla="val 6647739"/>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31" name="Google Shape;1031;p73"/>
          <p:cNvSpPr/>
          <p:nvPr/>
        </p:nvSpPr>
        <p:spPr>
          <a:xfrm rot="5400000">
            <a:off x="3474903" y="1242442"/>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32" name="Google Shape;1032;p73"/>
          <p:cNvSpPr/>
          <p:nvPr/>
        </p:nvSpPr>
        <p:spPr>
          <a:xfrm rot="5400000">
            <a:off x="4623346" y="1718200"/>
            <a:ext cx="379800" cy="379800"/>
          </a:xfrm>
          <a:prstGeom prst="arc">
            <a:avLst>
              <a:gd name="adj1" fmla="val 11137"/>
              <a:gd name="adj2" fmla="val 6626695"/>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33" name="Google Shape;1033;p73"/>
          <p:cNvSpPr txBox="1"/>
          <p:nvPr>
            <p:ph type="body" idx="1"/>
          </p:nvPr>
        </p:nvSpPr>
        <p:spPr>
          <a:xfrm>
            <a:off x="4466444" y="2980229"/>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60°</a:t>
            </a:r>
            <a:endParaRPr sz="1600"/>
          </a:p>
        </p:txBody>
      </p:sp>
      <p:sp>
        <p:nvSpPr>
          <p:cNvPr id="1034" name="Google Shape;1034;p73"/>
          <p:cNvSpPr txBox="1"/>
          <p:nvPr>
            <p:ph type="body" idx="1"/>
          </p:nvPr>
        </p:nvSpPr>
        <p:spPr>
          <a:xfrm>
            <a:off x="3671828" y="1603144"/>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60°</a:t>
            </a:r>
            <a:endParaRPr sz="1600"/>
          </a:p>
        </p:txBody>
      </p:sp>
      <p:sp>
        <p:nvSpPr>
          <p:cNvPr id="1035" name="Google Shape;1035;p73"/>
          <p:cNvSpPr txBox="1"/>
          <p:nvPr>
            <p:ph type="body" idx="1"/>
          </p:nvPr>
        </p:nvSpPr>
        <p:spPr>
          <a:xfrm>
            <a:off x="3711715" y="2495814"/>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120°</a:t>
            </a:r>
            <a:endParaRPr sz="1600"/>
          </a:p>
        </p:txBody>
      </p:sp>
      <p:sp>
        <p:nvSpPr>
          <p:cNvPr id="1036" name="Google Shape;1036;p73"/>
          <p:cNvSpPr txBox="1"/>
          <p:nvPr>
            <p:ph type="body" idx="1"/>
          </p:nvPr>
        </p:nvSpPr>
        <p:spPr>
          <a:xfrm>
            <a:off x="4306773" y="2038614"/>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120°</a:t>
            </a:r>
            <a:endParaRPr sz="1600"/>
          </a:p>
        </p:txBody>
      </p:sp>
      <p:cxnSp>
        <p:nvCxnSpPr>
          <p:cNvPr id="1037" name="Google Shape;1037;p73"/>
          <p:cNvCxnSpPr/>
          <p:nvPr/>
        </p:nvCxnSpPr>
        <p:spPr>
          <a:xfrm rot="5400000">
            <a:off x="4146678" y="2586728"/>
            <a:ext cx="1671300" cy="0"/>
          </a:xfrm>
          <a:prstGeom prst="straightConnector1">
            <a:avLst/>
          </a:prstGeom>
          <a:noFill/>
          <a:ln w="28575" cap="flat" cmpd="sng">
            <a:solidFill>
              <a:schemeClr val="dk1"/>
            </a:solidFill>
            <a:prstDash val="solid"/>
            <a:round/>
            <a:headEnd type="triangle" w="med" len="med"/>
            <a:tailEnd type="triangle" w="med" len="med"/>
          </a:ln>
        </p:spPr>
      </p:cxnSp>
      <p:sp>
        <p:nvSpPr>
          <p:cNvPr id="1038" name="Google Shape;1038;p73"/>
          <p:cNvSpPr txBox="1"/>
          <p:nvPr>
            <p:ph type="body" idx="1"/>
          </p:nvPr>
        </p:nvSpPr>
        <p:spPr>
          <a:xfrm>
            <a:off x="5026336" y="2437052"/>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 cm</a:t>
            </a:r>
            <a:endParaRPr sz="1600"/>
          </a:p>
        </p:txBody>
      </p:sp>
      <p:cxnSp>
        <p:nvCxnSpPr>
          <p:cNvPr id="1039" name="Google Shape;1039;p73"/>
          <p:cNvCxnSpPr/>
          <p:nvPr/>
        </p:nvCxnSpPr>
        <p:spPr>
          <a:xfrm rot="-5400000" flipH="1">
            <a:off x="3975803" y="2716603"/>
            <a:ext cx="520500" cy="1187400"/>
          </a:xfrm>
          <a:prstGeom prst="straightConnector1">
            <a:avLst/>
          </a:prstGeom>
          <a:noFill/>
          <a:ln w="28575" cap="flat" cmpd="sng">
            <a:solidFill>
              <a:schemeClr val="dk1"/>
            </a:solidFill>
            <a:prstDash val="solid"/>
            <a:round/>
            <a:headEnd type="triangle" w="med" len="med"/>
            <a:tailEnd type="triangle" w="med" len="med"/>
          </a:ln>
        </p:spPr>
      </p:cxnSp>
      <p:sp>
        <p:nvSpPr>
          <p:cNvPr id="1040" name="Google Shape;1040;p73"/>
          <p:cNvSpPr txBox="1"/>
          <p:nvPr>
            <p:ph type="body" idx="1"/>
          </p:nvPr>
        </p:nvSpPr>
        <p:spPr>
          <a:xfrm>
            <a:off x="3821678" y="3360633"/>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cm</a:t>
            </a:r>
            <a:endParaRPr sz="1600"/>
          </a:p>
        </p:txBody>
      </p:sp>
      <p:cxnSp>
        <p:nvCxnSpPr>
          <p:cNvPr id="1041" name="Google Shape;1041;p73"/>
          <p:cNvCxnSpPr/>
          <p:nvPr/>
        </p:nvCxnSpPr>
        <p:spPr>
          <a:xfrm rot="5400000">
            <a:off x="4740228" y="2476263"/>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42" name="Google Shape;1042;p73"/>
          <p:cNvCxnSpPr/>
          <p:nvPr/>
        </p:nvCxnSpPr>
        <p:spPr>
          <a:xfrm rot="5400000">
            <a:off x="4740228" y="2621392"/>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43" name="Google Shape;1043;p73"/>
          <p:cNvCxnSpPr/>
          <p:nvPr/>
        </p:nvCxnSpPr>
        <p:spPr>
          <a:xfrm rot="5400000">
            <a:off x="3557383" y="2214798"/>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44" name="Google Shape;1044;p73"/>
          <p:cNvCxnSpPr/>
          <p:nvPr/>
        </p:nvCxnSpPr>
        <p:spPr>
          <a:xfrm rot="5400000">
            <a:off x="3557383" y="2359927"/>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45" name="Google Shape;1045;p73"/>
          <p:cNvCxnSpPr/>
          <p:nvPr/>
        </p:nvCxnSpPr>
        <p:spPr>
          <a:xfrm rot="-5400000" flipH="1">
            <a:off x="4166978" y="3049278"/>
            <a:ext cx="86700" cy="206100"/>
          </a:xfrm>
          <a:prstGeom prst="straightConnector1">
            <a:avLst/>
          </a:prstGeom>
          <a:noFill/>
          <a:ln w="28575" cap="flat" cmpd="sng">
            <a:solidFill>
              <a:schemeClr val="dk1"/>
            </a:solidFill>
            <a:prstDash val="solid"/>
            <a:round/>
            <a:headEnd type="triangle" w="med" len="med"/>
            <a:tailEnd type="none" w="med" len="med"/>
          </a:ln>
        </p:spPr>
      </p:cxnSp>
      <p:cxnSp>
        <p:nvCxnSpPr>
          <p:cNvPr id="1046" name="Google Shape;1046;p73"/>
          <p:cNvCxnSpPr/>
          <p:nvPr/>
        </p:nvCxnSpPr>
        <p:spPr>
          <a:xfrm rot="-5400000" flipH="1">
            <a:off x="4219853" y="1575153"/>
            <a:ext cx="88500" cy="206100"/>
          </a:xfrm>
          <a:prstGeom prst="straightConnector1">
            <a:avLst/>
          </a:prstGeom>
          <a:noFill/>
          <a:ln w="28575" cap="flat" cmpd="sng">
            <a:solidFill>
              <a:schemeClr val="dk1"/>
            </a:solidFill>
            <a:prstDash val="solid"/>
            <a:round/>
            <a:headEnd type="triangle" w="med" len="med"/>
            <a:tailEnd type="none" w="med" len="med"/>
          </a:ln>
        </p:spPr>
      </p:cxnSp>
      <p:pic>
        <p:nvPicPr>
          <p:cNvPr id="1047" name="Google Shape;1047;p73"/>
          <p:cNvPicPr preferRelativeResize="0"/>
          <p:nvPr/>
        </p:nvPicPr>
        <p:blipFill>
          <a:blip r:embed="rId6">
            <a:alphaModFix/>
          </a:blip>
          <a:stretch>
            <a:fillRect/>
          </a:stretch>
        </p:blipFill>
        <p:spPr>
          <a:xfrm flipH="1">
            <a:off x="8185954" y="3455936"/>
            <a:ext cx="546543" cy="613500"/>
          </a:xfrm>
          <a:prstGeom prst="rect">
            <a:avLst/>
          </a:prstGeom>
          <a:noFill/>
          <a:ln>
            <a:noFill/>
          </a:ln>
        </p:spPr>
      </p:pic>
      <p:pic>
        <p:nvPicPr>
          <p:cNvPr id="1048" name="Google Shape;1048;p73"/>
          <p:cNvPicPr preferRelativeResize="0"/>
          <p:nvPr/>
        </p:nvPicPr>
        <p:blipFill>
          <a:blip r:embed="rId4">
            <a:alphaModFix/>
          </a:blip>
          <a:srcRect r="57905" b="43690"/>
          <a:stretch>
            <a:fillRect/>
          </a:stretch>
        </p:blipFill>
        <p:spPr>
          <a:xfrm>
            <a:off x="5920925" y="2184675"/>
            <a:ext cx="2662052" cy="1292350"/>
          </a:xfrm>
          <a:prstGeom prst="rect">
            <a:avLst/>
          </a:prstGeom>
          <a:noFill/>
          <a:ln>
            <a:noFill/>
          </a:ln>
        </p:spPr>
      </p:pic>
      <p:sp>
        <p:nvSpPr>
          <p:cNvPr id="1049" name="Google Shape;1049;p73"/>
          <p:cNvSpPr txBox="1"/>
          <p:nvPr>
            <p:ph type="body" idx="1"/>
          </p:nvPr>
        </p:nvSpPr>
        <p:spPr>
          <a:xfrm>
            <a:off x="5989241" y="2291117"/>
            <a:ext cx="2460300" cy="1185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Xagluhu way kala duwan yihiin, marka ma aha isku eeg (congruent) mana aha isku mid (similar).</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3" name="Shape 1053"/>
        <p:cNvGrpSpPr/>
        <p:nvPr/>
      </p:nvGrpSpPr>
      <p:grpSpPr>
        <a:xfrm>
          <a:off x="0" y="0"/>
          <a:ext cx="0" cy="0"/>
        </a:xfrm>
      </p:grpSpPr>
      <p:sp>
        <p:nvSpPr>
          <p:cNvPr id="1054" name="Google Shape;1054;p74"/>
          <p:cNvSpPr txBox="1"/>
          <p:nvPr>
            <p:ph type="body" idx="1"/>
          </p:nvPr>
        </p:nvSpPr>
        <p:spPr>
          <a:xfrm>
            <a:off x="324000" y="759300"/>
            <a:ext cx="84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 qaababkani waa isku eeg (congruent), isku mid (similar), ama midna?</a:t>
            </a:r>
            <a:endParaRPr sz="1900"/>
          </a:p>
        </p:txBody>
      </p:sp>
      <p:sp>
        <p:nvSpPr>
          <p:cNvPr id="1055" name="Google Shape;1055;p7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Kala saarista isku midnimada (similarity) iyo isku eegnimada (congruence)</a:t>
            </a:r>
            <a:endParaRPr/>
          </a:p>
        </p:txBody>
      </p:sp>
      <p:sp>
        <p:nvSpPr>
          <p:cNvPr id="1056" name="Google Shape;1056;p74"/>
          <p:cNvSpPr/>
          <p:nvPr/>
        </p:nvSpPr>
        <p:spPr>
          <a:xfrm>
            <a:off x="883300" y="1725375"/>
            <a:ext cx="2004600" cy="1185900"/>
          </a:xfrm>
          <a:prstGeom prst="parallelogram">
            <a:avLst>
              <a:gd name="adj" fmla="val 28685"/>
            </a:avLst>
          </a:prstGeom>
          <a:solidFill>
            <a:srgbClr val="EBEDFE"/>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57" name="Google Shape;1057;p74"/>
          <p:cNvSpPr/>
          <p:nvPr/>
        </p:nvSpPr>
        <p:spPr>
          <a:xfrm>
            <a:off x="711215" y="2705093"/>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58" name="Google Shape;1058;p74"/>
          <p:cNvSpPr/>
          <p:nvPr/>
        </p:nvSpPr>
        <p:spPr>
          <a:xfrm>
            <a:off x="999686" y="1556650"/>
            <a:ext cx="379800" cy="379800"/>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59" name="Google Shape;1059;p74"/>
          <p:cNvSpPr/>
          <p:nvPr/>
        </p:nvSpPr>
        <p:spPr>
          <a:xfrm rot="10800000">
            <a:off x="2676086" y="1556650"/>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60" name="Google Shape;1060;p74"/>
          <p:cNvSpPr/>
          <p:nvPr/>
        </p:nvSpPr>
        <p:spPr>
          <a:xfrm rot="10800000">
            <a:off x="2387615" y="2705093"/>
            <a:ext cx="379800" cy="379800"/>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61" name="Google Shape;1061;p74"/>
          <p:cNvSpPr txBox="1"/>
          <p:nvPr>
            <p:ph type="body" idx="1"/>
          </p:nvPr>
        </p:nvSpPr>
        <p:spPr>
          <a:xfrm>
            <a:off x="1090700" y="2600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1062" name="Google Shape;1062;p74"/>
          <p:cNvSpPr txBox="1"/>
          <p:nvPr>
            <p:ph type="body" idx="1"/>
          </p:nvPr>
        </p:nvSpPr>
        <p:spPr>
          <a:xfrm>
            <a:off x="2369771" y="1783733"/>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1063" name="Google Shape;1063;p74"/>
          <p:cNvSpPr txBox="1"/>
          <p:nvPr>
            <p:ph type="body" idx="1"/>
          </p:nvPr>
        </p:nvSpPr>
        <p:spPr>
          <a:xfrm>
            <a:off x="1346514" y="1838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sp>
        <p:nvSpPr>
          <p:cNvPr id="1064" name="Google Shape;1064;p74"/>
          <p:cNvSpPr txBox="1"/>
          <p:nvPr>
            <p:ph type="body" idx="1"/>
          </p:nvPr>
        </p:nvSpPr>
        <p:spPr>
          <a:xfrm>
            <a:off x="2032314" y="2600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cxnSp>
        <p:nvCxnSpPr>
          <p:cNvPr id="1065" name="Google Shape;1065;p74"/>
          <p:cNvCxnSpPr/>
          <p:nvPr/>
        </p:nvCxnSpPr>
        <p:spPr>
          <a:xfrm rot="10800000">
            <a:off x="875950" y="3064075"/>
            <a:ext cx="1671300" cy="0"/>
          </a:xfrm>
          <a:prstGeom prst="straightConnector1">
            <a:avLst/>
          </a:prstGeom>
          <a:noFill/>
          <a:ln w="28575" cap="flat" cmpd="sng">
            <a:solidFill>
              <a:schemeClr val="dk1"/>
            </a:solidFill>
            <a:prstDash val="solid"/>
            <a:round/>
            <a:headEnd type="triangle" w="med" len="med"/>
            <a:tailEnd type="triangle" w="med" len="med"/>
          </a:ln>
        </p:spPr>
      </p:cxnSp>
      <p:sp>
        <p:nvSpPr>
          <p:cNvPr id="1066" name="Google Shape;1066;p74"/>
          <p:cNvSpPr txBox="1"/>
          <p:nvPr>
            <p:ph type="body" idx="1"/>
          </p:nvPr>
        </p:nvSpPr>
        <p:spPr>
          <a:xfrm>
            <a:off x="1417276" y="3079125"/>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 cm</a:t>
            </a:r>
            <a:endParaRPr sz="1600"/>
          </a:p>
        </p:txBody>
      </p:sp>
      <p:cxnSp>
        <p:nvCxnSpPr>
          <p:cNvPr id="1067" name="Google Shape;1067;p74"/>
          <p:cNvCxnSpPr/>
          <p:nvPr/>
        </p:nvCxnSpPr>
        <p:spPr>
          <a:xfrm flipH="1">
            <a:off x="707132" y="1714500"/>
            <a:ext cx="365100" cy="1197000"/>
          </a:xfrm>
          <a:prstGeom prst="straightConnector1">
            <a:avLst/>
          </a:prstGeom>
          <a:noFill/>
          <a:ln w="28575" cap="flat" cmpd="sng">
            <a:solidFill>
              <a:schemeClr val="dk1"/>
            </a:solidFill>
            <a:prstDash val="solid"/>
            <a:round/>
            <a:headEnd type="triangle" w="med" len="med"/>
            <a:tailEnd type="triangle" w="med" len="med"/>
          </a:ln>
        </p:spPr>
      </p:cxnSp>
      <p:sp>
        <p:nvSpPr>
          <p:cNvPr id="1068" name="Google Shape;1068;p74"/>
          <p:cNvSpPr txBox="1"/>
          <p:nvPr>
            <p:ph type="body" idx="1"/>
          </p:nvPr>
        </p:nvSpPr>
        <p:spPr>
          <a:xfrm>
            <a:off x="350476" y="2088525"/>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cm</a:t>
            </a:r>
            <a:endParaRPr sz="1600"/>
          </a:p>
        </p:txBody>
      </p:sp>
      <p:cxnSp>
        <p:nvCxnSpPr>
          <p:cNvPr id="1069" name="Google Shape;1069;p74"/>
          <p:cNvCxnSpPr/>
          <p:nvPr/>
        </p:nvCxnSpPr>
        <p:spPr>
          <a:xfrm rot="10800000">
            <a:off x="1732365" y="2911675"/>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70" name="Google Shape;1070;p74"/>
          <p:cNvCxnSpPr/>
          <p:nvPr/>
        </p:nvCxnSpPr>
        <p:spPr>
          <a:xfrm rot="10800000">
            <a:off x="1587236" y="2911675"/>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71" name="Google Shape;1071;p74"/>
          <p:cNvCxnSpPr/>
          <p:nvPr/>
        </p:nvCxnSpPr>
        <p:spPr>
          <a:xfrm rot="10800000">
            <a:off x="1993830" y="1728830"/>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72" name="Google Shape;1072;p74"/>
          <p:cNvCxnSpPr/>
          <p:nvPr/>
        </p:nvCxnSpPr>
        <p:spPr>
          <a:xfrm rot="10800000">
            <a:off x="1848701" y="1728830"/>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73" name="Google Shape;1073;p74"/>
          <p:cNvCxnSpPr/>
          <p:nvPr/>
        </p:nvCxnSpPr>
        <p:spPr>
          <a:xfrm flipH="1">
            <a:off x="1022416" y="2188891"/>
            <a:ext cx="69300" cy="210900"/>
          </a:xfrm>
          <a:prstGeom prst="straightConnector1">
            <a:avLst/>
          </a:prstGeom>
          <a:noFill/>
          <a:ln w="28575" cap="flat" cmpd="sng">
            <a:solidFill>
              <a:schemeClr val="dk1"/>
            </a:solidFill>
            <a:prstDash val="solid"/>
            <a:round/>
            <a:headEnd type="triangle" w="med" len="med"/>
            <a:tailEnd type="none" w="med" len="med"/>
          </a:ln>
        </p:spPr>
      </p:cxnSp>
      <p:cxnSp>
        <p:nvCxnSpPr>
          <p:cNvPr id="1074" name="Google Shape;1074;p74"/>
          <p:cNvCxnSpPr/>
          <p:nvPr/>
        </p:nvCxnSpPr>
        <p:spPr>
          <a:xfrm flipH="1">
            <a:off x="2691545" y="2188891"/>
            <a:ext cx="69300" cy="210900"/>
          </a:xfrm>
          <a:prstGeom prst="straightConnector1">
            <a:avLst/>
          </a:prstGeom>
          <a:noFill/>
          <a:ln w="28575" cap="flat" cmpd="sng">
            <a:solidFill>
              <a:schemeClr val="dk1"/>
            </a:solidFill>
            <a:prstDash val="solid"/>
            <a:round/>
            <a:headEnd type="triangle" w="med" len="med"/>
            <a:tailEnd type="none" w="med" len="med"/>
          </a:ln>
        </p:spPr>
      </p:cxnSp>
      <p:sp>
        <p:nvSpPr>
          <p:cNvPr id="1075" name="Google Shape;1075;p74"/>
          <p:cNvSpPr txBox="1"/>
          <p:nvPr/>
        </p:nvSpPr>
        <p:spPr>
          <a:xfrm>
            <a:off x="8005750" y="330300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Suad</a:t>
            </a:r>
            <a:endParaRPr sz="1600">
              <a:latin typeface="Lexend"/>
              <a:ea typeface="Lexend"/>
              <a:cs typeface="Lexend"/>
              <a:sym typeface="Lexend"/>
            </a:endParaRPr>
          </a:p>
        </p:txBody>
      </p:sp>
      <p:pic>
        <p:nvPicPr>
          <p:cNvPr id="1076" name="Google Shape;1076;p74"/>
          <p:cNvPicPr preferRelativeResize="0"/>
          <p:nvPr/>
        </p:nvPicPr>
        <p:blipFill>
          <a:blip r:embed="rId3">
            <a:alphaModFix/>
          </a:blip>
          <a:srcRect l="40550" t="13015" b="4760"/>
          <a:stretch>
            <a:fillRect/>
          </a:stretch>
        </p:blipFill>
        <p:spPr>
          <a:xfrm flipH="1">
            <a:off x="5618225" y="1147097"/>
            <a:ext cx="3429550" cy="1424651"/>
          </a:xfrm>
          <a:prstGeom prst="rect">
            <a:avLst/>
          </a:prstGeom>
          <a:noFill/>
          <a:ln>
            <a:noFill/>
          </a:ln>
        </p:spPr>
      </p:pic>
      <p:sp>
        <p:nvSpPr>
          <p:cNvPr id="1077" name="Google Shape;1077;p74"/>
          <p:cNvSpPr txBox="1"/>
          <p:nvPr>
            <p:ph type="body" idx="1"/>
          </p:nvPr>
        </p:nvSpPr>
        <p:spPr>
          <a:xfrm>
            <a:off x="5757175" y="1325875"/>
            <a:ext cx="3150600" cy="915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Xagluhu waa isku mid laakiin dhererku waa kala duwan yahay. Taasi ma macneheedu waa inay isku mid (similar) yihiin?</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600"/>
          </a:p>
        </p:txBody>
      </p:sp>
      <p:sp>
        <p:nvSpPr>
          <p:cNvPr id="1078" name="Google Shape;1078;p74"/>
          <p:cNvSpPr/>
          <p:nvPr/>
        </p:nvSpPr>
        <p:spPr>
          <a:xfrm>
            <a:off x="3702700" y="1725375"/>
            <a:ext cx="1731300" cy="1185900"/>
          </a:xfrm>
          <a:prstGeom prst="parallelogram">
            <a:avLst>
              <a:gd name="adj" fmla="val 28685"/>
            </a:avLst>
          </a:prstGeom>
          <a:solidFill>
            <a:srgbClr val="EBEDFE"/>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79" name="Google Shape;1079;p74"/>
          <p:cNvSpPr/>
          <p:nvPr/>
        </p:nvSpPr>
        <p:spPr>
          <a:xfrm>
            <a:off x="3530615" y="2705093"/>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80" name="Google Shape;1080;p74"/>
          <p:cNvSpPr/>
          <p:nvPr/>
        </p:nvSpPr>
        <p:spPr>
          <a:xfrm>
            <a:off x="3819086" y="1556650"/>
            <a:ext cx="379800" cy="379800"/>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81" name="Google Shape;1081;p74"/>
          <p:cNvSpPr/>
          <p:nvPr/>
        </p:nvSpPr>
        <p:spPr>
          <a:xfrm rot="10800000">
            <a:off x="5266886" y="1556650"/>
            <a:ext cx="379800" cy="379800"/>
          </a:xfrm>
          <a:prstGeom prst="arc">
            <a:avLst>
              <a:gd name="adj1" fmla="val 17334630"/>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82" name="Google Shape;1082;p74"/>
          <p:cNvSpPr/>
          <p:nvPr/>
        </p:nvSpPr>
        <p:spPr>
          <a:xfrm rot="10800000">
            <a:off x="4931299" y="2705093"/>
            <a:ext cx="379800" cy="379800"/>
          </a:xfrm>
          <a:prstGeom prst="arc">
            <a:avLst>
              <a:gd name="adj1" fmla="val 11137"/>
              <a:gd name="adj2" fmla="val 556684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83" name="Google Shape;1083;p74"/>
          <p:cNvSpPr txBox="1"/>
          <p:nvPr>
            <p:ph type="body" idx="1"/>
          </p:nvPr>
        </p:nvSpPr>
        <p:spPr>
          <a:xfrm>
            <a:off x="3910100" y="2600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1084" name="Google Shape;1084;p74"/>
          <p:cNvSpPr txBox="1"/>
          <p:nvPr>
            <p:ph type="body" idx="1"/>
          </p:nvPr>
        </p:nvSpPr>
        <p:spPr>
          <a:xfrm>
            <a:off x="4960571" y="1783733"/>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75°</a:t>
            </a:r>
            <a:endParaRPr sz="1600"/>
          </a:p>
        </p:txBody>
      </p:sp>
      <p:sp>
        <p:nvSpPr>
          <p:cNvPr id="1085" name="Google Shape;1085;p74"/>
          <p:cNvSpPr txBox="1"/>
          <p:nvPr>
            <p:ph type="body" idx="1"/>
          </p:nvPr>
        </p:nvSpPr>
        <p:spPr>
          <a:xfrm>
            <a:off x="4165914" y="1838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sp>
        <p:nvSpPr>
          <p:cNvPr id="1086" name="Google Shape;1086;p74"/>
          <p:cNvSpPr txBox="1"/>
          <p:nvPr>
            <p:ph type="body" idx="1"/>
          </p:nvPr>
        </p:nvSpPr>
        <p:spPr>
          <a:xfrm>
            <a:off x="4623114" y="2600162"/>
            <a:ext cx="5007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105°</a:t>
            </a:r>
            <a:endParaRPr sz="1600"/>
          </a:p>
        </p:txBody>
      </p:sp>
      <p:cxnSp>
        <p:nvCxnSpPr>
          <p:cNvPr id="1087" name="Google Shape;1087;p74"/>
          <p:cNvCxnSpPr/>
          <p:nvPr/>
        </p:nvCxnSpPr>
        <p:spPr>
          <a:xfrm rot="10800000">
            <a:off x="3695225" y="3064075"/>
            <a:ext cx="1416000" cy="0"/>
          </a:xfrm>
          <a:prstGeom prst="straightConnector1">
            <a:avLst/>
          </a:prstGeom>
          <a:noFill/>
          <a:ln w="28575" cap="flat" cmpd="sng">
            <a:solidFill>
              <a:schemeClr val="dk1"/>
            </a:solidFill>
            <a:prstDash val="solid"/>
            <a:round/>
            <a:headEnd type="triangle" w="med" len="med"/>
            <a:tailEnd type="triangle" w="med" len="med"/>
          </a:ln>
        </p:spPr>
      </p:cxnSp>
      <p:sp>
        <p:nvSpPr>
          <p:cNvPr id="1088" name="Google Shape;1088;p74"/>
          <p:cNvSpPr txBox="1"/>
          <p:nvPr>
            <p:ph type="body" idx="1"/>
          </p:nvPr>
        </p:nvSpPr>
        <p:spPr>
          <a:xfrm>
            <a:off x="4160476" y="3079125"/>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cm</a:t>
            </a:r>
            <a:endParaRPr sz="1600"/>
          </a:p>
        </p:txBody>
      </p:sp>
      <p:cxnSp>
        <p:nvCxnSpPr>
          <p:cNvPr id="1089" name="Google Shape;1089;p74"/>
          <p:cNvCxnSpPr/>
          <p:nvPr/>
        </p:nvCxnSpPr>
        <p:spPr>
          <a:xfrm flipH="1">
            <a:off x="3526532" y="1714500"/>
            <a:ext cx="365100" cy="1197000"/>
          </a:xfrm>
          <a:prstGeom prst="straightConnector1">
            <a:avLst/>
          </a:prstGeom>
          <a:noFill/>
          <a:ln w="28575" cap="flat" cmpd="sng">
            <a:solidFill>
              <a:schemeClr val="dk1"/>
            </a:solidFill>
            <a:prstDash val="solid"/>
            <a:round/>
            <a:headEnd type="triangle" w="med" len="med"/>
            <a:tailEnd type="triangle" w="med" len="med"/>
          </a:ln>
        </p:spPr>
      </p:cxnSp>
      <p:sp>
        <p:nvSpPr>
          <p:cNvPr id="1090" name="Google Shape;1090;p74"/>
          <p:cNvSpPr txBox="1"/>
          <p:nvPr>
            <p:ph type="body" idx="1"/>
          </p:nvPr>
        </p:nvSpPr>
        <p:spPr>
          <a:xfrm>
            <a:off x="3169876" y="2088525"/>
            <a:ext cx="629100" cy="258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cm</a:t>
            </a:r>
            <a:endParaRPr sz="1600"/>
          </a:p>
        </p:txBody>
      </p:sp>
      <p:cxnSp>
        <p:nvCxnSpPr>
          <p:cNvPr id="1091" name="Google Shape;1091;p74"/>
          <p:cNvCxnSpPr/>
          <p:nvPr/>
        </p:nvCxnSpPr>
        <p:spPr>
          <a:xfrm rot="10800000">
            <a:off x="4399365" y="2911675"/>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92" name="Google Shape;1092;p74"/>
          <p:cNvCxnSpPr/>
          <p:nvPr/>
        </p:nvCxnSpPr>
        <p:spPr>
          <a:xfrm rot="10800000">
            <a:off x="4254236" y="2911675"/>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93" name="Google Shape;1093;p74"/>
          <p:cNvCxnSpPr/>
          <p:nvPr/>
        </p:nvCxnSpPr>
        <p:spPr>
          <a:xfrm rot="10800000">
            <a:off x="4737030" y="1728830"/>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94" name="Google Shape;1094;p74"/>
          <p:cNvCxnSpPr/>
          <p:nvPr/>
        </p:nvCxnSpPr>
        <p:spPr>
          <a:xfrm rot="10800000">
            <a:off x="4591901" y="1728830"/>
            <a:ext cx="179400" cy="0"/>
          </a:xfrm>
          <a:prstGeom prst="straightConnector1">
            <a:avLst/>
          </a:prstGeom>
          <a:noFill/>
          <a:ln w="28575" cap="flat" cmpd="sng">
            <a:solidFill>
              <a:schemeClr val="dk1"/>
            </a:solidFill>
            <a:prstDash val="solid"/>
            <a:round/>
            <a:headEnd type="triangle" w="med" len="med"/>
            <a:tailEnd type="none" w="med" len="med"/>
          </a:ln>
        </p:spPr>
      </p:cxnSp>
      <p:cxnSp>
        <p:nvCxnSpPr>
          <p:cNvPr id="1095" name="Google Shape;1095;p74"/>
          <p:cNvCxnSpPr/>
          <p:nvPr/>
        </p:nvCxnSpPr>
        <p:spPr>
          <a:xfrm flipH="1">
            <a:off x="3841816" y="2188891"/>
            <a:ext cx="69300" cy="210900"/>
          </a:xfrm>
          <a:prstGeom prst="straightConnector1">
            <a:avLst/>
          </a:prstGeom>
          <a:noFill/>
          <a:ln w="28575" cap="flat" cmpd="sng">
            <a:solidFill>
              <a:schemeClr val="dk1"/>
            </a:solidFill>
            <a:prstDash val="solid"/>
            <a:round/>
            <a:headEnd type="triangle" w="med" len="med"/>
            <a:tailEnd type="none" w="med" len="med"/>
          </a:ln>
        </p:spPr>
      </p:cxnSp>
      <p:cxnSp>
        <p:nvCxnSpPr>
          <p:cNvPr id="1096" name="Google Shape;1096;p74"/>
          <p:cNvCxnSpPr/>
          <p:nvPr/>
        </p:nvCxnSpPr>
        <p:spPr>
          <a:xfrm flipH="1">
            <a:off x="5235229" y="2188891"/>
            <a:ext cx="69300" cy="210900"/>
          </a:xfrm>
          <a:prstGeom prst="straightConnector1">
            <a:avLst/>
          </a:prstGeom>
          <a:noFill/>
          <a:ln w="28575" cap="flat" cmpd="sng">
            <a:solidFill>
              <a:schemeClr val="dk1"/>
            </a:solidFill>
            <a:prstDash val="solid"/>
            <a:round/>
            <a:headEnd type="triangle" w="med" len="med"/>
            <a:tailEnd type="none" w="med" len="med"/>
          </a:ln>
        </p:spPr>
      </p:cxnSp>
      <p:pic>
        <p:nvPicPr>
          <p:cNvPr id="1097" name="Google Shape;1097;p74"/>
          <p:cNvPicPr preferRelativeResize="0"/>
          <p:nvPr/>
        </p:nvPicPr>
        <p:blipFill>
          <a:blip r:embed="rId4">
            <a:alphaModFix/>
          </a:blip>
          <a:stretch>
            <a:fillRect/>
          </a:stretch>
        </p:blipFill>
        <p:spPr>
          <a:xfrm flipH="1">
            <a:off x="2210378" y="3311700"/>
            <a:ext cx="5578276" cy="1021100"/>
          </a:xfrm>
          <a:prstGeom prst="rect">
            <a:avLst/>
          </a:prstGeom>
          <a:noFill/>
          <a:ln>
            <a:noFill/>
          </a:ln>
        </p:spPr>
      </p:pic>
      <p:sp>
        <p:nvSpPr>
          <p:cNvPr id="1098" name="Google Shape;1098;p74"/>
          <p:cNvSpPr txBox="1"/>
          <p:nvPr>
            <p:ph type="body" idx="1"/>
          </p:nvPr>
        </p:nvSpPr>
        <p:spPr>
          <a:xfrm>
            <a:off x="2289375" y="3429275"/>
            <a:ext cx="54369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Dhererku isku saami (proportion) kuma wada jiraan, marka ma aha isku mid (similar). Ma aha isku eeg (congruent) mana aha isku mid (similar).</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600"/>
          </a:p>
        </p:txBody>
      </p:sp>
      <p:pic>
        <p:nvPicPr>
          <p:cNvPr id="1099" name="Google Shape;1099;p74"/>
          <p:cNvPicPr preferRelativeResize="0"/>
          <p:nvPr/>
        </p:nvPicPr>
        <p:blipFill>
          <a:blip r:embed="rId9">
            <a:alphaModFix/>
          </a:blip>
          <a:stretch>
            <a:fillRect/>
          </a:stretch>
        </p:blipFill>
        <p:spPr>
          <a:xfrm>
            <a:off x="8155549" y="2562729"/>
            <a:ext cx="629099" cy="697891"/>
          </a:xfrm>
          <a:prstGeom prst="rect">
            <a:avLst/>
          </a:prstGeom>
          <a:noFill/>
          <a:ln>
            <a:noFill/>
          </a:ln>
        </p:spPr>
      </p:pic>
      <p:pic>
        <p:nvPicPr>
          <p:cNvPr id="1100" name="Google Shape;1100;p74"/>
          <p:cNvPicPr preferRelativeResize="0"/>
          <p:nvPr/>
        </p:nvPicPr>
        <p:blipFill>
          <a:blip r:embed="rId10">
            <a:alphaModFix/>
          </a:blip>
          <a:stretch>
            <a:fillRect/>
          </a:stretch>
        </p:blipFill>
        <p:spPr>
          <a:xfrm flipH="1">
            <a:off x="7788653" y="3852085"/>
            <a:ext cx="405000" cy="764731"/>
          </a:xfrm>
          <a:prstGeom prst="rect">
            <a:avLst/>
          </a:prstGeom>
          <a:noFill/>
          <a:ln>
            <a:noFill/>
          </a:ln>
        </p:spPr>
      </p:pic>
      <p:sp>
        <p:nvSpPr>
          <p:cNvPr id="1101" name="Google Shape;1101;p74"/>
          <p:cNvSpPr txBox="1"/>
          <p:nvPr/>
        </p:nvSpPr>
        <p:spPr>
          <a:xfrm>
            <a:off x="7535400" y="4575829"/>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Caasha</a:t>
            </a:r>
            <a:endParaRPr sz="1600">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7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9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05" name="Shape 1105"/>
        <p:cNvGrpSpPr/>
        <p:nvPr/>
      </p:nvGrpSpPr>
      <p:grpSpPr>
        <a:xfrm>
          <a:off x="0" y="0"/>
          <a:ext cx="0" cy="0"/>
        </a:xfrm>
      </p:grpSpPr>
      <p:sp>
        <p:nvSpPr>
          <p:cNvPr id="1106" name="Google Shape;1106;p75"/>
          <p:cNvSpPr txBox="1"/>
          <p:nvPr>
            <p:ph type="title"/>
          </p:nvPr>
        </p:nvSpPr>
        <p:spPr>
          <a:xfrm>
            <a:off x="324000" y="748782"/>
            <a:ext cx="8179200" cy="7635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Labada qaab waa .</a:t>
            </a:r>
            <a:endParaRPr/>
          </a:p>
          <a:p>
            <a:pPr marL="0" lvl="0" indent="0" algn="l" rtl="0">
              <a:spcBef>
                <a:spcPct val="0"/>
              </a:spcBef>
              <a:spcAft>
                <a:spcPct val="0"/>
              </a:spcAft>
              <a:buNone/>
              <a:defRPr/>
            </a:pPr>
            <a:r>
              <a:rPr lang="en-GB" sz="1100">
                <a:latin typeface="Lexend"/>
              </a:rPr>
              <a:t>Buuxi meesha bannaan.</a:t>
            </a:r>
            <a:endParaRPr/>
          </a:p>
        </p:txBody>
      </p:sp>
      <p:sp>
        <p:nvSpPr>
          <p:cNvPr id="1107" name="Google Shape;1107;p75"/>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Kala saarista isku midnimada (similarity) iyo isku eegnimada (congruence)</a:t>
            </a:r>
            <a:endParaRPr/>
          </a:p>
        </p:txBody>
      </p:sp>
      <p:sp>
        <p:nvSpPr>
          <p:cNvPr id="1108" name="Google Shape;1108;p75"/>
          <p:cNvSpPr txBox="1"/>
          <p:nvPr>
            <p:ph type="subTitle" idx="1"/>
          </p:nvPr>
        </p:nvSpPr>
        <p:spPr>
          <a:xfrm>
            <a:off x="1034425" y="1837775"/>
            <a:ext cx="42804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isku eeg (congruent)</a:t>
            </a:r>
            <a:endParaRPr/>
          </a:p>
        </p:txBody>
      </p:sp>
      <p:sp>
        <p:nvSpPr>
          <p:cNvPr id="1109" name="Google Shape;1109;p75"/>
          <p:cNvSpPr txBox="1"/>
          <p:nvPr>
            <p:ph type="subTitle" idx="3"/>
          </p:nvPr>
        </p:nvSpPr>
        <p:spPr>
          <a:xfrm>
            <a:off x="1034425" y="2794251"/>
            <a:ext cx="42804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isku mid (similar)</a:t>
            </a:r>
            <a:endParaRPr/>
          </a:p>
        </p:txBody>
      </p:sp>
      <p:sp>
        <p:nvSpPr>
          <p:cNvPr id="1110" name="Google Shape;1110;p75"/>
          <p:cNvSpPr txBox="1"/>
          <p:nvPr>
            <p:ph type="subTitle" idx="4"/>
          </p:nvPr>
        </p:nvSpPr>
        <p:spPr>
          <a:xfrm>
            <a:off x="1034425" y="3766974"/>
            <a:ext cx="42564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midna isku mid (congruent) ma aha, midna isku mid (similar) ma aha</a:t>
            </a:r>
            <a:endParaRPr/>
          </a:p>
        </p:txBody>
      </p:sp>
      <p:cxnSp>
        <p:nvCxnSpPr>
          <p:cNvPr id="1111" name="Google Shape;1111;p75"/>
          <p:cNvCxnSpPr/>
          <p:nvPr/>
        </p:nvCxnSpPr>
        <p:spPr>
          <a:xfrm>
            <a:off x="3017450" y="1054300"/>
            <a:ext cx="1708800" cy="0"/>
          </a:xfrm>
          <a:prstGeom prst="straightConnector1">
            <a:avLst/>
          </a:prstGeom>
          <a:noFill/>
          <a:ln w="38100" cap="flat" cmpd="sng">
            <a:solidFill>
              <a:schemeClr val="dk1"/>
            </a:solidFill>
            <a:prstDash val="solid"/>
            <a:round/>
            <a:headEnd type="none" w="med" len="med"/>
            <a:tailEnd type="none" w="med" len="med"/>
          </a:ln>
        </p:spPr>
      </p:cxnSp>
      <p:sp>
        <p:nvSpPr>
          <p:cNvPr id="1112" name="Google Shape;1112;p75"/>
          <p:cNvSpPr/>
          <p:nvPr/>
        </p:nvSpPr>
        <p:spPr>
          <a:xfrm>
            <a:off x="4995373" y="1308672"/>
            <a:ext cx="1576800" cy="11829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113" name="Google Shape;1113;p75"/>
          <p:cNvCxnSpPr/>
          <p:nvPr/>
        </p:nvCxnSpPr>
        <p:spPr>
          <a:xfrm rot="10800000">
            <a:off x="5581857" y="2491199"/>
            <a:ext cx="158100" cy="0"/>
          </a:xfrm>
          <a:prstGeom prst="straightConnector1">
            <a:avLst/>
          </a:prstGeom>
          <a:noFill/>
          <a:ln w="28575" cap="flat" cmpd="sng">
            <a:solidFill>
              <a:schemeClr val="dk1"/>
            </a:solidFill>
            <a:prstDash val="solid"/>
            <a:round/>
            <a:headEnd type="triangle" w="med" len="med"/>
            <a:tailEnd type="none" w="med" len="med"/>
          </a:ln>
        </p:spPr>
      </p:cxnSp>
      <p:cxnSp>
        <p:nvCxnSpPr>
          <p:cNvPr id="1114" name="Google Shape;1114;p75"/>
          <p:cNvCxnSpPr/>
          <p:nvPr/>
        </p:nvCxnSpPr>
        <p:spPr>
          <a:xfrm rot="10800000">
            <a:off x="5543694" y="1308103"/>
            <a:ext cx="158100" cy="0"/>
          </a:xfrm>
          <a:prstGeom prst="straightConnector1">
            <a:avLst/>
          </a:prstGeom>
          <a:noFill/>
          <a:ln w="28575" cap="flat" cmpd="sng">
            <a:solidFill>
              <a:schemeClr val="dk1"/>
            </a:solidFill>
            <a:prstDash val="solid"/>
            <a:round/>
            <a:headEnd type="triangle" w="med" len="med"/>
            <a:tailEnd type="none" w="med" len="med"/>
          </a:ln>
        </p:spPr>
      </p:cxnSp>
      <p:sp>
        <p:nvSpPr>
          <p:cNvPr id="1115" name="Google Shape;1115;p75"/>
          <p:cNvSpPr/>
          <p:nvPr/>
        </p:nvSpPr>
        <p:spPr>
          <a:xfrm>
            <a:off x="4833200" y="2305371"/>
            <a:ext cx="342600" cy="3426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16" name="Google Shape;1116;p75"/>
          <p:cNvSpPr/>
          <p:nvPr/>
        </p:nvSpPr>
        <p:spPr>
          <a:xfrm>
            <a:off x="5101621" y="1150201"/>
            <a:ext cx="342600" cy="3426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17" name="Google Shape;1117;p75"/>
          <p:cNvSpPr/>
          <p:nvPr/>
        </p:nvSpPr>
        <p:spPr>
          <a:xfrm flipH="1">
            <a:off x="6392850" y="2305371"/>
            <a:ext cx="342600" cy="3426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18" name="Google Shape;1118;p75"/>
          <p:cNvSpPr/>
          <p:nvPr/>
        </p:nvSpPr>
        <p:spPr>
          <a:xfrm flipH="1">
            <a:off x="6124429" y="1150201"/>
            <a:ext cx="342600" cy="3426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119" name="Google Shape;1119;p75"/>
          <p:cNvCxnSpPr/>
          <p:nvPr/>
        </p:nvCxnSpPr>
        <p:spPr>
          <a:xfrm>
            <a:off x="5296664" y="1170939"/>
            <a:ext cx="958500" cy="0"/>
          </a:xfrm>
          <a:prstGeom prst="straightConnector1">
            <a:avLst/>
          </a:prstGeom>
          <a:noFill/>
          <a:ln w="28575" cap="flat" cmpd="sng">
            <a:solidFill>
              <a:schemeClr val="dk1"/>
            </a:solidFill>
            <a:prstDash val="solid"/>
            <a:round/>
            <a:headEnd type="triangle" w="med" len="med"/>
            <a:tailEnd type="triangle" w="med" len="med"/>
          </a:ln>
        </p:spPr>
      </p:cxnSp>
      <p:cxnSp>
        <p:nvCxnSpPr>
          <p:cNvPr id="1120" name="Google Shape;1120;p75"/>
          <p:cNvCxnSpPr/>
          <p:nvPr/>
        </p:nvCxnSpPr>
        <p:spPr>
          <a:xfrm rot="10800000" flipH="1">
            <a:off x="4811575" y="1308000"/>
            <a:ext cx="2901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121" name="Google Shape;1121;p75"/>
          <p:cNvCxnSpPr/>
          <p:nvPr/>
        </p:nvCxnSpPr>
        <p:spPr>
          <a:xfrm rot="10800000">
            <a:off x="6487975" y="1308000"/>
            <a:ext cx="2901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122" name="Google Shape;1122;p75"/>
          <p:cNvCxnSpPr/>
          <p:nvPr/>
        </p:nvCxnSpPr>
        <p:spPr>
          <a:xfrm>
            <a:off x="4991864" y="2680507"/>
            <a:ext cx="1594800" cy="0"/>
          </a:xfrm>
          <a:prstGeom prst="straightConnector1">
            <a:avLst/>
          </a:prstGeom>
          <a:noFill/>
          <a:ln w="28575" cap="flat" cmpd="sng">
            <a:solidFill>
              <a:schemeClr val="dk1"/>
            </a:solidFill>
            <a:prstDash val="solid"/>
            <a:round/>
            <a:headEnd type="triangle" w="med" len="med"/>
            <a:tailEnd type="triangle" w="med" len="med"/>
          </a:ln>
        </p:spPr>
      </p:cxnSp>
      <p:sp>
        <p:nvSpPr>
          <p:cNvPr id="1123" name="Google Shape;1123;p75"/>
          <p:cNvSpPr txBox="1"/>
          <p:nvPr>
            <p:ph type="subTitle" idx="4"/>
          </p:nvPr>
        </p:nvSpPr>
        <p:spPr>
          <a:xfrm>
            <a:off x="5526201" y="913472"/>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4 cm</a:t>
            </a:r>
            <a:endParaRPr sz="1600"/>
          </a:p>
        </p:txBody>
      </p:sp>
      <p:sp>
        <p:nvSpPr>
          <p:cNvPr id="1124" name="Google Shape;1124;p75"/>
          <p:cNvSpPr txBox="1"/>
          <p:nvPr>
            <p:ph type="subTitle" idx="4"/>
          </p:nvPr>
        </p:nvSpPr>
        <p:spPr>
          <a:xfrm>
            <a:off x="5516580" y="2666072"/>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 cm</a:t>
            </a:r>
            <a:endParaRPr sz="1600"/>
          </a:p>
        </p:txBody>
      </p:sp>
      <p:sp>
        <p:nvSpPr>
          <p:cNvPr id="1125" name="Google Shape;1125;p75"/>
          <p:cNvSpPr txBox="1"/>
          <p:nvPr>
            <p:ph type="subTitle" idx="4"/>
          </p:nvPr>
        </p:nvSpPr>
        <p:spPr>
          <a:xfrm>
            <a:off x="4459401" y="1703566"/>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5 cm</a:t>
            </a:r>
            <a:endParaRPr sz="1600"/>
          </a:p>
        </p:txBody>
      </p:sp>
      <p:sp>
        <p:nvSpPr>
          <p:cNvPr id="1126" name="Google Shape;1126;p75"/>
          <p:cNvSpPr txBox="1"/>
          <p:nvPr>
            <p:ph type="subTitle" idx="4"/>
          </p:nvPr>
        </p:nvSpPr>
        <p:spPr>
          <a:xfrm>
            <a:off x="6698064" y="1703566"/>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5 cm</a:t>
            </a:r>
            <a:endParaRPr sz="1600"/>
          </a:p>
        </p:txBody>
      </p:sp>
      <p:sp>
        <p:nvSpPr>
          <p:cNvPr id="1127" name="Google Shape;1127;p75"/>
          <p:cNvSpPr txBox="1"/>
          <p:nvPr>
            <p:ph type="subTitle" idx="4"/>
          </p:nvPr>
        </p:nvSpPr>
        <p:spPr>
          <a:xfrm>
            <a:off x="5192530" y="2189625"/>
            <a:ext cx="4320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128" name="Google Shape;1128;p75"/>
          <p:cNvSpPr txBox="1"/>
          <p:nvPr>
            <p:ph type="subTitle" idx="4"/>
          </p:nvPr>
        </p:nvSpPr>
        <p:spPr>
          <a:xfrm>
            <a:off x="6106850" y="2189625"/>
            <a:ext cx="4320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129" name="Google Shape;1129;p75"/>
          <p:cNvSpPr txBox="1"/>
          <p:nvPr>
            <p:ph type="subTitle" idx="4"/>
          </p:nvPr>
        </p:nvSpPr>
        <p:spPr>
          <a:xfrm>
            <a:off x="5857012" y="1484583"/>
            <a:ext cx="558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130" name="Google Shape;1130;p75"/>
          <p:cNvSpPr txBox="1"/>
          <p:nvPr>
            <p:ph type="subTitle" idx="4"/>
          </p:nvPr>
        </p:nvSpPr>
        <p:spPr>
          <a:xfrm>
            <a:off x="5248182" y="1484583"/>
            <a:ext cx="558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grpSp>
        <p:nvGrpSpPr>
          <p:cNvPr id="1131" name="Google Shape;1131;p75"/>
          <p:cNvGrpSpPr/>
          <p:nvPr/>
        </p:nvGrpSpPr>
        <p:grpSpPr>
          <a:xfrm rot="6251263">
            <a:off x="6614676" y="3065512"/>
            <a:ext cx="1902254" cy="1497773"/>
            <a:chOff x="6357200" y="3283800"/>
            <a:chExt cx="1902250" cy="1497770"/>
          </a:xfrm>
        </p:grpSpPr>
        <p:sp>
          <p:nvSpPr>
            <p:cNvPr id="1132" name="Google Shape;1132;p75"/>
            <p:cNvSpPr/>
            <p:nvPr/>
          </p:nvSpPr>
          <p:spPr>
            <a:xfrm>
              <a:off x="6519373" y="3442272"/>
              <a:ext cx="1576800" cy="11829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133" name="Google Shape;1133;p75"/>
            <p:cNvCxnSpPr/>
            <p:nvPr/>
          </p:nvCxnSpPr>
          <p:spPr>
            <a:xfrm rot="4546442" flipH="1">
              <a:off x="7208274" y="4493561"/>
              <a:ext cx="65922" cy="262376"/>
            </a:xfrm>
            <a:prstGeom prst="straightConnector1">
              <a:avLst/>
            </a:prstGeom>
            <a:noFill/>
            <a:ln w="28575" cap="flat" cmpd="sng">
              <a:solidFill>
                <a:schemeClr val="dk1"/>
              </a:solidFill>
              <a:prstDash val="solid"/>
              <a:round/>
              <a:headEnd type="triangle" w="med" len="med"/>
              <a:tailEnd type="none" w="med" len="med"/>
            </a:ln>
          </p:spPr>
        </p:cxnSp>
        <p:cxnSp>
          <p:nvCxnSpPr>
            <p:cNvPr id="1134" name="Google Shape;1134;p75"/>
            <p:cNvCxnSpPr/>
            <p:nvPr/>
          </p:nvCxnSpPr>
          <p:spPr>
            <a:xfrm rot="4540994" flipH="1">
              <a:off x="7315520" y="3326863"/>
              <a:ext cx="59446" cy="232399"/>
            </a:xfrm>
            <a:prstGeom prst="straightConnector1">
              <a:avLst/>
            </a:prstGeom>
            <a:noFill/>
            <a:ln w="28575" cap="flat" cmpd="sng">
              <a:solidFill>
                <a:schemeClr val="dk1"/>
              </a:solidFill>
              <a:prstDash val="solid"/>
              <a:round/>
              <a:headEnd type="triangle" w="med" len="med"/>
              <a:tailEnd type="none" w="med" len="med"/>
            </a:ln>
          </p:spPr>
        </p:cxnSp>
        <p:sp>
          <p:nvSpPr>
            <p:cNvPr id="1135" name="Google Shape;1135;p75"/>
            <p:cNvSpPr/>
            <p:nvPr/>
          </p:nvSpPr>
          <p:spPr>
            <a:xfrm>
              <a:off x="6357200" y="4438971"/>
              <a:ext cx="342600" cy="3426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36" name="Google Shape;1136;p75"/>
            <p:cNvSpPr/>
            <p:nvPr/>
          </p:nvSpPr>
          <p:spPr>
            <a:xfrm>
              <a:off x="6625621" y="3283800"/>
              <a:ext cx="342600" cy="3426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37" name="Google Shape;1137;p75"/>
            <p:cNvSpPr/>
            <p:nvPr/>
          </p:nvSpPr>
          <p:spPr>
            <a:xfrm flipH="1">
              <a:off x="7916850" y="4438971"/>
              <a:ext cx="342600" cy="3426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38" name="Google Shape;1138;p75"/>
            <p:cNvSpPr/>
            <p:nvPr/>
          </p:nvSpPr>
          <p:spPr>
            <a:xfrm flipH="1">
              <a:off x="7648429" y="3283800"/>
              <a:ext cx="342600" cy="3426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139" name="Google Shape;1139;p75"/>
            <p:cNvCxnSpPr/>
            <p:nvPr/>
          </p:nvCxnSpPr>
          <p:spPr>
            <a:xfrm>
              <a:off x="6820664" y="3304539"/>
              <a:ext cx="958500" cy="0"/>
            </a:xfrm>
            <a:prstGeom prst="straightConnector1">
              <a:avLst/>
            </a:prstGeom>
            <a:noFill/>
            <a:ln w="28575" cap="flat" cmpd="sng">
              <a:solidFill>
                <a:schemeClr val="dk1"/>
              </a:solidFill>
              <a:prstDash val="solid"/>
              <a:round/>
              <a:headEnd type="triangle" w="med" len="med"/>
              <a:tailEnd type="triangle" w="med" len="med"/>
            </a:ln>
          </p:spPr>
        </p:cxnSp>
        <p:cxnSp>
          <p:nvCxnSpPr>
            <p:cNvPr id="1140" name="Google Shape;1140;p75"/>
            <p:cNvCxnSpPr/>
            <p:nvPr/>
          </p:nvCxnSpPr>
          <p:spPr>
            <a:xfrm rot="10800000" flipH="1">
              <a:off x="6417677" y="3383629"/>
              <a:ext cx="2901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141" name="Google Shape;1141;p75"/>
            <p:cNvCxnSpPr/>
            <p:nvPr/>
          </p:nvCxnSpPr>
          <p:spPr>
            <a:xfrm rot="10800000">
              <a:off x="7931104" y="3462045"/>
              <a:ext cx="2901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142" name="Google Shape;1142;p75"/>
            <p:cNvCxnSpPr/>
            <p:nvPr/>
          </p:nvCxnSpPr>
          <p:spPr>
            <a:xfrm>
              <a:off x="6505253" y="4772132"/>
              <a:ext cx="1594800" cy="0"/>
            </a:xfrm>
            <a:prstGeom prst="straightConnector1">
              <a:avLst/>
            </a:prstGeom>
            <a:noFill/>
            <a:ln w="28575" cap="flat" cmpd="sng">
              <a:solidFill>
                <a:schemeClr val="dk1"/>
              </a:solidFill>
              <a:prstDash val="solid"/>
              <a:round/>
              <a:headEnd type="triangle" w="med" len="med"/>
              <a:tailEnd type="triangle" w="med" len="med"/>
            </a:ln>
          </p:spPr>
        </p:cxnSp>
      </p:grpSp>
      <p:sp>
        <p:nvSpPr>
          <p:cNvPr id="1143" name="Google Shape;1143;p75"/>
          <p:cNvSpPr txBox="1"/>
          <p:nvPr>
            <p:ph type="subTitle" idx="4"/>
          </p:nvPr>
        </p:nvSpPr>
        <p:spPr>
          <a:xfrm>
            <a:off x="8318510" y="3886459"/>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4 cm</a:t>
            </a:r>
            <a:endParaRPr sz="1600"/>
          </a:p>
        </p:txBody>
      </p:sp>
      <p:sp>
        <p:nvSpPr>
          <p:cNvPr id="1144" name="Google Shape;1144;p75"/>
          <p:cNvSpPr txBox="1"/>
          <p:nvPr>
            <p:ph type="subTitle" idx="4"/>
          </p:nvPr>
        </p:nvSpPr>
        <p:spPr>
          <a:xfrm>
            <a:off x="6317074" y="3447300"/>
            <a:ext cx="594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 cm</a:t>
            </a:r>
            <a:endParaRPr sz="1600"/>
          </a:p>
        </p:txBody>
      </p:sp>
      <p:sp>
        <p:nvSpPr>
          <p:cNvPr id="1145" name="Google Shape;1145;p75"/>
          <p:cNvSpPr txBox="1"/>
          <p:nvPr>
            <p:ph type="subTitle" idx="4"/>
          </p:nvPr>
        </p:nvSpPr>
        <p:spPr>
          <a:xfrm>
            <a:off x="7173364" y="4571051"/>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5 cm</a:t>
            </a:r>
            <a:endParaRPr sz="1600"/>
          </a:p>
        </p:txBody>
      </p:sp>
      <p:sp>
        <p:nvSpPr>
          <p:cNvPr id="1146" name="Google Shape;1146;p75"/>
          <p:cNvSpPr txBox="1"/>
          <p:nvPr>
            <p:ph type="subTitle" idx="4"/>
          </p:nvPr>
        </p:nvSpPr>
        <p:spPr>
          <a:xfrm>
            <a:off x="7724739" y="2828857"/>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5 cm</a:t>
            </a:r>
            <a:endParaRPr sz="1600"/>
          </a:p>
        </p:txBody>
      </p:sp>
      <p:sp>
        <p:nvSpPr>
          <p:cNvPr id="1147" name="Google Shape;1147;p75"/>
          <p:cNvSpPr txBox="1"/>
          <p:nvPr>
            <p:ph type="subTitle" idx="4"/>
          </p:nvPr>
        </p:nvSpPr>
        <p:spPr>
          <a:xfrm>
            <a:off x="6945130" y="4094625"/>
            <a:ext cx="4320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148" name="Google Shape;1148;p75"/>
          <p:cNvSpPr txBox="1"/>
          <p:nvPr>
            <p:ph type="subTitle" idx="4"/>
          </p:nvPr>
        </p:nvSpPr>
        <p:spPr>
          <a:xfrm>
            <a:off x="7173650" y="3104025"/>
            <a:ext cx="4320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149" name="Google Shape;1149;p75"/>
          <p:cNvSpPr txBox="1"/>
          <p:nvPr>
            <p:ph type="subTitle" idx="4"/>
          </p:nvPr>
        </p:nvSpPr>
        <p:spPr>
          <a:xfrm>
            <a:off x="7685812" y="3541983"/>
            <a:ext cx="558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150" name="Google Shape;1150;p75"/>
          <p:cNvSpPr txBox="1"/>
          <p:nvPr>
            <p:ph type="subTitle" idx="4"/>
          </p:nvPr>
        </p:nvSpPr>
        <p:spPr>
          <a:xfrm>
            <a:off x="7534182" y="4075383"/>
            <a:ext cx="558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pic>
        <p:nvPicPr>
          <p:cNvPr id="1151" name="Google Shape;1151;p75"/>
          <p:cNvPicPr preferRelativeResize="0"/>
          <p:nvPr/>
        </p:nvPicPr>
        <p:blipFill>
          <a:blip r:embed="rId3">
            <a:alphaModFix/>
          </a:blip>
          <a:stretch>
            <a:fillRect/>
          </a:stretch>
        </p:blipFill>
        <p:spPr>
          <a:xfrm>
            <a:off x="2491208" y="1791525"/>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55" name="Shape 1155"/>
        <p:cNvGrpSpPr/>
        <p:nvPr/>
      </p:nvGrpSpPr>
      <p:grpSpPr>
        <a:xfrm>
          <a:off x="0" y="0"/>
          <a:ext cx="0" cy="0"/>
        </a:xfrm>
      </p:grpSpPr>
      <p:sp>
        <p:nvSpPr>
          <p:cNvPr id="1156" name="Google Shape;1156;p76"/>
          <p:cNvSpPr txBox="1"/>
          <p:nvPr>
            <p:ph type="title"/>
          </p:nvPr>
        </p:nvSpPr>
        <p:spPr>
          <a:xfrm>
            <a:off x="324000" y="748782"/>
            <a:ext cx="8179200" cy="7635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Laba qaab ee waa .</a:t>
            </a:r>
            <a:endParaRPr/>
          </a:p>
          <a:p>
            <a:pPr marL="0" lvl="0" indent="0" algn="l" rtl="0">
              <a:spcBef>
                <a:spcPct val="0"/>
              </a:spcBef>
              <a:spcAft>
                <a:spcPct val="0"/>
              </a:spcAft>
              <a:buNone/>
              <a:defRPr/>
            </a:pPr>
            <a:r>
              <a:rPr lang="en-GB" sz="1100">
                <a:latin typeface="Lexend"/>
              </a:rPr>
              <a:t>Buuxi meesha bannaan.</a:t>
            </a:r>
            <a:endParaRPr/>
          </a:p>
        </p:txBody>
      </p:sp>
      <p:sp>
        <p:nvSpPr>
          <p:cNvPr id="1157" name="Google Shape;1157;p76"/>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Kala soocida isku mid (similarity) iyo isku mid (congruence)</a:t>
            </a:r>
            <a:endParaRPr/>
          </a:p>
        </p:txBody>
      </p:sp>
      <p:sp>
        <p:nvSpPr>
          <p:cNvPr id="1158" name="Google Shape;1158;p76"/>
          <p:cNvSpPr txBox="1"/>
          <p:nvPr>
            <p:ph type="subTitle" idx="1"/>
          </p:nvPr>
        </p:nvSpPr>
        <p:spPr>
          <a:xfrm>
            <a:off x="1034425" y="1837775"/>
            <a:ext cx="42804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isku mid (congruent)</a:t>
            </a:r>
            <a:endParaRPr/>
          </a:p>
        </p:txBody>
      </p:sp>
      <p:sp>
        <p:nvSpPr>
          <p:cNvPr id="1159" name="Google Shape;1159;p76"/>
          <p:cNvSpPr txBox="1"/>
          <p:nvPr>
            <p:ph type="subTitle" idx="3"/>
          </p:nvPr>
        </p:nvSpPr>
        <p:spPr>
          <a:xfrm>
            <a:off x="1034425" y="2794251"/>
            <a:ext cx="42804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isku mid (similar)</a:t>
            </a:r>
            <a:endParaRPr/>
          </a:p>
        </p:txBody>
      </p:sp>
      <p:sp>
        <p:nvSpPr>
          <p:cNvPr id="1160" name="Google Shape;1160;p76"/>
          <p:cNvSpPr txBox="1"/>
          <p:nvPr>
            <p:ph type="subTitle" idx="4"/>
          </p:nvPr>
        </p:nvSpPr>
        <p:spPr>
          <a:xfrm>
            <a:off x="1034425" y="3766974"/>
            <a:ext cx="42564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midna isku mid (congruent) ma aha, midna isku mid (similar) ma aha</a:t>
            </a:r>
            <a:endParaRPr/>
          </a:p>
        </p:txBody>
      </p:sp>
      <p:cxnSp>
        <p:nvCxnSpPr>
          <p:cNvPr id="1161" name="Google Shape;1161;p76"/>
          <p:cNvCxnSpPr/>
          <p:nvPr/>
        </p:nvCxnSpPr>
        <p:spPr>
          <a:xfrm>
            <a:off x="3017450" y="1054300"/>
            <a:ext cx="1708800" cy="0"/>
          </a:xfrm>
          <a:prstGeom prst="straightConnector1">
            <a:avLst/>
          </a:prstGeom>
          <a:noFill/>
          <a:ln w="38100" cap="flat" cmpd="sng">
            <a:solidFill>
              <a:schemeClr val="dk1"/>
            </a:solidFill>
            <a:prstDash val="solid"/>
            <a:round/>
            <a:headEnd type="none" w="med" len="med"/>
            <a:tailEnd type="none" w="med" len="med"/>
          </a:ln>
        </p:spPr>
      </p:cxnSp>
      <p:sp>
        <p:nvSpPr>
          <p:cNvPr id="1162" name="Google Shape;1162;p76"/>
          <p:cNvSpPr/>
          <p:nvPr/>
        </p:nvSpPr>
        <p:spPr>
          <a:xfrm>
            <a:off x="4995373" y="1308672"/>
            <a:ext cx="1576800" cy="11829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163" name="Google Shape;1163;p76"/>
          <p:cNvCxnSpPr/>
          <p:nvPr/>
        </p:nvCxnSpPr>
        <p:spPr>
          <a:xfrm rot="10800000">
            <a:off x="5581857" y="2491199"/>
            <a:ext cx="158100" cy="0"/>
          </a:xfrm>
          <a:prstGeom prst="straightConnector1">
            <a:avLst/>
          </a:prstGeom>
          <a:noFill/>
          <a:ln w="28575" cap="flat" cmpd="sng">
            <a:solidFill>
              <a:schemeClr val="dk1"/>
            </a:solidFill>
            <a:prstDash val="solid"/>
            <a:round/>
            <a:headEnd type="triangle" w="med" len="med"/>
            <a:tailEnd type="none" w="med" len="med"/>
          </a:ln>
        </p:spPr>
      </p:cxnSp>
      <p:cxnSp>
        <p:nvCxnSpPr>
          <p:cNvPr id="1164" name="Google Shape;1164;p76"/>
          <p:cNvCxnSpPr/>
          <p:nvPr/>
        </p:nvCxnSpPr>
        <p:spPr>
          <a:xfrm rot="10800000">
            <a:off x="5543694" y="1308103"/>
            <a:ext cx="158100" cy="0"/>
          </a:xfrm>
          <a:prstGeom prst="straightConnector1">
            <a:avLst/>
          </a:prstGeom>
          <a:noFill/>
          <a:ln w="28575" cap="flat" cmpd="sng">
            <a:solidFill>
              <a:schemeClr val="dk1"/>
            </a:solidFill>
            <a:prstDash val="solid"/>
            <a:round/>
            <a:headEnd type="triangle" w="med" len="med"/>
            <a:tailEnd type="none" w="med" len="med"/>
          </a:ln>
        </p:spPr>
      </p:cxnSp>
      <p:sp>
        <p:nvSpPr>
          <p:cNvPr id="1165" name="Google Shape;1165;p76"/>
          <p:cNvSpPr/>
          <p:nvPr/>
        </p:nvSpPr>
        <p:spPr>
          <a:xfrm>
            <a:off x="4833200" y="2305371"/>
            <a:ext cx="342600" cy="3426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66" name="Google Shape;1166;p76"/>
          <p:cNvSpPr/>
          <p:nvPr/>
        </p:nvSpPr>
        <p:spPr>
          <a:xfrm>
            <a:off x="5101621" y="1150201"/>
            <a:ext cx="342600" cy="3426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67" name="Google Shape;1167;p76"/>
          <p:cNvSpPr/>
          <p:nvPr/>
        </p:nvSpPr>
        <p:spPr>
          <a:xfrm flipH="1">
            <a:off x="6392850" y="2305371"/>
            <a:ext cx="342600" cy="3426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68" name="Google Shape;1168;p76"/>
          <p:cNvSpPr/>
          <p:nvPr/>
        </p:nvSpPr>
        <p:spPr>
          <a:xfrm flipH="1">
            <a:off x="6124429" y="1150201"/>
            <a:ext cx="342600" cy="3426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169" name="Google Shape;1169;p76"/>
          <p:cNvCxnSpPr/>
          <p:nvPr/>
        </p:nvCxnSpPr>
        <p:spPr>
          <a:xfrm>
            <a:off x="5296664" y="1170939"/>
            <a:ext cx="958500" cy="0"/>
          </a:xfrm>
          <a:prstGeom prst="straightConnector1">
            <a:avLst/>
          </a:prstGeom>
          <a:noFill/>
          <a:ln w="28575" cap="flat" cmpd="sng">
            <a:solidFill>
              <a:schemeClr val="dk1"/>
            </a:solidFill>
            <a:prstDash val="solid"/>
            <a:round/>
            <a:headEnd type="triangle" w="med" len="med"/>
            <a:tailEnd type="triangle" w="med" len="med"/>
          </a:ln>
        </p:spPr>
      </p:cxnSp>
      <p:cxnSp>
        <p:nvCxnSpPr>
          <p:cNvPr id="1170" name="Google Shape;1170;p76"/>
          <p:cNvCxnSpPr/>
          <p:nvPr/>
        </p:nvCxnSpPr>
        <p:spPr>
          <a:xfrm rot="10800000" flipH="1">
            <a:off x="4811575" y="1308000"/>
            <a:ext cx="2901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171" name="Google Shape;1171;p76"/>
          <p:cNvCxnSpPr/>
          <p:nvPr/>
        </p:nvCxnSpPr>
        <p:spPr>
          <a:xfrm rot="10800000">
            <a:off x="6487975" y="1308000"/>
            <a:ext cx="2901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172" name="Google Shape;1172;p76"/>
          <p:cNvCxnSpPr/>
          <p:nvPr/>
        </p:nvCxnSpPr>
        <p:spPr>
          <a:xfrm>
            <a:off x="4991864" y="2680507"/>
            <a:ext cx="1594800" cy="0"/>
          </a:xfrm>
          <a:prstGeom prst="straightConnector1">
            <a:avLst/>
          </a:prstGeom>
          <a:noFill/>
          <a:ln w="28575" cap="flat" cmpd="sng">
            <a:solidFill>
              <a:schemeClr val="dk1"/>
            </a:solidFill>
            <a:prstDash val="solid"/>
            <a:round/>
            <a:headEnd type="triangle" w="med" len="med"/>
            <a:tailEnd type="triangle" w="med" len="med"/>
          </a:ln>
        </p:spPr>
      </p:cxnSp>
      <p:sp>
        <p:nvSpPr>
          <p:cNvPr id="1173" name="Google Shape;1173;p76"/>
          <p:cNvSpPr txBox="1"/>
          <p:nvPr>
            <p:ph type="subTitle" idx="4"/>
          </p:nvPr>
        </p:nvSpPr>
        <p:spPr>
          <a:xfrm>
            <a:off x="5526201" y="913472"/>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4 cm</a:t>
            </a:r>
            <a:endParaRPr sz="1600"/>
          </a:p>
        </p:txBody>
      </p:sp>
      <p:sp>
        <p:nvSpPr>
          <p:cNvPr id="1174" name="Google Shape;1174;p76"/>
          <p:cNvSpPr txBox="1"/>
          <p:nvPr>
            <p:ph type="subTitle" idx="4"/>
          </p:nvPr>
        </p:nvSpPr>
        <p:spPr>
          <a:xfrm>
            <a:off x="5516580" y="2666072"/>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 cm</a:t>
            </a:r>
            <a:endParaRPr sz="1600"/>
          </a:p>
        </p:txBody>
      </p:sp>
      <p:sp>
        <p:nvSpPr>
          <p:cNvPr id="1175" name="Google Shape;1175;p76"/>
          <p:cNvSpPr txBox="1"/>
          <p:nvPr>
            <p:ph type="subTitle" idx="4"/>
          </p:nvPr>
        </p:nvSpPr>
        <p:spPr>
          <a:xfrm>
            <a:off x="4459401" y="1703566"/>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5 cm</a:t>
            </a:r>
            <a:endParaRPr sz="1600"/>
          </a:p>
        </p:txBody>
      </p:sp>
      <p:sp>
        <p:nvSpPr>
          <p:cNvPr id="1176" name="Google Shape;1176;p76"/>
          <p:cNvSpPr txBox="1"/>
          <p:nvPr>
            <p:ph type="subTitle" idx="4"/>
          </p:nvPr>
        </p:nvSpPr>
        <p:spPr>
          <a:xfrm>
            <a:off x="6698064" y="1703566"/>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5 cm</a:t>
            </a:r>
            <a:endParaRPr sz="1600"/>
          </a:p>
        </p:txBody>
      </p:sp>
      <p:sp>
        <p:nvSpPr>
          <p:cNvPr id="1177" name="Google Shape;1177;p76"/>
          <p:cNvSpPr txBox="1"/>
          <p:nvPr>
            <p:ph type="subTitle" idx="4"/>
          </p:nvPr>
        </p:nvSpPr>
        <p:spPr>
          <a:xfrm>
            <a:off x="5192530" y="2189625"/>
            <a:ext cx="4320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178" name="Google Shape;1178;p76"/>
          <p:cNvSpPr txBox="1"/>
          <p:nvPr>
            <p:ph type="subTitle" idx="4"/>
          </p:nvPr>
        </p:nvSpPr>
        <p:spPr>
          <a:xfrm>
            <a:off x="6106850" y="2189625"/>
            <a:ext cx="4320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179" name="Google Shape;1179;p76"/>
          <p:cNvSpPr txBox="1"/>
          <p:nvPr>
            <p:ph type="subTitle" idx="4"/>
          </p:nvPr>
        </p:nvSpPr>
        <p:spPr>
          <a:xfrm>
            <a:off x="5857012" y="1484583"/>
            <a:ext cx="558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180" name="Google Shape;1180;p76"/>
          <p:cNvSpPr txBox="1"/>
          <p:nvPr>
            <p:ph type="subTitle" idx="4"/>
          </p:nvPr>
        </p:nvSpPr>
        <p:spPr>
          <a:xfrm>
            <a:off x="5248182" y="1484583"/>
            <a:ext cx="558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pic>
        <p:nvPicPr>
          <p:cNvPr id="1181" name="Google Shape;1181;p76"/>
          <p:cNvPicPr preferRelativeResize="0"/>
          <p:nvPr/>
        </p:nvPicPr>
        <p:blipFill>
          <a:blip r:embed="rId3">
            <a:alphaModFix/>
          </a:blip>
          <a:stretch>
            <a:fillRect/>
          </a:stretch>
        </p:blipFill>
        <p:spPr>
          <a:xfrm>
            <a:off x="4665583" y="3949425"/>
            <a:ext cx="396000" cy="419100"/>
          </a:xfrm>
          <a:prstGeom prst="rect">
            <a:avLst/>
          </a:prstGeom>
          <a:noFill/>
          <a:ln>
            <a:noFill/>
          </a:ln>
        </p:spPr>
      </p:pic>
      <p:sp>
        <p:nvSpPr>
          <p:cNvPr id="1182" name="Google Shape;1182;p76"/>
          <p:cNvSpPr/>
          <p:nvPr/>
        </p:nvSpPr>
        <p:spPr>
          <a:xfrm>
            <a:off x="6158695" y="3213675"/>
            <a:ext cx="1860900" cy="11829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183" name="Google Shape;1183;p76"/>
          <p:cNvCxnSpPr/>
          <p:nvPr/>
        </p:nvCxnSpPr>
        <p:spPr>
          <a:xfrm rot="10800000">
            <a:off x="7003170" y="4396202"/>
            <a:ext cx="186600" cy="0"/>
          </a:xfrm>
          <a:prstGeom prst="straightConnector1">
            <a:avLst/>
          </a:prstGeom>
          <a:noFill/>
          <a:ln w="28575" cap="flat" cmpd="sng">
            <a:solidFill>
              <a:schemeClr val="dk1"/>
            </a:solidFill>
            <a:prstDash val="solid"/>
            <a:round/>
            <a:headEnd type="triangle" w="med" len="med"/>
            <a:tailEnd type="none" w="med" len="med"/>
          </a:ln>
        </p:spPr>
      </p:cxnSp>
      <p:cxnSp>
        <p:nvCxnSpPr>
          <p:cNvPr id="1184" name="Google Shape;1184;p76"/>
          <p:cNvCxnSpPr/>
          <p:nvPr/>
        </p:nvCxnSpPr>
        <p:spPr>
          <a:xfrm rot="10800000">
            <a:off x="6958134" y="3213106"/>
            <a:ext cx="186600" cy="0"/>
          </a:xfrm>
          <a:prstGeom prst="straightConnector1">
            <a:avLst/>
          </a:prstGeom>
          <a:noFill/>
          <a:ln w="28575" cap="flat" cmpd="sng">
            <a:solidFill>
              <a:schemeClr val="dk1"/>
            </a:solidFill>
            <a:prstDash val="solid"/>
            <a:round/>
            <a:headEnd type="triangle" w="med" len="med"/>
            <a:tailEnd type="none" w="med" len="med"/>
          </a:ln>
        </p:spPr>
      </p:cxnSp>
      <p:sp>
        <p:nvSpPr>
          <p:cNvPr id="1185" name="Google Shape;1185;p76"/>
          <p:cNvSpPr/>
          <p:nvPr/>
        </p:nvSpPr>
        <p:spPr>
          <a:xfrm>
            <a:off x="5967316" y="4210373"/>
            <a:ext cx="404400" cy="3426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86" name="Google Shape;1186;p76"/>
          <p:cNvSpPr/>
          <p:nvPr/>
        </p:nvSpPr>
        <p:spPr>
          <a:xfrm>
            <a:off x="6234936" y="3055203"/>
            <a:ext cx="404400" cy="3426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87" name="Google Shape;1187;p76"/>
          <p:cNvSpPr/>
          <p:nvPr/>
        </p:nvSpPr>
        <p:spPr>
          <a:xfrm flipH="1">
            <a:off x="7807740" y="4210373"/>
            <a:ext cx="404400" cy="3426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88" name="Google Shape;1188;p76"/>
          <p:cNvSpPr/>
          <p:nvPr/>
        </p:nvSpPr>
        <p:spPr>
          <a:xfrm flipH="1">
            <a:off x="7561768" y="3055203"/>
            <a:ext cx="404400" cy="3426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189" name="Google Shape;1189;p76"/>
          <p:cNvCxnSpPr/>
          <p:nvPr/>
        </p:nvCxnSpPr>
        <p:spPr>
          <a:xfrm>
            <a:off x="6514246" y="3075942"/>
            <a:ext cx="1131000" cy="0"/>
          </a:xfrm>
          <a:prstGeom prst="straightConnector1">
            <a:avLst/>
          </a:prstGeom>
          <a:noFill/>
          <a:ln w="28575" cap="flat" cmpd="sng">
            <a:solidFill>
              <a:schemeClr val="dk1"/>
            </a:solidFill>
            <a:prstDash val="solid"/>
            <a:round/>
            <a:headEnd type="triangle" w="med" len="med"/>
            <a:tailEnd type="triangle" w="med" len="med"/>
          </a:ln>
        </p:spPr>
      </p:cxnSp>
      <p:cxnSp>
        <p:nvCxnSpPr>
          <p:cNvPr id="1190" name="Google Shape;1190;p76"/>
          <p:cNvCxnSpPr/>
          <p:nvPr/>
        </p:nvCxnSpPr>
        <p:spPr>
          <a:xfrm rot="10800000" flipH="1">
            <a:off x="5941797" y="3213003"/>
            <a:ext cx="3423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191" name="Google Shape;1191;p76"/>
          <p:cNvCxnSpPr/>
          <p:nvPr/>
        </p:nvCxnSpPr>
        <p:spPr>
          <a:xfrm rot="10800000">
            <a:off x="7920142" y="3213003"/>
            <a:ext cx="3423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192" name="Google Shape;1192;p76"/>
          <p:cNvCxnSpPr/>
          <p:nvPr/>
        </p:nvCxnSpPr>
        <p:spPr>
          <a:xfrm>
            <a:off x="6154554" y="4585510"/>
            <a:ext cx="1881900" cy="0"/>
          </a:xfrm>
          <a:prstGeom prst="straightConnector1">
            <a:avLst/>
          </a:prstGeom>
          <a:noFill/>
          <a:ln w="28575" cap="flat" cmpd="sng">
            <a:solidFill>
              <a:schemeClr val="dk1"/>
            </a:solidFill>
            <a:prstDash val="solid"/>
            <a:round/>
            <a:headEnd type="triangle" w="med" len="med"/>
            <a:tailEnd type="triangle" w="med" len="med"/>
          </a:ln>
        </p:spPr>
      </p:cxnSp>
      <p:sp>
        <p:nvSpPr>
          <p:cNvPr id="1193" name="Google Shape;1193;p76"/>
          <p:cNvSpPr txBox="1"/>
          <p:nvPr>
            <p:ph type="subTitle" idx="4"/>
          </p:nvPr>
        </p:nvSpPr>
        <p:spPr>
          <a:xfrm>
            <a:off x="6785119" y="2818475"/>
            <a:ext cx="8535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 cm</a:t>
            </a:r>
            <a:endParaRPr sz="1600"/>
          </a:p>
        </p:txBody>
      </p:sp>
      <p:sp>
        <p:nvSpPr>
          <p:cNvPr id="1194" name="Google Shape;1194;p76"/>
          <p:cNvSpPr txBox="1"/>
          <p:nvPr>
            <p:ph type="subTitle" idx="4"/>
          </p:nvPr>
        </p:nvSpPr>
        <p:spPr>
          <a:xfrm>
            <a:off x="6926165" y="4571075"/>
            <a:ext cx="8535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 cm</a:t>
            </a:r>
            <a:endParaRPr sz="1600"/>
          </a:p>
        </p:txBody>
      </p:sp>
      <p:sp>
        <p:nvSpPr>
          <p:cNvPr id="1195" name="Google Shape;1195;p76"/>
          <p:cNvSpPr txBox="1"/>
          <p:nvPr>
            <p:ph type="subTitle" idx="4"/>
          </p:nvPr>
        </p:nvSpPr>
        <p:spPr>
          <a:xfrm>
            <a:off x="5526200" y="3608569"/>
            <a:ext cx="8535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5 cm</a:t>
            </a:r>
            <a:endParaRPr sz="1600"/>
          </a:p>
        </p:txBody>
      </p:sp>
      <p:sp>
        <p:nvSpPr>
          <p:cNvPr id="1196" name="Google Shape;1196;p76"/>
          <p:cNvSpPr txBox="1"/>
          <p:nvPr>
            <p:ph type="subTitle" idx="4"/>
          </p:nvPr>
        </p:nvSpPr>
        <p:spPr>
          <a:xfrm>
            <a:off x="8168022" y="3608569"/>
            <a:ext cx="8535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5 cm</a:t>
            </a:r>
            <a:endParaRPr sz="1600"/>
          </a:p>
        </p:txBody>
      </p:sp>
      <p:sp>
        <p:nvSpPr>
          <p:cNvPr id="1197" name="Google Shape;1197;p76"/>
          <p:cNvSpPr txBox="1"/>
          <p:nvPr>
            <p:ph type="subTitle" idx="4"/>
          </p:nvPr>
        </p:nvSpPr>
        <p:spPr>
          <a:xfrm>
            <a:off x="6391352" y="4094625"/>
            <a:ext cx="3960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198" name="Google Shape;1198;p76"/>
          <p:cNvSpPr txBox="1"/>
          <p:nvPr>
            <p:ph type="subTitle" idx="4"/>
          </p:nvPr>
        </p:nvSpPr>
        <p:spPr>
          <a:xfrm>
            <a:off x="7470336" y="4094628"/>
            <a:ext cx="5097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199" name="Google Shape;1199;p76"/>
          <p:cNvSpPr txBox="1"/>
          <p:nvPr>
            <p:ph type="subTitle" idx="4"/>
          </p:nvPr>
        </p:nvSpPr>
        <p:spPr>
          <a:xfrm>
            <a:off x="7317082" y="3384173"/>
            <a:ext cx="6588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200" name="Google Shape;1200;p76"/>
          <p:cNvSpPr txBox="1"/>
          <p:nvPr>
            <p:ph type="subTitle" idx="4"/>
          </p:nvPr>
        </p:nvSpPr>
        <p:spPr>
          <a:xfrm>
            <a:off x="6457032" y="3389585"/>
            <a:ext cx="6588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04" name="Shape 1204"/>
        <p:cNvGrpSpPr/>
        <p:nvPr/>
      </p:nvGrpSpPr>
      <p:grpSpPr>
        <a:xfrm>
          <a:off x="0" y="0"/>
          <a:ext cx="0" cy="0"/>
        </a:xfrm>
      </p:grpSpPr>
      <p:sp>
        <p:nvSpPr>
          <p:cNvPr id="1205" name="Google Shape;1205;p77"/>
          <p:cNvSpPr txBox="1"/>
          <p:nvPr>
            <p:ph type="title"/>
          </p:nvPr>
        </p:nvSpPr>
        <p:spPr>
          <a:xfrm>
            <a:off x="324000" y="748782"/>
            <a:ext cx="8179200" cy="7635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Labada qaab waa .</a:t>
            </a:r>
            <a:endParaRPr/>
          </a:p>
          <a:p>
            <a:pPr marL="0" lvl="0" indent="0" algn="l" rtl="0">
              <a:spcBef>
                <a:spcPct val="0"/>
              </a:spcBef>
              <a:spcAft>
                <a:spcPct val="0"/>
              </a:spcAft>
              <a:buNone/>
              <a:defRPr/>
            </a:pPr>
            <a:r>
              <a:rPr lang="en-GB" sz="1100">
                <a:latin typeface="Lexend"/>
              </a:rPr>
              <a:t>Buuxi meesha bannaan.</a:t>
            </a:r>
            <a:endParaRPr/>
          </a:p>
        </p:txBody>
      </p:sp>
      <p:sp>
        <p:nvSpPr>
          <p:cNvPr id="1206" name="Google Shape;1206;p77"/>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Kala soocida isku ekaanshaha (similarity) iyo isku qaabnimo (congruence)</a:t>
            </a:r>
            <a:endParaRPr/>
          </a:p>
        </p:txBody>
      </p:sp>
      <p:sp>
        <p:nvSpPr>
          <p:cNvPr id="1207" name="Google Shape;1207;p77"/>
          <p:cNvSpPr txBox="1"/>
          <p:nvPr>
            <p:ph type="subTitle" idx="1"/>
          </p:nvPr>
        </p:nvSpPr>
        <p:spPr>
          <a:xfrm>
            <a:off x="1034425" y="1837775"/>
            <a:ext cx="42804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isku qaab (congruent)</a:t>
            </a:r>
            <a:endParaRPr/>
          </a:p>
        </p:txBody>
      </p:sp>
      <p:sp>
        <p:nvSpPr>
          <p:cNvPr id="1208" name="Google Shape;1208;p77"/>
          <p:cNvSpPr txBox="1"/>
          <p:nvPr>
            <p:ph type="subTitle" idx="3"/>
          </p:nvPr>
        </p:nvSpPr>
        <p:spPr>
          <a:xfrm>
            <a:off x="1034425" y="2794251"/>
            <a:ext cx="42804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isku ekaansho (similar)</a:t>
            </a:r>
            <a:endParaRPr/>
          </a:p>
        </p:txBody>
      </p:sp>
      <p:sp>
        <p:nvSpPr>
          <p:cNvPr id="1209" name="Google Shape;1209;p77"/>
          <p:cNvSpPr txBox="1"/>
          <p:nvPr>
            <p:ph type="subTitle" idx="4"/>
          </p:nvPr>
        </p:nvSpPr>
        <p:spPr>
          <a:xfrm>
            <a:off x="1034425" y="3766974"/>
            <a:ext cx="42564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midna isku qaab (congruent) ma aha, midna isku ekaansho (similar) ma aha</a:t>
            </a:r>
            <a:endParaRPr/>
          </a:p>
        </p:txBody>
      </p:sp>
      <p:cxnSp>
        <p:nvCxnSpPr>
          <p:cNvPr id="1210" name="Google Shape;1210;p77"/>
          <p:cNvCxnSpPr/>
          <p:nvPr/>
        </p:nvCxnSpPr>
        <p:spPr>
          <a:xfrm>
            <a:off x="3017450" y="1054300"/>
            <a:ext cx="1708800" cy="0"/>
          </a:xfrm>
          <a:prstGeom prst="straightConnector1">
            <a:avLst/>
          </a:prstGeom>
          <a:noFill/>
          <a:ln w="38100" cap="flat" cmpd="sng">
            <a:solidFill>
              <a:schemeClr val="dk1"/>
            </a:solidFill>
            <a:prstDash val="solid"/>
            <a:round/>
            <a:headEnd type="none" w="med" len="med"/>
            <a:tailEnd type="none" w="med" len="med"/>
          </a:ln>
        </p:spPr>
      </p:cxnSp>
      <p:sp>
        <p:nvSpPr>
          <p:cNvPr id="1211" name="Google Shape;1211;p77"/>
          <p:cNvSpPr/>
          <p:nvPr/>
        </p:nvSpPr>
        <p:spPr>
          <a:xfrm>
            <a:off x="4995373" y="1308672"/>
            <a:ext cx="1576800" cy="11829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212" name="Google Shape;1212;p77"/>
          <p:cNvCxnSpPr/>
          <p:nvPr/>
        </p:nvCxnSpPr>
        <p:spPr>
          <a:xfrm rot="10800000">
            <a:off x="5581857" y="2491199"/>
            <a:ext cx="158100" cy="0"/>
          </a:xfrm>
          <a:prstGeom prst="straightConnector1">
            <a:avLst/>
          </a:prstGeom>
          <a:noFill/>
          <a:ln w="28575" cap="flat" cmpd="sng">
            <a:solidFill>
              <a:schemeClr val="dk1"/>
            </a:solidFill>
            <a:prstDash val="solid"/>
            <a:round/>
            <a:headEnd type="triangle" w="med" len="med"/>
            <a:tailEnd type="none" w="med" len="med"/>
          </a:ln>
        </p:spPr>
      </p:cxnSp>
      <p:cxnSp>
        <p:nvCxnSpPr>
          <p:cNvPr id="1213" name="Google Shape;1213;p77"/>
          <p:cNvCxnSpPr/>
          <p:nvPr/>
        </p:nvCxnSpPr>
        <p:spPr>
          <a:xfrm rot="10800000">
            <a:off x="5543694" y="1308103"/>
            <a:ext cx="158100" cy="0"/>
          </a:xfrm>
          <a:prstGeom prst="straightConnector1">
            <a:avLst/>
          </a:prstGeom>
          <a:noFill/>
          <a:ln w="28575" cap="flat" cmpd="sng">
            <a:solidFill>
              <a:schemeClr val="dk1"/>
            </a:solidFill>
            <a:prstDash val="solid"/>
            <a:round/>
            <a:headEnd type="triangle" w="med" len="med"/>
            <a:tailEnd type="none" w="med" len="med"/>
          </a:ln>
        </p:spPr>
      </p:cxnSp>
      <p:sp>
        <p:nvSpPr>
          <p:cNvPr id="1214" name="Google Shape;1214;p77"/>
          <p:cNvSpPr/>
          <p:nvPr/>
        </p:nvSpPr>
        <p:spPr>
          <a:xfrm>
            <a:off x="4833200" y="2305371"/>
            <a:ext cx="342600" cy="3426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15" name="Google Shape;1215;p77"/>
          <p:cNvSpPr/>
          <p:nvPr/>
        </p:nvSpPr>
        <p:spPr>
          <a:xfrm>
            <a:off x="5101621" y="1150201"/>
            <a:ext cx="342600" cy="3426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16" name="Google Shape;1216;p77"/>
          <p:cNvSpPr/>
          <p:nvPr/>
        </p:nvSpPr>
        <p:spPr>
          <a:xfrm flipH="1">
            <a:off x="6392850" y="2305371"/>
            <a:ext cx="342600" cy="3426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17" name="Google Shape;1217;p77"/>
          <p:cNvSpPr/>
          <p:nvPr/>
        </p:nvSpPr>
        <p:spPr>
          <a:xfrm flipH="1">
            <a:off x="6124429" y="1150201"/>
            <a:ext cx="342600" cy="3426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218" name="Google Shape;1218;p77"/>
          <p:cNvCxnSpPr/>
          <p:nvPr/>
        </p:nvCxnSpPr>
        <p:spPr>
          <a:xfrm>
            <a:off x="5296664" y="1170939"/>
            <a:ext cx="958500" cy="0"/>
          </a:xfrm>
          <a:prstGeom prst="straightConnector1">
            <a:avLst/>
          </a:prstGeom>
          <a:noFill/>
          <a:ln w="28575" cap="flat" cmpd="sng">
            <a:solidFill>
              <a:schemeClr val="dk1"/>
            </a:solidFill>
            <a:prstDash val="solid"/>
            <a:round/>
            <a:headEnd type="triangle" w="med" len="med"/>
            <a:tailEnd type="triangle" w="med" len="med"/>
          </a:ln>
        </p:spPr>
      </p:cxnSp>
      <p:cxnSp>
        <p:nvCxnSpPr>
          <p:cNvPr id="1219" name="Google Shape;1219;p77"/>
          <p:cNvCxnSpPr/>
          <p:nvPr/>
        </p:nvCxnSpPr>
        <p:spPr>
          <a:xfrm rot="10800000" flipH="1">
            <a:off x="4811575" y="1308000"/>
            <a:ext cx="2901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220" name="Google Shape;1220;p77"/>
          <p:cNvCxnSpPr/>
          <p:nvPr/>
        </p:nvCxnSpPr>
        <p:spPr>
          <a:xfrm rot="10800000">
            <a:off x="6487975" y="1308000"/>
            <a:ext cx="2901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221" name="Google Shape;1221;p77"/>
          <p:cNvCxnSpPr/>
          <p:nvPr/>
        </p:nvCxnSpPr>
        <p:spPr>
          <a:xfrm>
            <a:off x="4991864" y="2680507"/>
            <a:ext cx="1594800" cy="0"/>
          </a:xfrm>
          <a:prstGeom prst="straightConnector1">
            <a:avLst/>
          </a:prstGeom>
          <a:noFill/>
          <a:ln w="28575" cap="flat" cmpd="sng">
            <a:solidFill>
              <a:schemeClr val="dk1"/>
            </a:solidFill>
            <a:prstDash val="solid"/>
            <a:round/>
            <a:headEnd type="triangle" w="med" len="med"/>
            <a:tailEnd type="triangle" w="med" len="med"/>
          </a:ln>
        </p:spPr>
      </p:cxnSp>
      <p:sp>
        <p:nvSpPr>
          <p:cNvPr id="1222" name="Google Shape;1222;p77"/>
          <p:cNvSpPr txBox="1"/>
          <p:nvPr>
            <p:ph type="subTitle" idx="4"/>
          </p:nvPr>
        </p:nvSpPr>
        <p:spPr>
          <a:xfrm>
            <a:off x="5526201" y="913472"/>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4 cm</a:t>
            </a:r>
            <a:endParaRPr sz="1600"/>
          </a:p>
        </p:txBody>
      </p:sp>
      <p:sp>
        <p:nvSpPr>
          <p:cNvPr id="1223" name="Google Shape;1223;p77"/>
          <p:cNvSpPr txBox="1"/>
          <p:nvPr>
            <p:ph type="subTitle" idx="4"/>
          </p:nvPr>
        </p:nvSpPr>
        <p:spPr>
          <a:xfrm>
            <a:off x="5516580" y="2666072"/>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 cm</a:t>
            </a:r>
            <a:endParaRPr sz="1600"/>
          </a:p>
        </p:txBody>
      </p:sp>
      <p:sp>
        <p:nvSpPr>
          <p:cNvPr id="1224" name="Google Shape;1224;p77"/>
          <p:cNvSpPr txBox="1"/>
          <p:nvPr>
            <p:ph type="subTitle" idx="4"/>
          </p:nvPr>
        </p:nvSpPr>
        <p:spPr>
          <a:xfrm>
            <a:off x="4459401" y="1703566"/>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5 cm</a:t>
            </a:r>
            <a:endParaRPr sz="1600"/>
          </a:p>
        </p:txBody>
      </p:sp>
      <p:sp>
        <p:nvSpPr>
          <p:cNvPr id="1225" name="Google Shape;1225;p77"/>
          <p:cNvSpPr txBox="1"/>
          <p:nvPr>
            <p:ph type="subTitle" idx="4"/>
          </p:nvPr>
        </p:nvSpPr>
        <p:spPr>
          <a:xfrm>
            <a:off x="6698064" y="1703566"/>
            <a:ext cx="723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5 cm</a:t>
            </a:r>
            <a:endParaRPr sz="1600"/>
          </a:p>
        </p:txBody>
      </p:sp>
      <p:sp>
        <p:nvSpPr>
          <p:cNvPr id="1226" name="Google Shape;1226;p77"/>
          <p:cNvSpPr txBox="1"/>
          <p:nvPr>
            <p:ph type="subTitle" idx="4"/>
          </p:nvPr>
        </p:nvSpPr>
        <p:spPr>
          <a:xfrm>
            <a:off x="5192530" y="2189625"/>
            <a:ext cx="4320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227" name="Google Shape;1227;p77"/>
          <p:cNvSpPr txBox="1"/>
          <p:nvPr>
            <p:ph type="subTitle" idx="4"/>
          </p:nvPr>
        </p:nvSpPr>
        <p:spPr>
          <a:xfrm>
            <a:off x="6106850" y="2189625"/>
            <a:ext cx="4320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228" name="Google Shape;1228;p77"/>
          <p:cNvSpPr txBox="1"/>
          <p:nvPr>
            <p:ph type="subTitle" idx="4"/>
          </p:nvPr>
        </p:nvSpPr>
        <p:spPr>
          <a:xfrm>
            <a:off x="5857012" y="1484583"/>
            <a:ext cx="558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229" name="Google Shape;1229;p77"/>
          <p:cNvSpPr txBox="1"/>
          <p:nvPr>
            <p:ph type="subTitle" idx="4"/>
          </p:nvPr>
        </p:nvSpPr>
        <p:spPr>
          <a:xfrm>
            <a:off x="5248182" y="1484583"/>
            <a:ext cx="5583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pic>
        <p:nvPicPr>
          <p:cNvPr id="1230" name="Google Shape;1230;p77"/>
          <p:cNvPicPr preferRelativeResize="0"/>
          <p:nvPr/>
        </p:nvPicPr>
        <p:blipFill>
          <a:blip r:embed="rId3">
            <a:alphaModFix/>
          </a:blip>
          <a:stretch>
            <a:fillRect/>
          </a:stretch>
        </p:blipFill>
        <p:spPr>
          <a:xfrm>
            <a:off x="2031783" y="2700000"/>
            <a:ext cx="396000" cy="419100"/>
          </a:xfrm>
          <a:prstGeom prst="rect">
            <a:avLst/>
          </a:prstGeom>
          <a:noFill/>
          <a:ln>
            <a:noFill/>
          </a:ln>
        </p:spPr>
      </p:pic>
      <p:grpSp>
        <p:nvGrpSpPr>
          <p:cNvPr id="1231" name="Google Shape;1231;p77"/>
          <p:cNvGrpSpPr/>
          <p:nvPr/>
        </p:nvGrpSpPr>
        <p:grpSpPr>
          <a:xfrm rot="10800000">
            <a:off x="6501732" y="3251828"/>
            <a:ext cx="1602304" cy="1272976"/>
            <a:chOff x="6335575" y="3013179"/>
            <a:chExt cx="1966500" cy="1562126"/>
          </a:xfrm>
        </p:grpSpPr>
        <p:sp>
          <p:nvSpPr>
            <p:cNvPr id="1232" name="Google Shape;1232;p77"/>
            <p:cNvSpPr/>
            <p:nvPr/>
          </p:nvSpPr>
          <p:spPr>
            <a:xfrm>
              <a:off x="6519373" y="3213672"/>
              <a:ext cx="1576800" cy="11829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233" name="Google Shape;1233;p77"/>
            <p:cNvCxnSpPr/>
            <p:nvPr/>
          </p:nvCxnSpPr>
          <p:spPr>
            <a:xfrm rot="10800000">
              <a:off x="7105857" y="4396199"/>
              <a:ext cx="158100" cy="0"/>
            </a:xfrm>
            <a:prstGeom prst="straightConnector1">
              <a:avLst/>
            </a:prstGeom>
            <a:noFill/>
            <a:ln w="28575" cap="flat" cmpd="sng">
              <a:solidFill>
                <a:schemeClr val="dk1"/>
              </a:solidFill>
              <a:prstDash val="solid"/>
              <a:round/>
              <a:headEnd type="triangle" w="med" len="med"/>
              <a:tailEnd type="none" w="med" len="med"/>
            </a:ln>
          </p:spPr>
        </p:cxnSp>
        <p:cxnSp>
          <p:nvCxnSpPr>
            <p:cNvPr id="1234" name="Google Shape;1234;p77"/>
            <p:cNvCxnSpPr/>
            <p:nvPr/>
          </p:nvCxnSpPr>
          <p:spPr>
            <a:xfrm rot="10800000">
              <a:off x="7067694" y="3213103"/>
              <a:ext cx="158100" cy="0"/>
            </a:xfrm>
            <a:prstGeom prst="straightConnector1">
              <a:avLst/>
            </a:prstGeom>
            <a:noFill/>
            <a:ln w="28575" cap="flat" cmpd="sng">
              <a:solidFill>
                <a:schemeClr val="dk1"/>
              </a:solidFill>
              <a:prstDash val="solid"/>
              <a:round/>
              <a:headEnd type="triangle" w="med" len="med"/>
              <a:tailEnd type="none" w="med" len="med"/>
            </a:ln>
          </p:spPr>
        </p:cxnSp>
        <p:sp>
          <p:nvSpPr>
            <p:cNvPr id="1235" name="Google Shape;1235;p77"/>
            <p:cNvSpPr/>
            <p:nvPr/>
          </p:nvSpPr>
          <p:spPr>
            <a:xfrm>
              <a:off x="6345983" y="4174751"/>
              <a:ext cx="400800" cy="4005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36" name="Google Shape;1236;p77"/>
            <p:cNvSpPr/>
            <p:nvPr/>
          </p:nvSpPr>
          <p:spPr>
            <a:xfrm>
              <a:off x="6555535" y="3013179"/>
              <a:ext cx="466500" cy="4665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37" name="Google Shape;1237;p77"/>
            <p:cNvSpPr/>
            <p:nvPr/>
          </p:nvSpPr>
          <p:spPr>
            <a:xfrm flipH="1">
              <a:off x="7870871" y="4171805"/>
              <a:ext cx="403500" cy="403500"/>
            </a:xfrm>
            <a:prstGeom prst="arc">
              <a:avLst>
                <a:gd name="adj1" fmla="val 17165155"/>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38" name="Google Shape;1238;p77"/>
            <p:cNvSpPr/>
            <p:nvPr/>
          </p:nvSpPr>
          <p:spPr>
            <a:xfrm flipH="1">
              <a:off x="7599504" y="3027188"/>
              <a:ext cx="447600" cy="447300"/>
            </a:xfrm>
            <a:prstGeom prst="arc">
              <a:avLst>
                <a:gd name="adj1" fmla="val 21422408"/>
                <a:gd name="adj2" fmla="val 5679357"/>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239" name="Google Shape;1239;p77"/>
            <p:cNvCxnSpPr/>
            <p:nvPr/>
          </p:nvCxnSpPr>
          <p:spPr>
            <a:xfrm rot="10800000" flipH="1">
              <a:off x="6335575" y="3213000"/>
              <a:ext cx="2901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240" name="Google Shape;1240;p77"/>
            <p:cNvCxnSpPr/>
            <p:nvPr/>
          </p:nvCxnSpPr>
          <p:spPr>
            <a:xfrm rot="10800000">
              <a:off x="8011975" y="3213000"/>
              <a:ext cx="290100" cy="1145400"/>
            </a:xfrm>
            <a:prstGeom prst="straightConnector1">
              <a:avLst/>
            </a:prstGeom>
            <a:noFill/>
            <a:ln w="28575" cap="flat" cmpd="sng">
              <a:solidFill>
                <a:schemeClr val="dk1"/>
              </a:solidFill>
              <a:prstDash val="solid"/>
              <a:round/>
              <a:headEnd type="triangle" w="med" len="med"/>
              <a:tailEnd type="triangle" w="med" len="med"/>
            </a:ln>
          </p:spPr>
        </p:cxnSp>
        <p:cxnSp>
          <p:nvCxnSpPr>
            <p:cNvPr id="1241" name="Google Shape;1241;p77"/>
            <p:cNvCxnSpPr/>
            <p:nvPr/>
          </p:nvCxnSpPr>
          <p:spPr>
            <a:xfrm>
              <a:off x="6515864" y="4520131"/>
              <a:ext cx="1594800" cy="0"/>
            </a:xfrm>
            <a:prstGeom prst="straightConnector1">
              <a:avLst/>
            </a:prstGeom>
            <a:noFill/>
            <a:ln w="28575" cap="flat" cmpd="sng">
              <a:solidFill>
                <a:schemeClr val="dk1"/>
              </a:solidFill>
              <a:prstDash val="solid"/>
              <a:round/>
              <a:headEnd type="triangle" w="med" len="med"/>
              <a:tailEnd type="triangle" w="med" len="med"/>
            </a:ln>
          </p:spPr>
        </p:cxnSp>
      </p:grpSp>
      <p:sp>
        <p:nvSpPr>
          <p:cNvPr id="1242" name="Google Shape;1242;p77"/>
          <p:cNvSpPr txBox="1"/>
          <p:nvPr>
            <p:ph type="subTitle" idx="4"/>
          </p:nvPr>
        </p:nvSpPr>
        <p:spPr>
          <a:xfrm>
            <a:off x="7122883" y="3077351"/>
            <a:ext cx="589500" cy="26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3 cm</a:t>
            </a:r>
            <a:endParaRPr sz="1600"/>
          </a:p>
        </p:txBody>
      </p:sp>
      <p:sp>
        <p:nvSpPr>
          <p:cNvPr id="1243" name="Google Shape;1243;p77"/>
          <p:cNvSpPr txBox="1"/>
          <p:nvPr>
            <p:ph type="subTitle" idx="4"/>
          </p:nvPr>
        </p:nvSpPr>
        <p:spPr>
          <a:xfrm>
            <a:off x="7137446" y="4478755"/>
            <a:ext cx="589500" cy="26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2 cm</a:t>
            </a:r>
            <a:endParaRPr sz="1600"/>
          </a:p>
        </p:txBody>
      </p:sp>
      <p:sp>
        <p:nvSpPr>
          <p:cNvPr id="1244" name="Google Shape;1244;p77"/>
          <p:cNvSpPr txBox="1"/>
          <p:nvPr>
            <p:ph type="subTitle" idx="4"/>
          </p:nvPr>
        </p:nvSpPr>
        <p:spPr>
          <a:xfrm>
            <a:off x="5919800" y="3818600"/>
            <a:ext cx="700200" cy="26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2.5 cm</a:t>
            </a:r>
            <a:endParaRPr sz="1600"/>
          </a:p>
        </p:txBody>
      </p:sp>
      <p:sp>
        <p:nvSpPr>
          <p:cNvPr id="1245" name="Google Shape;1245;p77"/>
          <p:cNvSpPr txBox="1"/>
          <p:nvPr>
            <p:ph type="subTitle" idx="4"/>
          </p:nvPr>
        </p:nvSpPr>
        <p:spPr>
          <a:xfrm>
            <a:off x="8007273" y="3818600"/>
            <a:ext cx="762000" cy="26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2.5 cm</a:t>
            </a:r>
            <a:endParaRPr sz="1600"/>
          </a:p>
        </p:txBody>
      </p:sp>
      <p:sp>
        <p:nvSpPr>
          <p:cNvPr id="1246" name="Google Shape;1246;p77"/>
          <p:cNvSpPr txBox="1"/>
          <p:nvPr>
            <p:ph type="subTitle" idx="4"/>
          </p:nvPr>
        </p:nvSpPr>
        <p:spPr>
          <a:xfrm>
            <a:off x="6811280" y="3483630"/>
            <a:ext cx="351900" cy="26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247" name="Google Shape;1247;p77"/>
          <p:cNvSpPr txBox="1"/>
          <p:nvPr>
            <p:ph type="subTitle" idx="4"/>
          </p:nvPr>
        </p:nvSpPr>
        <p:spPr>
          <a:xfrm>
            <a:off x="7470028" y="3483630"/>
            <a:ext cx="351900" cy="26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248" name="Google Shape;1248;p77"/>
          <p:cNvSpPr txBox="1"/>
          <p:nvPr>
            <p:ph type="subTitle" idx="4"/>
          </p:nvPr>
        </p:nvSpPr>
        <p:spPr>
          <a:xfrm>
            <a:off x="7347204" y="3919138"/>
            <a:ext cx="558300" cy="26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249" name="Google Shape;1249;p77"/>
          <p:cNvSpPr txBox="1"/>
          <p:nvPr>
            <p:ph type="subTitle" idx="4"/>
          </p:nvPr>
        </p:nvSpPr>
        <p:spPr>
          <a:xfrm>
            <a:off x="6848207" y="3911619"/>
            <a:ext cx="558300" cy="26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cxnSp>
        <p:nvCxnSpPr>
          <p:cNvPr id="1250" name="Google Shape;1250;p77"/>
          <p:cNvCxnSpPr/>
          <p:nvPr/>
        </p:nvCxnSpPr>
        <p:spPr>
          <a:xfrm>
            <a:off x="6949966" y="4464407"/>
            <a:ext cx="762000" cy="0"/>
          </a:xfrm>
          <a:prstGeom prst="straightConnector1">
            <a:avLst/>
          </a:prstGeom>
          <a:noFill/>
          <a:ln w="28575" cap="flat" cmpd="sng">
            <a:solidFill>
              <a:schemeClr val="dk1"/>
            </a:solidFill>
            <a:prstDash val="solid"/>
            <a:round/>
            <a:headEnd type="triangle" w="med" len="med"/>
            <a:tailEnd type="triangl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54" name="Shape 1254"/>
        <p:cNvGrpSpPr/>
        <p:nvPr/>
      </p:nvGrpSpPr>
      <p:grpSpPr>
        <a:xfrm>
          <a:off x="0" y="0"/>
          <a:ext cx="0" cy="0"/>
        </a:xfrm>
      </p:grpSpPr>
      <p:sp>
        <p:nvSpPr>
          <p:cNvPr id="1255" name="Google Shape;1255;p78"/>
          <p:cNvSpPr/>
          <p:nvPr/>
        </p:nvSpPr>
        <p:spPr>
          <a:xfrm>
            <a:off x="5669733" y="1716557"/>
            <a:ext cx="3019500" cy="19329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56" name="Google Shape;1256;p78"/>
          <p:cNvSpPr txBox="1"/>
          <p:nvPr>
            <p:ph type="body" idx="1"/>
          </p:nvPr>
        </p:nvSpPr>
        <p:spPr>
          <a:xfrm>
            <a:off x="324000" y="759300"/>
            <a:ext cx="7858200" cy="271800"/>
          </a:xfrm>
          <a:prstGeom prst="rect">
            <a:avLst/>
          </a:prstGeom>
        </p:spPr>
        <p:txBody>
          <a:bodyPr spcFirstLastPara="1" wrap="square" lIns="0" tIns="0" rIns="0" bIns="0" anchor="t" anchorCtr="0">
            <a:normAutofit/>
          </a:bodyPr>
          <a:lstStyle/>
          <a:p>
            <a:pPr marL="266400" lvl="0" indent="-266400" algn="l" rtl="0">
              <a:spcBef>
                <a:spcPct val="0"/>
              </a:spcBef>
              <a:spcAft>
                <a:spcPts val="1000"/>
              </a:spcAft>
              <a:buNone/>
            </a:pPr>
            <a:r>
              <a:rPr lang="en-GB" sz="1400">
                <a:latin typeface="Lexend"/>
              </a:rPr>
              <a:t>1) Qaab kasta la barbar dhig Qaabka A oo ku qor xuruufta B ilaa F jaantuska Venn (Venn diagram).</a:t>
            </a:r>
            <a:endParaRPr sz="1800"/>
          </a:p>
        </p:txBody>
      </p:sp>
      <p:sp>
        <p:nvSpPr>
          <p:cNvPr id="1257" name="Google Shape;1257;p7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Kala soocida isku ekaanshaha (similarity) iyo isku qaabnimo (congruence)</a:t>
            </a:r>
            <a:endParaRPr/>
          </a:p>
        </p:txBody>
      </p:sp>
      <p:sp>
        <p:nvSpPr>
          <p:cNvPr id="1258" name="Google Shape;1258;p78"/>
          <p:cNvSpPr/>
          <p:nvPr/>
        </p:nvSpPr>
        <p:spPr>
          <a:xfrm>
            <a:off x="6007601" y="1815328"/>
            <a:ext cx="1876500" cy="1756500"/>
          </a:xfrm>
          <a:prstGeom prst="ellipse">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59" name="Google Shape;1259;p78"/>
          <p:cNvSpPr/>
          <p:nvPr/>
        </p:nvSpPr>
        <p:spPr>
          <a:xfrm>
            <a:off x="6039933" y="2192073"/>
            <a:ext cx="1071600" cy="1002900"/>
          </a:xfrm>
          <a:prstGeom prst="ellipse">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60" name="Google Shape;1260;p78"/>
          <p:cNvSpPr txBox="1"/>
          <p:nvPr>
            <p:ph type="body" idx="4294967295"/>
          </p:nvPr>
        </p:nvSpPr>
        <p:spPr>
          <a:xfrm>
            <a:off x="5450852" y="1346850"/>
            <a:ext cx="1578300" cy="22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isku qaab (congruent) A</a:t>
            </a:r>
            <a:endParaRPr sz="1600"/>
          </a:p>
        </p:txBody>
      </p:sp>
      <p:sp>
        <p:nvSpPr>
          <p:cNvPr id="1261" name="Google Shape;1261;p78"/>
          <p:cNvSpPr txBox="1"/>
          <p:nvPr>
            <p:ph type="body" idx="4294967295"/>
          </p:nvPr>
        </p:nvSpPr>
        <p:spPr>
          <a:xfrm>
            <a:off x="7439906" y="1364200"/>
            <a:ext cx="1148700" cy="22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isku ekaansho (similar) A</a:t>
            </a:r>
            <a:endParaRPr sz="1600"/>
          </a:p>
        </p:txBody>
      </p:sp>
      <p:sp>
        <p:nvSpPr>
          <p:cNvPr id="1262" name="Google Shape;1262;p78"/>
          <p:cNvSpPr txBox="1"/>
          <p:nvPr>
            <p:ph type="body" idx="4294967295"/>
          </p:nvPr>
        </p:nvSpPr>
        <p:spPr>
          <a:xfrm>
            <a:off x="7317000" y="3766800"/>
            <a:ext cx="1578300" cy="1002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midna isku qaab (congruent) A ma aha, midna isku ekaansho (similar) A ma aha</a:t>
            </a:r>
            <a:endParaRPr sz="1600"/>
          </a:p>
        </p:txBody>
      </p:sp>
      <p:cxnSp>
        <p:nvCxnSpPr>
          <p:cNvPr id="1263" name="Google Shape;1263;p78"/>
          <p:cNvCxnSpPr>
            <a:stCxn id="1260" idx="2"/>
          </p:cNvCxnSpPr>
          <p:nvPr/>
        </p:nvCxnSpPr>
        <p:spPr>
          <a:xfrm>
            <a:off x="6240002" y="1573050"/>
            <a:ext cx="230700" cy="864900"/>
          </a:xfrm>
          <a:prstGeom prst="straightConnector1">
            <a:avLst/>
          </a:prstGeom>
          <a:noFill/>
          <a:ln w="38100" cap="flat" cmpd="sng">
            <a:solidFill>
              <a:schemeClr val="dk1"/>
            </a:solidFill>
            <a:prstDash val="solid"/>
            <a:round/>
            <a:headEnd type="none" w="med" len="med"/>
            <a:tailEnd type="none" w="med" len="med"/>
          </a:ln>
        </p:spPr>
      </p:cxnSp>
      <p:cxnSp>
        <p:nvCxnSpPr>
          <p:cNvPr id="1264" name="Google Shape;1264;p78"/>
          <p:cNvCxnSpPr/>
          <p:nvPr/>
        </p:nvCxnSpPr>
        <p:spPr>
          <a:xfrm flipH="1">
            <a:off x="7289900" y="1605425"/>
            <a:ext cx="276300" cy="443700"/>
          </a:xfrm>
          <a:prstGeom prst="straightConnector1">
            <a:avLst/>
          </a:prstGeom>
          <a:noFill/>
          <a:ln w="38100" cap="flat" cmpd="sng">
            <a:solidFill>
              <a:schemeClr val="dk1"/>
            </a:solidFill>
            <a:prstDash val="solid"/>
            <a:round/>
            <a:headEnd type="none" w="med" len="med"/>
            <a:tailEnd type="none" w="med" len="med"/>
          </a:ln>
        </p:spPr>
      </p:cxnSp>
      <p:cxnSp>
        <p:nvCxnSpPr>
          <p:cNvPr id="1265" name="Google Shape;1265;p78"/>
          <p:cNvCxnSpPr/>
          <p:nvPr/>
        </p:nvCxnSpPr>
        <p:spPr>
          <a:xfrm flipH="1">
            <a:off x="7720325" y="3492500"/>
            <a:ext cx="353400" cy="282300"/>
          </a:xfrm>
          <a:prstGeom prst="straightConnector1">
            <a:avLst/>
          </a:prstGeom>
          <a:noFill/>
          <a:ln w="38100" cap="flat" cmpd="sng">
            <a:solidFill>
              <a:schemeClr val="dk1"/>
            </a:solidFill>
            <a:prstDash val="solid"/>
            <a:round/>
            <a:headEnd type="none" w="med" len="med"/>
            <a:tailEnd type="none" w="med" len="med"/>
          </a:ln>
        </p:spPr>
      </p:cxnSp>
      <p:grpSp>
        <p:nvGrpSpPr>
          <p:cNvPr id="1266" name="Google Shape;1266;p78"/>
          <p:cNvGrpSpPr/>
          <p:nvPr/>
        </p:nvGrpSpPr>
        <p:grpSpPr>
          <a:xfrm>
            <a:off x="868120" y="1477529"/>
            <a:ext cx="770726" cy="1186277"/>
            <a:chOff x="836175" y="1436571"/>
            <a:chExt cx="908875" cy="1398912"/>
          </a:xfrm>
        </p:grpSpPr>
        <p:sp>
          <p:nvSpPr>
            <p:cNvPr id="1267" name="Google Shape;1267;p78"/>
            <p:cNvSpPr/>
            <p:nvPr/>
          </p:nvSpPr>
          <p:spPr>
            <a:xfrm>
              <a:off x="952500" y="1442100"/>
              <a:ext cx="777900" cy="1257900"/>
            </a:xfrm>
            <a:prstGeom prst="rect">
              <a:avLst/>
            </a:prstGeom>
            <a:solidFill>
              <a:srgbClr val="EBEDFE"/>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268" name="Google Shape;1268;p78"/>
            <p:cNvCxnSpPr/>
            <p:nvPr/>
          </p:nvCxnSpPr>
          <p:spPr>
            <a:xfrm flipH="1">
              <a:off x="836175" y="1446925"/>
              <a:ext cx="0" cy="1250700"/>
            </a:xfrm>
            <a:prstGeom prst="straightConnector1">
              <a:avLst/>
            </a:prstGeom>
            <a:noFill/>
            <a:ln w="19050" cap="flat" cmpd="sng">
              <a:solidFill>
                <a:schemeClr val="dk1"/>
              </a:solidFill>
              <a:prstDash val="solid"/>
              <a:round/>
              <a:headEnd type="triangle" w="med" len="med"/>
              <a:tailEnd type="triangle" w="med" len="med"/>
            </a:ln>
          </p:spPr>
        </p:cxnSp>
        <p:cxnSp>
          <p:nvCxnSpPr>
            <p:cNvPr id="1269" name="Google Shape;1269;p78"/>
            <p:cNvCxnSpPr/>
            <p:nvPr/>
          </p:nvCxnSpPr>
          <p:spPr>
            <a:xfrm rot="10800000">
              <a:off x="952150" y="2835483"/>
              <a:ext cx="792900" cy="0"/>
            </a:xfrm>
            <a:prstGeom prst="straightConnector1">
              <a:avLst/>
            </a:prstGeom>
            <a:noFill/>
            <a:ln w="19050" cap="flat" cmpd="sng">
              <a:solidFill>
                <a:schemeClr val="dk1"/>
              </a:solidFill>
              <a:prstDash val="solid"/>
              <a:round/>
              <a:headEnd type="triangle" w="med" len="med"/>
              <a:tailEnd type="triangle" w="med" len="med"/>
            </a:ln>
          </p:spPr>
        </p:cxnSp>
        <p:grpSp>
          <p:nvGrpSpPr>
            <p:cNvPr id="1270" name="Google Shape;1270;p78"/>
            <p:cNvGrpSpPr/>
            <p:nvPr/>
          </p:nvGrpSpPr>
          <p:grpSpPr>
            <a:xfrm>
              <a:off x="963306" y="2574128"/>
              <a:ext cx="113825" cy="113825"/>
              <a:chOff x="2094050" y="1581258"/>
              <a:chExt cx="145500" cy="145500"/>
            </a:xfrm>
          </p:grpSpPr>
          <p:cxnSp>
            <p:nvCxnSpPr>
              <p:cNvPr id="1271" name="Google Shape;1271;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272" name="Google Shape;1272;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273" name="Google Shape;1273;p78"/>
            <p:cNvGrpSpPr/>
            <p:nvPr/>
          </p:nvGrpSpPr>
          <p:grpSpPr>
            <a:xfrm flipH="1">
              <a:off x="1616449" y="2574128"/>
              <a:ext cx="113825" cy="113825"/>
              <a:chOff x="2094050" y="1581258"/>
              <a:chExt cx="145500" cy="145500"/>
            </a:xfrm>
          </p:grpSpPr>
          <p:cxnSp>
            <p:nvCxnSpPr>
              <p:cNvPr id="1274" name="Google Shape;1274;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275" name="Google Shape;1275;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276" name="Google Shape;1276;p78"/>
            <p:cNvGrpSpPr/>
            <p:nvPr/>
          </p:nvGrpSpPr>
          <p:grpSpPr>
            <a:xfrm rot="10800000">
              <a:off x="1621891" y="1436571"/>
              <a:ext cx="113825" cy="113825"/>
              <a:chOff x="2094050" y="1581258"/>
              <a:chExt cx="145500" cy="145500"/>
            </a:xfrm>
          </p:grpSpPr>
          <p:cxnSp>
            <p:nvCxnSpPr>
              <p:cNvPr id="1277" name="Google Shape;1277;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278" name="Google Shape;1278;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279" name="Google Shape;1279;p78"/>
            <p:cNvGrpSpPr/>
            <p:nvPr/>
          </p:nvGrpSpPr>
          <p:grpSpPr>
            <a:xfrm rot="10800000" flipH="1">
              <a:off x="952420" y="1436571"/>
              <a:ext cx="113825" cy="113825"/>
              <a:chOff x="2094050" y="1581258"/>
              <a:chExt cx="145500" cy="145500"/>
            </a:xfrm>
          </p:grpSpPr>
          <p:cxnSp>
            <p:nvCxnSpPr>
              <p:cNvPr id="1280" name="Google Shape;1280;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281" name="Google Shape;1281;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sp>
        <p:nvSpPr>
          <p:cNvPr id="1282" name="Google Shape;1282;p78"/>
          <p:cNvSpPr txBox="1"/>
          <p:nvPr>
            <p:ph type="body" idx="4294967295"/>
          </p:nvPr>
        </p:nvSpPr>
        <p:spPr>
          <a:xfrm>
            <a:off x="378975" y="1913350"/>
            <a:ext cx="4893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 cm</a:t>
            </a:r>
            <a:endParaRPr sz="1600"/>
          </a:p>
        </p:txBody>
      </p:sp>
      <p:sp>
        <p:nvSpPr>
          <p:cNvPr id="1283" name="Google Shape;1283;p78"/>
          <p:cNvSpPr txBox="1"/>
          <p:nvPr>
            <p:ph type="body" idx="4294967295"/>
          </p:nvPr>
        </p:nvSpPr>
        <p:spPr>
          <a:xfrm>
            <a:off x="1073289" y="2691562"/>
            <a:ext cx="5451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4 cm</a:t>
            </a:r>
            <a:endParaRPr sz="1600"/>
          </a:p>
        </p:txBody>
      </p:sp>
      <p:sp>
        <p:nvSpPr>
          <p:cNvPr id="1284" name="Google Shape;1284;p78"/>
          <p:cNvSpPr txBox="1"/>
          <p:nvPr>
            <p:ph type="body" idx="4294967295"/>
          </p:nvPr>
        </p:nvSpPr>
        <p:spPr>
          <a:xfrm>
            <a:off x="1214888" y="1887150"/>
            <a:ext cx="1632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A</a:t>
            </a:r>
            <a:endParaRPr sz="1900"/>
          </a:p>
        </p:txBody>
      </p:sp>
      <p:grpSp>
        <p:nvGrpSpPr>
          <p:cNvPr id="1285" name="Google Shape;1285;p78"/>
          <p:cNvGrpSpPr/>
          <p:nvPr/>
        </p:nvGrpSpPr>
        <p:grpSpPr>
          <a:xfrm rot="3086363">
            <a:off x="997639" y="3217639"/>
            <a:ext cx="779876" cy="1197227"/>
            <a:chOff x="825395" y="1423674"/>
            <a:chExt cx="919655" cy="1411809"/>
          </a:xfrm>
        </p:grpSpPr>
        <p:sp>
          <p:nvSpPr>
            <p:cNvPr id="1286" name="Google Shape;1286;p78"/>
            <p:cNvSpPr/>
            <p:nvPr/>
          </p:nvSpPr>
          <p:spPr>
            <a:xfrm>
              <a:off x="952500" y="1442100"/>
              <a:ext cx="777900" cy="12579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287" name="Google Shape;1287;p78"/>
            <p:cNvCxnSpPr/>
            <p:nvPr/>
          </p:nvCxnSpPr>
          <p:spPr>
            <a:xfrm flipH="1">
              <a:off x="825395" y="1423674"/>
              <a:ext cx="0" cy="1250700"/>
            </a:xfrm>
            <a:prstGeom prst="straightConnector1">
              <a:avLst/>
            </a:prstGeom>
            <a:noFill/>
            <a:ln w="19050" cap="flat" cmpd="sng">
              <a:solidFill>
                <a:schemeClr val="dk1"/>
              </a:solidFill>
              <a:prstDash val="solid"/>
              <a:round/>
              <a:headEnd type="triangle" w="med" len="med"/>
              <a:tailEnd type="triangle" w="med" len="med"/>
            </a:ln>
          </p:spPr>
        </p:cxnSp>
        <p:cxnSp>
          <p:nvCxnSpPr>
            <p:cNvPr id="1288" name="Google Shape;1288;p78"/>
            <p:cNvCxnSpPr/>
            <p:nvPr/>
          </p:nvCxnSpPr>
          <p:spPr>
            <a:xfrm rot="10800000">
              <a:off x="952150" y="2835483"/>
              <a:ext cx="792900" cy="0"/>
            </a:xfrm>
            <a:prstGeom prst="straightConnector1">
              <a:avLst/>
            </a:prstGeom>
            <a:noFill/>
            <a:ln w="19050" cap="flat" cmpd="sng">
              <a:solidFill>
                <a:schemeClr val="dk1"/>
              </a:solidFill>
              <a:prstDash val="solid"/>
              <a:round/>
              <a:headEnd type="triangle" w="med" len="med"/>
              <a:tailEnd type="triangle" w="med" len="med"/>
            </a:ln>
          </p:spPr>
        </p:cxnSp>
        <p:grpSp>
          <p:nvGrpSpPr>
            <p:cNvPr id="1289" name="Google Shape;1289;p78"/>
            <p:cNvGrpSpPr/>
            <p:nvPr/>
          </p:nvGrpSpPr>
          <p:grpSpPr>
            <a:xfrm>
              <a:off x="963306" y="2574128"/>
              <a:ext cx="113825" cy="113825"/>
              <a:chOff x="2094050" y="1581258"/>
              <a:chExt cx="145500" cy="145500"/>
            </a:xfrm>
          </p:grpSpPr>
          <p:cxnSp>
            <p:nvCxnSpPr>
              <p:cNvPr id="1290" name="Google Shape;1290;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291" name="Google Shape;1291;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292" name="Google Shape;1292;p78"/>
            <p:cNvGrpSpPr/>
            <p:nvPr/>
          </p:nvGrpSpPr>
          <p:grpSpPr>
            <a:xfrm flipH="1">
              <a:off x="1616449" y="2574128"/>
              <a:ext cx="113825" cy="113825"/>
              <a:chOff x="2094050" y="1581258"/>
              <a:chExt cx="145500" cy="145500"/>
            </a:xfrm>
          </p:grpSpPr>
          <p:cxnSp>
            <p:nvCxnSpPr>
              <p:cNvPr id="1293" name="Google Shape;1293;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294" name="Google Shape;1294;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295" name="Google Shape;1295;p78"/>
            <p:cNvGrpSpPr/>
            <p:nvPr/>
          </p:nvGrpSpPr>
          <p:grpSpPr>
            <a:xfrm rot="10800000">
              <a:off x="1621891" y="1436571"/>
              <a:ext cx="113825" cy="113825"/>
              <a:chOff x="2094050" y="1581258"/>
              <a:chExt cx="145500" cy="145500"/>
            </a:xfrm>
          </p:grpSpPr>
          <p:cxnSp>
            <p:nvCxnSpPr>
              <p:cNvPr id="1296" name="Google Shape;1296;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297" name="Google Shape;1297;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298" name="Google Shape;1298;p78"/>
            <p:cNvGrpSpPr/>
            <p:nvPr/>
          </p:nvGrpSpPr>
          <p:grpSpPr>
            <a:xfrm rot="10800000" flipH="1">
              <a:off x="952420" y="1436571"/>
              <a:ext cx="113825" cy="113825"/>
              <a:chOff x="2094050" y="1581258"/>
              <a:chExt cx="145500" cy="145500"/>
            </a:xfrm>
          </p:grpSpPr>
          <p:cxnSp>
            <p:nvCxnSpPr>
              <p:cNvPr id="1299" name="Google Shape;1299;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00" name="Google Shape;1300;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sp>
        <p:nvSpPr>
          <p:cNvPr id="1301" name="Google Shape;1301;p78"/>
          <p:cNvSpPr txBox="1"/>
          <p:nvPr>
            <p:ph type="body" idx="4294967295"/>
          </p:nvPr>
        </p:nvSpPr>
        <p:spPr>
          <a:xfrm>
            <a:off x="728835" y="3229561"/>
            <a:ext cx="5451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 cm</a:t>
            </a:r>
            <a:endParaRPr sz="1600"/>
          </a:p>
        </p:txBody>
      </p:sp>
      <p:sp>
        <p:nvSpPr>
          <p:cNvPr id="1302" name="Google Shape;1302;p78"/>
          <p:cNvSpPr txBox="1"/>
          <p:nvPr>
            <p:ph type="body" idx="4294967295"/>
          </p:nvPr>
        </p:nvSpPr>
        <p:spPr>
          <a:xfrm>
            <a:off x="376279" y="4201020"/>
            <a:ext cx="5781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4 cm</a:t>
            </a:r>
            <a:endParaRPr sz="1600"/>
          </a:p>
        </p:txBody>
      </p:sp>
      <p:grpSp>
        <p:nvGrpSpPr>
          <p:cNvPr id="1303" name="Google Shape;1303;p78"/>
          <p:cNvGrpSpPr/>
          <p:nvPr/>
        </p:nvGrpSpPr>
        <p:grpSpPr>
          <a:xfrm rot="-5400000">
            <a:off x="3027322" y="3221429"/>
            <a:ext cx="1108791" cy="1731595"/>
            <a:chOff x="878672" y="1347086"/>
            <a:chExt cx="866378" cy="1352914"/>
          </a:xfrm>
        </p:grpSpPr>
        <p:sp>
          <p:nvSpPr>
            <p:cNvPr id="1304" name="Google Shape;1304;p78"/>
            <p:cNvSpPr/>
            <p:nvPr/>
          </p:nvSpPr>
          <p:spPr>
            <a:xfrm>
              <a:off x="952500" y="1442100"/>
              <a:ext cx="777900" cy="12579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05" name="Google Shape;1305;p78"/>
            <p:cNvCxnSpPr/>
            <p:nvPr/>
          </p:nvCxnSpPr>
          <p:spPr>
            <a:xfrm flipH="1">
              <a:off x="878672" y="1446925"/>
              <a:ext cx="0" cy="1250700"/>
            </a:xfrm>
            <a:prstGeom prst="straightConnector1">
              <a:avLst/>
            </a:prstGeom>
            <a:noFill/>
            <a:ln w="19050" cap="flat" cmpd="sng">
              <a:solidFill>
                <a:schemeClr val="dk1"/>
              </a:solidFill>
              <a:prstDash val="solid"/>
              <a:round/>
              <a:headEnd type="triangle" w="med" len="med"/>
              <a:tailEnd type="triangle" w="med" len="med"/>
            </a:ln>
          </p:spPr>
        </p:cxnSp>
        <p:cxnSp>
          <p:nvCxnSpPr>
            <p:cNvPr id="1306" name="Google Shape;1306;p78"/>
            <p:cNvCxnSpPr/>
            <p:nvPr/>
          </p:nvCxnSpPr>
          <p:spPr>
            <a:xfrm rot="10800000">
              <a:off x="952150" y="1347086"/>
              <a:ext cx="792900" cy="0"/>
            </a:xfrm>
            <a:prstGeom prst="straightConnector1">
              <a:avLst/>
            </a:prstGeom>
            <a:noFill/>
            <a:ln w="19050" cap="flat" cmpd="sng">
              <a:solidFill>
                <a:schemeClr val="dk1"/>
              </a:solidFill>
              <a:prstDash val="solid"/>
              <a:round/>
              <a:headEnd type="triangle" w="med" len="med"/>
              <a:tailEnd type="triangle" w="med" len="med"/>
            </a:ln>
          </p:spPr>
        </p:cxnSp>
        <p:grpSp>
          <p:nvGrpSpPr>
            <p:cNvPr id="1307" name="Google Shape;1307;p78"/>
            <p:cNvGrpSpPr/>
            <p:nvPr/>
          </p:nvGrpSpPr>
          <p:grpSpPr>
            <a:xfrm>
              <a:off x="963306" y="2578945"/>
              <a:ext cx="113825" cy="113825"/>
              <a:chOff x="2094050" y="1587416"/>
              <a:chExt cx="145500" cy="145500"/>
            </a:xfrm>
          </p:grpSpPr>
          <p:cxnSp>
            <p:nvCxnSpPr>
              <p:cNvPr id="1308" name="Google Shape;1308;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09" name="Google Shape;1309;p78"/>
              <p:cNvCxnSpPr/>
              <p:nvPr/>
            </p:nvCxnSpPr>
            <p:spPr>
              <a:xfrm rot="5400000">
                <a:off x="2155708" y="1660166"/>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310" name="Google Shape;1310;p78"/>
            <p:cNvGrpSpPr/>
            <p:nvPr/>
          </p:nvGrpSpPr>
          <p:grpSpPr>
            <a:xfrm flipH="1">
              <a:off x="1616449" y="2578945"/>
              <a:ext cx="113825" cy="113825"/>
              <a:chOff x="2094050" y="1587416"/>
              <a:chExt cx="145500" cy="145500"/>
            </a:xfrm>
          </p:grpSpPr>
          <p:cxnSp>
            <p:nvCxnSpPr>
              <p:cNvPr id="1311" name="Google Shape;1311;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12" name="Google Shape;1312;p78"/>
              <p:cNvCxnSpPr/>
              <p:nvPr/>
            </p:nvCxnSpPr>
            <p:spPr>
              <a:xfrm rot="5400000">
                <a:off x="2155708" y="1660166"/>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313" name="Google Shape;1313;p78"/>
            <p:cNvGrpSpPr/>
            <p:nvPr/>
          </p:nvGrpSpPr>
          <p:grpSpPr>
            <a:xfrm rot="10800000">
              <a:off x="1626709" y="1436571"/>
              <a:ext cx="113825" cy="113825"/>
              <a:chOff x="2087892" y="1581258"/>
              <a:chExt cx="145500" cy="145500"/>
            </a:xfrm>
          </p:grpSpPr>
          <p:cxnSp>
            <p:nvCxnSpPr>
              <p:cNvPr id="1314" name="Google Shape;1314;p78"/>
              <p:cNvCxnSpPr/>
              <p:nvPr/>
            </p:nvCxnSpPr>
            <p:spPr>
              <a:xfrm>
                <a:off x="2087892"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15" name="Google Shape;1315;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316" name="Google Shape;1316;p78"/>
            <p:cNvGrpSpPr/>
            <p:nvPr/>
          </p:nvGrpSpPr>
          <p:grpSpPr>
            <a:xfrm rot="10800000" flipH="1">
              <a:off x="947602" y="1436571"/>
              <a:ext cx="113825" cy="113825"/>
              <a:chOff x="2087892" y="1581258"/>
              <a:chExt cx="145500" cy="145500"/>
            </a:xfrm>
          </p:grpSpPr>
          <p:cxnSp>
            <p:nvCxnSpPr>
              <p:cNvPr id="1317" name="Google Shape;1317;p78"/>
              <p:cNvCxnSpPr/>
              <p:nvPr/>
            </p:nvCxnSpPr>
            <p:spPr>
              <a:xfrm>
                <a:off x="2087892"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18" name="Google Shape;1318;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sp>
        <p:nvSpPr>
          <p:cNvPr id="1319" name="Google Shape;1319;p78"/>
          <p:cNvSpPr txBox="1"/>
          <p:nvPr>
            <p:ph type="body" idx="4294967295"/>
          </p:nvPr>
        </p:nvSpPr>
        <p:spPr>
          <a:xfrm>
            <a:off x="3427490" y="4610200"/>
            <a:ext cx="5781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9 cm</a:t>
            </a:r>
            <a:endParaRPr sz="1600"/>
          </a:p>
        </p:txBody>
      </p:sp>
      <p:sp>
        <p:nvSpPr>
          <p:cNvPr id="1320" name="Google Shape;1320;p78"/>
          <p:cNvSpPr txBox="1"/>
          <p:nvPr>
            <p:ph type="body" idx="4294967295"/>
          </p:nvPr>
        </p:nvSpPr>
        <p:spPr>
          <a:xfrm>
            <a:off x="2211654" y="3951641"/>
            <a:ext cx="5781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 cm</a:t>
            </a:r>
            <a:endParaRPr sz="1600"/>
          </a:p>
        </p:txBody>
      </p:sp>
      <p:grpSp>
        <p:nvGrpSpPr>
          <p:cNvPr id="1321" name="Google Shape;1321;p78"/>
          <p:cNvGrpSpPr/>
          <p:nvPr/>
        </p:nvGrpSpPr>
        <p:grpSpPr>
          <a:xfrm>
            <a:off x="2661664" y="1785346"/>
            <a:ext cx="629305" cy="1059396"/>
            <a:chOff x="836175" y="1436571"/>
            <a:chExt cx="908875" cy="1398912"/>
          </a:xfrm>
        </p:grpSpPr>
        <p:sp>
          <p:nvSpPr>
            <p:cNvPr id="1322" name="Google Shape;1322;p78"/>
            <p:cNvSpPr/>
            <p:nvPr/>
          </p:nvSpPr>
          <p:spPr>
            <a:xfrm>
              <a:off x="952500" y="1442100"/>
              <a:ext cx="777900" cy="12579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23" name="Google Shape;1323;p78"/>
            <p:cNvCxnSpPr/>
            <p:nvPr/>
          </p:nvCxnSpPr>
          <p:spPr>
            <a:xfrm flipH="1">
              <a:off x="836175" y="1446925"/>
              <a:ext cx="0" cy="1250700"/>
            </a:xfrm>
            <a:prstGeom prst="straightConnector1">
              <a:avLst/>
            </a:prstGeom>
            <a:noFill/>
            <a:ln w="19050" cap="flat" cmpd="sng">
              <a:solidFill>
                <a:schemeClr val="dk1"/>
              </a:solidFill>
              <a:prstDash val="solid"/>
              <a:round/>
              <a:headEnd type="triangle" w="med" len="med"/>
              <a:tailEnd type="triangle" w="med" len="med"/>
            </a:ln>
          </p:spPr>
        </p:cxnSp>
        <p:cxnSp>
          <p:nvCxnSpPr>
            <p:cNvPr id="1324" name="Google Shape;1324;p78"/>
            <p:cNvCxnSpPr/>
            <p:nvPr/>
          </p:nvCxnSpPr>
          <p:spPr>
            <a:xfrm rot="10800000">
              <a:off x="952150" y="2835483"/>
              <a:ext cx="792900" cy="0"/>
            </a:xfrm>
            <a:prstGeom prst="straightConnector1">
              <a:avLst/>
            </a:prstGeom>
            <a:noFill/>
            <a:ln w="19050" cap="flat" cmpd="sng">
              <a:solidFill>
                <a:schemeClr val="dk1"/>
              </a:solidFill>
              <a:prstDash val="solid"/>
              <a:round/>
              <a:headEnd type="triangle" w="med" len="med"/>
              <a:tailEnd type="triangle" w="med" len="med"/>
            </a:ln>
          </p:spPr>
        </p:cxnSp>
        <p:grpSp>
          <p:nvGrpSpPr>
            <p:cNvPr id="1325" name="Google Shape;1325;p78"/>
            <p:cNvGrpSpPr/>
            <p:nvPr/>
          </p:nvGrpSpPr>
          <p:grpSpPr>
            <a:xfrm>
              <a:off x="963306" y="2574128"/>
              <a:ext cx="113825" cy="113825"/>
              <a:chOff x="2094050" y="1581258"/>
              <a:chExt cx="145500" cy="145500"/>
            </a:xfrm>
          </p:grpSpPr>
          <p:cxnSp>
            <p:nvCxnSpPr>
              <p:cNvPr id="1326" name="Google Shape;1326;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27" name="Google Shape;1327;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328" name="Google Shape;1328;p78"/>
            <p:cNvGrpSpPr/>
            <p:nvPr/>
          </p:nvGrpSpPr>
          <p:grpSpPr>
            <a:xfrm flipH="1">
              <a:off x="1606504" y="2574128"/>
              <a:ext cx="113825" cy="113825"/>
              <a:chOff x="2106762" y="1581258"/>
              <a:chExt cx="145500" cy="145500"/>
            </a:xfrm>
          </p:grpSpPr>
          <p:cxnSp>
            <p:nvCxnSpPr>
              <p:cNvPr id="1329" name="Google Shape;1329;p78"/>
              <p:cNvCxnSpPr/>
              <p:nvPr/>
            </p:nvCxnSpPr>
            <p:spPr>
              <a:xfrm>
                <a:off x="2106762"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30" name="Google Shape;1330;p78"/>
              <p:cNvCxnSpPr/>
              <p:nvPr/>
            </p:nvCxnSpPr>
            <p:spPr>
              <a:xfrm rot="5400000">
                <a:off x="2168420"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331" name="Google Shape;1331;p78"/>
            <p:cNvGrpSpPr/>
            <p:nvPr/>
          </p:nvGrpSpPr>
          <p:grpSpPr>
            <a:xfrm rot="10800000">
              <a:off x="1621891" y="1436571"/>
              <a:ext cx="113825" cy="113825"/>
              <a:chOff x="2094050" y="1581258"/>
              <a:chExt cx="145500" cy="145500"/>
            </a:xfrm>
          </p:grpSpPr>
          <p:cxnSp>
            <p:nvCxnSpPr>
              <p:cNvPr id="1332" name="Google Shape;1332;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33" name="Google Shape;1333;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334" name="Google Shape;1334;p78"/>
            <p:cNvGrpSpPr/>
            <p:nvPr/>
          </p:nvGrpSpPr>
          <p:grpSpPr>
            <a:xfrm rot="10800000" flipH="1">
              <a:off x="952420" y="1436571"/>
              <a:ext cx="113825" cy="113825"/>
              <a:chOff x="2094050" y="1581258"/>
              <a:chExt cx="145500" cy="145500"/>
            </a:xfrm>
          </p:grpSpPr>
          <p:cxnSp>
            <p:nvCxnSpPr>
              <p:cNvPr id="1335" name="Google Shape;1335;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36" name="Google Shape;1336;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sp>
        <p:nvSpPr>
          <p:cNvPr id="1337" name="Google Shape;1337;p78"/>
          <p:cNvSpPr txBox="1"/>
          <p:nvPr>
            <p:ph type="body" idx="4294967295"/>
          </p:nvPr>
        </p:nvSpPr>
        <p:spPr>
          <a:xfrm>
            <a:off x="2147242" y="2174715"/>
            <a:ext cx="545100" cy="19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5 cm</a:t>
            </a:r>
            <a:endParaRPr sz="1600"/>
          </a:p>
        </p:txBody>
      </p:sp>
      <p:sp>
        <p:nvSpPr>
          <p:cNvPr id="1338" name="Google Shape;1338;p78"/>
          <p:cNvSpPr txBox="1"/>
          <p:nvPr>
            <p:ph type="body" idx="4294967295"/>
          </p:nvPr>
        </p:nvSpPr>
        <p:spPr>
          <a:xfrm>
            <a:off x="2803430" y="2889250"/>
            <a:ext cx="545100" cy="19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3 cm</a:t>
            </a:r>
            <a:endParaRPr sz="1600"/>
          </a:p>
        </p:txBody>
      </p:sp>
      <p:sp>
        <p:nvSpPr>
          <p:cNvPr id="1339" name="Google Shape;1339;p78"/>
          <p:cNvSpPr txBox="1"/>
          <p:nvPr>
            <p:ph type="body" idx="4294967295"/>
          </p:nvPr>
        </p:nvSpPr>
        <p:spPr>
          <a:xfrm>
            <a:off x="4174888" y="3098899"/>
            <a:ext cx="545400" cy="21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 cm</a:t>
            </a:r>
            <a:endParaRPr sz="1600"/>
          </a:p>
        </p:txBody>
      </p:sp>
      <p:sp>
        <p:nvSpPr>
          <p:cNvPr id="1340" name="Google Shape;1340;p78"/>
          <p:cNvSpPr txBox="1"/>
          <p:nvPr>
            <p:ph type="body" idx="4294967295"/>
          </p:nvPr>
        </p:nvSpPr>
        <p:spPr>
          <a:xfrm>
            <a:off x="3666672" y="2288582"/>
            <a:ext cx="545400" cy="21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4 cm</a:t>
            </a:r>
            <a:endParaRPr sz="1600"/>
          </a:p>
        </p:txBody>
      </p:sp>
      <p:sp>
        <p:nvSpPr>
          <p:cNvPr id="1341" name="Google Shape;1341;p78"/>
          <p:cNvSpPr/>
          <p:nvPr/>
        </p:nvSpPr>
        <p:spPr>
          <a:xfrm rot="-4314586">
            <a:off x="4335292" y="2186651"/>
            <a:ext cx="835710" cy="1069373"/>
          </a:xfrm>
          <a:prstGeom prst="parallelogram">
            <a:avLst>
              <a:gd name="adj" fmla="val 21624"/>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42" name="Google Shape;1342;p78"/>
          <p:cNvCxnSpPr/>
          <p:nvPr/>
        </p:nvCxnSpPr>
        <p:spPr>
          <a:xfrm rot="-469405">
            <a:off x="4156640" y="2811568"/>
            <a:ext cx="903611" cy="635005"/>
          </a:xfrm>
          <a:prstGeom prst="straightConnector1">
            <a:avLst/>
          </a:prstGeom>
          <a:noFill/>
          <a:ln w="19050" cap="flat" cmpd="sng">
            <a:solidFill>
              <a:schemeClr val="dk1"/>
            </a:solidFill>
            <a:prstDash val="solid"/>
            <a:round/>
            <a:headEnd type="triangle" w="med" len="med"/>
            <a:tailEnd type="triangle" w="med" len="med"/>
          </a:ln>
        </p:spPr>
      </p:cxnSp>
      <p:cxnSp>
        <p:nvCxnSpPr>
          <p:cNvPr id="1343" name="Google Shape;1343;p78"/>
          <p:cNvCxnSpPr/>
          <p:nvPr/>
        </p:nvCxnSpPr>
        <p:spPr>
          <a:xfrm rot="6485721">
            <a:off x="3840783" y="2457173"/>
            <a:ext cx="672249" cy="0"/>
          </a:xfrm>
          <a:prstGeom prst="straightConnector1">
            <a:avLst/>
          </a:prstGeom>
          <a:noFill/>
          <a:ln w="19050" cap="flat" cmpd="sng">
            <a:solidFill>
              <a:schemeClr val="dk1"/>
            </a:solidFill>
            <a:prstDash val="solid"/>
            <a:round/>
            <a:headEnd type="triangle" w="med" len="med"/>
            <a:tailEnd type="triangle" w="med" len="med"/>
          </a:ln>
        </p:spPr>
      </p:cxnSp>
      <p:grpSp>
        <p:nvGrpSpPr>
          <p:cNvPr id="1344" name="Google Shape;1344;p78"/>
          <p:cNvGrpSpPr/>
          <p:nvPr/>
        </p:nvGrpSpPr>
        <p:grpSpPr>
          <a:xfrm rot="-6094258">
            <a:off x="4283949" y="1118081"/>
            <a:ext cx="493871" cy="726057"/>
            <a:chOff x="7122015" y="3326798"/>
            <a:chExt cx="582371" cy="856164"/>
          </a:xfrm>
        </p:grpSpPr>
        <p:sp>
          <p:nvSpPr>
            <p:cNvPr id="1345" name="Google Shape;1345;p78"/>
            <p:cNvSpPr/>
            <p:nvPr/>
          </p:nvSpPr>
          <p:spPr>
            <a:xfrm>
              <a:off x="7215450" y="3450662"/>
              <a:ext cx="452700" cy="7323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46" name="Google Shape;1346;p78"/>
            <p:cNvCxnSpPr/>
            <p:nvPr/>
          </p:nvCxnSpPr>
          <p:spPr>
            <a:xfrm flipH="1">
              <a:off x="7122015" y="3453471"/>
              <a:ext cx="0" cy="728100"/>
            </a:xfrm>
            <a:prstGeom prst="straightConnector1">
              <a:avLst/>
            </a:prstGeom>
            <a:noFill/>
            <a:ln w="19050" cap="flat" cmpd="sng">
              <a:solidFill>
                <a:schemeClr val="dk1"/>
              </a:solidFill>
              <a:prstDash val="solid"/>
              <a:round/>
              <a:headEnd type="triangle" w="med" len="med"/>
              <a:tailEnd type="triangle" w="med" len="med"/>
            </a:ln>
          </p:spPr>
        </p:cxnSp>
        <p:cxnSp>
          <p:nvCxnSpPr>
            <p:cNvPr id="1347" name="Google Shape;1347;p78"/>
            <p:cNvCxnSpPr/>
            <p:nvPr/>
          </p:nvCxnSpPr>
          <p:spPr>
            <a:xfrm rot="10800000">
              <a:off x="7242986" y="3326798"/>
              <a:ext cx="461400" cy="0"/>
            </a:xfrm>
            <a:prstGeom prst="straightConnector1">
              <a:avLst/>
            </a:prstGeom>
            <a:noFill/>
            <a:ln w="19050" cap="flat" cmpd="sng">
              <a:solidFill>
                <a:schemeClr val="dk1"/>
              </a:solidFill>
              <a:prstDash val="solid"/>
              <a:round/>
              <a:headEnd type="triangle" w="med" len="med"/>
              <a:tailEnd type="triangle" w="med" len="med"/>
            </a:ln>
          </p:spPr>
        </p:cxnSp>
        <p:grpSp>
          <p:nvGrpSpPr>
            <p:cNvPr id="1348" name="Google Shape;1348;p78"/>
            <p:cNvGrpSpPr/>
            <p:nvPr/>
          </p:nvGrpSpPr>
          <p:grpSpPr>
            <a:xfrm>
              <a:off x="7219672" y="4092228"/>
              <a:ext cx="79341" cy="79341"/>
              <a:chOff x="2094050" y="1581258"/>
              <a:chExt cx="145500" cy="145500"/>
            </a:xfrm>
          </p:grpSpPr>
          <p:cxnSp>
            <p:nvCxnSpPr>
              <p:cNvPr id="1349" name="Google Shape;1349;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50" name="Google Shape;1350;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351" name="Google Shape;1351;p78"/>
            <p:cNvGrpSpPr/>
            <p:nvPr/>
          </p:nvGrpSpPr>
          <p:grpSpPr>
            <a:xfrm flipH="1">
              <a:off x="7587426" y="4092228"/>
              <a:ext cx="79341" cy="79341"/>
              <a:chOff x="2094050" y="1581258"/>
              <a:chExt cx="145500" cy="145500"/>
            </a:xfrm>
          </p:grpSpPr>
          <p:cxnSp>
            <p:nvCxnSpPr>
              <p:cNvPr id="1352" name="Google Shape;1352;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53" name="Google Shape;1353;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354" name="Google Shape;1354;p78"/>
            <p:cNvGrpSpPr/>
            <p:nvPr/>
          </p:nvGrpSpPr>
          <p:grpSpPr>
            <a:xfrm rot="10800000">
              <a:off x="7584335" y="3451758"/>
              <a:ext cx="79341" cy="79341"/>
              <a:chOff x="2094050" y="1581258"/>
              <a:chExt cx="145500" cy="145500"/>
            </a:xfrm>
          </p:grpSpPr>
          <p:cxnSp>
            <p:nvCxnSpPr>
              <p:cNvPr id="1355" name="Google Shape;1355;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56" name="Google Shape;1356;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357" name="Google Shape;1357;p78"/>
            <p:cNvGrpSpPr/>
            <p:nvPr/>
          </p:nvGrpSpPr>
          <p:grpSpPr>
            <a:xfrm rot="10800000" flipH="1">
              <a:off x="7212084" y="3451758"/>
              <a:ext cx="79341" cy="79341"/>
              <a:chOff x="2094050" y="1581258"/>
              <a:chExt cx="145500" cy="145500"/>
            </a:xfrm>
          </p:grpSpPr>
          <p:cxnSp>
            <p:nvCxnSpPr>
              <p:cNvPr id="1358" name="Google Shape;1358;p78"/>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59" name="Google Shape;1359;p78"/>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sp>
        <p:nvSpPr>
          <p:cNvPr id="1360" name="Google Shape;1360;p78"/>
          <p:cNvSpPr txBox="1"/>
          <p:nvPr>
            <p:ph type="body" idx="4294967295"/>
          </p:nvPr>
        </p:nvSpPr>
        <p:spPr>
          <a:xfrm rot="9465">
            <a:off x="4544569" y="1715274"/>
            <a:ext cx="544802" cy="127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3 cm</a:t>
            </a:r>
            <a:endParaRPr sz="1600"/>
          </a:p>
        </p:txBody>
      </p:sp>
      <p:sp>
        <p:nvSpPr>
          <p:cNvPr id="1361" name="Google Shape;1361;p78"/>
          <p:cNvSpPr txBox="1"/>
          <p:nvPr>
            <p:ph type="body" idx="4294967295"/>
          </p:nvPr>
        </p:nvSpPr>
        <p:spPr>
          <a:xfrm rot="10698">
            <a:off x="3642722" y="1384924"/>
            <a:ext cx="578403" cy="127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2 cm</a:t>
            </a:r>
            <a:endParaRPr sz="1600"/>
          </a:p>
        </p:txBody>
      </p:sp>
      <p:sp>
        <p:nvSpPr>
          <p:cNvPr id="1362" name="Google Shape;1362;p78"/>
          <p:cNvSpPr txBox="1"/>
          <p:nvPr>
            <p:ph type="body" idx="4294967295"/>
          </p:nvPr>
        </p:nvSpPr>
        <p:spPr>
          <a:xfrm>
            <a:off x="2939902" y="2104476"/>
            <a:ext cx="2307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B</a:t>
            </a:r>
            <a:endParaRPr sz="1900"/>
          </a:p>
        </p:txBody>
      </p:sp>
      <p:sp>
        <p:nvSpPr>
          <p:cNvPr id="1363" name="Google Shape;1363;p78"/>
          <p:cNvSpPr txBox="1"/>
          <p:nvPr>
            <p:ph type="body" idx="4294967295"/>
          </p:nvPr>
        </p:nvSpPr>
        <p:spPr>
          <a:xfrm>
            <a:off x="3549502" y="3886234"/>
            <a:ext cx="2307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F</a:t>
            </a:r>
            <a:endParaRPr sz="1900"/>
          </a:p>
        </p:txBody>
      </p:sp>
      <p:sp>
        <p:nvSpPr>
          <p:cNvPr id="1364" name="Google Shape;1364;p78"/>
          <p:cNvSpPr txBox="1"/>
          <p:nvPr>
            <p:ph type="body" idx="4294967295"/>
          </p:nvPr>
        </p:nvSpPr>
        <p:spPr>
          <a:xfrm>
            <a:off x="4503002" y="1285377"/>
            <a:ext cx="2307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C</a:t>
            </a:r>
            <a:endParaRPr sz="1900"/>
          </a:p>
        </p:txBody>
      </p:sp>
      <p:sp>
        <p:nvSpPr>
          <p:cNvPr id="1365" name="Google Shape;1365;p78"/>
          <p:cNvSpPr txBox="1"/>
          <p:nvPr>
            <p:ph type="body" idx="4294967295"/>
          </p:nvPr>
        </p:nvSpPr>
        <p:spPr>
          <a:xfrm>
            <a:off x="1378580" y="3649469"/>
            <a:ext cx="2307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E</a:t>
            </a:r>
            <a:endParaRPr sz="1900"/>
          </a:p>
        </p:txBody>
      </p:sp>
      <p:sp>
        <p:nvSpPr>
          <p:cNvPr id="1366" name="Google Shape;1366;p78"/>
          <p:cNvSpPr txBox="1"/>
          <p:nvPr>
            <p:ph type="body" idx="4294967295"/>
          </p:nvPr>
        </p:nvSpPr>
        <p:spPr>
          <a:xfrm>
            <a:off x="4641897" y="2563252"/>
            <a:ext cx="2307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D</a:t>
            </a:r>
            <a:endParaRPr sz="1900"/>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0" name="Shape 1370"/>
        <p:cNvGrpSpPr/>
        <p:nvPr/>
      </p:nvGrpSpPr>
      <p:grpSpPr>
        <a:xfrm>
          <a:off x="0" y="0"/>
          <a:ext cx="0" cy="0"/>
        </a:xfrm>
      </p:grpSpPr>
      <p:sp>
        <p:nvSpPr>
          <p:cNvPr id="1371" name="Google Shape;1371;p79"/>
          <p:cNvSpPr txBox="1"/>
          <p:nvPr>
            <p:ph type="body" idx="1"/>
          </p:nvPr>
        </p:nvSpPr>
        <p:spPr>
          <a:xfrm>
            <a:off x="324000" y="669450"/>
            <a:ext cx="8496000" cy="4061100"/>
          </a:xfrm>
          <a:prstGeom prst="rect">
            <a:avLst/>
          </a:prstGeom>
        </p:spPr>
        <p:txBody>
          <a:bodyPr spcFirstLastPara="1" wrap="square" lIns="0" tIns="0" rIns="0" bIns="0" anchor="t" anchorCtr="0">
            <a:normAutofit/>
          </a:bodyPr>
          <a:lstStyle/>
          <a:p>
            <a:pPr marL="291599" lvl="0" indent="-291599" algn="l" rtl="0">
              <a:spcBef>
                <a:spcPct val="0"/>
              </a:spcBef>
              <a:spcAft>
                <a:spcPct val="0"/>
              </a:spcAft>
              <a:buNone/>
            </a:pPr>
            <a:r>
              <a:rPr lang="en-GB" sz="1100">
                <a:latin typeface="Lexend"/>
              </a:rPr>
              <a:t>2) Macluumaadku wuxuu qeexayaa shan leydi oo isku xiran, oo leh geesaha A ilaa L.</a:t>
            </a:r>
            <a:endParaRPr sz="1800"/>
          </a:p>
          <a:p>
            <a:pPr marL="457200" lvl="0" indent="-342900" algn="l" rtl="0">
              <a:lnSpc>
                <a:spcPct val="100000"/>
              </a:lnSpc>
              <a:spcBef>
                <a:spcPts val="1000"/>
              </a:spcBef>
              <a:spcAft>
                <a:spcPct val="0"/>
              </a:spcAft>
              <a:buSzPts val="1800"/>
              <a:buChar char="●"/>
            </a:pPr>
            <a:r>
              <a:rPr lang="en-GB" sz="1100">
                <a:latin typeface="Lexend"/>
              </a:rPr>
              <a:t>LC waa xariiq toosan oo leh</a:t>
            </a:r>
            <a:endParaRPr sz="1800"/>
          </a:p>
          <a:p>
            <a:pPr marL="457200" lvl="0" indent="0" algn="l" rtl="0">
              <a:lnSpc>
                <a:spcPct val="100000"/>
              </a:lnSpc>
              <a:spcBef>
                <a:spcPct val="0"/>
              </a:spcBef>
              <a:spcAft>
                <a:spcPct val="0"/>
              </a:spcAft>
              <a:buNone/>
            </a:pPr>
            <a:r>
              <a:rPr lang="en-GB" sz="1100">
                <a:latin typeface="Lexend"/>
              </a:rPr>
              <a:t>dherer 2 halbeeg.</a:t>
            </a:r>
            <a:endParaRPr sz="1800"/>
          </a:p>
          <a:p>
            <a:pPr marL="457200" lvl="0" indent="-342900" algn="l" rtl="0">
              <a:lnSpc>
                <a:spcPct val="100000"/>
              </a:lnSpc>
              <a:spcBef>
                <a:spcPct val="0"/>
              </a:spcBef>
              <a:spcAft>
                <a:spcPct val="0"/>
              </a:spcAft>
              <a:buSzPts val="1800"/>
              <a:buChar char="●"/>
            </a:pPr>
            <a:r>
              <a:rPr lang="en-GB" sz="1100">
                <a:latin typeface="Lexend"/>
              </a:rPr>
              <a:t>Barta F waxay ka hoosaysaa barta C, CF = 2LC.</a:t>
            </a:r>
            <a:endParaRPr sz="1800"/>
          </a:p>
          <a:p>
            <a:pPr marL="457200" lvl="0" indent="-342900" algn="l" rtl="0">
              <a:lnSpc>
                <a:spcPct val="100000"/>
              </a:lnSpc>
              <a:spcBef>
                <a:spcPct val="0"/>
              </a:spcBef>
              <a:spcAft>
                <a:spcPct val="0"/>
              </a:spcAft>
              <a:buSzPts val="1800"/>
              <a:buChar char="●"/>
            </a:pPr>
            <a:r>
              <a:rPr lang="en-GB" sz="1100">
                <a:latin typeface="Lexend"/>
              </a:rPr>
              <a:t>LCFI waa leydi (rectangle).</a:t>
            </a:r>
            <a:endParaRPr sz="1800"/>
          </a:p>
          <a:p>
            <a:pPr marL="457200" lvl="0" indent="-342900" algn="l" rtl="0">
              <a:lnSpc>
                <a:spcPct val="100000"/>
              </a:lnSpc>
              <a:spcBef>
                <a:spcPct val="0"/>
              </a:spcBef>
              <a:spcAft>
                <a:spcPct val="0"/>
              </a:spcAft>
              <a:buSzPts val="1800"/>
              <a:buChar char="●"/>
            </a:pPr>
            <a:r>
              <a:rPr lang="en-GB" sz="1100">
                <a:latin typeface="Lexend"/>
              </a:rPr>
              <a:t>KLIJ wuxuu la siman yahay (congruent) LCFI.</a:t>
            </a:r>
            <a:endParaRPr sz="1800"/>
          </a:p>
          <a:p>
            <a:pPr marL="457200" lvl="0" indent="-342900" algn="l" rtl="0">
              <a:lnSpc>
                <a:spcPct val="100000"/>
              </a:lnSpc>
              <a:spcBef>
                <a:spcPct val="0"/>
              </a:spcBef>
              <a:spcAft>
                <a:spcPct val="0"/>
              </a:spcAft>
              <a:buSzPts val="1800"/>
              <a:buChar char="●"/>
            </a:pPr>
            <a:r>
              <a:rPr lang="en-GB" sz="1100">
                <a:latin typeface="Lexend"/>
              </a:rPr>
              <a:t>ABCL wuxuu la siman yahay (congruent) LCFI.</a:t>
            </a:r>
            <a:endParaRPr sz="1800"/>
          </a:p>
          <a:p>
            <a:pPr marL="457200" lvl="0" indent="-342900" algn="l" rtl="0">
              <a:lnSpc>
                <a:spcPct val="100000"/>
              </a:lnSpc>
              <a:spcBef>
                <a:spcPct val="0"/>
              </a:spcBef>
              <a:spcAft>
                <a:spcPct val="0"/>
              </a:spcAft>
              <a:buSzPts val="1800"/>
              <a:buChar char="●"/>
            </a:pPr>
            <a:r>
              <a:rPr lang="en-GB" sz="1100">
                <a:latin typeface="Lexend"/>
              </a:rPr>
              <a:t>CDEF wuxuu la mid yahay (similar) LCFI laakiin</a:t>
            </a:r>
            <a:endParaRPr sz="1800"/>
          </a:p>
          <a:p>
            <a:pPr marL="457200" lvl="0" indent="0" algn="l" rtl="0">
              <a:lnSpc>
                <a:spcPct val="100000"/>
              </a:lnSpc>
              <a:spcBef>
                <a:spcPct val="0"/>
              </a:spcBef>
              <a:spcAft>
                <a:spcPct val="0"/>
              </a:spcAft>
              <a:buNone/>
            </a:pPr>
            <a:r>
              <a:rPr lang="en-GB" sz="1100">
                <a:latin typeface="Lexend"/>
              </a:rPr>
              <a:t>ma aha isku mid (congruent).</a:t>
            </a:r>
            <a:endParaRPr sz="1800"/>
          </a:p>
          <a:p>
            <a:pPr marL="457200" lvl="0" indent="-342900" algn="l" rtl="0">
              <a:lnSpc>
                <a:spcPct val="100000"/>
              </a:lnSpc>
              <a:spcBef>
                <a:spcPct val="0"/>
              </a:spcBef>
              <a:spcAft>
                <a:spcPct val="0"/>
              </a:spcAft>
              <a:buSzPts val="1800"/>
              <a:buChar char="●"/>
            </a:pPr>
            <a:r>
              <a:rPr lang="en-GB" sz="1100">
                <a:latin typeface="Lexend"/>
              </a:rPr>
              <a:t>FGHI wuxuu la mid yahay (similar) LCFI laakiin</a:t>
            </a:r>
            <a:endParaRPr sz="1800"/>
          </a:p>
          <a:p>
            <a:pPr marL="457200" lvl="0" indent="0" algn="l" rtl="0">
              <a:lnSpc>
                <a:spcPct val="100000"/>
              </a:lnSpc>
              <a:spcBef>
                <a:spcPct val="0"/>
              </a:spcBef>
              <a:spcAft>
                <a:spcPct val="0"/>
              </a:spcAft>
              <a:buNone/>
            </a:pPr>
            <a:r>
              <a:rPr lang="en-GB" sz="1100">
                <a:latin typeface="Lexend"/>
              </a:rPr>
              <a:t>ma aha isku mid (congruent).</a:t>
            </a:r>
            <a:endParaRPr sz="1800"/>
          </a:p>
          <a:p>
            <a:pPr marL="0" lvl="0" indent="0" algn="l" rtl="0">
              <a:spcBef>
                <a:spcPts val="1000"/>
              </a:spcBef>
              <a:spcAft>
                <a:spcPts val="1000"/>
              </a:spcAft>
              <a:buNone/>
            </a:pPr>
            <a:r>
              <a:rPr lang="en-GB" sz="1100">
                <a:latin typeface="Lexend"/>
              </a:rPr>
              <a:t>Isticmaal macluumaadka si aad ugu sawirto dhibcaha A ilaa L shabkada oo aad u sawirto shan leexleex (rectangle).</a:t>
            </a:r>
            <a:br>
              <a:rPr lang="en-GB" sz="1800"/>
            </a:br>
            <a:r>
              <a:rPr lang="en-GB" sz="1100">
                <a:latin typeface="Lexend"/>
              </a:rPr>
              <a:t/>
            </a:r>
            <a:endParaRPr sz="1800"/>
          </a:p>
        </p:txBody>
      </p:sp>
      <p:sp>
        <p:nvSpPr>
          <p:cNvPr id="1372" name="Google Shape;1372;p7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Kala saarida isku ekaanshaha (similarity) iyo isku qaabka (congruence)</a:t>
            </a:r>
            <a:endParaRPr/>
          </a:p>
        </p:txBody>
      </p:sp>
      <p:pic>
        <p:nvPicPr>
          <p:cNvPr id="1373" name="Google Shape;1373;p79"/>
          <p:cNvPicPr preferRelativeResize="0"/>
          <p:nvPr/>
        </p:nvPicPr>
        <p:blipFill>
          <a:blip r:embed="rId3">
            <a:alphaModFix/>
          </a:blip>
          <a:srcRect r="6076" b="40044"/>
          <a:stretch>
            <a:fillRect/>
          </a:stretch>
        </p:blipFill>
        <p:spPr>
          <a:xfrm>
            <a:off x="5066025" y="1146896"/>
            <a:ext cx="3753975" cy="3212373"/>
          </a:xfrm>
          <a:prstGeom prst="rect">
            <a:avLst/>
          </a:prstGeom>
          <a:noFill/>
          <a:ln>
            <a:noFill/>
          </a:ln>
        </p:spPr>
      </p:pic>
      <p:sp>
        <p:nvSpPr>
          <p:cNvPr id="1374" name="Google Shape;1374;p79"/>
          <p:cNvSpPr txBox="1"/>
          <p:nvPr>
            <p:ph type="body" idx="1"/>
          </p:nvPr>
        </p:nvSpPr>
        <p:spPr>
          <a:xfrm>
            <a:off x="5558039" y="2339416"/>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L</a:t>
            </a:r>
            <a:endParaRPr sz="1600"/>
          </a:p>
        </p:txBody>
      </p:sp>
      <p:sp>
        <p:nvSpPr>
          <p:cNvPr id="1375" name="Google Shape;1375;p79"/>
          <p:cNvSpPr txBox="1"/>
          <p:nvPr>
            <p:ph type="body" idx="1"/>
          </p:nvPr>
        </p:nvSpPr>
        <p:spPr>
          <a:xfrm>
            <a:off x="6307236" y="2351419"/>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C</a:t>
            </a:r>
            <a:endParaRPr sz="1600"/>
          </a:p>
        </p:txBody>
      </p:sp>
      <p:cxnSp>
        <p:nvCxnSpPr>
          <p:cNvPr id="1376" name="Google Shape;1376;p79"/>
          <p:cNvCxnSpPr/>
          <p:nvPr/>
        </p:nvCxnSpPr>
        <p:spPr>
          <a:xfrm>
            <a:off x="5704850" y="2593004"/>
            <a:ext cx="554100" cy="0"/>
          </a:xfrm>
          <a:prstGeom prst="straightConnector1">
            <a:avLst/>
          </a:prstGeom>
          <a:noFill/>
          <a:ln w="38100" cap="flat" cmpd="sng">
            <a:solidFill>
              <a:schemeClr val="dk1"/>
            </a:solidFill>
            <a:prstDash val="solid"/>
            <a:round/>
            <a:headEnd type="none" w="med" len="med"/>
            <a:tailEnd type="none" w="med" len="med"/>
          </a:ln>
        </p:spPr>
      </p:cxnSp>
      <p:sp>
        <p:nvSpPr>
          <p:cNvPr id="1377" name="Google Shape;1377;p79"/>
          <p:cNvSpPr/>
          <p:nvPr/>
        </p:nvSpPr>
        <p:spPr>
          <a:xfrm>
            <a:off x="5670975" y="2545750"/>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78" name="Google Shape;1378;p79"/>
          <p:cNvSpPr/>
          <p:nvPr/>
        </p:nvSpPr>
        <p:spPr>
          <a:xfrm>
            <a:off x="6218917" y="2545750"/>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82" name="Shape 1382"/>
        <p:cNvGrpSpPr/>
        <p:nvPr/>
      </p:nvGrpSpPr>
      <p:grpSpPr>
        <a:xfrm>
          <a:off x="0" y="0"/>
          <a:ext cx="0" cy="0"/>
        </a:xfrm>
      </p:grpSpPr>
      <p:sp>
        <p:nvSpPr>
          <p:cNvPr id="1383" name="Google Shape;1383;p80"/>
          <p:cNvSpPr/>
          <p:nvPr/>
        </p:nvSpPr>
        <p:spPr>
          <a:xfrm>
            <a:off x="5669733" y="1716557"/>
            <a:ext cx="3019500" cy="19329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84" name="Google Shape;1384;p80"/>
          <p:cNvSpPr txBox="1"/>
          <p:nvPr>
            <p:ph type="body" idx="1"/>
          </p:nvPr>
        </p:nvSpPr>
        <p:spPr>
          <a:xfrm>
            <a:off x="324000" y="759300"/>
            <a:ext cx="7889100" cy="320700"/>
          </a:xfrm>
          <a:prstGeom prst="rect">
            <a:avLst/>
          </a:prstGeom>
        </p:spPr>
        <p:txBody>
          <a:bodyPr spcFirstLastPara="1" wrap="square" lIns="0" tIns="0" rIns="0" bIns="0" anchor="t" anchorCtr="0">
            <a:normAutofit/>
          </a:bodyPr>
          <a:lstStyle/>
          <a:p>
            <a:pPr marL="266400" lvl="0" indent="-266400" algn="l" rtl="0">
              <a:spcBef>
                <a:spcPct val="0"/>
              </a:spcBef>
              <a:spcAft>
                <a:spcPts val="1000"/>
              </a:spcAft>
              <a:buNone/>
            </a:pPr>
            <a:r>
              <a:rPr lang="en-GB" sz="1400">
                <a:latin typeface="Lexend"/>
              </a:rPr>
              <a:t>1) Isbarbardhig qaab kasta (shape) iyo Qaabka A, kadibna ku qor xarfaha B ilaa F jaantuska Venn.</a:t>
            </a:r>
            <a:endParaRPr sz="1800"/>
          </a:p>
        </p:txBody>
      </p:sp>
      <p:sp>
        <p:nvSpPr>
          <p:cNvPr id="1385" name="Google Shape;1385;p8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Kala saarida isku ekaanshaha (similarity) iyo isku qaabka (congruence)</a:t>
            </a:r>
            <a:endParaRPr/>
          </a:p>
        </p:txBody>
      </p:sp>
      <p:sp>
        <p:nvSpPr>
          <p:cNvPr id="1386" name="Google Shape;1386;p80"/>
          <p:cNvSpPr/>
          <p:nvPr/>
        </p:nvSpPr>
        <p:spPr>
          <a:xfrm>
            <a:off x="6007601" y="1815328"/>
            <a:ext cx="1876500" cy="1756500"/>
          </a:xfrm>
          <a:prstGeom prst="ellipse">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87" name="Google Shape;1387;p80"/>
          <p:cNvSpPr/>
          <p:nvPr/>
        </p:nvSpPr>
        <p:spPr>
          <a:xfrm>
            <a:off x="6039933" y="2192073"/>
            <a:ext cx="1071600" cy="1002900"/>
          </a:xfrm>
          <a:prstGeom prst="ellipse">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88" name="Google Shape;1388;p80"/>
          <p:cNvSpPr txBox="1"/>
          <p:nvPr>
            <p:ph type="body" idx="4294967295"/>
          </p:nvPr>
        </p:nvSpPr>
        <p:spPr>
          <a:xfrm>
            <a:off x="5450852" y="1346850"/>
            <a:ext cx="1578300" cy="22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isku qaab (congruent) A</a:t>
            </a:r>
            <a:endParaRPr sz="1600"/>
          </a:p>
        </p:txBody>
      </p:sp>
      <p:sp>
        <p:nvSpPr>
          <p:cNvPr id="1389" name="Google Shape;1389;p80"/>
          <p:cNvSpPr txBox="1"/>
          <p:nvPr>
            <p:ph type="body" idx="4294967295"/>
          </p:nvPr>
        </p:nvSpPr>
        <p:spPr>
          <a:xfrm>
            <a:off x="7439906" y="1364200"/>
            <a:ext cx="1148700" cy="22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isku ekaansho (similar) A</a:t>
            </a:r>
            <a:endParaRPr sz="1600"/>
          </a:p>
        </p:txBody>
      </p:sp>
      <p:sp>
        <p:nvSpPr>
          <p:cNvPr id="1390" name="Google Shape;1390;p80"/>
          <p:cNvSpPr txBox="1"/>
          <p:nvPr>
            <p:ph type="body" idx="4294967295"/>
          </p:nvPr>
        </p:nvSpPr>
        <p:spPr>
          <a:xfrm>
            <a:off x="7317000" y="3766800"/>
            <a:ext cx="1578300" cy="1002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midna isku qaab (congruent) kuma eka (similar) A</a:t>
            </a:r>
            <a:endParaRPr sz="1600"/>
          </a:p>
        </p:txBody>
      </p:sp>
      <p:cxnSp>
        <p:nvCxnSpPr>
          <p:cNvPr id="1391" name="Google Shape;1391;p80"/>
          <p:cNvCxnSpPr>
            <a:stCxn id="1388" idx="2"/>
          </p:cNvCxnSpPr>
          <p:nvPr/>
        </p:nvCxnSpPr>
        <p:spPr>
          <a:xfrm>
            <a:off x="6240002" y="1573050"/>
            <a:ext cx="230700" cy="864900"/>
          </a:xfrm>
          <a:prstGeom prst="straightConnector1">
            <a:avLst/>
          </a:prstGeom>
          <a:noFill/>
          <a:ln w="38100" cap="flat" cmpd="sng">
            <a:solidFill>
              <a:schemeClr val="dk1"/>
            </a:solidFill>
            <a:prstDash val="solid"/>
            <a:round/>
            <a:headEnd type="none" w="med" len="med"/>
            <a:tailEnd type="none" w="med" len="med"/>
          </a:ln>
        </p:spPr>
      </p:cxnSp>
      <p:cxnSp>
        <p:nvCxnSpPr>
          <p:cNvPr id="1392" name="Google Shape;1392;p80"/>
          <p:cNvCxnSpPr/>
          <p:nvPr/>
        </p:nvCxnSpPr>
        <p:spPr>
          <a:xfrm flipH="1">
            <a:off x="7289900" y="1605425"/>
            <a:ext cx="276300" cy="443700"/>
          </a:xfrm>
          <a:prstGeom prst="straightConnector1">
            <a:avLst/>
          </a:prstGeom>
          <a:noFill/>
          <a:ln w="38100" cap="flat" cmpd="sng">
            <a:solidFill>
              <a:schemeClr val="dk1"/>
            </a:solidFill>
            <a:prstDash val="solid"/>
            <a:round/>
            <a:headEnd type="none" w="med" len="med"/>
            <a:tailEnd type="none" w="med" len="med"/>
          </a:ln>
        </p:spPr>
      </p:cxnSp>
      <p:grpSp>
        <p:nvGrpSpPr>
          <p:cNvPr id="1393" name="Google Shape;1393;p80"/>
          <p:cNvGrpSpPr/>
          <p:nvPr/>
        </p:nvGrpSpPr>
        <p:grpSpPr>
          <a:xfrm>
            <a:off x="868120" y="1477529"/>
            <a:ext cx="770726" cy="1186277"/>
            <a:chOff x="836175" y="1436571"/>
            <a:chExt cx="908875" cy="1398912"/>
          </a:xfrm>
        </p:grpSpPr>
        <p:sp>
          <p:nvSpPr>
            <p:cNvPr id="1394" name="Google Shape;1394;p80"/>
            <p:cNvSpPr/>
            <p:nvPr/>
          </p:nvSpPr>
          <p:spPr>
            <a:xfrm>
              <a:off x="952500" y="1442100"/>
              <a:ext cx="777900" cy="1257900"/>
            </a:xfrm>
            <a:prstGeom prst="rect">
              <a:avLst/>
            </a:prstGeom>
            <a:solidFill>
              <a:srgbClr val="EBEDFE"/>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95" name="Google Shape;1395;p80"/>
            <p:cNvCxnSpPr/>
            <p:nvPr/>
          </p:nvCxnSpPr>
          <p:spPr>
            <a:xfrm flipH="1">
              <a:off x="836175" y="1446925"/>
              <a:ext cx="0" cy="1250700"/>
            </a:xfrm>
            <a:prstGeom prst="straightConnector1">
              <a:avLst/>
            </a:prstGeom>
            <a:noFill/>
            <a:ln w="19050" cap="flat" cmpd="sng">
              <a:solidFill>
                <a:schemeClr val="dk1"/>
              </a:solidFill>
              <a:prstDash val="solid"/>
              <a:round/>
              <a:headEnd type="triangle" w="med" len="med"/>
              <a:tailEnd type="triangle" w="med" len="med"/>
            </a:ln>
          </p:spPr>
        </p:cxnSp>
        <p:cxnSp>
          <p:nvCxnSpPr>
            <p:cNvPr id="1396" name="Google Shape;1396;p80"/>
            <p:cNvCxnSpPr/>
            <p:nvPr/>
          </p:nvCxnSpPr>
          <p:spPr>
            <a:xfrm rot="10800000">
              <a:off x="952150" y="2835483"/>
              <a:ext cx="792900" cy="0"/>
            </a:xfrm>
            <a:prstGeom prst="straightConnector1">
              <a:avLst/>
            </a:prstGeom>
            <a:noFill/>
            <a:ln w="19050" cap="flat" cmpd="sng">
              <a:solidFill>
                <a:schemeClr val="dk1"/>
              </a:solidFill>
              <a:prstDash val="solid"/>
              <a:round/>
              <a:headEnd type="triangle" w="med" len="med"/>
              <a:tailEnd type="triangle" w="med" len="med"/>
            </a:ln>
          </p:spPr>
        </p:cxnSp>
        <p:grpSp>
          <p:nvGrpSpPr>
            <p:cNvPr id="1397" name="Google Shape;1397;p80"/>
            <p:cNvGrpSpPr/>
            <p:nvPr/>
          </p:nvGrpSpPr>
          <p:grpSpPr>
            <a:xfrm>
              <a:off x="963306" y="2574128"/>
              <a:ext cx="113825" cy="113825"/>
              <a:chOff x="2094050" y="1581258"/>
              <a:chExt cx="145500" cy="145500"/>
            </a:xfrm>
          </p:grpSpPr>
          <p:cxnSp>
            <p:nvCxnSpPr>
              <p:cNvPr id="1398" name="Google Shape;1398;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399" name="Google Shape;1399;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00" name="Google Shape;1400;p80"/>
            <p:cNvGrpSpPr/>
            <p:nvPr/>
          </p:nvGrpSpPr>
          <p:grpSpPr>
            <a:xfrm flipH="1">
              <a:off x="1616449" y="2574128"/>
              <a:ext cx="113825" cy="113825"/>
              <a:chOff x="2094050" y="1581258"/>
              <a:chExt cx="145500" cy="145500"/>
            </a:xfrm>
          </p:grpSpPr>
          <p:cxnSp>
            <p:nvCxnSpPr>
              <p:cNvPr id="1401" name="Google Shape;1401;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02" name="Google Shape;1402;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03" name="Google Shape;1403;p80"/>
            <p:cNvGrpSpPr/>
            <p:nvPr/>
          </p:nvGrpSpPr>
          <p:grpSpPr>
            <a:xfrm rot="10800000">
              <a:off x="1621891" y="1436571"/>
              <a:ext cx="113825" cy="113825"/>
              <a:chOff x="2094050" y="1581258"/>
              <a:chExt cx="145500" cy="145500"/>
            </a:xfrm>
          </p:grpSpPr>
          <p:cxnSp>
            <p:nvCxnSpPr>
              <p:cNvPr id="1404" name="Google Shape;1404;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05" name="Google Shape;1405;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06" name="Google Shape;1406;p80"/>
            <p:cNvGrpSpPr/>
            <p:nvPr/>
          </p:nvGrpSpPr>
          <p:grpSpPr>
            <a:xfrm rot="10800000" flipH="1">
              <a:off x="952420" y="1436571"/>
              <a:ext cx="113825" cy="113825"/>
              <a:chOff x="2094050" y="1581258"/>
              <a:chExt cx="145500" cy="145500"/>
            </a:xfrm>
          </p:grpSpPr>
          <p:cxnSp>
            <p:nvCxnSpPr>
              <p:cNvPr id="1407" name="Google Shape;1407;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08" name="Google Shape;1408;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sp>
        <p:nvSpPr>
          <p:cNvPr id="1409" name="Google Shape;1409;p80"/>
          <p:cNvSpPr txBox="1"/>
          <p:nvPr>
            <p:ph type="body" idx="4294967295"/>
          </p:nvPr>
        </p:nvSpPr>
        <p:spPr>
          <a:xfrm>
            <a:off x="378975" y="1913350"/>
            <a:ext cx="4893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 cm</a:t>
            </a:r>
            <a:endParaRPr sz="1600"/>
          </a:p>
        </p:txBody>
      </p:sp>
      <p:sp>
        <p:nvSpPr>
          <p:cNvPr id="1410" name="Google Shape;1410;p80"/>
          <p:cNvSpPr txBox="1"/>
          <p:nvPr>
            <p:ph type="body" idx="4294967295"/>
          </p:nvPr>
        </p:nvSpPr>
        <p:spPr>
          <a:xfrm>
            <a:off x="1073289" y="2691562"/>
            <a:ext cx="5451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4 cm</a:t>
            </a:r>
            <a:endParaRPr sz="1600"/>
          </a:p>
        </p:txBody>
      </p:sp>
      <p:sp>
        <p:nvSpPr>
          <p:cNvPr id="1411" name="Google Shape;1411;p80"/>
          <p:cNvSpPr txBox="1"/>
          <p:nvPr>
            <p:ph type="body" idx="4294967295"/>
          </p:nvPr>
        </p:nvSpPr>
        <p:spPr>
          <a:xfrm>
            <a:off x="1214888" y="1887150"/>
            <a:ext cx="1632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A</a:t>
            </a:r>
            <a:endParaRPr sz="1900"/>
          </a:p>
        </p:txBody>
      </p:sp>
      <p:grpSp>
        <p:nvGrpSpPr>
          <p:cNvPr id="1412" name="Google Shape;1412;p80"/>
          <p:cNvGrpSpPr/>
          <p:nvPr/>
        </p:nvGrpSpPr>
        <p:grpSpPr>
          <a:xfrm rot="3086363">
            <a:off x="997639" y="3217639"/>
            <a:ext cx="779876" cy="1197227"/>
            <a:chOff x="825395" y="1423674"/>
            <a:chExt cx="919655" cy="1411809"/>
          </a:xfrm>
        </p:grpSpPr>
        <p:sp>
          <p:nvSpPr>
            <p:cNvPr id="1413" name="Google Shape;1413;p80"/>
            <p:cNvSpPr/>
            <p:nvPr/>
          </p:nvSpPr>
          <p:spPr>
            <a:xfrm>
              <a:off x="952500" y="1442100"/>
              <a:ext cx="777900" cy="12579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414" name="Google Shape;1414;p80"/>
            <p:cNvCxnSpPr/>
            <p:nvPr/>
          </p:nvCxnSpPr>
          <p:spPr>
            <a:xfrm flipH="1">
              <a:off x="825395" y="1423674"/>
              <a:ext cx="0" cy="1250700"/>
            </a:xfrm>
            <a:prstGeom prst="straightConnector1">
              <a:avLst/>
            </a:prstGeom>
            <a:noFill/>
            <a:ln w="19050" cap="flat" cmpd="sng">
              <a:solidFill>
                <a:schemeClr val="dk1"/>
              </a:solidFill>
              <a:prstDash val="solid"/>
              <a:round/>
              <a:headEnd type="triangle" w="med" len="med"/>
              <a:tailEnd type="triangle" w="med" len="med"/>
            </a:ln>
          </p:spPr>
        </p:cxnSp>
        <p:cxnSp>
          <p:nvCxnSpPr>
            <p:cNvPr id="1415" name="Google Shape;1415;p80"/>
            <p:cNvCxnSpPr/>
            <p:nvPr/>
          </p:nvCxnSpPr>
          <p:spPr>
            <a:xfrm rot="10800000">
              <a:off x="952150" y="2835483"/>
              <a:ext cx="792900" cy="0"/>
            </a:xfrm>
            <a:prstGeom prst="straightConnector1">
              <a:avLst/>
            </a:prstGeom>
            <a:noFill/>
            <a:ln w="19050" cap="flat" cmpd="sng">
              <a:solidFill>
                <a:schemeClr val="dk1"/>
              </a:solidFill>
              <a:prstDash val="solid"/>
              <a:round/>
              <a:headEnd type="triangle" w="med" len="med"/>
              <a:tailEnd type="triangle" w="med" len="med"/>
            </a:ln>
          </p:spPr>
        </p:cxnSp>
        <p:grpSp>
          <p:nvGrpSpPr>
            <p:cNvPr id="1416" name="Google Shape;1416;p80"/>
            <p:cNvGrpSpPr/>
            <p:nvPr/>
          </p:nvGrpSpPr>
          <p:grpSpPr>
            <a:xfrm>
              <a:off x="963306" y="2574128"/>
              <a:ext cx="113825" cy="113825"/>
              <a:chOff x="2094050" y="1581258"/>
              <a:chExt cx="145500" cy="145500"/>
            </a:xfrm>
          </p:grpSpPr>
          <p:cxnSp>
            <p:nvCxnSpPr>
              <p:cNvPr id="1417" name="Google Shape;1417;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18" name="Google Shape;1418;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19" name="Google Shape;1419;p80"/>
            <p:cNvGrpSpPr/>
            <p:nvPr/>
          </p:nvGrpSpPr>
          <p:grpSpPr>
            <a:xfrm flipH="1">
              <a:off x="1616449" y="2574128"/>
              <a:ext cx="113825" cy="113825"/>
              <a:chOff x="2094050" y="1581258"/>
              <a:chExt cx="145500" cy="145500"/>
            </a:xfrm>
          </p:grpSpPr>
          <p:cxnSp>
            <p:nvCxnSpPr>
              <p:cNvPr id="1420" name="Google Shape;1420;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21" name="Google Shape;1421;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22" name="Google Shape;1422;p80"/>
            <p:cNvGrpSpPr/>
            <p:nvPr/>
          </p:nvGrpSpPr>
          <p:grpSpPr>
            <a:xfrm rot="10800000">
              <a:off x="1621891" y="1436571"/>
              <a:ext cx="113825" cy="113825"/>
              <a:chOff x="2094050" y="1581258"/>
              <a:chExt cx="145500" cy="145500"/>
            </a:xfrm>
          </p:grpSpPr>
          <p:cxnSp>
            <p:nvCxnSpPr>
              <p:cNvPr id="1423" name="Google Shape;1423;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24" name="Google Shape;1424;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25" name="Google Shape;1425;p80"/>
            <p:cNvGrpSpPr/>
            <p:nvPr/>
          </p:nvGrpSpPr>
          <p:grpSpPr>
            <a:xfrm rot="10800000" flipH="1">
              <a:off x="952420" y="1436571"/>
              <a:ext cx="113825" cy="113825"/>
              <a:chOff x="2094050" y="1581258"/>
              <a:chExt cx="145500" cy="145500"/>
            </a:xfrm>
          </p:grpSpPr>
          <p:cxnSp>
            <p:nvCxnSpPr>
              <p:cNvPr id="1426" name="Google Shape;1426;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27" name="Google Shape;1427;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sp>
        <p:nvSpPr>
          <p:cNvPr id="1428" name="Google Shape;1428;p80"/>
          <p:cNvSpPr txBox="1"/>
          <p:nvPr>
            <p:ph type="body" idx="4294967295"/>
          </p:nvPr>
        </p:nvSpPr>
        <p:spPr>
          <a:xfrm>
            <a:off x="728835" y="3229561"/>
            <a:ext cx="5451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 cm</a:t>
            </a:r>
            <a:endParaRPr sz="1600"/>
          </a:p>
        </p:txBody>
      </p:sp>
      <p:sp>
        <p:nvSpPr>
          <p:cNvPr id="1429" name="Google Shape;1429;p80"/>
          <p:cNvSpPr txBox="1"/>
          <p:nvPr>
            <p:ph type="body" idx="4294967295"/>
          </p:nvPr>
        </p:nvSpPr>
        <p:spPr>
          <a:xfrm>
            <a:off x="376279" y="4201020"/>
            <a:ext cx="5781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4 cm</a:t>
            </a:r>
            <a:endParaRPr sz="1600"/>
          </a:p>
        </p:txBody>
      </p:sp>
      <p:grpSp>
        <p:nvGrpSpPr>
          <p:cNvPr id="1430" name="Google Shape;1430;p80"/>
          <p:cNvGrpSpPr/>
          <p:nvPr/>
        </p:nvGrpSpPr>
        <p:grpSpPr>
          <a:xfrm rot="-5400000">
            <a:off x="3027322" y="3221429"/>
            <a:ext cx="1108791" cy="1731595"/>
            <a:chOff x="878672" y="1347086"/>
            <a:chExt cx="866378" cy="1352914"/>
          </a:xfrm>
        </p:grpSpPr>
        <p:sp>
          <p:nvSpPr>
            <p:cNvPr id="1431" name="Google Shape;1431;p80"/>
            <p:cNvSpPr/>
            <p:nvPr/>
          </p:nvSpPr>
          <p:spPr>
            <a:xfrm>
              <a:off x="952500" y="1442100"/>
              <a:ext cx="777900" cy="12579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432" name="Google Shape;1432;p80"/>
            <p:cNvCxnSpPr/>
            <p:nvPr/>
          </p:nvCxnSpPr>
          <p:spPr>
            <a:xfrm flipH="1">
              <a:off x="878672" y="1446925"/>
              <a:ext cx="0" cy="1250700"/>
            </a:xfrm>
            <a:prstGeom prst="straightConnector1">
              <a:avLst/>
            </a:prstGeom>
            <a:noFill/>
            <a:ln w="19050" cap="flat" cmpd="sng">
              <a:solidFill>
                <a:schemeClr val="dk1"/>
              </a:solidFill>
              <a:prstDash val="solid"/>
              <a:round/>
              <a:headEnd type="triangle" w="med" len="med"/>
              <a:tailEnd type="triangle" w="med" len="med"/>
            </a:ln>
          </p:spPr>
        </p:cxnSp>
        <p:cxnSp>
          <p:nvCxnSpPr>
            <p:cNvPr id="1433" name="Google Shape;1433;p80"/>
            <p:cNvCxnSpPr/>
            <p:nvPr/>
          </p:nvCxnSpPr>
          <p:spPr>
            <a:xfrm rot="10800000">
              <a:off x="952150" y="1347086"/>
              <a:ext cx="792900" cy="0"/>
            </a:xfrm>
            <a:prstGeom prst="straightConnector1">
              <a:avLst/>
            </a:prstGeom>
            <a:noFill/>
            <a:ln w="19050" cap="flat" cmpd="sng">
              <a:solidFill>
                <a:schemeClr val="dk1"/>
              </a:solidFill>
              <a:prstDash val="solid"/>
              <a:round/>
              <a:headEnd type="triangle" w="med" len="med"/>
              <a:tailEnd type="triangle" w="med" len="med"/>
            </a:ln>
          </p:spPr>
        </p:cxnSp>
        <p:grpSp>
          <p:nvGrpSpPr>
            <p:cNvPr id="1434" name="Google Shape;1434;p80"/>
            <p:cNvGrpSpPr/>
            <p:nvPr/>
          </p:nvGrpSpPr>
          <p:grpSpPr>
            <a:xfrm>
              <a:off x="963306" y="2578945"/>
              <a:ext cx="113825" cy="113825"/>
              <a:chOff x="2094050" y="1587416"/>
              <a:chExt cx="145500" cy="145500"/>
            </a:xfrm>
          </p:grpSpPr>
          <p:cxnSp>
            <p:nvCxnSpPr>
              <p:cNvPr id="1435" name="Google Shape;1435;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36" name="Google Shape;1436;p80"/>
              <p:cNvCxnSpPr/>
              <p:nvPr/>
            </p:nvCxnSpPr>
            <p:spPr>
              <a:xfrm rot="5400000">
                <a:off x="2155708" y="1660166"/>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37" name="Google Shape;1437;p80"/>
            <p:cNvGrpSpPr/>
            <p:nvPr/>
          </p:nvGrpSpPr>
          <p:grpSpPr>
            <a:xfrm flipH="1">
              <a:off x="1616449" y="2578945"/>
              <a:ext cx="113825" cy="113825"/>
              <a:chOff x="2094050" y="1587416"/>
              <a:chExt cx="145500" cy="145500"/>
            </a:xfrm>
          </p:grpSpPr>
          <p:cxnSp>
            <p:nvCxnSpPr>
              <p:cNvPr id="1438" name="Google Shape;1438;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39" name="Google Shape;1439;p80"/>
              <p:cNvCxnSpPr/>
              <p:nvPr/>
            </p:nvCxnSpPr>
            <p:spPr>
              <a:xfrm rot="5400000">
                <a:off x="2155708" y="1660166"/>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40" name="Google Shape;1440;p80"/>
            <p:cNvGrpSpPr/>
            <p:nvPr/>
          </p:nvGrpSpPr>
          <p:grpSpPr>
            <a:xfrm rot="10800000">
              <a:off x="1626709" y="1436571"/>
              <a:ext cx="113825" cy="113825"/>
              <a:chOff x="2087892" y="1581258"/>
              <a:chExt cx="145500" cy="145500"/>
            </a:xfrm>
          </p:grpSpPr>
          <p:cxnSp>
            <p:nvCxnSpPr>
              <p:cNvPr id="1441" name="Google Shape;1441;p80"/>
              <p:cNvCxnSpPr/>
              <p:nvPr/>
            </p:nvCxnSpPr>
            <p:spPr>
              <a:xfrm>
                <a:off x="2087892"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42" name="Google Shape;1442;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43" name="Google Shape;1443;p80"/>
            <p:cNvGrpSpPr/>
            <p:nvPr/>
          </p:nvGrpSpPr>
          <p:grpSpPr>
            <a:xfrm rot="10800000" flipH="1">
              <a:off x="947602" y="1436571"/>
              <a:ext cx="113825" cy="113825"/>
              <a:chOff x="2087892" y="1581258"/>
              <a:chExt cx="145500" cy="145500"/>
            </a:xfrm>
          </p:grpSpPr>
          <p:cxnSp>
            <p:nvCxnSpPr>
              <p:cNvPr id="1444" name="Google Shape;1444;p80"/>
              <p:cNvCxnSpPr/>
              <p:nvPr/>
            </p:nvCxnSpPr>
            <p:spPr>
              <a:xfrm>
                <a:off x="2087892"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45" name="Google Shape;1445;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sp>
        <p:nvSpPr>
          <p:cNvPr id="1446" name="Google Shape;1446;p80"/>
          <p:cNvSpPr txBox="1"/>
          <p:nvPr>
            <p:ph type="body" idx="4294967295"/>
          </p:nvPr>
        </p:nvSpPr>
        <p:spPr>
          <a:xfrm>
            <a:off x="3427490" y="4610200"/>
            <a:ext cx="5781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9 cm</a:t>
            </a:r>
            <a:endParaRPr sz="1600"/>
          </a:p>
        </p:txBody>
      </p:sp>
      <p:sp>
        <p:nvSpPr>
          <p:cNvPr id="1447" name="Google Shape;1447;p80"/>
          <p:cNvSpPr txBox="1"/>
          <p:nvPr>
            <p:ph type="body" idx="4294967295"/>
          </p:nvPr>
        </p:nvSpPr>
        <p:spPr>
          <a:xfrm>
            <a:off x="2211654" y="3951641"/>
            <a:ext cx="578100" cy="219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 cm</a:t>
            </a:r>
            <a:endParaRPr sz="1600"/>
          </a:p>
        </p:txBody>
      </p:sp>
      <p:grpSp>
        <p:nvGrpSpPr>
          <p:cNvPr id="1448" name="Google Shape;1448;p80"/>
          <p:cNvGrpSpPr/>
          <p:nvPr/>
        </p:nvGrpSpPr>
        <p:grpSpPr>
          <a:xfrm>
            <a:off x="2661664" y="1785346"/>
            <a:ext cx="629305" cy="1059396"/>
            <a:chOff x="836175" y="1436571"/>
            <a:chExt cx="908875" cy="1398912"/>
          </a:xfrm>
        </p:grpSpPr>
        <p:sp>
          <p:nvSpPr>
            <p:cNvPr id="1449" name="Google Shape;1449;p80"/>
            <p:cNvSpPr/>
            <p:nvPr/>
          </p:nvSpPr>
          <p:spPr>
            <a:xfrm>
              <a:off x="952500" y="1442100"/>
              <a:ext cx="777900" cy="12579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450" name="Google Shape;1450;p80"/>
            <p:cNvCxnSpPr/>
            <p:nvPr/>
          </p:nvCxnSpPr>
          <p:spPr>
            <a:xfrm flipH="1">
              <a:off x="836175" y="1446925"/>
              <a:ext cx="0" cy="1250700"/>
            </a:xfrm>
            <a:prstGeom prst="straightConnector1">
              <a:avLst/>
            </a:prstGeom>
            <a:noFill/>
            <a:ln w="19050" cap="flat" cmpd="sng">
              <a:solidFill>
                <a:schemeClr val="dk1"/>
              </a:solidFill>
              <a:prstDash val="solid"/>
              <a:round/>
              <a:headEnd type="triangle" w="med" len="med"/>
              <a:tailEnd type="triangle" w="med" len="med"/>
            </a:ln>
          </p:spPr>
        </p:cxnSp>
        <p:cxnSp>
          <p:nvCxnSpPr>
            <p:cNvPr id="1451" name="Google Shape;1451;p80"/>
            <p:cNvCxnSpPr/>
            <p:nvPr/>
          </p:nvCxnSpPr>
          <p:spPr>
            <a:xfrm rot="10800000">
              <a:off x="952150" y="2835483"/>
              <a:ext cx="792900" cy="0"/>
            </a:xfrm>
            <a:prstGeom prst="straightConnector1">
              <a:avLst/>
            </a:prstGeom>
            <a:noFill/>
            <a:ln w="19050" cap="flat" cmpd="sng">
              <a:solidFill>
                <a:schemeClr val="dk1"/>
              </a:solidFill>
              <a:prstDash val="solid"/>
              <a:round/>
              <a:headEnd type="triangle" w="med" len="med"/>
              <a:tailEnd type="triangle" w="med" len="med"/>
            </a:ln>
          </p:spPr>
        </p:cxnSp>
        <p:grpSp>
          <p:nvGrpSpPr>
            <p:cNvPr id="1452" name="Google Shape;1452;p80"/>
            <p:cNvGrpSpPr/>
            <p:nvPr/>
          </p:nvGrpSpPr>
          <p:grpSpPr>
            <a:xfrm>
              <a:off x="963306" y="2574128"/>
              <a:ext cx="113825" cy="113825"/>
              <a:chOff x="2094050" y="1581258"/>
              <a:chExt cx="145500" cy="145500"/>
            </a:xfrm>
          </p:grpSpPr>
          <p:cxnSp>
            <p:nvCxnSpPr>
              <p:cNvPr id="1453" name="Google Shape;1453;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54" name="Google Shape;1454;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55" name="Google Shape;1455;p80"/>
            <p:cNvGrpSpPr/>
            <p:nvPr/>
          </p:nvGrpSpPr>
          <p:grpSpPr>
            <a:xfrm flipH="1">
              <a:off x="1606504" y="2574128"/>
              <a:ext cx="113825" cy="113825"/>
              <a:chOff x="2106762" y="1581258"/>
              <a:chExt cx="145500" cy="145500"/>
            </a:xfrm>
          </p:grpSpPr>
          <p:cxnSp>
            <p:nvCxnSpPr>
              <p:cNvPr id="1456" name="Google Shape;1456;p80"/>
              <p:cNvCxnSpPr/>
              <p:nvPr/>
            </p:nvCxnSpPr>
            <p:spPr>
              <a:xfrm>
                <a:off x="2106762"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57" name="Google Shape;1457;p80"/>
              <p:cNvCxnSpPr/>
              <p:nvPr/>
            </p:nvCxnSpPr>
            <p:spPr>
              <a:xfrm rot="5400000">
                <a:off x="2168420"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58" name="Google Shape;1458;p80"/>
            <p:cNvGrpSpPr/>
            <p:nvPr/>
          </p:nvGrpSpPr>
          <p:grpSpPr>
            <a:xfrm rot="10800000">
              <a:off x="1621891" y="1436571"/>
              <a:ext cx="113825" cy="113825"/>
              <a:chOff x="2094050" y="1581258"/>
              <a:chExt cx="145500" cy="145500"/>
            </a:xfrm>
          </p:grpSpPr>
          <p:cxnSp>
            <p:nvCxnSpPr>
              <p:cNvPr id="1459" name="Google Shape;1459;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60" name="Google Shape;1460;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61" name="Google Shape;1461;p80"/>
            <p:cNvGrpSpPr/>
            <p:nvPr/>
          </p:nvGrpSpPr>
          <p:grpSpPr>
            <a:xfrm rot="10800000" flipH="1">
              <a:off x="952420" y="1436571"/>
              <a:ext cx="113825" cy="113825"/>
              <a:chOff x="2094050" y="1581258"/>
              <a:chExt cx="145500" cy="145500"/>
            </a:xfrm>
          </p:grpSpPr>
          <p:cxnSp>
            <p:nvCxnSpPr>
              <p:cNvPr id="1462" name="Google Shape;1462;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63" name="Google Shape;1463;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sp>
        <p:nvSpPr>
          <p:cNvPr id="1464" name="Google Shape;1464;p80"/>
          <p:cNvSpPr txBox="1"/>
          <p:nvPr>
            <p:ph type="body" idx="4294967295"/>
          </p:nvPr>
        </p:nvSpPr>
        <p:spPr>
          <a:xfrm>
            <a:off x="2147242" y="2174715"/>
            <a:ext cx="545100" cy="19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5 cm</a:t>
            </a:r>
            <a:endParaRPr sz="1600"/>
          </a:p>
        </p:txBody>
      </p:sp>
      <p:sp>
        <p:nvSpPr>
          <p:cNvPr id="1465" name="Google Shape;1465;p80"/>
          <p:cNvSpPr txBox="1"/>
          <p:nvPr>
            <p:ph type="body" idx="4294967295"/>
          </p:nvPr>
        </p:nvSpPr>
        <p:spPr>
          <a:xfrm>
            <a:off x="2803430" y="2889250"/>
            <a:ext cx="545100" cy="196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3 cm</a:t>
            </a:r>
            <a:endParaRPr sz="1600"/>
          </a:p>
        </p:txBody>
      </p:sp>
      <p:sp>
        <p:nvSpPr>
          <p:cNvPr id="1466" name="Google Shape;1466;p80"/>
          <p:cNvSpPr txBox="1"/>
          <p:nvPr>
            <p:ph type="body" idx="4294967295"/>
          </p:nvPr>
        </p:nvSpPr>
        <p:spPr>
          <a:xfrm>
            <a:off x="4174888" y="3098899"/>
            <a:ext cx="545400" cy="21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 cm</a:t>
            </a:r>
            <a:endParaRPr sz="1600"/>
          </a:p>
        </p:txBody>
      </p:sp>
      <p:sp>
        <p:nvSpPr>
          <p:cNvPr id="1467" name="Google Shape;1467;p80"/>
          <p:cNvSpPr txBox="1"/>
          <p:nvPr>
            <p:ph type="body" idx="4294967295"/>
          </p:nvPr>
        </p:nvSpPr>
        <p:spPr>
          <a:xfrm>
            <a:off x="3666672" y="2288582"/>
            <a:ext cx="545400" cy="21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4 cm</a:t>
            </a:r>
            <a:endParaRPr sz="1600"/>
          </a:p>
        </p:txBody>
      </p:sp>
      <p:sp>
        <p:nvSpPr>
          <p:cNvPr id="1468" name="Google Shape;1468;p80"/>
          <p:cNvSpPr/>
          <p:nvPr/>
        </p:nvSpPr>
        <p:spPr>
          <a:xfrm rot="-4314586">
            <a:off x="4335292" y="2186651"/>
            <a:ext cx="835710" cy="1069373"/>
          </a:xfrm>
          <a:prstGeom prst="parallelogram">
            <a:avLst>
              <a:gd name="adj" fmla="val 21624"/>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469" name="Google Shape;1469;p80"/>
          <p:cNvCxnSpPr/>
          <p:nvPr/>
        </p:nvCxnSpPr>
        <p:spPr>
          <a:xfrm rot="-469405">
            <a:off x="4156640" y="2811568"/>
            <a:ext cx="903611" cy="635005"/>
          </a:xfrm>
          <a:prstGeom prst="straightConnector1">
            <a:avLst/>
          </a:prstGeom>
          <a:noFill/>
          <a:ln w="19050" cap="flat" cmpd="sng">
            <a:solidFill>
              <a:schemeClr val="dk1"/>
            </a:solidFill>
            <a:prstDash val="solid"/>
            <a:round/>
            <a:headEnd type="triangle" w="med" len="med"/>
            <a:tailEnd type="triangle" w="med" len="med"/>
          </a:ln>
        </p:spPr>
      </p:cxnSp>
      <p:cxnSp>
        <p:nvCxnSpPr>
          <p:cNvPr id="1470" name="Google Shape;1470;p80"/>
          <p:cNvCxnSpPr/>
          <p:nvPr/>
        </p:nvCxnSpPr>
        <p:spPr>
          <a:xfrm rot="6485721">
            <a:off x="3840783" y="2457173"/>
            <a:ext cx="672249" cy="0"/>
          </a:xfrm>
          <a:prstGeom prst="straightConnector1">
            <a:avLst/>
          </a:prstGeom>
          <a:noFill/>
          <a:ln w="19050" cap="flat" cmpd="sng">
            <a:solidFill>
              <a:schemeClr val="dk1"/>
            </a:solidFill>
            <a:prstDash val="solid"/>
            <a:round/>
            <a:headEnd type="triangle" w="med" len="med"/>
            <a:tailEnd type="triangle" w="med" len="med"/>
          </a:ln>
        </p:spPr>
      </p:cxnSp>
      <p:grpSp>
        <p:nvGrpSpPr>
          <p:cNvPr id="1471" name="Google Shape;1471;p80"/>
          <p:cNvGrpSpPr/>
          <p:nvPr/>
        </p:nvGrpSpPr>
        <p:grpSpPr>
          <a:xfrm rot="-6094258">
            <a:off x="4283949" y="1118081"/>
            <a:ext cx="493871" cy="726057"/>
            <a:chOff x="7122015" y="3326798"/>
            <a:chExt cx="582371" cy="856164"/>
          </a:xfrm>
        </p:grpSpPr>
        <p:sp>
          <p:nvSpPr>
            <p:cNvPr id="1472" name="Google Shape;1472;p80"/>
            <p:cNvSpPr/>
            <p:nvPr/>
          </p:nvSpPr>
          <p:spPr>
            <a:xfrm>
              <a:off x="7215450" y="3450662"/>
              <a:ext cx="452700" cy="7323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473" name="Google Shape;1473;p80"/>
            <p:cNvCxnSpPr/>
            <p:nvPr/>
          </p:nvCxnSpPr>
          <p:spPr>
            <a:xfrm flipH="1">
              <a:off x="7122015" y="3453471"/>
              <a:ext cx="0" cy="728100"/>
            </a:xfrm>
            <a:prstGeom prst="straightConnector1">
              <a:avLst/>
            </a:prstGeom>
            <a:noFill/>
            <a:ln w="19050" cap="flat" cmpd="sng">
              <a:solidFill>
                <a:schemeClr val="dk1"/>
              </a:solidFill>
              <a:prstDash val="solid"/>
              <a:round/>
              <a:headEnd type="triangle" w="med" len="med"/>
              <a:tailEnd type="triangle" w="med" len="med"/>
            </a:ln>
          </p:spPr>
        </p:cxnSp>
        <p:cxnSp>
          <p:nvCxnSpPr>
            <p:cNvPr id="1474" name="Google Shape;1474;p80"/>
            <p:cNvCxnSpPr/>
            <p:nvPr/>
          </p:nvCxnSpPr>
          <p:spPr>
            <a:xfrm rot="10800000">
              <a:off x="7242986" y="3326798"/>
              <a:ext cx="461400" cy="0"/>
            </a:xfrm>
            <a:prstGeom prst="straightConnector1">
              <a:avLst/>
            </a:prstGeom>
            <a:noFill/>
            <a:ln w="19050" cap="flat" cmpd="sng">
              <a:solidFill>
                <a:schemeClr val="dk1"/>
              </a:solidFill>
              <a:prstDash val="solid"/>
              <a:round/>
              <a:headEnd type="triangle" w="med" len="med"/>
              <a:tailEnd type="triangle" w="med" len="med"/>
            </a:ln>
          </p:spPr>
        </p:cxnSp>
        <p:grpSp>
          <p:nvGrpSpPr>
            <p:cNvPr id="1475" name="Google Shape;1475;p80"/>
            <p:cNvGrpSpPr/>
            <p:nvPr/>
          </p:nvGrpSpPr>
          <p:grpSpPr>
            <a:xfrm>
              <a:off x="7219672" y="4092228"/>
              <a:ext cx="79341" cy="79341"/>
              <a:chOff x="2094050" y="1581258"/>
              <a:chExt cx="145500" cy="145500"/>
            </a:xfrm>
          </p:grpSpPr>
          <p:cxnSp>
            <p:nvCxnSpPr>
              <p:cNvPr id="1476" name="Google Shape;1476;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77" name="Google Shape;1477;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78" name="Google Shape;1478;p80"/>
            <p:cNvGrpSpPr/>
            <p:nvPr/>
          </p:nvGrpSpPr>
          <p:grpSpPr>
            <a:xfrm flipH="1">
              <a:off x="7587426" y="4092228"/>
              <a:ext cx="79341" cy="79341"/>
              <a:chOff x="2094050" y="1581258"/>
              <a:chExt cx="145500" cy="145500"/>
            </a:xfrm>
          </p:grpSpPr>
          <p:cxnSp>
            <p:nvCxnSpPr>
              <p:cNvPr id="1479" name="Google Shape;1479;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80" name="Google Shape;1480;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81" name="Google Shape;1481;p80"/>
            <p:cNvGrpSpPr/>
            <p:nvPr/>
          </p:nvGrpSpPr>
          <p:grpSpPr>
            <a:xfrm rot="10800000">
              <a:off x="7584335" y="3451758"/>
              <a:ext cx="79341" cy="79341"/>
              <a:chOff x="2094050" y="1581258"/>
              <a:chExt cx="145500" cy="145500"/>
            </a:xfrm>
          </p:grpSpPr>
          <p:cxnSp>
            <p:nvCxnSpPr>
              <p:cNvPr id="1482" name="Google Shape;1482;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83" name="Google Shape;1483;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nvGrpSpPr>
            <p:cNvPr id="1484" name="Google Shape;1484;p80"/>
            <p:cNvGrpSpPr/>
            <p:nvPr/>
          </p:nvGrpSpPr>
          <p:grpSpPr>
            <a:xfrm rot="10800000" flipH="1">
              <a:off x="7212084" y="3451758"/>
              <a:ext cx="79341" cy="79341"/>
              <a:chOff x="2094050" y="1581258"/>
              <a:chExt cx="145500" cy="145500"/>
            </a:xfrm>
          </p:grpSpPr>
          <p:cxnSp>
            <p:nvCxnSpPr>
              <p:cNvPr id="1485" name="Google Shape;1485;p80"/>
              <p:cNvCxnSpPr/>
              <p:nvPr/>
            </p:nvCxnSpPr>
            <p:spPr>
              <a:xfrm>
                <a:off x="2094050" y="1592350"/>
                <a:ext cx="145500" cy="0"/>
              </a:xfrm>
              <a:prstGeom prst="straightConnector1">
                <a:avLst/>
              </a:prstGeom>
              <a:noFill/>
              <a:ln w="19050" cap="flat" cmpd="sng">
                <a:solidFill>
                  <a:schemeClr val="dk1"/>
                </a:solidFill>
                <a:prstDash val="solid"/>
                <a:round/>
                <a:headEnd type="none" w="med" len="med"/>
                <a:tailEnd type="none" w="med" len="med"/>
              </a:ln>
            </p:spPr>
          </p:cxnSp>
          <p:cxnSp>
            <p:nvCxnSpPr>
              <p:cNvPr id="1486" name="Google Shape;1486;p80"/>
              <p:cNvCxnSpPr/>
              <p:nvPr/>
            </p:nvCxnSpPr>
            <p:spPr>
              <a:xfrm rot="5400000">
                <a:off x="2155708" y="1654008"/>
                <a:ext cx="145500" cy="0"/>
              </a:xfrm>
              <a:prstGeom prst="straightConnector1">
                <a:avLst/>
              </a:prstGeom>
              <a:noFill/>
              <a:ln w="19050" cap="flat" cmpd="sng">
                <a:solidFill>
                  <a:schemeClr val="dk1"/>
                </a:solidFill>
                <a:prstDash val="solid"/>
                <a:round/>
                <a:headEnd type="none" w="med" len="med"/>
                <a:tailEnd type="none" w="med" len="med"/>
              </a:ln>
            </p:spPr>
          </p:cxnSp>
        </p:grpSp>
      </p:grpSp>
      <p:sp>
        <p:nvSpPr>
          <p:cNvPr id="1487" name="Google Shape;1487;p80"/>
          <p:cNvSpPr txBox="1"/>
          <p:nvPr>
            <p:ph type="body" idx="4294967295"/>
          </p:nvPr>
        </p:nvSpPr>
        <p:spPr>
          <a:xfrm rot="9465">
            <a:off x="4544569" y="1715274"/>
            <a:ext cx="544802" cy="127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3 cm</a:t>
            </a:r>
            <a:endParaRPr sz="1600"/>
          </a:p>
        </p:txBody>
      </p:sp>
      <p:sp>
        <p:nvSpPr>
          <p:cNvPr id="1488" name="Google Shape;1488;p80"/>
          <p:cNvSpPr txBox="1"/>
          <p:nvPr>
            <p:ph type="body" idx="4294967295"/>
          </p:nvPr>
        </p:nvSpPr>
        <p:spPr>
          <a:xfrm rot="10698">
            <a:off x="3642722" y="1384924"/>
            <a:ext cx="578403" cy="127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2 cm</a:t>
            </a:r>
            <a:endParaRPr sz="1600"/>
          </a:p>
        </p:txBody>
      </p:sp>
      <p:sp>
        <p:nvSpPr>
          <p:cNvPr id="1489" name="Google Shape;1489;p80"/>
          <p:cNvSpPr txBox="1"/>
          <p:nvPr>
            <p:ph type="body" idx="4294967295"/>
          </p:nvPr>
        </p:nvSpPr>
        <p:spPr>
          <a:xfrm>
            <a:off x="2921552" y="2136926"/>
            <a:ext cx="2307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B</a:t>
            </a:r>
            <a:endParaRPr sz="1900"/>
          </a:p>
        </p:txBody>
      </p:sp>
      <p:sp>
        <p:nvSpPr>
          <p:cNvPr id="1490" name="Google Shape;1490;p80"/>
          <p:cNvSpPr txBox="1"/>
          <p:nvPr>
            <p:ph type="body" idx="4294967295"/>
          </p:nvPr>
        </p:nvSpPr>
        <p:spPr>
          <a:xfrm>
            <a:off x="3549502" y="3886234"/>
            <a:ext cx="2307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F</a:t>
            </a:r>
            <a:endParaRPr sz="1900"/>
          </a:p>
        </p:txBody>
      </p:sp>
      <p:sp>
        <p:nvSpPr>
          <p:cNvPr id="1491" name="Google Shape;1491;p80"/>
          <p:cNvSpPr txBox="1"/>
          <p:nvPr>
            <p:ph type="body" idx="4294967295"/>
          </p:nvPr>
        </p:nvSpPr>
        <p:spPr>
          <a:xfrm>
            <a:off x="4503002" y="1285377"/>
            <a:ext cx="2307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C</a:t>
            </a:r>
            <a:endParaRPr sz="1900"/>
          </a:p>
        </p:txBody>
      </p:sp>
      <p:sp>
        <p:nvSpPr>
          <p:cNvPr id="1492" name="Google Shape;1492;p80"/>
          <p:cNvSpPr txBox="1"/>
          <p:nvPr>
            <p:ph type="body" idx="4294967295"/>
          </p:nvPr>
        </p:nvSpPr>
        <p:spPr>
          <a:xfrm>
            <a:off x="1378580" y="3649469"/>
            <a:ext cx="2307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E</a:t>
            </a:r>
            <a:endParaRPr sz="1900"/>
          </a:p>
        </p:txBody>
      </p:sp>
      <p:sp>
        <p:nvSpPr>
          <p:cNvPr id="1493" name="Google Shape;1493;p80"/>
          <p:cNvSpPr txBox="1"/>
          <p:nvPr>
            <p:ph type="body" idx="4294967295"/>
          </p:nvPr>
        </p:nvSpPr>
        <p:spPr>
          <a:xfrm>
            <a:off x="4641897" y="2563252"/>
            <a:ext cx="2307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D</a:t>
            </a:r>
            <a:endParaRPr sz="1900"/>
          </a:p>
        </p:txBody>
      </p:sp>
      <p:sp>
        <p:nvSpPr>
          <p:cNvPr id="1494" name="Google Shape;1494;p80"/>
          <p:cNvSpPr txBox="1"/>
          <p:nvPr>
            <p:ph type="body" idx="4294967295"/>
          </p:nvPr>
        </p:nvSpPr>
        <p:spPr>
          <a:xfrm>
            <a:off x="8244531" y="2115750"/>
            <a:ext cx="1632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B</a:t>
            </a:r>
            <a:endParaRPr sz="2000">
              <a:latin typeface="Kalam"/>
              <a:ea typeface="Kalam"/>
              <a:cs typeface="Kalam"/>
              <a:sym typeface="Kalam"/>
            </a:endParaRPr>
          </a:p>
        </p:txBody>
      </p:sp>
      <p:sp>
        <p:nvSpPr>
          <p:cNvPr id="1495" name="Google Shape;1495;p80"/>
          <p:cNvSpPr txBox="1"/>
          <p:nvPr>
            <p:ph type="body" idx="4294967295"/>
          </p:nvPr>
        </p:nvSpPr>
        <p:spPr>
          <a:xfrm>
            <a:off x="7406331" y="2344350"/>
            <a:ext cx="1632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C</a:t>
            </a:r>
            <a:endParaRPr sz="2000">
              <a:latin typeface="Kalam"/>
              <a:ea typeface="Kalam"/>
              <a:cs typeface="Kalam"/>
              <a:sym typeface="Kalam"/>
            </a:endParaRPr>
          </a:p>
        </p:txBody>
      </p:sp>
      <p:sp>
        <p:nvSpPr>
          <p:cNvPr id="1496" name="Google Shape;1496;p80"/>
          <p:cNvSpPr txBox="1"/>
          <p:nvPr>
            <p:ph type="body" idx="4294967295"/>
          </p:nvPr>
        </p:nvSpPr>
        <p:spPr>
          <a:xfrm>
            <a:off x="8244531" y="2649150"/>
            <a:ext cx="1632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D</a:t>
            </a:r>
            <a:endParaRPr sz="2000">
              <a:latin typeface="Kalam"/>
              <a:ea typeface="Kalam"/>
              <a:cs typeface="Kalam"/>
              <a:sym typeface="Kalam"/>
            </a:endParaRPr>
          </a:p>
        </p:txBody>
      </p:sp>
      <p:sp>
        <p:nvSpPr>
          <p:cNvPr id="1497" name="Google Shape;1497;p80"/>
          <p:cNvSpPr txBox="1"/>
          <p:nvPr>
            <p:ph type="body" idx="4294967295"/>
          </p:nvPr>
        </p:nvSpPr>
        <p:spPr>
          <a:xfrm>
            <a:off x="6491931" y="2572950"/>
            <a:ext cx="1632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E</a:t>
            </a:r>
            <a:endParaRPr sz="2000">
              <a:latin typeface="Kalam"/>
              <a:ea typeface="Kalam"/>
              <a:cs typeface="Kalam"/>
              <a:sym typeface="Kalam"/>
            </a:endParaRPr>
          </a:p>
        </p:txBody>
      </p:sp>
      <p:sp>
        <p:nvSpPr>
          <p:cNvPr id="1498" name="Google Shape;1498;p80"/>
          <p:cNvSpPr txBox="1"/>
          <p:nvPr>
            <p:ph type="body" idx="4294967295"/>
          </p:nvPr>
        </p:nvSpPr>
        <p:spPr>
          <a:xfrm>
            <a:off x="7406331" y="2801550"/>
            <a:ext cx="163200" cy="27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F</a:t>
            </a:r>
            <a:endParaRPr sz="2000">
              <a:latin typeface="Kalam"/>
              <a:ea typeface="Kalam"/>
              <a:cs typeface="Kalam"/>
              <a:sym typeface="Kalam"/>
            </a:endParaRPr>
          </a:p>
        </p:txBody>
      </p:sp>
      <p:cxnSp>
        <p:nvCxnSpPr>
          <p:cNvPr id="1499" name="Google Shape;1499;p80"/>
          <p:cNvCxnSpPr/>
          <p:nvPr/>
        </p:nvCxnSpPr>
        <p:spPr>
          <a:xfrm flipH="1">
            <a:off x="7720325" y="3492500"/>
            <a:ext cx="353400" cy="282300"/>
          </a:xfrm>
          <a:prstGeom prst="straightConnector1">
            <a:avLst/>
          </a:prstGeom>
          <a:noFill/>
          <a:ln w="38100" cap="flat" cmpd="sng">
            <a:solidFill>
              <a:schemeClr val="dk1"/>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9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9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9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03" name="Shape 1503"/>
        <p:cNvGrpSpPr/>
        <p:nvPr/>
      </p:nvGrpSpPr>
      <p:grpSpPr>
        <a:xfrm>
          <a:off x="0" y="0"/>
          <a:ext cx="0" cy="0"/>
        </a:xfrm>
      </p:grpSpPr>
      <p:sp>
        <p:nvSpPr>
          <p:cNvPr id="1504" name="Google Shape;1504;p81"/>
          <p:cNvSpPr txBox="1"/>
          <p:nvPr>
            <p:ph type="body" idx="1"/>
          </p:nvPr>
        </p:nvSpPr>
        <p:spPr>
          <a:xfrm>
            <a:off x="324000" y="759300"/>
            <a:ext cx="8496000" cy="302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2) Macluumaadka ayaa qeexaya shan leexleex (rectangle) oo isku xidhan, oo leh geesaha (vertices) dhibcaha A ilaa L.</a:t>
            </a:r>
            <a:endParaRPr sz="1600"/>
          </a:p>
          <a:p>
            <a:pPr marL="457200" lvl="0" indent="-330200" algn="l" rtl="0">
              <a:spcBef>
                <a:spcPts val="1000"/>
              </a:spcBef>
              <a:spcAft>
                <a:spcPct val="0"/>
              </a:spcAft>
              <a:buSzPts val="1600"/>
              <a:buChar char="●"/>
            </a:pPr>
            <a:r>
              <a:rPr lang="en-GB" sz="1100">
                <a:latin typeface="Lexend"/>
              </a:rPr>
              <a:t>LC waa xariijin jiif (horizontal line) oo dhererkeedu yahay 2 halbeeg (unit).</a:t>
            </a:r>
            <a:endParaRPr sz="1600"/>
          </a:p>
          <a:p>
            <a:pPr marL="457200" lvl="0" indent="-330200" algn="l" rtl="0">
              <a:spcBef>
                <a:spcPct val="0"/>
              </a:spcBef>
              <a:spcAft>
                <a:spcPct val="0"/>
              </a:spcAft>
              <a:buSzPts val="1600"/>
              <a:buChar char="●"/>
            </a:pPr>
            <a:r>
              <a:rPr lang="en-GB" sz="1100">
                <a:latin typeface="Lexend"/>
              </a:rPr>
              <a:t>Dhibicda F waxay ka hooseysaa Dhibicda C, CF = 2LC.</a:t>
            </a:r>
            <a:endParaRPr sz="1600"/>
          </a:p>
          <a:p>
            <a:pPr marL="457200" lvl="0" indent="-330200" algn="l" rtl="0">
              <a:spcBef>
                <a:spcPct val="0"/>
              </a:spcBef>
              <a:spcAft>
                <a:spcPct val="0"/>
              </a:spcAft>
              <a:buSzPts val="1600"/>
              <a:buChar char="●"/>
            </a:pPr>
            <a:r>
              <a:rPr lang="en-GB" sz="1100">
                <a:latin typeface="Lexend"/>
              </a:rPr>
              <a:t>LCFI waa leydi (rectangle).</a:t>
            </a:r>
            <a:endParaRPr sz="1600"/>
          </a:p>
          <a:p>
            <a:pPr marL="457200" lvl="0" indent="-330200" algn="l" rtl="0">
              <a:spcBef>
                <a:spcPct val="0"/>
              </a:spcBef>
              <a:spcAft>
                <a:spcPct val="0"/>
              </a:spcAft>
              <a:buSzPts val="1600"/>
              <a:buChar char="●"/>
            </a:pPr>
            <a:r>
              <a:rPr lang="en-GB" sz="1100">
                <a:latin typeface="Lexend"/>
              </a:rPr>
              <a:t>KLIJ waa isku mid (congruent) LCFI.</a:t>
            </a:r>
            <a:endParaRPr sz="1600"/>
          </a:p>
          <a:p>
            <a:pPr marL="457200" lvl="0" indent="-330200" algn="l" rtl="0">
              <a:spcBef>
                <a:spcPct val="0"/>
              </a:spcBef>
              <a:spcAft>
                <a:spcPct val="0"/>
              </a:spcAft>
              <a:buSzPts val="1600"/>
              <a:buChar char="●"/>
            </a:pPr>
            <a:r>
              <a:rPr lang="en-GB" sz="1100">
                <a:latin typeface="Lexend"/>
              </a:rPr>
              <a:t>ABCL waa isku mid (congruent) LCFI.</a:t>
            </a:r>
            <a:endParaRPr sz="1600"/>
          </a:p>
          <a:p>
            <a:pPr marL="457200" lvl="0" indent="-330200" algn="l" rtl="0">
              <a:spcBef>
                <a:spcPct val="0"/>
              </a:spcBef>
              <a:spcAft>
                <a:spcPct val="0"/>
              </a:spcAft>
              <a:buSzPts val="1600"/>
              <a:buChar char="●"/>
            </a:pPr>
            <a:r>
              <a:rPr lang="en-GB" sz="1100">
                <a:latin typeface="Lexend"/>
              </a:rPr>
              <a:t>CDEF waa la mid (similar) LCFI laakiin ma aha isku mid (congruent).</a:t>
            </a:r>
            <a:endParaRPr sz="1600"/>
          </a:p>
          <a:p>
            <a:pPr marL="457200" lvl="0" indent="-330200" algn="l" rtl="0">
              <a:spcBef>
                <a:spcPct val="0"/>
              </a:spcBef>
              <a:spcAft>
                <a:spcPct val="0"/>
              </a:spcAft>
              <a:buSzPts val="1600"/>
              <a:buChar char="●"/>
            </a:pPr>
            <a:r>
              <a:rPr lang="en-GB" sz="1100">
                <a:latin typeface="Lexend"/>
              </a:rPr>
              <a:t>FGHI waa la mid (similar) LCFI laakiin ma aha isku mid (congruent).</a:t>
            </a:r>
            <a:endParaRPr sz="1600"/>
          </a:p>
          <a:p>
            <a:pPr marL="0" lvl="0" indent="0" algn="l" rtl="0">
              <a:spcBef>
                <a:spcPts val="1000"/>
              </a:spcBef>
              <a:spcAft>
                <a:spcPts val="1000"/>
              </a:spcAft>
              <a:buNone/>
            </a:pPr>
            <a:r>
              <a:rPr lang="en-GB" sz="1100">
                <a:latin typeface="Lexend"/>
              </a:rPr>
              <a:t>Isticmaal macluumaadka si aad ugu calaamaddo dhibcaha A ilaa L shabakadda (grid) oo aad u sawirto shanta leydi (rectangles).</a:t>
            </a:r>
            <a:br>
              <a:rPr lang="en-GB" sz="1600"/>
            </a:br>
            <a:r>
              <a:rPr lang="en-GB" sz="1100">
                <a:latin typeface="Lexend"/>
              </a:rPr>
              <a:t/>
            </a:r>
            <a:endParaRPr sz="1600"/>
          </a:p>
        </p:txBody>
      </p:sp>
      <p:sp>
        <p:nvSpPr>
          <p:cNvPr id="1505" name="Google Shape;1505;p81"/>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Kala soocida isku midnimada (congruence) iyo la midnimada (similarity)</a:t>
            </a:r>
            <a:endParaRPr/>
          </a:p>
        </p:txBody>
      </p:sp>
      <p:pic>
        <p:nvPicPr>
          <p:cNvPr id="1506" name="Google Shape;1506;p81"/>
          <p:cNvPicPr preferRelativeResize="0"/>
          <p:nvPr/>
        </p:nvPicPr>
        <p:blipFill>
          <a:blip r:embed="rId3">
            <a:alphaModFix/>
          </a:blip>
          <a:srcRect r="6076" b="40044"/>
          <a:stretch>
            <a:fillRect/>
          </a:stretch>
        </p:blipFill>
        <p:spPr>
          <a:xfrm>
            <a:off x="5066025" y="1146896"/>
            <a:ext cx="3753975" cy="3212373"/>
          </a:xfrm>
          <a:prstGeom prst="rect">
            <a:avLst/>
          </a:prstGeom>
          <a:noFill/>
          <a:ln>
            <a:noFill/>
          </a:ln>
        </p:spPr>
      </p:pic>
      <p:sp>
        <p:nvSpPr>
          <p:cNvPr id="1507" name="Google Shape;1507;p81"/>
          <p:cNvSpPr/>
          <p:nvPr/>
        </p:nvSpPr>
        <p:spPr>
          <a:xfrm>
            <a:off x="5725919" y="1509079"/>
            <a:ext cx="527700" cy="10866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08" name="Google Shape;1508;p81"/>
          <p:cNvSpPr/>
          <p:nvPr/>
        </p:nvSpPr>
        <p:spPr>
          <a:xfrm>
            <a:off x="5725919" y="2594793"/>
            <a:ext cx="527700" cy="10866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09" name="Google Shape;1509;p81"/>
          <p:cNvSpPr/>
          <p:nvPr/>
        </p:nvSpPr>
        <p:spPr>
          <a:xfrm>
            <a:off x="5189064" y="2594793"/>
            <a:ext cx="527700" cy="10866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10" name="Google Shape;1510;p81"/>
          <p:cNvSpPr/>
          <p:nvPr/>
        </p:nvSpPr>
        <p:spPr>
          <a:xfrm>
            <a:off x="6264419" y="2594805"/>
            <a:ext cx="2183100" cy="10866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11" name="Google Shape;1511;p81"/>
          <p:cNvSpPr/>
          <p:nvPr/>
        </p:nvSpPr>
        <p:spPr>
          <a:xfrm>
            <a:off x="5725913" y="3681418"/>
            <a:ext cx="527700" cy="2640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12" name="Google Shape;1512;p81"/>
          <p:cNvSpPr txBox="1"/>
          <p:nvPr>
            <p:ph type="body" idx="1"/>
          </p:nvPr>
        </p:nvSpPr>
        <p:spPr>
          <a:xfrm>
            <a:off x="5558039" y="2339416"/>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t>
            </a:r>
            <a:endParaRPr sz="1600"/>
          </a:p>
        </p:txBody>
      </p:sp>
      <p:sp>
        <p:nvSpPr>
          <p:cNvPr id="1513" name="Google Shape;1513;p81"/>
          <p:cNvSpPr txBox="1"/>
          <p:nvPr>
            <p:ph type="body" idx="1"/>
          </p:nvPr>
        </p:nvSpPr>
        <p:spPr>
          <a:xfrm>
            <a:off x="6307236" y="2351419"/>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a:t>
            </a:r>
            <a:endParaRPr sz="1600"/>
          </a:p>
        </p:txBody>
      </p:sp>
      <p:sp>
        <p:nvSpPr>
          <p:cNvPr id="1514" name="Google Shape;1514;p81"/>
          <p:cNvSpPr txBox="1"/>
          <p:nvPr>
            <p:ph type="body" idx="1"/>
          </p:nvPr>
        </p:nvSpPr>
        <p:spPr>
          <a:xfrm>
            <a:off x="6317584" y="3451137"/>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F</a:t>
            </a:r>
            <a:endParaRPr sz="1600"/>
          </a:p>
        </p:txBody>
      </p:sp>
      <p:sp>
        <p:nvSpPr>
          <p:cNvPr id="1515" name="Google Shape;1515;p81"/>
          <p:cNvSpPr txBox="1"/>
          <p:nvPr>
            <p:ph type="body" idx="1"/>
          </p:nvPr>
        </p:nvSpPr>
        <p:spPr>
          <a:xfrm>
            <a:off x="5589083" y="3423474"/>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I</a:t>
            </a:r>
            <a:endParaRPr sz="1600"/>
          </a:p>
        </p:txBody>
      </p:sp>
      <p:sp>
        <p:nvSpPr>
          <p:cNvPr id="1516" name="Google Shape;1516;p81"/>
          <p:cNvSpPr txBox="1"/>
          <p:nvPr>
            <p:ph type="body" idx="1"/>
          </p:nvPr>
        </p:nvSpPr>
        <p:spPr>
          <a:xfrm>
            <a:off x="5640823" y="1245009"/>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a:t>
            </a:r>
            <a:endParaRPr sz="1600"/>
          </a:p>
        </p:txBody>
      </p:sp>
      <p:sp>
        <p:nvSpPr>
          <p:cNvPr id="1517" name="Google Shape;1517;p81"/>
          <p:cNvSpPr txBox="1"/>
          <p:nvPr>
            <p:ph type="body" idx="1"/>
          </p:nvPr>
        </p:nvSpPr>
        <p:spPr>
          <a:xfrm>
            <a:off x="6196719" y="1253702"/>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t>
            </a:r>
            <a:endParaRPr sz="1600"/>
          </a:p>
        </p:txBody>
      </p:sp>
      <p:sp>
        <p:nvSpPr>
          <p:cNvPr id="1518" name="Google Shape;1518;p81"/>
          <p:cNvSpPr txBox="1"/>
          <p:nvPr>
            <p:ph type="body" idx="1"/>
          </p:nvPr>
        </p:nvSpPr>
        <p:spPr>
          <a:xfrm>
            <a:off x="8373763" y="2317603"/>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a:t>
            </a:r>
            <a:endParaRPr sz="1600"/>
          </a:p>
        </p:txBody>
      </p:sp>
      <p:sp>
        <p:nvSpPr>
          <p:cNvPr id="1519" name="Google Shape;1519;p81"/>
          <p:cNvSpPr txBox="1"/>
          <p:nvPr>
            <p:ph type="body" idx="1"/>
          </p:nvPr>
        </p:nvSpPr>
        <p:spPr>
          <a:xfrm>
            <a:off x="8376840" y="3708251"/>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E</a:t>
            </a:r>
            <a:endParaRPr sz="1600"/>
          </a:p>
        </p:txBody>
      </p:sp>
      <p:sp>
        <p:nvSpPr>
          <p:cNvPr id="1520" name="Google Shape;1520;p81"/>
          <p:cNvSpPr txBox="1"/>
          <p:nvPr>
            <p:ph type="body" idx="1"/>
          </p:nvPr>
        </p:nvSpPr>
        <p:spPr>
          <a:xfrm>
            <a:off x="6184715" y="3973989"/>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a:t>
            </a:r>
            <a:endParaRPr sz="1600"/>
          </a:p>
        </p:txBody>
      </p:sp>
      <p:sp>
        <p:nvSpPr>
          <p:cNvPr id="1521" name="Google Shape;1521;p81"/>
          <p:cNvSpPr txBox="1"/>
          <p:nvPr>
            <p:ph type="body" idx="1"/>
          </p:nvPr>
        </p:nvSpPr>
        <p:spPr>
          <a:xfrm>
            <a:off x="5640823" y="3982681"/>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t>
            </a:r>
            <a:endParaRPr sz="1600"/>
          </a:p>
        </p:txBody>
      </p:sp>
      <p:sp>
        <p:nvSpPr>
          <p:cNvPr id="1522" name="Google Shape;1522;p81"/>
          <p:cNvSpPr txBox="1"/>
          <p:nvPr>
            <p:ph type="body" idx="1"/>
          </p:nvPr>
        </p:nvSpPr>
        <p:spPr>
          <a:xfrm>
            <a:off x="5114082" y="3709368"/>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J</a:t>
            </a:r>
            <a:endParaRPr sz="1600"/>
          </a:p>
        </p:txBody>
      </p:sp>
      <p:sp>
        <p:nvSpPr>
          <p:cNvPr id="1523" name="Google Shape;1523;p81"/>
          <p:cNvSpPr txBox="1"/>
          <p:nvPr>
            <p:ph type="body" idx="1"/>
          </p:nvPr>
        </p:nvSpPr>
        <p:spPr>
          <a:xfrm>
            <a:off x="5117159" y="2324874"/>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K</a:t>
            </a:r>
            <a:endParaRPr sz="1600"/>
          </a:p>
        </p:txBody>
      </p:sp>
      <p:cxnSp>
        <p:nvCxnSpPr>
          <p:cNvPr id="1524" name="Google Shape;1524;p81"/>
          <p:cNvCxnSpPr/>
          <p:nvPr/>
        </p:nvCxnSpPr>
        <p:spPr>
          <a:xfrm>
            <a:off x="5704850" y="2593004"/>
            <a:ext cx="554100" cy="0"/>
          </a:xfrm>
          <a:prstGeom prst="straightConnector1">
            <a:avLst/>
          </a:prstGeom>
          <a:noFill/>
          <a:ln w="38100" cap="flat" cmpd="sng">
            <a:solidFill>
              <a:schemeClr val="dk1"/>
            </a:solidFill>
            <a:prstDash val="solid"/>
            <a:round/>
            <a:headEnd type="none" w="med" len="med"/>
            <a:tailEnd type="none" w="med" len="med"/>
          </a:ln>
        </p:spPr>
      </p:cxnSp>
      <p:sp>
        <p:nvSpPr>
          <p:cNvPr id="1525" name="Google Shape;1525;p81"/>
          <p:cNvSpPr/>
          <p:nvPr/>
        </p:nvSpPr>
        <p:spPr>
          <a:xfrm>
            <a:off x="5670975" y="2545750"/>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6" name="Google Shape;1526;p81"/>
          <p:cNvSpPr/>
          <p:nvPr/>
        </p:nvSpPr>
        <p:spPr>
          <a:xfrm>
            <a:off x="6218917" y="2545750"/>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7" name="Google Shape;1527;p81"/>
          <p:cNvSpPr/>
          <p:nvPr/>
        </p:nvSpPr>
        <p:spPr>
          <a:xfrm>
            <a:off x="6218917" y="1464408"/>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8" name="Google Shape;1528;p81"/>
          <p:cNvSpPr/>
          <p:nvPr/>
        </p:nvSpPr>
        <p:spPr>
          <a:xfrm>
            <a:off x="5678246" y="1464408"/>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9" name="Google Shape;1529;p81"/>
          <p:cNvSpPr/>
          <p:nvPr/>
        </p:nvSpPr>
        <p:spPr>
          <a:xfrm>
            <a:off x="5678246" y="3630582"/>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30" name="Google Shape;1530;p81"/>
          <p:cNvSpPr/>
          <p:nvPr/>
        </p:nvSpPr>
        <p:spPr>
          <a:xfrm>
            <a:off x="5678246" y="3895537"/>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31" name="Google Shape;1531;p81"/>
          <p:cNvSpPr/>
          <p:nvPr/>
        </p:nvSpPr>
        <p:spPr>
          <a:xfrm>
            <a:off x="6204375" y="3895537"/>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32" name="Google Shape;1532;p81"/>
          <p:cNvSpPr/>
          <p:nvPr/>
        </p:nvSpPr>
        <p:spPr>
          <a:xfrm>
            <a:off x="6204375" y="3637853"/>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33" name="Google Shape;1533;p81"/>
          <p:cNvSpPr/>
          <p:nvPr/>
        </p:nvSpPr>
        <p:spPr>
          <a:xfrm>
            <a:off x="8399633" y="3637853"/>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34" name="Google Shape;1534;p81"/>
          <p:cNvSpPr/>
          <p:nvPr/>
        </p:nvSpPr>
        <p:spPr>
          <a:xfrm>
            <a:off x="8399633" y="2541969"/>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35" name="Google Shape;1535;p81"/>
          <p:cNvSpPr/>
          <p:nvPr/>
        </p:nvSpPr>
        <p:spPr>
          <a:xfrm>
            <a:off x="5137575" y="2541969"/>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36" name="Google Shape;1536;p81"/>
          <p:cNvSpPr/>
          <p:nvPr/>
        </p:nvSpPr>
        <p:spPr>
          <a:xfrm>
            <a:off x="5137575" y="3637853"/>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0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0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3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2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2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07"/>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51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1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53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53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519"/>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51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52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53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53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40" name="Shape 1540"/>
        <p:cNvGrpSpPr/>
        <p:nvPr/>
      </p:nvGrpSpPr>
      <p:grpSpPr>
        <a:xfrm>
          <a:off x="0" y="0"/>
          <a:ext cx="0" cy="0"/>
        </a:xfrm>
      </p:grpSpPr>
      <p:sp>
        <p:nvSpPr>
          <p:cNvPr id="1541" name="Google Shape;1541;p82"/>
          <p:cNvSpPr txBox="1"/>
          <p:nvPr>
            <p:ph type="body" idx="1"/>
          </p:nvPr>
        </p:nvSpPr>
        <p:spPr>
          <a:xfrm>
            <a:off x="324000" y="759300"/>
            <a:ext cx="8496000" cy="302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2) Macluumaadku wuxuu qeexayaa shan leydi (rectangles) oo isku xiran, oo leh geesaha A ilaa L.</a:t>
            </a:r>
            <a:endParaRPr sz="1600"/>
          </a:p>
          <a:p>
            <a:pPr marL="457200" lvl="0" indent="-330200" algn="l" rtl="0">
              <a:spcBef>
                <a:spcPts val="1000"/>
              </a:spcBef>
              <a:spcAft>
                <a:spcPct val="0"/>
              </a:spcAft>
              <a:buSzPts val="1600"/>
              <a:buChar char="●"/>
            </a:pPr>
            <a:r>
              <a:rPr lang="en-GB" sz="1100">
                <a:latin typeface="Lexend"/>
              </a:rPr>
              <a:t>LC waa xariiq toosan (horizontal line) oo dhererkiisu yahay 2 cutub (units).</a:t>
            </a:r>
            <a:endParaRPr sz="1600"/>
          </a:p>
          <a:p>
            <a:pPr marL="457200" lvl="0" indent="-330200" algn="l" rtl="0">
              <a:spcBef>
                <a:spcPct val="0"/>
              </a:spcBef>
              <a:spcAft>
                <a:spcPct val="0"/>
              </a:spcAft>
              <a:buSzPts val="1600"/>
              <a:buChar char="●"/>
            </a:pPr>
            <a:r>
              <a:rPr lang="en-GB" sz="1100">
                <a:latin typeface="Lexend"/>
              </a:rPr>
              <a:t>Dhibicda F waxay ka hooseysaa dhibicda C iyo CF = 2LC.</a:t>
            </a:r>
            <a:endParaRPr sz="1600"/>
          </a:p>
          <a:p>
            <a:pPr marL="457200" lvl="0" indent="-330200" algn="l" rtl="0">
              <a:spcBef>
                <a:spcPct val="0"/>
              </a:spcBef>
              <a:spcAft>
                <a:spcPct val="0"/>
              </a:spcAft>
              <a:buSzPts val="1600"/>
              <a:buChar char="●"/>
            </a:pPr>
            <a:r>
              <a:rPr lang="en-GB" sz="1100">
                <a:latin typeface="Lexend"/>
              </a:rPr>
              <a:t>LCFI waa leydi (rectangle).</a:t>
            </a:r>
            <a:endParaRPr sz="1600"/>
          </a:p>
          <a:p>
            <a:pPr marL="457200" lvl="0" indent="-330200" algn="l" rtl="0">
              <a:spcBef>
                <a:spcPct val="0"/>
              </a:spcBef>
              <a:spcAft>
                <a:spcPct val="0"/>
              </a:spcAft>
              <a:buSzPts val="1600"/>
              <a:buChar char="●"/>
            </a:pPr>
            <a:r>
              <a:rPr lang="en-GB" sz="1100">
                <a:latin typeface="Lexend"/>
              </a:rPr>
              <a:t>KLIJ waa isku mid (congruent) LCFI.</a:t>
            </a:r>
            <a:endParaRPr sz="1600"/>
          </a:p>
          <a:p>
            <a:pPr marL="457200" lvl="0" indent="-330200" algn="l" rtl="0">
              <a:spcBef>
                <a:spcPct val="0"/>
              </a:spcBef>
              <a:spcAft>
                <a:spcPct val="0"/>
              </a:spcAft>
              <a:buSzPts val="1600"/>
              <a:buChar char="●"/>
            </a:pPr>
            <a:r>
              <a:rPr lang="en-GB" sz="1100">
                <a:latin typeface="Lexend"/>
              </a:rPr>
              <a:t>ABCL waa isku mid (congruent) LCFI.</a:t>
            </a:r>
            <a:endParaRPr sz="1600"/>
          </a:p>
          <a:p>
            <a:pPr marL="457200" lvl="0" indent="-330200" algn="l" rtl="0">
              <a:spcBef>
                <a:spcPct val="0"/>
              </a:spcBef>
              <a:spcAft>
                <a:spcPct val="0"/>
              </a:spcAft>
              <a:buSzPts val="1600"/>
              <a:buChar char="●"/>
            </a:pPr>
            <a:r>
              <a:rPr lang="en-GB" sz="1100">
                <a:latin typeface="Lexend"/>
              </a:rPr>
              <a:t>CDEF waa la mid (similar) LCFI laakiin ma aha isku mid (congruent).</a:t>
            </a:r>
            <a:endParaRPr sz="1600"/>
          </a:p>
          <a:p>
            <a:pPr marL="457200" lvl="0" indent="-330200" algn="l" rtl="0">
              <a:spcBef>
                <a:spcPct val="0"/>
              </a:spcBef>
              <a:spcAft>
                <a:spcPct val="0"/>
              </a:spcAft>
              <a:buSzPts val="1600"/>
              <a:buChar char="●"/>
            </a:pPr>
            <a:r>
              <a:rPr lang="en-GB" sz="1100">
                <a:latin typeface="Lexend"/>
              </a:rPr>
              <a:t>FGHI waa la mid (similar) LCFI laakiin ma aha isku mid (congruent).</a:t>
            </a:r>
            <a:endParaRPr sz="1600"/>
          </a:p>
          <a:p>
            <a:pPr marL="0" lvl="0" indent="0" algn="l" rtl="0">
              <a:spcBef>
                <a:spcPts val="1000"/>
              </a:spcBef>
              <a:spcAft>
                <a:spcPts val="1000"/>
              </a:spcAft>
              <a:buNone/>
            </a:pPr>
            <a:r>
              <a:rPr lang="en-GB" sz="1100">
                <a:latin typeface="Lexend"/>
              </a:rPr>
              <a:t>Isticmaal macluumaadka si aad ugu calaamaddo dhibcaha A ilaa L shabakadda (grid) oo aad u sawirto shanta leydi (rectangles).</a:t>
            </a:r>
            <a:br>
              <a:rPr lang="en-GB" sz="1600"/>
            </a:br>
            <a:r>
              <a:rPr lang="en-GB" sz="1100">
                <a:latin typeface="Lexend"/>
              </a:rPr>
              <a:t/>
            </a:r>
            <a:endParaRPr sz="1600"/>
          </a:p>
        </p:txBody>
      </p:sp>
      <p:sp>
        <p:nvSpPr>
          <p:cNvPr id="1542" name="Google Shape;1542;p82"/>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Kala soocida isku midnimada (congruence) iyo la midnimada (similarity)</a:t>
            </a:r>
            <a:endParaRPr/>
          </a:p>
        </p:txBody>
      </p:sp>
      <p:pic>
        <p:nvPicPr>
          <p:cNvPr id="1543" name="Google Shape;1543;p82"/>
          <p:cNvPicPr preferRelativeResize="0"/>
          <p:nvPr/>
        </p:nvPicPr>
        <p:blipFill>
          <a:blip r:embed="rId3">
            <a:alphaModFix/>
          </a:blip>
          <a:srcRect r="6076" b="40044"/>
          <a:stretch>
            <a:fillRect/>
          </a:stretch>
        </p:blipFill>
        <p:spPr>
          <a:xfrm>
            <a:off x="5066025" y="1146896"/>
            <a:ext cx="3753975" cy="3212373"/>
          </a:xfrm>
          <a:prstGeom prst="rect">
            <a:avLst/>
          </a:prstGeom>
          <a:noFill/>
          <a:ln>
            <a:noFill/>
          </a:ln>
        </p:spPr>
      </p:pic>
      <p:sp>
        <p:nvSpPr>
          <p:cNvPr id="1544" name="Google Shape;1544;p82"/>
          <p:cNvSpPr/>
          <p:nvPr/>
        </p:nvSpPr>
        <p:spPr>
          <a:xfrm>
            <a:off x="5725919" y="1509079"/>
            <a:ext cx="527700" cy="10866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45" name="Google Shape;1545;p82"/>
          <p:cNvSpPr/>
          <p:nvPr/>
        </p:nvSpPr>
        <p:spPr>
          <a:xfrm>
            <a:off x="5725919" y="2594793"/>
            <a:ext cx="527700" cy="10866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46" name="Google Shape;1546;p82"/>
          <p:cNvSpPr/>
          <p:nvPr/>
        </p:nvSpPr>
        <p:spPr>
          <a:xfrm>
            <a:off x="5189064" y="2594793"/>
            <a:ext cx="527700" cy="10866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47" name="Google Shape;1547;p82"/>
          <p:cNvSpPr/>
          <p:nvPr/>
        </p:nvSpPr>
        <p:spPr>
          <a:xfrm>
            <a:off x="6264419" y="2594805"/>
            <a:ext cx="2183100" cy="10866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48" name="Google Shape;1548;p82"/>
          <p:cNvSpPr/>
          <p:nvPr/>
        </p:nvSpPr>
        <p:spPr>
          <a:xfrm>
            <a:off x="5725913" y="3681418"/>
            <a:ext cx="527700" cy="264000"/>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49" name="Google Shape;1549;p82"/>
          <p:cNvSpPr txBox="1"/>
          <p:nvPr>
            <p:ph type="body" idx="1"/>
          </p:nvPr>
        </p:nvSpPr>
        <p:spPr>
          <a:xfrm>
            <a:off x="5558039" y="2339416"/>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t>
            </a:r>
            <a:endParaRPr sz="1600"/>
          </a:p>
        </p:txBody>
      </p:sp>
      <p:sp>
        <p:nvSpPr>
          <p:cNvPr id="1550" name="Google Shape;1550;p82"/>
          <p:cNvSpPr txBox="1"/>
          <p:nvPr>
            <p:ph type="body" idx="1"/>
          </p:nvPr>
        </p:nvSpPr>
        <p:spPr>
          <a:xfrm>
            <a:off x="6307236" y="2351419"/>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a:t>
            </a:r>
            <a:endParaRPr sz="1600"/>
          </a:p>
        </p:txBody>
      </p:sp>
      <p:sp>
        <p:nvSpPr>
          <p:cNvPr id="1551" name="Google Shape;1551;p82"/>
          <p:cNvSpPr txBox="1"/>
          <p:nvPr>
            <p:ph type="body" idx="1"/>
          </p:nvPr>
        </p:nvSpPr>
        <p:spPr>
          <a:xfrm>
            <a:off x="6317584" y="3451137"/>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F</a:t>
            </a:r>
            <a:endParaRPr sz="1600"/>
          </a:p>
        </p:txBody>
      </p:sp>
      <p:sp>
        <p:nvSpPr>
          <p:cNvPr id="1552" name="Google Shape;1552;p82"/>
          <p:cNvSpPr txBox="1"/>
          <p:nvPr>
            <p:ph type="body" idx="1"/>
          </p:nvPr>
        </p:nvSpPr>
        <p:spPr>
          <a:xfrm>
            <a:off x="5589083" y="3423474"/>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I</a:t>
            </a:r>
            <a:endParaRPr sz="1600"/>
          </a:p>
        </p:txBody>
      </p:sp>
      <p:sp>
        <p:nvSpPr>
          <p:cNvPr id="1553" name="Google Shape;1553;p82"/>
          <p:cNvSpPr txBox="1"/>
          <p:nvPr>
            <p:ph type="body" idx="1"/>
          </p:nvPr>
        </p:nvSpPr>
        <p:spPr>
          <a:xfrm>
            <a:off x="5640823" y="1245009"/>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a:t>
            </a:r>
            <a:endParaRPr sz="1600"/>
          </a:p>
        </p:txBody>
      </p:sp>
      <p:sp>
        <p:nvSpPr>
          <p:cNvPr id="1554" name="Google Shape;1554;p82"/>
          <p:cNvSpPr txBox="1"/>
          <p:nvPr>
            <p:ph type="body" idx="1"/>
          </p:nvPr>
        </p:nvSpPr>
        <p:spPr>
          <a:xfrm>
            <a:off x="6196719" y="1253702"/>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t>
            </a:r>
            <a:endParaRPr sz="1600"/>
          </a:p>
        </p:txBody>
      </p:sp>
      <p:sp>
        <p:nvSpPr>
          <p:cNvPr id="1555" name="Google Shape;1555;p82"/>
          <p:cNvSpPr txBox="1"/>
          <p:nvPr>
            <p:ph type="body" idx="1"/>
          </p:nvPr>
        </p:nvSpPr>
        <p:spPr>
          <a:xfrm>
            <a:off x="8373763" y="2317603"/>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a:t>
            </a:r>
            <a:endParaRPr sz="1600"/>
          </a:p>
        </p:txBody>
      </p:sp>
      <p:sp>
        <p:nvSpPr>
          <p:cNvPr id="1556" name="Google Shape;1556;p82"/>
          <p:cNvSpPr txBox="1"/>
          <p:nvPr>
            <p:ph type="body" idx="1"/>
          </p:nvPr>
        </p:nvSpPr>
        <p:spPr>
          <a:xfrm>
            <a:off x="8376840" y="3708251"/>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E</a:t>
            </a:r>
            <a:endParaRPr sz="1600"/>
          </a:p>
        </p:txBody>
      </p:sp>
      <p:sp>
        <p:nvSpPr>
          <p:cNvPr id="1557" name="Google Shape;1557;p82"/>
          <p:cNvSpPr txBox="1"/>
          <p:nvPr>
            <p:ph type="body" idx="1"/>
          </p:nvPr>
        </p:nvSpPr>
        <p:spPr>
          <a:xfrm>
            <a:off x="6184715" y="3973989"/>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a:t>
            </a:r>
            <a:endParaRPr sz="1600"/>
          </a:p>
        </p:txBody>
      </p:sp>
      <p:sp>
        <p:nvSpPr>
          <p:cNvPr id="1558" name="Google Shape;1558;p82"/>
          <p:cNvSpPr txBox="1"/>
          <p:nvPr>
            <p:ph type="body" idx="1"/>
          </p:nvPr>
        </p:nvSpPr>
        <p:spPr>
          <a:xfrm>
            <a:off x="5640823" y="3982681"/>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t>
            </a:r>
            <a:endParaRPr sz="1600"/>
          </a:p>
        </p:txBody>
      </p:sp>
      <p:sp>
        <p:nvSpPr>
          <p:cNvPr id="1559" name="Google Shape;1559;p82"/>
          <p:cNvSpPr txBox="1"/>
          <p:nvPr>
            <p:ph type="body" idx="1"/>
          </p:nvPr>
        </p:nvSpPr>
        <p:spPr>
          <a:xfrm>
            <a:off x="5114082" y="3709368"/>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J</a:t>
            </a:r>
            <a:endParaRPr sz="1600"/>
          </a:p>
        </p:txBody>
      </p:sp>
      <p:sp>
        <p:nvSpPr>
          <p:cNvPr id="1560" name="Google Shape;1560;p82"/>
          <p:cNvSpPr txBox="1"/>
          <p:nvPr>
            <p:ph type="body" idx="1"/>
          </p:nvPr>
        </p:nvSpPr>
        <p:spPr>
          <a:xfrm>
            <a:off x="5117159" y="2324874"/>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K</a:t>
            </a:r>
            <a:endParaRPr sz="1600"/>
          </a:p>
        </p:txBody>
      </p:sp>
      <p:cxnSp>
        <p:nvCxnSpPr>
          <p:cNvPr id="1561" name="Google Shape;1561;p82"/>
          <p:cNvCxnSpPr/>
          <p:nvPr/>
        </p:nvCxnSpPr>
        <p:spPr>
          <a:xfrm>
            <a:off x="5704850" y="2593004"/>
            <a:ext cx="554100" cy="0"/>
          </a:xfrm>
          <a:prstGeom prst="straightConnector1">
            <a:avLst/>
          </a:prstGeom>
          <a:noFill/>
          <a:ln w="38100" cap="flat" cmpd="sng">
            <a:solidFill>
              <a:schemeClr val="dk1"/>
            </a:solidFill>
            <a:prstDash val="solid"/>
            <a:round/>
            <a:headEnd type="none" w="med" len="med"/>
            <a:tailEnd type="none" w="med" len="med"/>
          </a:ln>
        </p:spPr>
      </p:cxnSp>
      <p:sp>
        <p:nvSpPr>
          <p:cNvPr id="1562" name="Google Shape;1562;p82"/>
          <p:cNvSpPr/>
          <p:nvPr/>
        </p:nvSpPr>
        <p:spPr>
          <a:xfrm>
            <a:off x="5670975" y="2545750"/>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3" name="Google Shape;1563;p82"/>
          <p:cNvSpPr/>
          <p:nvPr/>
        </p:nvSpPr>
        <p:spPr>
          <a:xfrm>
            <a:off x="6218917" y="2545750"/>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4" name="Google Shape;1564;p82"/>
          <p:cNvSpPr/>
          <p:nvPr/>
        </p:nvSpPr>
        <p:spPr>
          <a:xfrm>
            <a:off x="6218917" y="1464408"/>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5" name="Google Shape;1565;p82"/>
          <p:cNvSpPr/>
          <p:nvPr/>
        </p:nvSpPr>
        <p:spPr>
          <a:xfrm>
            <a:off x="5678246" y="1464408"/>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6" name="Google Shape;1566;p82"/>
          <p:cNvSpPr/>
          <p:nvPr/>
        </p:nvSpPr>
        <p:spPr>
          <a:xfrm>
            <a:off x="5678246" y="3630582"/>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7" name="Google Shape;1567;p82"/>
          <p:cNvSpPr/>
          <p:nvPr/>
        </p:nvSpPr>
        <p:spPr>
          <a:xfrm>
            <a:off x="5678246" y="3895537"/>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8" name="Google Shape;1568;p82"/>
          <p:cNvSpPr/>
          <p:nvPr/>
        </p:nvSpPr>
        <p:spPr>
          <a:xfrm>
            <a:off x="6204375" y="3895537"/>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9" name="Google Shape;1569;p82"/>
          <p:cNvSpPr/>
          <p:nvPr/>
        </p:nvSpPr>
        <p:spPr>
          <a:xfrm>
            <a:off x="6204375" y="3637853"/>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0" name="Google Shape;1570;p82"/>
          <p:cNvSpPr/>
          <p:nvPr/>
        </p:nvSpPr>
        <p:spPr>
          <a:xfrm>
            <a:off x="8399633" y="3637853"/>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1" name="Google Shape;1571;p82"/>
          <p:cNvSpPr/>
          <p:nvPr/>
        </p:nvSpPr>
        <p:spPr>
          <a:xfrm>
            <a:off x="8399633" y="2541969"/>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2" name="Google Shape;1572;p82"/>
          <p:cNvSpPr/>
          <p:nvPr/>
        </p:nvSpPr>
        <p:spPr>
          <a:xfrm>
            <a:off x="5137575" y="2541969"/>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3" name="Google Shape;1573;p82"/>
          <p:cNvSpPr/>
          <p:nvPr/>
        </p:nvSpPr>
        <p:spPr>
          <a:xfrm>
            <a:off x="5137575" y="3637853"/>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4" name="Google Shape;1574;p82"/>
          <p:cNvSpPr txBox="1"/>
          <p:nvPr/>
        </p:nvSpPr>
        <p:spPr>
          <a:xfrm>
            <a:off x="324000" y="3748075"/>
            <a:ext cx="4118100" cy="2640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Xalalka kale waa suurtagal haddii leydi (rectangles) is-dul-saraan, DE waa go'an sababtoo ah booska shabakadda (grid).</a:t>
            </a:r>
            <a:endParaRPr sz="2000">
              <a:solidFill>
                <a:schemeClr val="dk1"/>
              </a:solidFill>
              <a:latin typeface="Kalam"/>
              <a:ea typeface="Kalam"/>
              <a:cs typeface="Kalam"/>
              <a:sym typeface="Kalam"/>
            </a:endParaRPr>
          </a:p>
        </p:txBody>
      </p:sp>
      <p:sp>
        <p:nvSpPr>
          <p:cNvPr id="1575" name="Google Shape;1575;p82"/>
          <p:cNvSpPr/>
          <p:nvPr/>
        </p:nvSpPr>
        <p:spPr>
          <a:xfrm>
            <a:off x="5725913" y="3417547"/>
            <a:ext cx="527700" cy="264000"/>
          </a:xfrm>
          <a:prstGeom prst="rect">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6" name="Google Shape;1576;p82"/>
          <p:cNvSpPr txBox="1"/>
          <p:nvPr>
            <p:ph type="body" idx="1"/>
          </p:nvPr>
        </p:nvSpPr>
        <p:spPr>
          <a:xfrm>
            <a:off x="6184715" y="3135789"/>
            <a:ext cx="258300" cy="34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a:t>
            </a:r>
            <a:endParaRPr sz="1600"/>
          </a:p>
        </p:txBody>
      </p:sp>
      <p:sp>
        <p:nvSpPr>
          <p:cNvPr id="1577" name="Google Shape;1577;p82"/>
          <p:cNvSpPr/>
          <p:nvPr/>
        </p:nvSpPr>
        <p:spPr>
          <a:xfrm>
            <a:off x="5678246" y="3362137"/>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8" name="Google Shape;1578;p82"/>
          <p:cNvSpPr/>
          <p:nvPr/>
        </p:nvSpPr>
        <p:spPr>
          <a:xfrm>
            <a:off x="6204375" y="3362137"/>
            <a:ext cx="94500" cy="945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9" name="Google Shape;1579;p82"/>
          <p:cNvSpPr txBox="1"/>
          <p:nvPr>
            <p:ph type="body" idx="1"/>
          </p:nvPr>
        </p:nvSpPr>
        <p:spPr>
          <a:xfrm>
            <a:off x="5558050" y="3103834"/>
            <a:ext cx="258300" cy="264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t>
            </a:r>
            <a:endParaRPr sz="1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5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58"/>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575"/>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576"/>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577"/>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57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5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83" name="Shape 1583"/>
        <p:cNvGrpSpPr/>
        <p:nvPr/>
      </p:nvGrpSpPr>
      <p:grpSpPr>
        <a:xfrm>
          <a:off x="0" y="0"/>
          <a:ext cx="0" cy="0"/>
        </a:xfrm>
      </p:grpSpPr>
      <p:sp>
        <p:nvSpPr>
          <p:cNvPr id="1584" name="Google Shape;1584;p83"/>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Kala soocida isku midnimada (congruence) iyo la midnimada (similarity)</a:t>
            </a:r>
            <a:endParaRPr/>
          </a:p>
        </p:txBody>
      </p:sp>
      <p:sp>
        <p:nvSpPr>
          <p:cNvPr id="1585" name="Google Shape;1585;p83"/>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Hubinta la midnimada (similarity) iyo isku midnimada (congruence)</a:t>
            </a:r>
            <a:endParaRPr/>
          </a:p>
        </p:txBody>
      </p:sp>
      <p:sp>
        <p:nvSpPr>
          <p:cNvPr id="1586" name="Google Shape;1586;p83"/>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Isku mid (congruent) ama la mid (similar) ama midna</a:t>
            </a:r>
            <a:endParaRPr/>
          </a:p>
        </p:txBody>
      </p:sp>
      <p:pic>
        <p:nvPicPr>
          <p:cNvPr id="1587" name="Google Shape;1587;p83"/>
          <p:cNvPicPr preferRelativeResize="0"/>
          <p:nvPr/>
        </p:nvPicPr>
        <p:blipFill>
          <a:blip r:embed="rId3">
            <a:alphaModFix/>
          </a:blip>
          <a:stretch>
            <a:fillRect/>
          </a:stretch>
        </p:blipFill>
        <p:spPr>
          <a:xfrm>
            <a:off x="409750" y="2988375"/>
            <a:ext cx="450575" cy="446750"/>
          </a:xfrm>
          <a:prstGeom prst="rect">
            <a:avLst/>
          </a:prstGeom>
          <a:noFill/>
          <a:ln>
            <a:noFill/>
          </a:ln>
        </p:spPr>
      </p:pic>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91" name="Shape 1591"/>
        <p:cNvGrpSpPr/>
        <p:nvPr/>
      </p:nvGrpSpPr>
      <p:grpSpPr>
        <a:xfrm>
          <a:off x="0" y="0"/>
          <a:ext cx="0" cy="0"/>
        </a:xfrm>
      </p:grpSpPr>
      <p:sp>
        <p:nvSpPr>
          <p:cNvPr id="1592" name="Google Shape;1592;p84"/>
          <p:cNvSpPr txBox="1"/>
          <p:nvPr>
            <p:ph type="body" idx="1"/>
          </p:nvPr>
        </p:nvSpPr>
        <p:spPr>
          <a:xfrm>
            <a:off x="6167859" y="759300"/>
            <a:ext cx="10608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 midnimo (similarity)</a:t>
            </a:r>
            <a:endParaRPr sz="1800"/>
          </a:p>
        </p:txBody>
      </p:sp>
      <p:sp>
        <p:nvSpPr>
          <p:cNvPr id="1593" name="Google Shape;1593;p84"/>
          <p:cNvSpPr txBox="1"/>
          <p:nvPr>
            <p:ph type="body" idx="1"/>
          </p:nvPr>
        </p:nvSpPr>
        <p:spPr>
          <a:xfrm>
            <a:off x="1771800" y="759300"/>
            <a:ext cx="13608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isku-xidhnaan (congruence)</a:t>
            </a:r>
            <a:endParaRPr sz="1800"/>
          </a:p>
        </p:txBody>
      </p:sp>
      <p:sp>
        <p:nvSpPr>
          <p:cNvPr id="1594" name="Google Shape;1594;p84"/>
          <p:cNvSpPr txBox="1"/>
          <p:nvPr>
            <p:ph type="body" idx="1"/>
          </p:nvPr>
        </p:nvSpPr>
        <p:spPr>
          <a:xfrm>
            <a:off x="324000" y="1292700"/>
            <a:ext cx="39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Haddii laba qaab isku-xidhnaan (congruent) yihiin markaas…</a:t>
            </a:r>
            <a:r>
              <a:rPr lang="en-GB" sz="1100">
                <a:solidFill>
                  <a:schemeClr val="accent5"/>
                </a:solidFill>
                <a:latin typeface="Lexend"/>
              </a:rPr>
              <a:t/>
            </a:r>
            <a:r>
              <a:rPr lang="en-GB" sz="1100">
                <a:latin typeface="Lexend"/>
              </a:rPr>
              <a:t/>
            </a:r>
            <a:endParaRPr sz="1800"/>
          </a:p>
        </p:txBody>
      </p:sp>
      <p:sp>
        <p:nvSpPr>
          <p:cNvPr id="1595" name="Google Shape;1595;p8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Hubinta isku-xidhnaanta (congruence) iyo isku-ekaanta (similarity)</a:t>
            </a:r>
            <a:endParaRPr/>
          </a:p>
        </p:txBody>
      </p:sp>
      <p:sp>
        <p:nvSpPr>
          <p:cNvPr id="1596" name="Google Shape;1596;p84"/>
          <p:cNvSpPr txBox="1"/>
          <p:nvPr>
            <p:ph type="body" idx="1"/>
          </p:nvPr>
        </p:nvSpPr>
        <p:spPr>
          <a:xfrm>
            <a:off x="324000" y="1749900"/>
            <a:ext cx="3594300" cy="320700"/>
          </a:xfrm>
          <a:prstGeom prst="rect">
            <a:avLst/>
          </a:prstGeom>
        </p:spPr>
        <p:txBody>
          <a:bodyPr spcFirstLastPara="1" wrap="square" lIns="0" tIns="0" rIns="0" bIns="0" anchor="t" anchorCtr="0">
            <a:normAutofit/>
          </a:bodyPr>
          <a:lstStyle/>
          <a:p>
            <a:pPr marL="457200" lvl="0" indent="-342900" algn="l" rtl="0">
              <a:spcBef>
                <a:spcPct val="0"/>
              </a:spcBef>
              <a:spcAft>
                <a:spcPct val="0"/>
              </a:spcAft>
              <a:buSzPts val="1800"/>
              <a:buChar char="●"/>
            </a:pPr>
            <a:r>
              <a:rPr lang="en-GB" sz="1100">
                <a:latin typeface="Lexend"/>
              </a:rPr>
              <a:t>xagluhu waa isku mid</a:t>
            </a:r>
            <a:endParaRPr sz="1800"/>
          </a:p>
        </p:txBody>
      </p:sp>
      <p:sp>
        <p:nvSpPr>
          <p:cNvPr id="1597" name="Google Shape;1597;p84"/>
          <p:cNvSpPr txBox="1"/>
          <p:nvPr>
            <p:ph type="body" idx="1"/>
          </p:nvPr>
        </p:nvSpPr>
        <p:spPr>
          <a:xfrm>
            <a:off x="324000" y="2207100"/>
            <a:ext cx="4077600" cy="320700"/>
          </a:xfrm>
          <a:prstGeom prst="rect">
            <a:avLst/>
          </a:prstGeom>
        </p:spPr>
        <p:txBody>
          <a:bodyPr spcFirstLastPara="1" wrap="square" lIns="0" tIns="0" rIns="0" bIns="0" anchor="t" anchorCtr="0">
            <a:normAutofit/>
          </a:bodyPr>
          <a:lstStyle/>
          <a:p>
            <a:pPr marL="457200" lvl="0" indent="-342900" algn="l" rtl="0">
              <a:spcBef>
                <a:spcPct val="0"/>
              </a:spcBef>
              <a:spcAft>
                <a:spcPct val="0"/>
              </a:spcAft>
              <a:buSzPts val="1800"/>
              <a:buChar char="●"/>
            </a:pPr>
            <a:r>
              <a:rPr lang="en-GB" sz="1100">
                <a:latin typeface="Lexend"/>
              </a:rPr>
              <a:t>xagluhu waa isku nidaam</a:t>
            </a:r>
            <a:endParaRPr sz="1800"/>
          </a:p>
        </p:txBody>
      </p:sp>
      <p:sp>
        <p:nvSpPr>
          <p:cNvPr id="1598" name="Google Shape;1598;p84"/>
          <p:cNvSpPr txBox="1"/>
          <p:nvPr>
            <p:ph type="body" idx="1"/>
          </p:nvPr>
        </p:nvSpPr>
        <p:spPr>
          <a:xfrm>
            <a:off x="324000" y="2664300"/>
            <a:ext cx="3904500" cy="320700"/>
          </a:xfrm>
          <a:prstGeom prst="rect">
            <a:avLst/>
          </a:prstGeom>
        </p:spPr>
        <p:txBody>
          <a:bodyPr spcFirstLastPara="1" wrap="square" lIns="0" tIns="0" rIns="0" bIns="0" anchor="t" anchorCtr="0">
            <a:normAutofit/>
          </a:bodyPr>
          <a:lstStyle/>
          <a:p>
            <a:pPr marL="457200" lvl="0" indent="-342900" algn="l" rtl="0">
              <a:spcBef>
                <a:spcPct val="0"/>
              </a:spcBef>
              <a:spcAft>
                <a:spcPct val="0"/>
              </a:spcAft>
              <a:buSzPts val="1800"/>
              <a:buChar char="●"/>
            </a:pPr>
            <a:r>
              <a:rPr lang="en-GB" sz="1100">
                <a:latin typeface="Lexend"/>
              </a:rPr>
              <a:t>dhererka (lengths) waa isku mid</a:t>
            </a:r>
            <a:endParaRPr sz="1800"/>
          </a:p>
        </p:txBody>
      </p:sp>
      <p:sp>
        <p:nvSpPr>
          <p:cNvPr id="1599" name="Google Shape;1599;p84"/>
          <p:cNvSpPr txBox="1"/>
          <p:nvPr>
            <p:ph type="body" idx="1"/>
          </p:nvPr>
        </p:nvSpPr>
        <p:spPr>
          <a:xfrm>
            <a:off x="4743600" y="1292700"/>
            <a:ext cx="39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Haddii laba qaab isku-ekaanta (similar) yihiin markaas…</a:t>
            </a:r>
            <a:r>
              <a:rPr lang="en-GB" sz="1100">
                <a:solidFill>
                  <a:schemeClr val="accent5"/>
                </a:solidFill>
                <a:latin typeface="Lexend"/>
              </a:rPr>
              <a:t/>
            </a:r>
            <a:r>
              <a:rPr lang="en-GB" sz="1100">
                <a:latin typeface="Lexend"/>
              </a:rPr>
              <a:t/>
            </a:r>
            <a:endParaRPr sz="1800"/>
          </a:p>
        </p:txBody>
      </p:sp>
      <p:sp>
        <p:nvSpPr>
          <p:cNvPr id="1600" name="Google Shape;1600;p84"/>
          <p:cNvSpPr txBox="1"/>
          <p:nvPr>
            <p:ph type="body" idx="1"/>
          </p:nvPr>
        </p:nvSpPr>
        <p:spPr>
          <a:xfrm>
            <a:off x="4743600" y="1749900"/>
            <a:ext cx="3594300" cy="320700"/>
          </a:xfrm>
          <a:prstGeom prst="rect">
            <a:avLst/>
          </a:prstGeom>
        </p:spPr>
        <p:txBody>
          <a:bodyPr spcFirstLastPara="1" wrap="square" lIns="0" tIns="0" rIns="0" bIns="0" anchor="t" anchorCtr="0">
            <a:normAutofit/>
          </a:bodyPr>
          <a:lstStyle/>
          <a:p>
            <a:pPr marL="457200" lvl="0" indent="-342900" algn="l" rtl="0">
              <a:spcBef>
                <a:spcPct val="0"/>
              </a:spcBef>
              <a:spcAft>
                <a:spcPct val="0"/>
              </a:spcAft>
              <a:buSzPts val="1800"/>
              <a:buChar char="●"/>
            </a:pPr>
            <a:r>
              <a:rPr lang="en-GB" sz="1100">
                <a:latin typeface="Lexend"/>
              </a:rPr>
              <a:t>xagluhu waa isku mid</a:t>
            </a:r>
            <a:endParaRPr sz="1800"/>
          </a:p>
        </p:txBody>
      </p:sp>
      <p:sp>
        <p:nvSpPr>
          <p:cNvPr id="1601" name="Google Shape;1601;p84"/>
          <p:cNvSpPr txBox="1"/>
          <p:nvPr>
            <p:ph type="body" idx="1"/>
          </p:nvPr>
        </p:nvSpPr>
        <p:spPr>
          <a:xfrm>
            <a:off x="4743600" y="2207100"/>
            <a:ext cx="4077600" cy="320700"/>
          </a:xfrm>
          <a:prstGeom prst="rect">
            <a:avLst/>
          </a:prstGeom>
        </p:spPr>
        <p:txBody>
          <a:bodyPr spcFirstLastPara="1" wrap="square" lIns="0" tIns="0" rIns="0" bIns="0" anchor="t" anchorCtr="0">
            <a:normAutofit/>
          </a:bodyPr>
          <a:lstStyle/>
          <a:p>
            <a:pPr marL="457200" lvl="0" indent="-342900" algn="l" rtl="0">
              <a:spcBef>
                <a:spcPct val="0"/>
              </a:spcBef>
              <a:spcAft>
                <a:spcPct val="0"/>
              </a:spcAft>
              <a:buSzPts val="1800"/>
              <a:buChar char="●"/>
            </a:pPr>
            <a:r>
              <a:rPr lang="en-GB" sz="1100">
                <a:latin typeface="Lexend"/>
              </a:rPr>
              <a:t>xagluhu waa isku nidaam</a:t>
            </a:r>
            <a:endParaRPr sz="1800"/>
          </a:p>
        </p:txBody>
      </p:sp>
      <p:sp>
        <p:nvSpPr>
          <p:cNvPr id="1602" name="Google Shape;1602;p84"/>
          <p:cNvSpPr txBox="1"/>
          <p:nvPr>
            <p:ph type="body" idx="1"/>
          </p:nvPr>
        </p:nvSpPr>
        <p:spPr>
          <a:xfrm>
            <a:off x="4743600" y="2664300"/>
            <a:ext cx="3904500" cy="613500"/>
          </a:xfrm>
          <a:prstGeom prst="rect">
            <a:avLst/>
          </a:prstGeom>
        </p:spPr>
        <p:txBody>
          <a:bodyPr spcFirstLastPara="1" wrap="square" lIns="0" tIns="0" rIns="0" bIns="0" anchor="t" anchorCtr="0">
            <a:normAutofit/>
          </a:bodyPr>
          <a:lstStyle/>
          <a:p>
            <a:pPr marL="457200" lvl="0" indent="-342900" algn="l" rtl="0">
              <a:spcBef>
                <a:spcPct val="0"/>
              </a:spcBef>
              <a:spcAft>
                <a:spcPct val="0"/>
              </a:spcAft>
              <a:buSzPts val="1800"/>
              <a:buChar char="●"/>
            </a:pPr>
            <a:r>
              <a:rPr lang="en-GB" sz="1100">
                <a:latin typeface="Lexend"/>
              </a:rPr>
              <a:t>dhererka (lengths) waa isku saami (proportions)</a:t>
            </a:r>
            <a:endParaRPr sz="1800"/>
          </a:p>
        </p:txBody>
      </p:sp>
      <p:cxnSp>
        <p:nvCxnSpPr>
          <p:cNvPr id="1603" name="Google Shape;1603;p84"/>
          <p:cNvCxnSpPr/>
          <p:nvPr/>
        </p:nvCxnSpPr>
        <p:spPr>
          <a:xfrm flipH="1">
            <a:off x="4574884" y="808175"/>
            <a:ext cx="0" cy="2446200"/>
          </a:xfrm>
          <a:prstGeom prst="straightConnector1">
            <a:avLst/>
          </a:prstGeom>
          <a:noFill/>
          <a:ln w="38100" cap="flat" cmpd="sng">
            <a:solidFill>
              <a:schemeClr val="dk1"/>
            </a:solidFill>
            <a:prstDash val="solid"/>
            <a:round/>
            <a:headEnd type="none" w="med" len="med"/>
            <a:tailEnd type="none" w="med" len="med"/>
          </a:ln>
        </p:spPr>
      </p:cxnSp>
      <p:pic>
        <p:nvPicPr>
          <p:cNvPr id="1604" name="Google Shape;1604;p84"/>
          <p:cNvPicPr preferRelativeResize="0"/>
          <p:nvPr/>
        </p:nvPicPr>
        <p:blipFill>
          <a:blip r:embed="rId6">
            <a:alphaModFix/>
          </a:blip>
          <a:stretch>
            <a:fillRect/>
          </a:stretch>
        </p:blipFill>
        <p:spPr>
          <a:xfrm>
            <a:off x="400197" y="3950750"/>
            <a:ext cx="479175" cy="690024"/>
          </a:xfrm>
          <a:prstGeom prst="rect">
            <a:avLst/>
          </a:prstGeom>
          <a:noFill/>
          <a:ln>
            <a:noFill/>
          </a:ln>
        </p:spPr>
      </p:pic>
      <p:pic>
        <p:nvPicPr>
          <p:cNvPr id="1605" name="Google Shape;1605;p84"/>
          <p:cNvPicPr preferRelativeResize="0"/>
          <p:nvPr/>
        </p:nvPicPr>
        <p:blipFill>
          <a:blip r:embed="rId4">
            <a:alphaModFix/>
          </a:blip>
          <a:stretch>
            <a:fillRect/>
          </a:stretch>
        </p:blipFill>
        <p:spPr>
          <a:xfrm>
            <a:off x="919584" y="3316452"/>
            <a:ext cx="5330002" cy="1082675"/>
          </a:xfrm>
          <a:prstGeom prst="rect">
            <a:avLst/>
          </a:prstGeom>
          <a:noFill/>
          <a:ln>
            <a:noFill/>
          </a:ln>
        </p:spPr>
      </p:pic>
      <p:sp>
        <p:nvSpPr>
          <p:cNvPr id="1606" name="Google Shape;1606;p84"/>
          <p:cNvSpPr txBox="1"/>
          <p:nvPr>
            <p:ph type="body" idx="1"/>
          </p:nvPr>
        </p:nvSpPr>
        <p:spPr>
          <a:xfrm>
            <a:off x="1074450" y="3437036"/>
            <a:ext cx="5062200" cy="531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Haddii laba qaab xaglo kala duwan leeyihiin markaas waxaan ka reebi karnaa isku-xidhnaanta (congruence) iyo isku-ekaanta (similarity) labadaba.</a:t>
            </a:r>
            <a:r>
              <a:rPr lang="en-GB" sz="1100">
                <a:solidFill>
                  <a:schemeClr val="accent5"/>
                </a:solidFill>
                <a:latin typeface="Lexend"/>
              </a:rPr>
              <a:t/>
            </a:r>
            <a:r>
              <a:rPr lang="en-GB" sz="1100">
                <a:latin typeface="Lexend"/>
              </a:rPr>
              <a:t/>
            </a:r>
            <a:endParaRPr sz="1800"/>
          </a:p>
        </p:txBody>
      </p:sp>
      <p:sp>
        <p:nvSpPr>
          <p:cNvPr id="1607" name="Google Shape;1607;p84"/>
          <p:cNvSpPr txBox="1"/>
          <p:nvPr>
            <p:ph type="body" idx="1"/>
          </p:nvPr>
        </p:nvSpPr>
        <p:spPr>
          <a:xfrm>
            <a:off x="436689" y="4623852"/>
            <a:ext cx="508500" cy="320700"/>
          </a:xfrm>
          <a:prstGeom prst="rect">
            <a:avLst/>
          </a:prstGeom>
        </p:spPr>
        <p:txBody>
          <a:bodyPr spcFirstLastPara="1" wrap="none" lIns="0" tIns="0" rIns="0" bIns="0" anchor="t" anchorCtr="0">
            <a:normAutofit/>
          </a:bodyPr>
          <a:lstStyle/>
          <a:p>
            <a:pPr marL="0" lvl="0" indent="0" algn="l" rtl="0">
              <a:spcBef>
                <a:spcPct val="0"/>
              </a:spcBef>
              <a:spcAft>
                <a:spcPts val="1000"/>
              </a:spcAft>
              <a:buNone/>
            </a:pPr>
            <a:r>
              <a:rPr lang="en-GB" sz="1400">
                <a:latin typeface="Lexend"/>
              </a:rPr>
              <a:t>Saciid</a:t>
            </a:r>
            <a:endParaRPr sz="1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9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9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9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9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0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0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0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0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0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0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1" name="Shape 1611"/>
        <p:cNvGrpSpPr/>
        <p:nvPr/>
      </p:nvGrpSpPr>
      <p:grpSpPr>
        <a:xfrm>
          <a:off x="0" y="0"/>
          <a:ext cx="0" cy="0"/>
        </a:xfrm>
      </p:grpSpPr>
      <p:sp>
        <p:nvSpPr>
          <p:cNvPr id="1612" name="Google Shape;1612;p85"/>
          <p:cNvSpPr txBox="1"/>
          <p:nvPr>
            <p:ph type="body" idx="1"/>
          </p:nvPr>
        </p:nvSpPr>
        <p:spPr>
          <a:xfrm>
            <a:off x="324000" y="759300"/>
            <a:ext cx="8496000" cy="75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Miis (table) ayaa loo isticmaali karaa in lagu hubiyo in laba qaab ay leeyihiin isku xaglo isku nidaam ah.</a:t>
            </a:r>
            <a:endParaRPr sz="2000"/>
          </a:p>
        </p:txBody>
      </p:sp>
      <p:sp>
        <p:nvSpPr>
          <p:cNvPr id="1613" name="Google Shape;1613;p8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Hubinta isku-xidhnaanta (congruence) iyo isku-ekaanta (similarity)</a:t>
            </a:r>
            <a:endParaRPr/>
          </a:p>
        </p:txBody>
      </p:sp>
      <p:pic>
        <p:nvPicPr>
          <p:cNvPr id="1614" name="Google Shape;1614;p85"/>
          <p:cNvPicPr preferRelativeResize="0"/>
          <p:nvPr/>
        </p:nvPicPr>
        <p:blipFill>
          <a:blip r:embed="rId6">
            <a:alphaModFix/>
          </a:blip>
          <a:stretch>
            <a:fillRect/>
          </a:stretch>
        </p:blipFill>
        <p:spPr>
          <a:xfrm>
            <a:off x="8024278" y="3316200"/>
            <a:ext cx="586275" cy="755999"/>
          </a:xfrm>
          <a:prstGeom prst="rect">
            <a:avLst/>
          </a:prstGeom>
          <a:noFill/>
          <a:ln>
            <a:noFill/>
          </a:ln>
        </p:spPr>
      </p:pic>
      <p:sp>
        <p:nvSpPr>
          <p:cNvPr id="1615" name="Google Shape;1615;p85"/>
          <p:cNvSpPr txBox="1"/>
          <p:nvPr/>
        </p:nvSpPr>
        <p:spPr>
          <a:xfrm>
            <a:off x="7792082" y="408911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Cali</a:t>
            </a:r>
            <a:endParaRPr sz="1600">
              <a:latin typeface="Lexend"/>
              <a:ea typeface="Lexend"/>
              <a:cs typeface="Lexend"/>
              <a:sym typeface="Lexend"/>
            </a:endParaRPr>
          </a:p>
        </p:txBody>
      </p:sp>
      <p:pic>
        <p:nvPicPr>
          <p:cNvPr id="1616" name="Google Shape;1616;p85"/>
          <p:cNvPicPr preferRelativeResize="0"/>
          <p:nvPr/>
        </p:nvPicPr>
        <p:blipFill>
          <a:blip r:embed="rId4">
            <a:alphaModFix/>
          </a:blip>
          <a:srcRect r="57905" b="43690"/>
          <a:stretch>
            <a:fillRect/>
          </a:stretch>
        </p:blipFill>
        <p:spPr>
          <a:xfrm>
            <a:off x="6172400" y="1561875"/>
            <a:ext cx="2525199" cy="1579225"/>
          </a:xfrm>
          <a:prstGeom prst="rect">
            <a:avLst/>
          </a:prstGeom>
          <a:noFill/>
          <a:ln>
            <a:noFill/>
          </a:ln>
        </p:spPr>
      </p:pic>
      <p:sp>
        <p:nvSpPr>
          <p:cNvPr id="1617" name="Google Shape;1617;p85"/>
          <p:cNvSpPr txBox="1"/>
          <p:nvPr>
            <p:ph type="body" idx="1"/>
          </p:nvPr>
        </p:nvSpPr>
        <p:spPr>
          <a:xfrm>
            <a:off x="6261425" y="1744475"/>
            <a:ext cx="2223900" cy="85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Halkan waxaa ah xagal 100° iyo 80°. Marka kuwani waxay geli karaan halkan miiska (table).</a:t>
            </a:r>
            <a:endParaRPr sz="1600"/>
          </a:p>
        </p:txBody>
      </p:sp>
      <p:graphicFrame>
        <p:nvGraphicFramePr>
          <p:cNvPr id="1618" name="Google Shape;1618;p85"/>
          <p:cNvGraphicFramePr>
            <a:graphicFrameLocks noGrp="1"/>
          </p:cNvGraphicFramePr>
          <p:nvPr/>
        </p:nvGraphicFramePr>
        <p:xfrm>
          <a:off x="800100" y="3181350"/>
          <a:ext cx="3000000" cy="3000000"/>
        </p:xfrm>
        <a:graphic>
          <a:graphicData uri="http://schemas.openxmlformats.org/drawingml/2006/table">
            <a:tbl>
              <a:tblPr>
                <a:noFill/>
                <a:tableStyleId>{128EA2C3-3113-48B0-853A-994F52F9E5FD}</a:tableStyleId>
              </a:tblPr>
              <a:tblGrid>
                <a:gridCol w="1723325"/>
                <a:gridCol w="750225"/>
                <a:gridCol w="750225"/>
                <a:gridCol w="750225"/>
                <a:gridCol w="750225"/>
              </a:tblGrid>
              <a:tr h="208500">
                <a:tc>
                  <a:txBody>
                    <a:bodyPr vert="horz" wrap="square"/>
                    <a:lstStyle/>
                    <a:p>
                      <a:pPr marL="0" lvl="0" indent="0" algn="l" rtl="0">
                        <a:spcBef>
                          <a:spcPct val="0"/>
                        </a:spcBef>
                        <a:spcAft>
                          <a:spcPct val="0"/>
                        </a:spcAft>
                        <a:buNone/>
                      </a:pPr>
                      <a:r>
                        <a:rPr lang="en-GB" sz="1200">
                          <a:solidFill>
                            <a:schemeClr val="lt1"/>
                          </a:solidFill>
                          <a:latin typeface="Lexend"/>
                          <a:ea typeface="Lexend"/>
                          <a:cs typeface="Lexend"/>
                          <a:sym typeface="Lexend"/>
                        </a:rPr>
                        <a:t>qaab A xaglaha</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208500">
                <a:tc>
                  <a:txBody>
                    <a:bodyPr vert="horz" wrap="square"/>
                    <a:lstStyle/>
                    <a:p>
                      <a:pPr marL="0" lvl="0" indent="0" algn="l" rtl="0">
                        <a:spcBef>
                          <a:spcPct val="0"/>
                        </a:spcBef>
                        <a:spcAft>
                          <a:spcPct val="0"/>
                        </a:spcAft>
                        <a:buNone/>
                      </a:pPr>
                      <a:r>
                        <a:rPr lang="en-GB" sz="1200">
                          <a:solidFill>
                            <a:schemeClr val="lt1"/>
                          </a:solidFill>
                          <a:latin typeface="Lexend"/>
                          <a:ea typeface="Lexend"/>
                          <a:cs typeface="Lexend"/>
                          <a:sym typeface="Lexend"/>
                        </a:rPr>
                        <a:t>qaab B xaglaha</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1619" name="Google Shape;1619;p85"/>
          <p:cNvSpPr/>
          <p:nvPr/>
        </p:nvSpPr>
        <p:spPr>
          <a:xfrm>
            <a:off x="829476" y="1651116"/>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0" name="Google Shape;1620;p85"/>
          <p:cNvSpPr/>
          <p:nvPr/>
        </p:nvSpPr>
        <p:spPr>
          <a:xfrm>
            <a:off x="3446788" y="1648012"/>
            <a:ext cx="2022900" cy="1287600"/>
          </a:xfrm>
          <a:prstGeom prst="parallelogram">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1" name="Google Shape;1621;p85"/>
          <p:cNvSpPr/>
          <p:nvPr/>
        </p:nvSpPr>
        <p:spPr>
          <a:xfrm>
            <a:off x="647197"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2" name="Google Shape;1622;p85"/>
          <p:cNvSpPr/>
          <p:nvPr/>
        </p:nvSpPr>
        <p:spPr>
          <a:xfrm>
            <a:off x="963998"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3" name="Google Shape;1623;p85"/>
          <p:cNvSpPr/>
          <p:nvPr/>
        </p:nvSpPr>
        <p:spPr>
          <a:xfrm flipH="1">
            <a:off x="2337436"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4" name="Google Shape;1624;p85"/>
          <p:cNvSpPr/>
          <p:nvPr/>
        </p:nvSpPr>
        <p:spPr>
          <a:xfrm flipH="1">
            <a:off x="2020635"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5" name="Google Shape;1625;p85"/>
          <p:cNvSpPr/>
          <p:nvPr/>
        </p:nvSpPr>
        <p:spPr>
          <a:xfrm>
            <a:off x="3251410"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6" name="Google Shape;1626;p85"/>
          <p:cNvSpPr/>
          <p:nvPr/>
        </p:nvSpPr>
        <p:spPr>
          <a:xfrm>
            <a:off x="3568211"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7" name="Google Shape;1627;p85"/>
          <p:cNvSpPr/>
          <p:nvPr/>
        </p:nvSpPr>
        <p:spPr>
          <a:xfrm rot="10800000">
            <a:off x="5254297" y="1455040"/>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8" name="Google Shape;1628;p85"/>
          <p:cNvSpPr/>
          <p:nvPr/>
        </p:nvSpPr>
        <p:spPr>
          <a:xfrm rot="10800000">
            <a:off x="4937495" y="274528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9" name="Google Shape;1629;p85"/>
          <p:cNvSpPr txBox="1"/>
          <p:nvPr>
            <p:ph type="body" idx="1"/>
          </p:nvPr>
        </p:nvSpPr>
        <p:spPr>
          <a:xfrm>
            <a:off x="1006257"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630" name="Google Shape;1630;p85"/>
          <p:cNvSpPr txBox="1"/>
          <p:nvPr>
            <p:ph type="body" idx="1"/>
          </p:nvPr>
        </p:nvSpPr>
        <p:spPr>
          <a:xfrm>
            <a:off x="2106744"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631" name="Google Shape;1631;p85"/>
          <p:cNvSpPr txBox="1"/>
          <p:nvPr>
            <p:ph type="body" idx="1"/>
          </p:nvPr>
        </p:nvSpPr>
        <p:spPr>
          <a:xfrm>
            <a:off x="1796218"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632" name="Google Shape;1632;p85"/>
          <p:cNvSpPr txBox="1"/>
          <p:nvPr>
            <p:ph type="body" idx="1"/>
          </p:nvPr>
        </p:nvSpPr>
        <p:spPr>
          <a:xfrm>
            <a:off x="1145052"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633" name="Google Shape;1633;p85"/>
          <p:cNvSpPr txBox="1"/>
          <p:nvPr>
            <p:ph type="body" idx="1"/>
          </p:nvPr>
        </p:nvSpPr>
        <p:spPr>
          <a:xfrm>
            <a:off x="3662908"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634" name="Google Shape;1634;p85"/>
          <p:cNvSpPr txBox="1"/>
          <p:nvPr>
            <p:ph type="body" idx="1"/>
          </p:nvPr>
        </p:nvSpPr>
        <p:spPr>
          <a:xfrm>
            <a:off x="4925997" y="1764460"/>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635" name="Google Shape;1635;p85"/>
          <p:cNvSpPr txBox="1"/>
          <p:nvPr>
            <p:ph type="body" idx="1"/>
          </p:nvPr>
        </p:nvSpPr>
        <p:spPr>
          <a:xfrm>
            <a:off x="4582247" y="2624625"/>
            <a:ext cx="58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636" name="Google Shape;1636;p85"/>
          <p:cNvSpPr txBox="1"/>
          <p:nvPr>
            <p:ph type="body" idx="1"/>
          </p:nvPr>
        </p:nvSpPr>
        <p:spPr>
          <a:xfrm>
            <a:off x="3888102" y="1764475"/>
            <a:ext cx="58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637" name="Google Shape;1637;p85"/>
          <p:cNvSpPr txBox="1"/>
          <p:nvPr>
            <p:ph type="body" idx="1"/>
          </p:nvPr>
        </p:nvSpPr>
        <p:spPr>
          <a:xfrm>
            <a:off x="2702217"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638" name="Google Shape;1638;p85"/>
          <p:cNvSpPr txBox="1"/>
          <p:nvPr>
            <p:ph type="body" idx="1"/>
          </p:nvPr>
        </p:nvSpPr>
        <p:spPr>
          <a:xfrm>
            <a:off x="3435353"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639" name="Google Shape;1639;p85"/>
          <p:cNvSpPr txBox="1"/>
          <p:nvPr>
            <p:ph type="body" idx="1"/>
          </p:nvPr>
        </p:nvSpPr>
        <p:spPr>
          <a:xfrm>
            <a:off x="4197353"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640" name="Google Shape;1640;p85"/>
          <p:cNvSpPr txBox="1"/>
          <p:nvPr>
            <p:ph type="body" idx="1"/>
          </p:nvPr>
        </p:nvSpPr>
        <p:spPr>
          <a:xfrm>
            <a:off x="4912017"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641" name="Google Shape;1641;p85"/>
          <p:cNvSpPr txBox="1"/>
          <p:nvPr>
            <p:ph type="body" idx="1"/>
          </p:nvPr>
        </p:nvSpPr>
        <p:spPr>
          <a:xfrm>
            <a:off x="3457001" y="369695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642" name="Google Shape;1642;p85"/>
          <p:cNvSpPr txBox="1"/>
          <p:nvPr>
            <p:ph type="body" idx="1"/>
          </p:nvPr>
        </p:nvSpPr>
        <p:spPr>
          <a:xfrm>
            <a:off x="4211776" y="369695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cxnSp>
        <p:nvCxnSpPr>
          <p:cNvPr id="1643" name="Google Shape;1643;p85"/>
          <p:cNvCxnSpPr/>
          <p:nvPr/>
        </p:nvCxnSpPr>
        <p:spPr>
          <a:xfrm>
            <a:off x="1169676" y="2062619"/>
            <a:ext cx="289200" cy="0"/>
          </a:xfrm>
          <a:prstGeom prst="straightConnector1">
            <a:avLst/>
          </a:prstGeom>
          <a:noFill/>
          <a:ln w="38100" cap="flat" cmpd="sng">
            <a:solidFill>
              <a:schemeClr val="accent5"/>
            </a:solidFill>
            <a:prstDash val="solid"/>
            <a:round/>
            <a:headEnd type="none" w="med" len="med"/>
            <a:tailEnd type="none" w="med" len="med"/>
          </a:ln>
        </p:spPr>
      </p:cxnSp>
      <p:cxnSp>
        <p:nvCxnSpPr>
          <p:cNvPr id="1644" name="Google Shape;1644;p85"/>
          <p:cNvCxnSpPr/>
          <p:nvPr/>
        </p:nvCxnSpPr>
        <p:spPr>
          <a:xfrm>
            <a:off x="1860713" y="2062619"/>
            <a:ext cx="289200" cy="0"/>
          </a:xfrm>
          <a:prstGeom prst="straightConnector1">
            <a:avLst/>
          </a:prstGeom>
          <a:noFill/>
          <a:ln w="38100" cap="flat" cmpd="sng">
            <a:solidFill>
              <a:schemeClr val="accent5"/>
            </a:solidFill>
            <a:prstDash val="solid"/>
            <a:round/>
            <a:headEnd type="none" w="med" len="med"/>
            <a:tailEnd type="none" w="med" len="med"/>
          </a:ln>
        </p:spPr>
      </p:cxnSp>
      <p:cxnSp>
        <p:nvCxnSpPr>
          <p:cNvPr id="1645" name="Google Shape;1645;p85"/>
          <p:cNvCxnSpPr/>
          <p:nvPr/>
        </p:nvCxnSpPr>
        <p:spPr>
          <a:xfrm>
            <a:off x="2097160" y="2848233"/>
            <a:ext cx="256500" cy="0"/>
          </a:xfrm>
          <a:prstGeom prst="straightConnector1">
            <a:avLst/>
          </a:prstGeom>
          <a:noFill/>
          <a:ln w="38100" cap="flat" cmpd="sng">
            <a:solidFill>
              <a:schemeClr val="accent5"/>
            </a:solidFill>
            <a:prstDash val="solid"/>
            <a:round/>
            <a:headEnd type="none" w="med" len="med"/>
            <a:tailEnd type="none" w="med" len="med"/>
          </a:ln>
        </p:spPr>
      </p:cxnSp>
      <p:cxnSp>
        <p:nvCxnSpPr>
          <p:cNvPr id="1646" name="Google Shape;1646;p85"/>
          <p:cNvCxnSpPr/>
          <p:nvPr/>
        </p:nvCxnSpPr>
        <p:spPr>
          <a:xfrm>
            <a:off x="1001921" y="2848233"/>
            <a:ext cx="256500" cy="0"/>
          </a:xfrm>
          <a:prstGeom prst="straightConnector1">
            <a:avLst/>
          </a:prstGeom>
          <a:noFill/>
          <a:ln w="38100" cap="flat" cmpd="sng">
            <a:solidFill>
              <a:schemeClr val="accent5"/>
            </a:solidFill>
            <a:prstDash val="solid"/>
            <a:round/>
            <a:headEnd type="none" w="med" len="med"/>
            <a:tailEnd type="none" w="med" len="med"/>
          </a:ln>
        </p:spPr>
      </p:cxnSp>
      <p:cxnSp>
        <p:nvCxnSpPr>
          <p:cNvPr id="1647" name="Google Shape;1647;p85"/>
          <p:cNvCxnSpPr/>
          <p:nvPr/>
        </p:nvCxnSpPr>
        <p:spPr>
          <a:xfrm>
            <a:off x="3921505" y="2004626"/>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648" name="Google Shape;1648;p85"/>
          <p:cNvCxnSpPr/>
          <p:nvPr/>
        </p:nvCxnSpPr>
        <p:spPr>
          <a:xfrm>
            <a:off x="4901795" y="2004515"/>
            <a:ext cx="289200" cy="0"/>
          </a:xfrm>
          <a:prstGeom prst="straightConnector1">
            <a:avLst/>
          </a:prstGeom>
          <a:noFill/>
          <a:ln w="38100" cap="flat" cmpd="sng">
            <a:solidFill>
              <a:schemeClr val="accent5"/>
            </a:solidFill>
            <a:prstDash val="solid"/>
            <a:round/>
            <a:headEnd type="none" w="med" len="med"/>
            <a:tailEnd type="none" w="med" len="med"/>
          </a:ln>
        </p:spPr>
      </p:cxnSp>
      <p:sp>
        <p:nvSpPr>
          <p:cNvPr id="1649" name="Google Shape;1649;p85"/>
          <p:cNvSpPr txBox="1"/>
          <p:nvPr>
            <p:ph type="body" idx="1"/>
          </p:nvPr>
        </p:nvSpPr>
        <p:spPr>
          <a:xfrm>
            <a:off x="1572179" y="22066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a:t>
            </a:r>
            <a:endParaRPr sz="1600"/>
          </a:p>
        </p:txBody>
      </p:sp>
      <p:sp>
        <p:nvSpPr>
          <p:cNvPr id="1650" name="Google Shape;1650;p85"/>
          <p:cNvSpPr txBox="1"/>
          <p:nvPr>
            <p:ph type="body" idx="1"/>
          </p:nvPr>
        </p:nvSpPr>
        <p:spPr>
          <a:xfrm>
            <a:off x="4345906" y="22066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t>
            </a:r>
            <a:endParaRPr sz="1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64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6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3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64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6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3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645"/>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64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4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646"/>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6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4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4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4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64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6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54" name="Shape 1654"/>
        <p:cNvGrpSpPr/>
        <p:nvPr/>
      </p:nvGrpSpPr>
      <p:grpSpPr>
        <a:xfrm>
          <a:off x="0" y="0"/>
          <a:ext cx="0" cy="0"/>
        </a:xfrm>
      </p:grpSpPr>
      <p:pic>
        <p:nvPicPr>
          <p:cNvPr id="1655" name="Google Shape;1655;p86"/>
          <p:cNvPicPr preferRelativeResize="0"/>
          <p:nvPr/>
        </p:nvPicPr>
        <p:blipFill>
          <a:blip r:embed="rId3">
            <a:alphaModFix/>
          </a:blip>
          <a:stretch>
            <a:fillRect/>
          </a:stretch>
        </p:blipFill>
        <p:spPr>
          <a:xfrm flipH="1">
            <a:off x="5808241" y="1349570"/>
            <a:ext cx="2877123" cy="1896888"/>
          </a:xfrm>
          <a:prstGeom prst="rect">
            <a:avLst/>
          </a:prstGeom>
          <a:noFill/>
          <a:ln>
            <a:noFill/>
          </a:ln>
        </p:spPr>
      </p:pic>
      <p:sp>
        <p:nvSpPr>
          <p:cNvPr id="1656" name="Google Shape;1656;p86"/>
          <p:cNvSpPr txBox="1"/>
          <p:nvPr>
            <p:ph type="body" idx="1"/>
          </p:nvPr>
        </p:nvSpPr>
        <p:spPr>
          <a:xfrm>
            <a:off x="324000" y="759300"/>
            <a:ext cx="8496000" cy="75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Miis (table) ayaa loo isticmaali karaa in lagu hubiyo in laba qaab ay leeyihiin isku xaglo isku nidaam ah.</a:t>
            </a:r>
            <a:endParaRPr sz="2000"/>
          </a:p>
        </p:txBody>
      </p:sp>
      <p:sp>
        <p:nvSpPr>
          <p:cNvPr id="1657" name="Google Shape;1657;p8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Hubinta isku-xidhnaanta (congruence) iyo isku-ekaanta (similarity)</a:t>
            </a:r>
            <a:endParaRPr/>
          </a:p>
        </p:txBody>
      </p:sp>
      <p:graphicFrame>
        <p:nvGraphicFramePr>
          <p:cNvPr id="1658" name="Google Shape;1658;p86"/>
          <p:cNvGraphicFramePr>
            <a:graphicFrameLocks noGrp="1"/>
          </p:cNvGraphicFramePr>
          <p:nvPr/>
        </p:nvGraphicFramePr>
        <p:xfrm>
          <a:off x="800100" y="3181350"/>
          <a:ext cx="3000000" cy="3000000"/>
        </p:xfrm>
        <a:graphic>
          <a:graphicData uri="http://schemas.openxmlformats.org/drawingml/2006/table">
            <a:tbl>
              <a:tblPr>
                <a:noFill/>
                <a:tableStyleId>{128EA2C3-3113-48B0-853A-994F52F9E5FD}</a:tableStyleId>
              </a:tblPr>
              <a:tblGrid>
                <a:gridCol w="1723325"/>
                <a:gridCol w="750225"/>
                <a:gridCol w="750225"/>
                <a:gridCol w="750225"/>
                <a:gridCol w="750225"/>
              </a:tblGrid>
              <a:tr h="208500">
                <a:tc>
                  <a:txBody>
                    <a:bodyPr vert="horz" wrap="square"/>
                    <a:lstStyle/>
                    <a:p>
                      <a:pPr marL="0" lvl="0" indent="0" algn="l" rtl="0">
                        <a:spcBef>
                          <a:spcPct val="0"/>
                        </a:spcBef>
                        <a:spcAft>
                          <a:spcPct val="0"/>
                        </a:spcAft>
                        <a:buNone/>
                      </a:pPr>
                      <a:r>
                        <a:rPr lang="en-GB" sz="1500">
                          <a:solidFill>
                            <a:schemeClr val="lt1"/>
                          </a:solidFill>
                          <a:latin typeface="Lexend"/>
                          <a:ea typeface="Lexend"/>
                          <a:cs typeface="Lexend"/>
                          <a:sym typeface="Lexend"/>
                        </a:rPr>
                        <a:t>qaab A xaglaha</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208500">
                <a:tc>
                  <a:txBody>
                    <a:bodyPr vert="horz" wrap="square"/>
                    <a:lstStyle/>
                    <a:p>
                      <a:pPr marL="0" lvl="0" indent="0" algn="l" rtl="0">
                        <a:spcBef>
                          <a:spcPct val="0"/>
                        </a:spcBef>
                        <a:spcAft>
                          <a:spcPct val="0"/>
                        </a:spcAft>
                        <a:buNone/>
                      </a:pPr>
                      <a:r>
                        <a:rPr lang="en-GB" sz="1500">
                          <a:solidFill>
                            <a:schemeClr val="lt1"/>
                          </a:solidFill>
                          <a:latin typeface="Lexend"/>
                          <a:ea typeface="Lexend"/>
                          <a:cs typeface="Lexend"/>
                          <a:sym typeface="Lexend"/>
                        </a:rPr>
                        <a:t>qaab B xaglaha</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1659" name="Google Shape;1659;p86"/>
          <p:cNvSpPr/>
          <p:nvPr/>
        </p:nvSpPr>
        <p:spPr>
          <a:xfrm>
            <a:off x="829476" y="1651116"/>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0" name="Google Shape;1660;p86"/>
          <p:cNvSpPr/>
          <p:nvPr/>
        </p:nvSpPr>
        <p:spPr>
          <a:xfrm>
            <a:off x="3446788" y="1648012"/>
            <a:ext cx="2022900" cy="1287600"/>
          </a:xfrm>
          <a:prstGeom prst="parallelogram">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1" name="Google Shape;1661;p86"/>
          <p:cNvSpPr/>
          <p:nvPr/>
        </p:nvSpPr>
        <p:spPr>
          <a:xfrm>
            <a:off x="647197"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2" name="Google Shape;1662;p86"/>
          <p:cNvSpPr/>
          <p:nvPr/>
        </p:nvSpPr>
        <p:spPr>
          <a:xfrm>
            <a:off x="963998"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3" name="Google Shape;1663;p86"/>
          <p:cNvSpPr/>
          <p:nvPr/>
        </p:nvSpPr>
        <p:spPr>
          <a:xfrm flipH="1">
            <a:off x="2337436"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4" name="Google Shape;1664;p86"/>
          <p:cNvSpPr/>
          <p:nvPr/>
        </p:nvSpPr>
        <p:spPr>
          <a:xfrm flipH="1">
            <a:off x="2020635"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5" name="Google Shape;1665;p86"/>
          <p:cNvSpPr/>
          <p:nvPr/>
        </p:nvSpPr>
        <p:spPr>
          <a:xfrm>
            <a:off x="3251410"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6" name="Google Shape;1666;p86"/>
          <p:cNvSpPr/>
          <p:nvPr/>
        </p:nvSpPr>
        <p:spPr>
          <a:xfrm>
            <a:off x="3568211"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7" name="Google Shape;1667;p86"/>
          <p:cNvSpPr/>
          <p:nvPr/>
        </p:nvSpPr>
        <p:spPr>
          <a:xfrm rot="10800000">
            <a:off x="5254297" y="1455040"/>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8" name="Google Shape;1668;p86"/>
          <p:cNvSpPr/>
          <p:nvPr/>
        </p:nvSpPr>
        <p:spPr>
          <a:xfrm rot="10800000">
            <a:off x="4937495" y="274528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9" name="Google Shape;1669;p86"/>
          <p:cNvSpPr txBox="1"/>
          <p:nvPr>
            <p:ph type="body" idx="1"/>
          </p:nvPr>
        </p:nvSpPr>
        <p:spPr>
          <a:xfrm>
            <a:off x="1006257"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670" name="Google Shape;1670;p86"/>
          <p:cNvSpPr txBox="1"/>
          <p:nvPr>
            <p:ph type="body" idx="1"/>
          </p:nvPr>
        </p:nvSpPr>
        <p:spPr>
          <a:xfrm>
            <a:off x="2106744"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671" name="Google Shape;1671;p86"/>
          <p:cNvSpPr txBox="1"/>
          <p:nvPr>
            <p:ph type="body" idx="1"/>
          </p:nvPr>
        </p:nvSpPr>
        <p:spPr>
          <a:xfrm>
            <a:off x="1796218"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672" name="Google Shape;1672;p86"/>
          <p:cNvSpPr txBox="1"/>
          <p:nvPr>
            <p:ph type="body" idx="1"/>
          </p:nvPr>
        </p:nvSpPr>
        <p:spPr>
          <a:xfrm>
            <a:off x="1145052"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673" name="Google Shape;1673;p86"/>
          <p:cNvSpPr txBox="1"/>
          <p:nvPr>
            <p:ph type="body" idx="1"/>
          </p:nvPr>
        </p:nvSpPr>
        <p:spPr>
          <a:xfrm>
            <a:off x="3662908"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674" name="Google Shape;1674;p86"/>
          <p:cNvSpPr txBox="1"/>
          <p:nvPr>
            <p:ph type="body" idx="1"/>
          </p:nvPr>
        </p:nvSpPr>
        <p:spPr>
          <a:xfrm>
            <a:off x="4925997" y="1764460"/>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675" name="Google Shape;1675;p86"/>
          <p:cNvSpPr txBox="1"/>
          <p:nvPr>
            <p:ph type="body" idx="1"/>
          </p:nvPr>
        </p:nvSpPr>
        <p:spPr>
          <a:xfrm>
            <a:off x="4582247" y="2624625"/>
            <a:ext cx="58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676" name="Google Shape;1676;p86"/>
          <p:cNvSpPr txBox="1"/>
          <p:nvPr>
            <p:ph type="body" idx="1"/>
          </p:nvPr>
        </p:nvSpPr>
        <p:spPr>
          <a:xfrm>
            <a:off x="3888102" y="1764475"/>
            <a:ext cx="58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677" name="Google Shape;1677;p86"/>
          <p:cNvSpPr txBox="1"/>
          <p:nvPr>
            <p:ph type="body" idx="1"/>
          </p:nvPr>
        </p:nvSpPr>
        <p:spPr>
          <a:xfrm>
            <a:off x="2702217"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678" name="Google Shape;1678;p86"/>
          <p:cNvSpPr txBox="1"/>
          <p:nvPr>
            <p:ph type="body" idx="1"/>
          </p:nvPr>
        </p:nvSpPr>
        <p:spPr>
          <a:xfrm>
            <a:off x="3435353"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679" name="Google Shape;1679;p86"/>
          <p:cNvSpPr txBox="1"/>
          <p:nvPr>
            <p:ph type="body" idx="1"/>
          </p:nvPr>
        </p:nvSpPr>
        <p:spPr>
          <a:xfrm>
            <a:off x="4197353"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680" name="Google Shape;1680;p86"/>
          <p:cNvSpPr txBox="1"/>
          <p:nvPr>
            <p:ph type="body" idx="1"/>
          </p:nvPr>
        </p:nvSpPr>
        <p:spPr>
          <a:xfrm>
            <a:off x="4912017"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681" name="Google Shape;1681;p86"/>
          <p:cNvSpPr txBox="1"/>
          <p:nvPr>
            <p:ph type="body" idx="1"/>
          </p:nvPr>
        </p:nvSpPr>
        <p:spPr>
          <a:xfrm>
            <a:off x="2702217" y="369695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682" name="Google Shape;1682;p86"/>
          <p:cNvSpPr txBox="1"/>
          <p:nvPr>
            <p:ph type="body" idx="1"/>
          </p:nvPr>
        </p:nvSpPr>
        <p:spPr>
          <a:xfrm>
            <a:off x="3457001" y="369695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683" name="Google Shape;1683;p86"/>
          <p:cNvSpPr txBox="1"/>
          <p:nvPr>
            <p:ph type="body" idx="1"/>
          </p:nvPr>
        </p:nvSpPr>
        <p:spPr>
          <a:xfrm>
            <a:off x="4211776" y="369695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684" name="Google Shape;1684;p86"/>
          <p:cNvSpPr txBox="1"/>
          <p:nvPr>
            <p:ph type="body" idx="1"/>
          </p:nvPr>
        </p:nvSpPr>
        <p:spPr>
          <a:xfrm>
            <a:off x="4930490" y="369695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685" name="Google Shape;1685;p86"/>
          <p:cNvSpPr txBox="1"/>
          <p:nvPr>
            <p:ph type="body" idx="1"/>
          </p:nvPr>
        </p:nvSpPr>
        <p:spPr>
          <a:xfrm>
            <a:off x="1572179" y="22066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a:t>
            </a:r>
            <a:endParaRPr sz="1600"/>
          </a:p>
        </p:txBody>
      </p:sp>
      <p:sp>
        <p:nvSpPr>
          <p:cNvPr id="1686" name="Google Shape;1686;p86"/>
          <p:cNvSpPr txBox="1"/>
          <p:nvPr>
            <p:ph type="body" idx="1"/>
          </p:nvPr>
        </p:nvSpPr>
        <p:spPr>
          <a:xfrm>
            <a:off x="4345906" y="22066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a:t>
            </a:r>
            <a:endParaRPr sz="1600"/>
          </a:p>
        </p:txBody>
      </p:sp>
      <p:pic>
        <p:nvPicPr>
          <p:cNvPr id="1687" name="Google Shape;1687;p86"/>
          <p:cNvPicPr preferRelativeResize="0"/>
          <p:nvPr/>
        </p:nvPicPr>
        <p:blipFill>
          <a:blip r:embed="rId6">
            <a:alphaModFix/>
          </a:blip>
          <a:stretch>
            <a:fillRect/>
          </a:stretch>
        </p:blipFill>
        <p:spPr>
          <a:xfrm>
            <a:off x="8024278" y="3316200"/>
            <a:ext cx="586275" cy="755999"/>
          </a:xfrm>
          <a:prstGeom prst="rect">
            <a:avLst/>
          </a:prstGeom>
          <a:noFill/>
          <a:ln>
            <a:noFill/>
          </a:ln>
        </p:spPr>
      </p:pic>
      <p:sp>
        <p:nvSpPr>
          <p:cNvPr id="1688" name="Google Shape;1688;p86"/>
          <p:cNvSpPr txBox="1"/>
          <p:nvPr/>
        </p:nvSpPr>
        <p:spPr>
          <a:xfrm>
            <a:off x="7792082" y="408911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400">
                <a:latin typeface="Lexend"/>
                <a:ea typeface="Lexend"/>
                <a:cs typeface="Lexend"/>
                <a:sym typeface="Lexend"/>
              </a:rPr>
              <a:t>Cali</a:t>
            </a:r>
            <a:endParaRPr sz="1600">
              <a:latin typeface="Lexend"/>
              <a:ea typeface="Lexend"/>
              <a:cs typeface="Lexend"/>
              <a:sym typeface="Lexend"/>
            </a:endParaRPr>
          </a:p>
        </p:txBody>
      </p:sp>
      <p:sp>
        <p:nvSpPr>
          <p:cNvPr id="1689" name="Google Shape;1689;p86"/>
          <p:cNvSpPr txBox="1"/>
          <p:nvPr>
            <p:ph type="body" idx="1"/>
          </p:nvPr>
        </p:nvSpPr>
        <p:spPr>
          <a:xfrm>
            <a:off x="5917775" y="1391100"/>
            <a:ext cx="27117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Laakiin markaa xaglaha kale isma eka.</a:t>
            </a:r>
            <a:endParaRPr sz="1600"/>
          </a:p>
        </p:txBody>
      </p:sp>
      <p:sp>
        <p:nvSpPr>
          <p:cNvPr id="1690" name="Google Shape;1690;p86"/>
          <p:cNvSpPr txBox="1"/>
          <p:nvPr>
            <p:ph type="body" idx="1"/>
          </p:nvPr>
        </p:nvSpPr>
        <p:spPr>
          <a:xfrm>
            <a:off x="5944800" y="2049275"/>
            <a:ext cx="2711700" cy="100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Qaabka A wuxuu leeyahay xaglo isku xiga oo isku mid ah, laakiin qaabka B ma laha.</a:t>
            </a:r>
            <a:endParaRPr sz="1600"/>
          </a:p>
        </p:txBody>
      </p:sp>
      <p:sp>
        <p:nvSpPr>
          <p:cNvPr id="1691" name="Google Shape;1691;p86"/>
          <p:cNvSpPr txBox="1"/>
          <p:nvPr>
            <p:ph type="body" idx="1"/>
          </p:nvPr>
        </p:nvSpPr>
        <p:spPr>
          <a:xfrm>
            <a:off x="799675" y="4190950"/>
            <a:ext cx="6240300" cy="75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Xagluhu waa isku mid, laakiin isku hanaan ma aha. Sidaas darteed qaababku ma aha kuwo isku mid ah (congruent) iyo kuwo isku ekaansho (similar) ah midna.</a:t>
            </a:r>
            <a:r>
              <a:rPr lang="en-GB" sz="1100">
                <a:solidFill>
                  <a:schemeClr val="accent5"/>
                </a:solidFill>
                <a:latin typeface="Lexend"/>
              </a:rPr>
              <a:t/>
            </a:r>
            <a:r>
              <a:rPr lang="en-GB" sz="1100">
                <a:latin typeface="Lexend"/>
              </a:rPr>
              <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95" name="Shape 1695"/>
        <p:cNvGrpSpPr/>
        <p:nvPr/>
      </p:nvGrpSpPr>
      <p:grpSpPr>
        <a:xfrm>
          <a:off x="0" y="0"/>
          <a:ext cx="0" cy="0"/>
        </a:xfrm>
      </p:grpSpPr>
      <p:pic>
        <p:nvPicPr>
          <p:cNvPr id="1696" name="Google Shape;1696;p87"/>
          <p:cNvPicPr preferRelativeResize="0"/>
          <p:nvPr/>
        </p:nvPicPr>
        <p:blipFill>
          <a:blip r:embed="rId3">
            <a:alphaModFix/>
          </a:blip>
          <a:stretch>
            <a:fillRect/>
          </a:stretch>
        </p:blipFill>
        <p:spPr>
          <a:xfrm flipH="1">
            <a:off x="5808241" y="1349570"/>
            <a:ext cx="2877123" cy="1896888"/>
          </a:xfrm>
          <a:prstGeom prst="rect">
            <a:avLst/>
          </a:prstGeom>
          <a:noFill/>
          <a:ln>
            <a:noFill/>
          </a:ln>
        </p:spPr>
      </p:pic>
      <p:sp>
        <p:nvSpPr>
          <p:cNvPr id="1697" name="Google Shape;1697;p87"/>
          <p:cNvSpPr txBox="1"/>
          <p:nvPr>
            <p:ph type="body" idx="1"/>
          </p:nvPr>
        </p:nvSpPr>
        <p:spPr>
          <a:xfrm>
            <a:off x="324000" y="759300"/>
            <a:ext cx="8496000" cy="75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Miis (table) ayaa loo isticmaali karaa in lagu hubiyo in laba qaab ay leeyihiin xaglo isku mid ah oo isku hanaan ah.</a:t>
            </a:r>
            <a:endParaRPr sz="2000"/>
          </a:p>
        </p:txBody>
      </p:sp>
      <p:sp>
        <p:nvSpPr>
          <p:cNvPr id="1698" name="Google Shape;1698;p8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Hubinta isku ekaanshaha (similarity) iyo isku midnimada (congruence)</a:t>
            </a:r>
            <a:endParaRPr/>
          </a:p>
        </p:txBody>
      </p:sp>
      <p:graphicFrame>
        <p:nvGraphicFramePr>
          <p:cNvPr id="1699" name="Google Shape;1699;p87"/>
          <p:cNvGraphicFramePr>
            <a:graphicFrameLocks noGrp="1"/>
          </p:cNvGraphicFramePr>
          <p:nvPr/>
        </p:nvGraphicFramePr>
        <p:xfrm>
          <a:off x="800100" y="3181350"/>
          <a:ext cx="3000000" cy="3000000"/>
        </p:xfrm>
        <a:graphic>
          <a:graphicData uri="http://schemas.openxmlformats.org/drawingml/2006/table">
            <a:tbl>
              <a:tblPr>
                <a:noFill/>
                <a:tableStyleId>{128EA2C3-3113-48B0-853A-994F52F9E5FD}</a:tableStyleId>
              </a:tblPr>
              <a:tblGrid>
                <a:gridCol w="1723325"/>
                <a:gridCol w="750225"/>
                <a:gridCol w="750225"/>
                <a:gridCol w="750225"/>
                <a:gridCol w="750225"/>
              </a:tblGrid>
              <a:tr h="2085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xagasha qaabka A</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2085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xagasha qaabka B</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1700" name="Google Shape;1700;p87"/>
          <p:cNvSpPr txBox="1"/>
          <p:nvPr/>
        </p:nvSpPr>
        <p:spPr>
          <a:xfrm>
            <a:off x="7792082" y="408911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Isra</a:t>
            </a:r>
            <a:endParaRPr sz="1600">
              <a:latin typeface="Lexend"/>
              <a:ea typeface="Lexend"/>
              <a:cs typeface="Lexend"/>
              <a:sym typeface="Lexend"/>
            </a:endParaRPr>
          </a:p>
        </p:txBody>
      </p:sp>
      <p:sp>
        <p:nvSpPr>
          <p:cNvPr id="1701" name="Google Shape;1701;p87"/>
          <p:cNvSpPr txBox="1"/>
          <p:nvPr>
            <p:ph type="body" idx="1"/>
          </p:nvPr>
        </p:nvSpPr>
        <p:spPr>
          <a:xfrm>
            <a:off x="5898533" y="1458448"/>
            <a:ext cx="27117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Halkan waxaa ah laba xagal oo isku xiga oo 100° ah.</a:t>
            </a:r>
            <a:endParaRPr sz="1600"/>
          </a:p>
        </p:txBody>
      </p:sp>
      <p:sp>
        <p:nvSpPr>
          <p:cNvPr id="1702" name="Google Shape;1702;p87"/>
          <p:cNvSpPr txBox="1"/>
          <p:nvPr>
            <p:ph type="body" idx="1"/>
          </p:nvPr>
        </p:nvSpPr>
        <p:spPr>
          <a:xfrm>
            <a:off x="5925558" y="2116623"/>
            <a:ext cx="2711700" cy="65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Waxaan ku dari karaa kuwan miiska marka hore, ka dibna buuxin karaa inta kale.</a:t>
            </a:r>
            <a:endParaRPr sz="1600"/>
          </a:p>
        </p:txBody>
      </p:sp>
      <p:pic>
        <p:nvPicPr>
          <p:cNvPr id="1703" name="Google Shape;1703;p87"/>
          <p:cNvPicPr preferRelativeResize="0"/>
          <p:nvPr/>
        </p:nvPicPr>
        <p:blipFill>
          <a:blip r:embed="rId6">
            <a:alphaModFix/>
          </a:blip>
          <a:stretch>
            <a:fillRect/>
          </a:stretch>
        </p:blipFill>
        <p:spPr>
          <a:xfrm>
            <a:off x="7812212" y="3279869"/>
            <a:ext cx="845025" cy="817762"/>
          </a:xfrm>
          <a:prstGeom prst="rect">
            <a:avLst/>
          </a:prstGeom>
          <a:noFill/>
          <a:ln>
            <a:noFill/>
          </a:ln>
        </p:spPr>
      </p:pic>
      <p:sp>
        <p:nvSpPr>
          <p:cNvPr id="1704" name="Google Shape;1704;p87"/>
          <p:cNvSpPr/>
          <p:nvPr/>
        </p:nvSpPr>
        <p:spPr>
          <a:xfrm>
            <a:off x="829476" y="1651116"/>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05" name="Google Shape;1705;p87"/>
          <p:cNvSpPr/>
          <p:nvPr/>
        </p:nvSpPr>
        <p:spPr>
          <a:xfrm>
            <a:off x="647197"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06" name="Google Shape;1706;p87"/>
          <p:cNvSpPr/>
          <p:nvPr/>
        </p:nvSpPr>
        <p:spPr>
          <a:xfrm>
            <a:off x="963998"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07" name="Google Shape;1707;p87"/>
          <p:cNvSpPr/>
          <p:nvPr/>
        </p:nvSpPr>
        <p:spPr>
          <a:xfrm flipH="1">
            <a:off x="2337436"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08" name="Google Shape;1708;p87"/>
          <p:cNvSpPr/>
          <p:nvPr/>
        </p:nvSpPr>
        <p:spPr>
          <a:xfrm flipH="1">
            <a:off x="2020635"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09" name="Google Shape;1709;p87"/>
          <p:cNvSpPr txBox="1"/>
          <p:nvPr>
            <p:ph type="body" idx="1"/>
          </p:nvPr>
        </p:nvSpPr>
        <p:spPr>
          <a:xfrm>
            <a:off x="1006257"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710" name="Google Shape;1710;p87"/>
          <p:cNvSpPr txBox="1"/>
          <p:nvPr>
            <p:ph type="body" idx="1"/>
          </p:nvPr>
        </p:nvSpPr>
        <p:spPr>
          <a:xfrm>
            <a:off x="2106744"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711" name="Google Shape;1711;p87"/>
          <p:cNvSpPr txBox="1"/>
          <p:nvPr>
            <p:ph type="body" idx="1"/>
          </p:nvPr>
        </p:nvSpPr>
        <p:spPr>
          <a:xfrm>
            <a:off x="1796218"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712" name="Google Shape;1712;p87"/>
          <p:cNvSpPr txBox="1"/>
          <p:nvPr>
            <p:ph type="body" idx="1"/>
          </p:nvPr>
        </p:nvSpPr>
        <p:spPr>
          <a:xfrm>
            <a:off x="1145052"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713" name="Google Shape;1713;p87"/>
          <p:cNvSpPr txBox="1"/>
          <p:nvPr>
            <p:ph type="body" idx="1"/>
          </p:nvPr>
        </p:nvSpPr>
        <p:spPr>
          <a:xfrm>
            <a:off x="1572179" y="22066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a:t>
            </a:r>
            <a:endParaRPr sz="1600"/>
          </a:p>
        </p:txBody>
      </p:sp>
      <p:sp>
        <p:nvSpPr>
          <p:cNvPr id="1714" name="Google Shape;1714;p87"/>
          <p:cNvSpPr/>
          <p:nvPr/>
        </p:nvSpPr>
        <p:spPr>
          <a:xfrm rot="10800000">
            <a:off x="3570257" y="1650251"/>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15" name="Google Shape;1715;p87"/>
          <p:cNvSpPr/>
          <p:nvPr/>
        </p:nvSpPr>
        <p:spPr>
          <a:xfrm rot="10800000">
            <a:off x="5080636"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16" name="Google Shape;1716;p87"/>
          <p:cNvSpPr/>
          <p:nvPr/>
        </p:nvSpPr>
        <p:spPr>
          <a:xfrm rot="10800000">
            <a:off x="4763835"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17" name="Google Shape;1717;p87"/>
          <p:cNvSpPr/>
          <p:nvPr/>
        </p:nvSpPr>
        <p:spPr>
          <a:xfrm rot="10800000" flipH="1">
            <a:off x="3390397"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18" name="Google Shape;1718;p87"/>
          <p:cNvSpPr/>
          <p:nvPr/>
        </p:nvSpPr>
        <p:spPr>
          <a:xfrm rot="10800000" flipH="1">
            <a:off x="3707198"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19" name="Google Shape;1719;p87"/>
          <p:cNvSpPr txBox="1"/>
          <p:nvPr>
            <p:ph type="body" idx="1"/>
          </p:nvPr>
        </p:nvSpPr>
        <p:spPr>
          <a:xfrm>
            <a:off x="3749457"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720" name="Google Shape;1720;p87"/>
          <p:cNvSpPr txBox="1"/>
          <p:nvPr>
            <p:ph type="body" idx="1"/>
          </p:nvPr>
        </p:nvSpPr>
        <p:spPr>
          <a:xfrm>
            <a:off x="4849944"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721" name="Google Shape;1721;p87"/>
          <p:cNvSpPr txBox="1"/>
          <p:nvPr>
            <p:ph type="body" idx="1"/>
          </p:nvPr>
        </p:nvSpPr>
        <p:spPr>
          <a:xfrm>
            <a:off x="4539418"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722" name="Google Shape;1722;p87"/>
          <p:cNvSpPr txBox="1"/>
          <p:nvPr>
            <p:ph type="body" idx="1"/>
          </p:nvPr>
        </p:nvSpPr>
        <p:spPr>
          <a:xfrm>
            <a:off x="3888252"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723" name="Google Shape;1723;p87"/>
          <p:cNvSpPr txBox="1"/>
          <p:nvPr>
            <p:ph type="body" idx="1"/>
          </p:nvPr>
        </p:nvSpPr>
        <p:spPr>
          <a:xfrm>
            <a:off x="4315379" y="20542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t>
            </a:r>
            <a:endParaRPr sz="1600"/>
          </a:p>
        </p:txBody>
      </p:sp>
      <p:sp>
        <p:nvSpPr>
          <p:cNvPr id="1724" name="Google Shape;1724;p87"/>
          <p:cNvSpPr txBox="1"/>
          <p:nvPr>
            <p:ph type="body" idx="1"/>
          </p:nvPr>
        </p:nvSpPr>
        <p:spPr>
          <a:xfrm>
            <a:off x="2702217"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725" name="Google Shape;1725;p87"/>
          <p:cNvSpPr txBox="1"/>
          <p:nvPr>
            <p:ph type="body" idx="1"/>
          </p:nvPr>
        </p:nvSpPr>
        <p:spPr>
          <a:xfrm>
            <a:off x="3435353"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726" name="Google Shape;1726;p87"/>
          <p:cNvSpPr txBox="1"/>
          <p:nvPr>
            <p:ph type="body" idx="1"/>
          </p:nvPr>
        </p:nvSpPr>
        <p:spPr>
          <a:xfrm>
            <a:off x="4197353"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727" name="Google Shape;1727;p87"/>
          <p:cNvSpPr txBox="1"/>
          <p:nvPr>
            <p:ph type="body" idx="1"/>
          </p:nvPr>
        </p:nvSpPr>
        <p:spPr>
          <a:xfrm>
            <a:off x="4912017"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cxnSp>
        <p:nvCxnSpPr>
          <p:cNvPr id="1728" name="Google Shape;1728;p87"/>
          <p:cNvCxnSpPr/>
          <p:nvPr/>
        </p:nvCxnSpPr>
        <p:spPr>
          <a:xfrm>
            <a:off x="3921505" y="2766626"/>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729" name="Google Shape;1729;p87"/>
          <p:cNvCxnSpPr/>
          <p:nvPr/>
        </p:nvCxnSpPr>
        <p:spPr>
          <a:xfrm>
            <a:off x="4596995" y="2766515"/>
            <a:ext cx="289200" cy="0"/>
          </a:xfrm>
          <a:prstGeom prst="straightConnector1">
            <a:avLst/>
          </a:prstGeom>
          <a:noFill/>
          <a:ln w="38100" cap="flat" cmpd="sng">
            <a:solidFill>
              <a:schemeClr val="accent5"/>
            </a:solidFill>
            <a:prstDash val="solid"/>
            <a:round/>
            <a:headEnd type="none" w="med" len="med"/>
            <a:tailEnd type="none" w="med" len="med"/>
          </a:ln>
        </p:spPr>
      </p:cxnSp>
      <p:sp>
        <p:nvSpPr>
          <p:cNvPr id="1730" name="Google Shape;1730;p87"/>
          <p:cNvSpPr txBox="1"/>
          <p:nvPr>
            <p:ph type="body" idx="1"/>
          </p:nvPr>
        </p:nvSpPr>
        <p:spPr>
          <a:xfrm>
            <a:off x="2702217" y="3688964"/>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731" name="Google Shape;1731;p87"/>
          <p:cNvSpPr txBox="1"/>
          <p:nvPr>
            <p:ph type="body" idx="1"/>
          </p:nvPr>
        </p:nvSpPr>
        <p:spPr>
          <a:xfrm>
            <a:off x="3435353" y="3688964"/>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9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35" name="Shape 1735"/>
        <p:cNvGrpSpPr/>
        <p:nvPr/>
      </p:nvGrpSpPr>
      <p:grpSpPr>
        <a:xfrm>
          <a:off x="0" y="0"/>
          <a:ext cx="0" cy="0"/>
        </a:xfrm>
      </p:grpSpPr>
      <p:pic>
        <p:nvPicPr>
          <p:cNvPr id="1736" name="Google Shape;1736;p88"/>
          <p:cNvPicPr preferRelativeResize="0"/>
          <p:nvPr/>
        </p:nvPicPr>
        <p:blipFill>
          <a:blip r:embed="rId3">
            <a:alphaModFix/>
          </a:blip>
          <a:stretch>
            <a:fillRect/>
          </a:stretch>
        </p:blipFill>
        <p:spPr>
          <a:xfrm flipH="1">
            <a:off x="5835362" y="1910353"/>
            <a:ext cx="2537344" cy="1287600"/>
          </a:xfrm>
          <a:prstGeom prst="rect">
            <a:avLst/>
          </a:prstGeom>
          <a:noFill/>
          <a:ln>
            <a:noFill/>
          </a:ln>
        </p:spPr>
      </p:pic>
      <p:sp>
        <p:nvSpPr>
          <p:cNvPr id="1737" name="Google Shape;1737;p88"/>
          <p:cNvSpPr txBox="1"/>
          <p:nvPr>
            <p:ph type="body" idx="1"/>
          </p:nvPr>
        </p:nvSpPr>
        <p:spPr>
          <a:xfrm>
            <a:off x="324000" y="759300"/>
            <a:ext cx="8496000" cy="75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Miis (table) ayaa loo isticmaali karaa in lagu hubiyo in laba qaab ay leeyihiin xaglo isku mid ah oo isku hanaan ah.</a:t>
            </a:r>
            <a:endParaRPr sz="2000"/>
          </a:p>
        </p:txBody>
      </p:sp>
      <p:sp>
        <p:nvSpPr>
          <p:cNvPr id="1738" name="Google Shape;1738;p8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Hubinta isku ekaanshaha (similarity) iyo isku midnimada (congruence)</a:t>
            </a:r>
            <a:endParaRPr/>
          </a:p>
        </p:txBody>
      </p:sp>
      <p:graphicFrame>
        <p:nvGraphicFramePr>
          <p:cNvPr id="1739" name="Google Shape;1739;p88"/>
          <p:cNvGraphicFramePr>
            <a:graphicFrameLocks noGrp="1"/>
          </p:cNvGraphicFramePr>
          <p:nvPr/>
        </p:nvGraphicFramePr>
        <p:xfrm>
          <a:off x="800100" y="3181350"/>
          <a:ext cx="3000000" cy="3000000"/>
        </p:xfrm>
        <a:graphic>
          <a:graphicData uri="http://schemas.openxmlformats.org/drawingml/2006/table">
            <a:tbl>
              <a:tblPr>
                <a:noFill/>
                <a:tableStyleId>{128EA2C3-3113-48B0-853A-994F52F9E5FD}</a:tableStyleId>
              </a:tblPr>
              <a:tblGrid>
                <a:gridCol w="1723325"/>
                <a:gridCol w="750225"/>
                <a:gridCol w="750225"/>
                <a:gridCol w="750225"/>
                <a:gridCol w="750225"/>
              </a:tblGrid>
              <a:tr h="208500">
                <a:tc>
                  <a:txBody>
                    <a:bodyPr vert="horz" wrap="square"/>
                    <a:lstStyle/>
                    <a:p>
                      <a:pPr marL="0" lvl="0" indent="0" algn="l" rtl="0">
                        <a:spcBef>
                          <a:spcPct val="0"/>
                        </a:spcBef>
                        <a:spcAft>
                          <a:spcPct val="0"/>
                        </a:spcAft>
                        <a:buNone/>
                      </a:pPr>
                      <a:r>
                        <a:rPr lang="en-GB" sz="1500">
                          <a:solidFill>
                            <a:schemeClr val="lt1"/>
                          </a:solidFill>
                          <a:latin typeface="Lexend"/>
                          <a:ea typeface="Lexend"/>
                          <a:cs typeface="Lexend"/>
                          <a:sym typeface="Lexend"/>
                        </a:rPr>
                        <a:t>xagasha qaabka A</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208500">
                <a:tc>
                  <a:txBody>
                    <a:bodyPr vert="horz" wrap="square"/>
                    <a:lstStyle/>
                    <a:p>
                      <a:pPr marL="0" lvl="0" indent="0" algn="l" rtl="0">
                        <a:spcBef>
                          <a:spcPct val="0"/>
                        </a:spcBef>
                        <a:spcAft>
                          <a:spcPct val="0"/>
                        </a:spcAft>
                        <a:buNone/>
                      </a:pPr>
                      <a:r>
                        <a:rPr lang="en-GB" sz="1500">
                          <a:solidFill>
                            <a:schemeClr val="lt1"/>
                          </a:solidFill>
                          <a:latin typeface="Lexend"/>
                          <a:ea typeface="Lexend"/>
                          <a:cs typeface="Lexend"/>
                          <a:sym typeface="Lexend"/>
                        </a:rPr>
                        <a:t>xagasha qaabka B</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1740" name="Google Shape;1740;p88"/>
          <p:cNvSpPr txBox="1"/>
          <p:nvPr/>
        </p:nvSpPr>
        <p:spPr>
          <a:xfrm>
            <a:off x="7792082" y="408911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400">
                <a:latin typeface="Lexend"/>
                <a:ea typeface="Lexend"/>
                <a:cs typeface="Lexend"/>
                <a:sym typeface="Lexend"/>
              </a:rPr>
              <a:t>Isra</a:t>
            </a:r>
            <a:endParaRPr sz="1600">
              <a:latin typeface="Lexend"/>
              <a:ea typeface="Lexend"/>
              <a:cs typeface="Lexend"/>
              <a:sym typeface="Lexend"/>
            </a:endParaRPr>
          </a:p>
        </p:txBody>
      </p:sp>
      <p:sp>
        <p:nvSpPr>
          <p:cNvPr id="1741" name="Google Shape;1741;p88"/>
          <p:cNvSpPr txBox="1"/>
          <p:nvPr>
            <p:ph type="body" idx="1"/>
          </p:nvPr>
        </p:nvSpPr>
        <p:spPr>
          <a:xfrm>
            <a:off x="5974725" y="2068050"/>
            <a:ext cx="2310600" cy="70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Waxaan ku buuxin karaa miiska si ay dhammaan xagluhu isu qabtaan.</a:t>
            </a:r>
            <a:endParaRPr sz="1600"/>
          </a:p>
        </p:txBody>
      </p:sp>
      <p:pic>
        <p:nvPicPr>
          <p:cNvPr id="1742" name="Google Shape;1742;p88"/>
          <p:cNvPicPr preferRelativeResize="0"/>
          <p:nvPr/>
        </p:nvPicPr>
        <p:blipFill>
          <a:blip r:embed="rId6">
            <a:alphaModFix/>
          </a:blip>
          <a:stretch>
            <a:fillRect/>
          </a:stretch>
        </p:blipFill>
        <p:spPr>
          <a:xfrm>
            <a:off x="7812212" y="3279869"/>
            <a:ext cx="845025" cy="817762"/>
          </a:xfrm>
          <a:prstGeom prst="rect">
            <a:avLst/>
          </a:prstGeom>
          <a:noFill/>
          <a:ln>
            <a:noFill/>
          </a:ln>
        </p:spPr>
      </p:pic>
      <p:sp>
        <p:nvSpPr>
          <p:cNvPr id="1743" name="Google Shape;1743;p88"/>
          <p:cNvSpPr/>
          <p:nvPr/>
        </p:nvSpPr>
        <p:spPr>
          <a:xfrm>
            <a:off x="829476" y="1651116"/>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44" name="Google Shape;1744;p88"/>
          <p:cNvSpPr/>
          <p:nvPr/>
        </p:nvSpPr>
        <p:spPr>
          <a:xfrm>
            <a:off x="647197"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45" name="Google Shape;1745;p88"/>
          <p:cNvSpPr/>
          <p:nvPr/>
        </p:nvSpPr>
        <p:spPr>
          <a:xfrm>
            <a:off x="963998"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46" name="Google Shape;1746;p88"/>
          <p:cNvSpPr/>
          <p:nvPr/>
        </p:nvSpPr>
        <p:spPr>
          <a:xfrm flipH="1">
            <a:off x="2337436"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47" name="Google Shape;1747;p88"/>
          <p:cNvSpPr/>
          <p:nvPr/>
        </p:nvSpPr>
        <p:spPr>
          <a:xfrm flipH="1">
            <a:off x="2020635"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48" name="Google Shape;1748;p88"/>
          <p:cNvSpPr txBox="1"/>
          <p:nvPr>
            <p:ph type="body" idx="1"/>
          </p:nvPr>
        </p:nvSpPr>
        <p:spPr>
          <a:xfrm>
            <a:off x="1006257"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749" name="Google Shape;1749;p88"/>
          <p:cNvSpPr txBox="1"/>
          <p:nvPr>
            <p:ph type="body" idx="1"/>
          </p:nvPr>
        </p:nvSpPr>
        <p:spPr>
          <a:xfrm>
            <a:off x="2106744"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750" name="Google Shape;1750;p88"/>
          <p:cNvSpPr txBox="1"/>
          <p:nvPr>
            <p:ph type="body" idx="1"/>
          </p:nvPr>
        </p:nvSpPr>
        <p:spPr>
          <a:xfrm>
            <a:off x="1796218"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751" name="Google Shape;1751;p88"/>
          <p:cNvSpPr txBox="1"/>
          <p:nvPr>
            <p:ph type="body" idx="1"/>
          </p:nvPr>
        </p:nvSpPr>
        <p:spPr>
          <a:xfrm>
            <a:off x="1145052"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752" name="Google Shape;1752;p88"/>
          <p:cNvSpPr txBox="1"/>
          <p:nvPr>
            <p:ph type="body" idx="1"/>
          </p:nvPr>
        </p:nvSpPr>
        <p:spPr>
          <a:xfrm>
            <a:off x="1572179" y="22066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a:t>
            </a:r>
            <a:endParaRPr sz="1600"/>
          </a:p>
        </p:txBody>
      </p:sp>
      <p:sp>
        <p:nvSpPr>
          <p:cNvPr id="1753" name="Google Shape;1753;p88"/>
          <p:cNvSpPr/>
          <p:nvPr/>
        </p:nvSpPr>
        <p:spPr>
          <a:xfrm rot="10800000">
            <a:off x="3570257" y="1650251"/>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54" name="Google Shape;1754;p88"/>
          <p:cNvSpPr/>
          <p:nvPr/>
        </p:nvSpPr>
        <p:spPr>
          <a:xfrm rot="10800000">
            <a:off x="5080636"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55" name="Google Shape;1755;p88"/>
          <p:cNvSpPr/>
          <p:nvPr/>
        </p:nvSpPr>
        <p:spPr>
          <a:xfrm rot="10800000">
            <a:off x="4763835"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56" name="Google Shape;1756;p88"/>
          <p:cNvSpPr/>
          <p:nvPr/>
        </p:nvSpPr>
        <p:spPr>
          <a:xfrm rot="10800000" flipH="1">
            <a:off x="3390397"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57" name="Google Shape;1757;p88"/>
          <p:cNvSpPr/>
          <p:nvPr/>
        </p:nvSpPr>
        <p:spPr>
          <a:xfrm rot="10800000" flipH="1">
            <a:off x="3707198"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58" name="Google Shape;1758;p88"/>
          <p:cNvSpPr txBox="1"/>
          <p:nvPr>
            <p:ph type="body" idx="1"/>
          </p:nvPr>
        </p:nvSpPr>
        <p:spPr>
          <a:xfrm>
            <a:off x="3749457"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759" name="Google Shape;1759;p88"/>
          <p:cNvSpPr txBox="1"/>
          <p:nvPr>
            <p:ph type="body" idx="1"/>
          </p:nvPr>
        </p:nvSpPr>
        <p:spPr>
          <a:xfrm>
            <a:off x="4849944"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760" name="Google Shape;1760;p88"/>
          <p:cNvSpPr txBox="1"/>
          <p:nvPr>
            <p:ph type="body" idx="1"/>
          </p:nvPr>
        </p:nvSpPr>
        <p:spPr>
          <a:xfrm>
            <a:off x="4539418"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761" name="Google Shape;1761;p88"/>
          <p:cNvSpPr txBox="1"/>
          <p:nvPr>
            <p:ph type="body" idx="1"/>
          </p:nvPr>
        </p:nvSpPr>
        <p:spPr>
          <a:xfrm>
            <a:off x="3888252"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762" name="Google Shape;1762;p88"/>
          <p:cNvSpPr txBox="1"/>
          <p:nvPr>
            <p:ph type="body" idx="1"/>
          </p:nvPr>
        </p:nvSpPr>
        <p:spPr>
          <a:xfrm>
            <a:off x="4315379" y="20542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a:t>
            </a:r>
            <a:endParaRPr sz="1600"/>
          </a:p>
        </p:txBody>
      </p:sp>
      <p:sp>
        <p:nvSpPr>
          <p:cNvPr id="1763" name="Google Shape;1763;p88"/>
          <p:cNvSpPr txBox="1"/>
          <p:nvPr>
            <p:ph type="body" idx="1"/>
          </p:nvPr>
        </p:nvSpPr>
        <p:spPr>
          <a:xfrm>
            <a:off x="2702217"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764" name="Google Shape;1764;p88"/>
          <p:cNvSpPr txBox="1"/>
          <p:nvPr>
            <p:ph type="body" idx="1"/>
          </p:nvPr>
        </p:nvSpPr>
        <p:spPr>
          <a:xfrm>
            <a:off x="3435353"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765" name="Google Shape;1765;p88"/>
          <p:cNvSpPr txBox="1"/>
          <p:nvPr>
            <p:ph type="body" idx="1"/>
          </p:nvPr>
        </p:nvSpPr>
        <p:spPr>
          <a:xfrm>
            <a:off x="4197353"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766" name="Google Shape;1766;p88"/>
          <p:cNvSpPr txBox="1"/>
          <p:nvPr>
            <p:ph type="body" idx="1"/>
          </p:nvPr>
        </p:nvSpPr>
        <p:spPr>
          <a:xfrm>
            <a:off x="4912017"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cxnSp>
        <p:nvCxnSpPr>
          <p:cNvPr id="1767" name="Google Shape;1767;p88"/>
          <p:cNvCxnSpPr/>
          <p:nvPr/>
        </p:nvCxnSpPr>
        <p:spPr>
          <a:xfrm>
            <a:off x="3921505" y="2766626"/>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768" name="Google Shape;1768;p88"/>
          <p:cNvCxnSpPr/>
          <p:nvPr/>
        </p:nvCxnSpPr>
        <p:spPr>
          <a:xfrm>
            <a:off x="4596995" y="2766515"/>
            <a:ext cx="289200" cy="0"/>
          </a:xfrm>
          <a:prstGeom prst="straightConnector1">
            <a:avLst/>
          </a:prstGeom>
          <a:noFill/>
          <a:ln w="38100" cap="flat" cmpd="sng">
            <a:solidFill>
              <a:schemeClr val="accent5"/>
            </a:solidFill>
            <a:prstDash val="solid"/>
            <a:round/>
            <a:headEnd type="none" w="med" len="med"/>
            <a:tailEnd type="none" w="med" len="med"/>
          </a:ln>
        </p:spPr>
      </p:cxnSp>
      <p:sp>
        <p:nvSpPr>
          <p:cNvPr id="1769" name="Google Shape;1769;p88"/>
          <p:cNvSpPr txBox="1"/>
          <p:nvPr>
            <p:ph type="body" idx="1"/>
          </p:nvPr>
        </p:nvSpPr>
        <p:spPr>
          <a:xfrm>
            <a:off x="2702217" y="3688964"/>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770" name="Google Shape;1770;p88"/>
          <p:cNvSpPr txBox="1"/>
          <p:nvPr>
            <p:ph type="body" idx="1"/>
          </p:nvPr>
        </p:nvSpPr>
        <p:spPr>
          <a:xfrm>
            <a:off x="3435353" y="3688964"/>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771" name="Google Shape;1771;p88"/>
          <p:cNvSpPr txBox="1"/>
          <p:nvPr>
            <p:ph type="body" idx="1"/>
          </p:nvPr>
        </p:nvSpPr>
        <p:spPr>
          <a:xfrm>
            <a:off x="4197353" y="3689734"/>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772" name="Google Shape;1772;p88"/>
          <p:cNvSpPr txBox="1"/>
          <p:nvPr>
            <p:ph type="body" idx="1"/>
          </p:nvPr>
        </p:nvSpPr>
        <p:spPr>
          <a:xfrm>
            <a:off x="4912017" y="3689734"/>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773" name="Google Shape;1773;p88"/>
          <p:cNvSpPr txBox="1"/>
          <p:nvPr>
            <p:ph type="body" idx="1"/>
          </p:nvPr>
        </p:nvSpPr>
        <p:spPr>
          <a:xfrm>
            <a:off x="799675" y="4190950"/>
            <a:ext cx="5627400" cy="75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Qaababku waxay leeyihiin xaglo isku mid ah oo isku hanaan ah, sidaas darteed waxay noqon karaan kuwo isku mid ah (congruent) ama isku ekaansho (similar) ah.</a:t>
            </a:r>
            <a:r>
              <a:rPr lang="en-GB" sz="1100">
                <a:solidFill>
                  <a:schemeClr val="accent5"/>
                </a:solidFill>
                <a:latin typeface="Lexend"/>
              </a:rPr>
              <a:t/>
            </a:r>
            <a:r>
              <a:rPr lang="en-GB" sz="1100">
                <a:latin typeface="Lexend"/>
              </a:rPr>
              <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77" name="Shape 1777"/>
        <p:cNvGrpSpPr/>
        <p:nvPr/>
      </p:nvGrpSpPr>
      <p:grpSpPr>
        <a:xfrm>
          <a:off x="0" y="0"/>
          <a:ext cx="0" cy="0"/>
        </a:xfrm>
      </p:grpSpPr>
      <p:sp>
        <p:nvSpPr>
          <p:cNvPr id="1778" name="Google Shape;1778;p89"/>
          <p:cNvSpPr txBox="1"/>
          <p:nvPr>
            <p:ph type="body" idx="1"/>
          </p:nvPr>
        </p:nvSpPr>
        <p:spPr>
          <a:xfrm>
            <a:off x="324000" y="759300"/>
            <a:ext cx="8496000" cy="75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Miis (table) ayaa loo isticmaali karaa in lagu hubiyo in laba qaab ay leeyihiin xaglo isku mid ah oo isku hanaan ah.</a:t>
            </a:r>
            <a:endParaRPr sz="2000"/>
          </a:p>
        </p:txBody>
      </p:sp>
      <p:sp>
        <p:nvSpPr>
          <p:cNvPr id="1779" name="Google Shape;1779;p8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Hubinta isku ekaanshaha (similarity) iyo isku midnimada (congruence)</a:t>
            </a:r>
            <a:endParaRPr/>
          </a:p>
        </p:txBody>
      </p:sp>
      <p:graphicFrame>
        <p:nvGraphicFramePr>
          <p:cNvPr id="1780" name="Google Shape;1780;p89"/>
          <p:cNvGraphicFramePr>
            <a:graphicFrameLocks noGrp="1"/>
          </p:cNvGraphicFramePr>
          <p:nvPr/>
        </p:nvGraphicFramePr>
        <p:xfrm>
          <a:off x="800100" y="3181350"/>
          <a:ext cx="3000000" cy="3000000"/>
        </p:xfrm>
        <a:graphic>
          <a:graphicData uri="http://schemas.openxmlformats.org/drawingml/2006/table">
            <a:tbl>
              <a:tblPr>
                <a:noFill/>
                <a:tableStyleId>{128EA2C3-3113-48B0-853A-994F52F9E5FD}</a:tableStyleId>
              </a:tblPr>
              <a:tblGrid>
                <a:gridCol w="1723325"/>
                <a:gridCol w="750225"/>
                <a:gridCol w="750225"/>
                <a:gridCol w="750225"/>
                <a:gridCol w="750225"/>
              </a:tblGrid>
              <a:tr h="2085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xagasha qaabka A</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2085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xagasha qaabka B</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1781" name="Google Shape;1781;p89"/>
          <p:cNvSpPr txBox="1"/>
          <p:nvPr/>
        </p:nvSpPr>
        <p:spPr>
          <a:xfrm>
            <a:off x="7792082" y="408911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Isra</a:t>
            </a:r>
            <a:endParaRPr sz="1600">
              <a:latin typeface="Lexend"/>
              <a:ea typeface="Lexend"/>
              <a:cs typeface="Lexend"/>
              <a:sym typeface="Lexend"/>
            </a:endParaRPr>
          </a:p>
        </p:txBody>
      </p:sp>
      <p:pic>
        <p:nvPicPr>
          <p:cNvPr id="1782" name="Google Shape;1782;p89"/>
          <p:cNvPicPr preferRelativeResize="0"/>
          <p:nvPr/>
        </p:nvPicPr>
        <p:blipFill>
          <a:blip r:embed="rId6">
            <a:alphaModFix/>
          </a:blip>
          <a:stretch>
            <a:fillRect/>
          </a:stretch>
        </p:blipFill>
        <p:spPr>
          <a:xfrm>
            <a:off x="7812212" y="3279869"/>
            <a:ext cx="845025" cy="817762"/>
          </a:xfrm>
          <a:prstGeom prst="rect">
            <a:avLst/>
          </a:prstGeom>
          <a:noFill/>
          <a:ln>
            <a:noFill/>
          </a:ln>
        </p:spPr>
      </p:pic>
      <p:sp>
        <p:nvSpPr>
          <p:cNvPr id="1783" name="Google Shape;1783;p89"/>
          <p:cNvSpPr/>
          <p:nvPr/>
        </p:nvSpPr>
        <p:spPr>
          <a:xfrm>
            <a:off x="829476" y="1651116"/>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84" name="Google Shape;1784;p89"/>
          <p:cNvSpPr/>
          <p:nvPr/>
        </p:nvSpPr>
        <p:spPr>
          <a:xfrm>
            <a:off x="647197"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85" name="Google Shape;1785;p89"/>
          <p:cNvSpPr/>
          <p:nvPr/>
        </p:nvSpPr>
        <p:spPr>
          <a:xfrm>
            <a:off x="963998"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86" name="Google Shape;1786;p89"/>
          <p:cNvSpPr/>
          <p:nvPr/>
        </p:nvSpPr>
        <p:spPr>
          <a:xfrm flipH="1">
            <a:off x="2337436"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87" name="Google Shape;1787;p89"/>
          <p:cNvSpPr/>
          <p:nvPr/>
        </p:nvSpPr>
        <p:spPr>
          <a:xfrm flipH="1">
            <a:off x="2020635"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88" name="Google Shape;1788;p89"/>
          <p:cNvSpPr txBox="1"/>
          <p:nvPr>
            <p:ph type="body" idx="1"/>
          </p:nvPr>
        </p:nvSpPr>
        <p:spPr>
          <a:xfrm>
            <a:off x="1006257"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789" name="Google Shape;1789;p89"/>
          <p:cNvSpPr txBox="1"/>
          <p:nvPr>
            <p:ph type="body" idx="1"/>
          </p:nvPr>
        </p:nvSpPr>
        <p:spPr>
          <a:xfrm>
            <a:off x="2106744"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790" name="Google Shape;1790;p89"/>
          <p:cNvSpPr txBox="1"/>
          <p:nvPr>
            <p:ph type="body" idx="1"/>
          </p:nvPr>
        </p:nvSpPr>
        <p:spPr>
          <a:xfrm>
            <a:off x="1796218"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791" name="Google Shape;1791;p89"/>
          <p:cNvSpPr txBox="1"/>
          <p:nvPr>
            <p:ph type="body" idx="1"/>
          </p:nvPr>
        </p:nvSpPr>
        <p:spPr>
          <a:xfrm>
            <a:off x="1145052"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792" name="Google Shape;1792;p89"/>
          <p:cNvSpPr txBox="1"/>
          <p:nvPr>
            <p:ph type="body" idx="1"/>
          </p:nvPr>
        </p:nvSpPr>
        <p:spPr>
          <a:xfrm>
            <a:off x="1572179" y="22066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a:t>
            </a:r>
            <a:endParaRPr sz="1600"/>
          </a:p>
        </p:txBody>
      </p:sp>
      <p:sp>
        <p:nvSpPr>
          <p:cNvPr id="1793" name="Google Shape;1793;p89"/>
          <p:cNvSpPr/>
          <p:nvPr/>
        </p:nvSpPr>
        <p:spPr>
          <a:xfrm rot="10800000">
            <a:off x="3570257" y="1650251"/>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94" name="Google Shape;1794;p89"/>
          <p:cNvSpPr/>
          <p:nvPr/>
        </p:nvSpPr>
        <p:spPr>
          <a:xfrm rot="10800000">
            <a:off x="5080636"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95" name="Google Shape;1795;p89"/>
          <p:cNvSpPr/>
          <p:nvPr/>
        </p:nvSpPr>
        <p:spPr>
          <a:xfrm rot="10800000">
            <a:off x="4763835"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96" name="Google Shape;1796;p89"/>
          <p:cNvSpPr/>
          <p:nvPr/>
        </p:nvSpPr>
        <p:spPr>
          <a:xfrm rot="10800000" flipH="1">
            <a:off x="3390397"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97" name="Google Shape;1797;p89"/>
          <p:cNvSpPr/>
          <p:nvPr/>
        </p:nvSpPr>
        <p:spPr>
          <a:xfrm rot="10800000" flipH="1">
            <a:off x="3707198"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98" name="Google Shape;1798;p89"/>
          <p:cNvSpPr txBox="1"/>
          <p:nvPr>
            <p:ph type="body" idx="1"/>
          </p:nvPr>
        </p:nvSpPr>
        <p:spPr>
          <a:xfrm>
            <a:off x="3749457"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799" name="Google Shape;1799;p89"/>
          <p:cNvSpPr txBox="1"/>
          <p:nvPr>
            <p:ph type="body" idx="1"/>
          </p:nvPr>
        </p:nvSpPr>
        <p:spPr>
          <a:xfrm>
            <a:off x="4849944"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800" name="Google Shape;1800;p89"/>
          <p:cNvSpPr txBox="1"/>
          <p:nvPr>
            <p:ph type="body" idx="1"/>
          </p:nvPr>
        </p:nvSpPr>
        <p:spPr>
          <a:xfrm>
            <a:off x="4539418"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801" name="Google Shape;1801;p89"/>
          <p:cNvSpPr txBox="1"/>
          <p:nvPr>
            <p:ph type="body" idx="1"/>
          </p:nvPr>
        </p:nvSpPr>
        <p:spPr>
          <a:xfrm>
            <a:off x="3888252"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802" name="Google Shape;1802;p89"/>
          <p:cNvSpPr txBox="1"/>
          <p:nvPr>
            <p:ph type="body" idx="1"/>
          </p:nvPr>
        </p:nvSpPr>
        <p:spPr>
          <a:xfrm>
            <a:off x="4315379" y="20542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t>
            </a:r>
            <a:endParaRPr sz="1600"/>
          </a:p>
        </p:txBody>
      </p:sp>
      <p:sp>
        <p:nvSpPr>
          <p:cNvPr id="1803" name="Google Shape;1803;p89"/>
          <p:cNvSpPr txBox="1"/>
          <p:nvPr>
            <p:ph type="body" idx="1"/>
          </p:nvPr>
        </p:nvSpPr>
        <p:spPr>
          <a:xfrm>
            <a:off x="2702217"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804" name="Google Shape;1804;p89"/>
          <p:cNvSpPr txBox="1"/>
          <p:nvPr>
            <p:ph type="body" idx="1"/>
          </p:nvPr>
        </p:nvSpPr>
        <p:spPr>
          <a:xfrm>
            <a:off x="3435353"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805" name="Google Shape;1805;p89"/>
          <p:cNvSpPr txBox="1"/>
          <p:nvPr>
            <p:ph type="body" idx="1"/>
          </p:nvPr>
        </p:nvSpPr>
        <p:spPr>
          <a:xfrm>
            <a:off x="4197353"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806" name="Google Shape;1806;p89"/>
          <p:cNvSpPr txBox="1"/>
          <p:nvPr>
            <p:ph type="body" idx="1"/>
          </p:nvPr>
        </p:nvSpPr>
        <p:spPr>
          <a:xfrm>
            <a:off x="4912017" y="32798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cxnSp>
        <p:nvCxnSpPr>
          <p:cNvPr id="1807" name="Google Shape;1807;p89"/>
          <p:cNvCxnSpPr/>
          <p:nvPr/>
        </p:nvCxnSpPr>
        <p:spPr>
          <a:xfrm>
            <a:off x="3921505" y="2766626"/>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808" name="Google Shape;1808;p89"/>
          <p:cNvCxnSpPr/>
          <p:nvPr/>
        </p:nvCxnSpPr>
        <p:spPr>
          <a:xfrm>
            <a:off x="4596995" y="2766515"/>
            <a:ext cx="289200" cy="0"/>
          </a:xfrm>
          <a:prstGeom prst="straightConnector1">
            <a:avLst/>
          </a:prstGeom>
          <a:noFill/>
          <a:ln w="38100" cap="flat" cmpd="sng">
            <a:solidFill>
              <a:schemeClr val="accent5"/>
            </a:solidFill>
            <a:prstDash val="solid"/>
            <a:round/>
            <a:headEnd type="none" w="med" len="med"/>
            <a:tailEnd type="none" w="med" len="med"/>
          </a:ln>
        </p:spPr>
      </p:cxnSp>
      <p:sp>
        <p:nvSpPr>
          <p:cNvPr id="1809" name="Google Shape;1809;p89"/>
          <p:cNvSpPr txBox="1"/>
          <p:nvPr>
            <p:ph type="body" idx="1"/>
          </p:nvPr>
        </p:nvSpPr>
        <p:spPr>
          <a:xfrm>
            <a:off x="2702217" y="3688964"/>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810" name="Google Shape;1810;p89"/>
          <p:cNvSpPr txBox="1"/>
          <p:nvPr>
            <p:ph type="body" idx="1"/>
          </p:nvPr>
        </p:nvSpPr>
        <p:spPr>
          <a:xfrm>
            <a:off x="3435353" y="3688964"/>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811" name="Google Shape;1811;p89"/>
          <p:cNvSpPr txBox="1"/>
          <p:nvPr>
            <p:ph type="body" idx="1"/>
          </p:nvPr>
        </p:nvSpPr>
        <p:spPr>
          <a:xfrm>
            <a:off x="4197353" y="3689734"/>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812" name="Google Shape;1812;p89"/>
          <p:cNvSpPr txBox="1"/>
          <p:nvPr>
            <p:ph type="body" idx="1"/>
          </p:nvPr>
        </p:nvSpPr>
        <p:spPr>
          <a:xfrm>
            <a:off x="4912017" y="3689734"/>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813" name="Google Shape;1813;p89"/>
          <p:cNvSpPr txBox="1"/>
          <p:nvPr>
            <p:ph type="body" idx="1"/>
          </p:nvPr>
        </p:nvSpPr>
        <p:spPr>
          <a:xfrm>
            <a:off x="799675" y="4190950"/>
            <a:ext cx="5627400" cy="75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Qaababku waxay leeyihiin xaglaha isku midka ah isku hagaag, marka waxay noqon karaan kuwa isku mid ah (congruent) ama isku eeg (similar).</a:t>
            </a:r>
            <a:r>
              <a:rPr lang="en-GB" sz="1100">
                <a:solidFill>
                  <a:schemeClr val="accent5"/>
                </a:solidFill>
                <a:latin typeface="Lexend"/>
              </a:rPr>
              <a:t/>
            </a:r>
            <a:r>
              <a:rPr lang="en-GB" sz="1100">
                <a:latin typeface="Lexend"/>
              </a:rPr>
              <a:t/>
            </a:r>
            <a:endParaRPr sz="1800"/>
          </a:p>
        </p:txBody>
      </p:sp>
      <p:pic>
        <p:nvPicPr>
          <p:cNvPr id="1814" name="Google Shape;1814;p89"/>
          <p:cNvPicPr preferRelativeResize="0"/>
          <p:nvPr/>
        </p:nvPicPr>
        <p:blipFill>
          <a:blip r:embed="rId4">
            <a:alphaModFix/>
          </a:blip>
          <a:stretch>
            <a:fillRect/>
          </a:stretch>
        </p:blipFill>
        <p:spPr>
          <a:xfrm flipH="1">
            <a:off x="5760127" y="1722200"/>
            <a:ext cx="2696648" cy="1524251"/>
          </a:xfrm>
          <a:prstGeom prst="rect">
            <a:avLst/>
          </a:prstGeom>
          <a:noFill/>
          <a:ln>
            <a:noFill/>
          </a:ln>
        </p:spPr>
      </p:pic>
      <p:sp>
        <p:nvSpPr>
          <p:cNvPr id="1815" name="Google Shape;1815;p89"/>
          <p:cNvSpPr txBox="1"/>
          <p:nvPr>
            <p:ph type="body" idx="1"/>
          </p:nvPr>
        </p:nvSpPr>
        <p:spPr>
          <a:xfrm>
            <a:off x="5984254" y="1825406"/>
            <a:ext cx="2337300" cy="1158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Waxaan u baahanahay inaan ogaado dhererka qaar ka hor intaan go'aamin karin inay yihiin kuwa isku mid ah (congruent) ama isku eeg (similar).</a:t>
            </a:r>
            <a:r>
              <a:rPr lang="en-GB" sz="1100">
                <a:solidFill>
                  <a:schemeClr val="accent5"/>
                </a:solidFill>
                <a:latin typeface="Lexend"/>
              </a:rPr>
              <a:t/>
            </a:r>
            <a:r>
              <a:rPr lang="en-GB" sz="1100">
                <a:latin typeface="Lexend"/>
              </a:rPr>
              <a:t/>
            </a:r>
            <a:endParaRPr sz="1600"/>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19" name="Shape 1819"/>
        <p:cNvGrpSpPr/>
        <p:nvPr/>
      </p:nvGrpSpPr>
      <p:grpSpPr>
        <a:xfrm>
          <a:off x="0" y="0"/>
          <a:ext cx="0" cy="0"/>
        </a:xfrm>
      </p:grpSpPr>
      <p:sp>
        <p:nvSpPr>
          <p:cNvPr id="1820" name="Google Shape;1820;p90"/>
          <p:cNvSpPr txBox="1"/>
          <p:nvPr>
            <p:ph type="body" idx="1"/>
          </p:nvPr>
        </p:nvSpPr>
        <p:spPr>
          <a:xfrm>
            <a:off x="324000" y="759300"/>
            <a:ext cx="8496000" cy="38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Miis ayaa loo isticmaali karaa in lagu hubiyo xiriirka isku dhufashada (multiplicative) ee u dhexeeya dhererka.</a:t>
            </a:r>
            <a:endParaRPr sz="1800"/>
          </a:p>
        </p:txBody>
      </p:sp>
      <p:sp>
        <p:nvSpPr>
          <p:cNvPr id="1821" name="Google Shape;1821;p9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Hubinta isku eegnaanta (similarity) iyo isku midnimada (congruence)</a:t>
            </a:r>
            <a:endParaRPr/>
          </a:p>
        </p:txBody>
      </p:sp>
      <p:graphicFrame>
        <p:nvGraphicFramePr>
          <p:cNvPr id="1822" name="Google Shape;1822;p90"/>
          <p:cNvGraphicFramePr>
            <a:graphicFrameLocks noGrp="1"/>
          </p:cNvGraphicFramePr>
          <p:nvPr/>
        </p:nvGraphicFramePr>
        <p:xfrm>
          <a:off x="800100" y="3409950"/>
          <a:ext cx="3000000" cy="3000000"/>
        </p:xfrm>
        <a:graphic>
          <a:graphicData uri="http://schemas.openxmlformats.org/drawingml/2006/table">
            <a:tbl>
              <a:tblPr>
                <a:noFill/>
                <a:tableStyleId>{128EA2C3-3113-48B0-853A-994F52F9E5FD}</a:tableStyleId>
              </a:tblPr>
              <a:tblGrid>
                <a:gridCol w="1723325"/>
                <a:gridCol w="750225"/>
                <a:gridCol w="750225"/>
                <a:gridCol w="750225"/>
                <a:gridCol w="750225"/>
              </a:tblGrid>
              <a:tr h="208500">
                <a:tc>
                  <a:txBody>
                    <a:bodyPr vert="horz" wrap="square"/>
                    <a:lstStyle/>
                    <a:p>
                      <a:pPr marL="0" lvl="0" indent="0" algn="l" rtl="0">
                        <a:spcBef>
                          <a:spcPct val="0"/>
                        </a:spcBef>
                        <a:spcAft>
                          <a:spcPct val="0"/>
                        </a:spcAft>
                        <a:buNone/>
                      </a:pPr>
                      <a:r>
                        <a:rPr lang="en-GB" sz="1400">
                          <a:solidFill>
                            <a:schemeClr val="lt1"/>
                          </a:solidFill>
                          <a:latin typeface="Lexend"/>
                          <a:ea typeface="Lexend"/>
                          <a:cs typeface="Lexend"/>
                          <a:sym typeface="Lexend"/>
                        </a:rPr>
                        <a:t>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1823" name="Google Shape;1823;p90"/>
          <p:cNvSpPr txBox="1"/>
          <p:nvPr/>
        </p:nvSpPr>
        <p:spPr>
          <a:xfrm>
            <a:off x="7792082" y="408911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400">
                <a:latin typeface="Lexend"/>
                <a:ea typeface="Lexend"/>
                <a:cs typeface="Lexend"/>
                <a:sym typeface="Lexend"/>
              </a:rPr>
              <a:t>Isra</a:t>
            </a:r>
            <a:endParaRPr sz="1600">
              <a:latin typeface="Lexend"/>
              <a:ea typeface="Lexend"/>
              <a:cs typeface="Lexend"/>
              <a:sym typeface="Lexend"/>
            </a:endParaRPr>
          </a:p>
        </p:txBody>
      </p:sp>
      <p:pic>
        <p:nvPicPr>
          <p:cNvPr id="1824" name="Google Shape;1824;p90"/>
          <p:cNvPicPr preferRelativeResize="0"/>
          <p:nvPr/>
        </p:nvPicPr>
        <p:blipFill>
          <a:blip r:embed="rId6">
            <a:alphaModFix/>
          </a:blip>
          <a:stretch>
            <a:fillRect/>
          </a:stretch>
        </p:blipFill>
        <p:spPr>
          <a:xfrm>
            <a:off x="7812212" y="3279869"/>
            <a:ext cx="845025" cy="817762"/>
          </a:xfrm>
          <a:prstGeom prst="rect">
            <a:avLst/>
          </a:prstGeom>
          <a:noFill/>
          <a:ln>
            <a:noFill/>
          </a:ln>
        </p:spPr>
      </p:pic>
      <p:sp>
        <p:nvSpPr>
          <p:cNvPr id="1825" name="Google Shape;1825;p90"/>
          <p:cNvSpPr/>
          <p:nvPr/>
        </p:nvSpPr>
        <p:spPr>
          <a:xfrm>
            <a:off x="829476" y="1651116"/>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26" name="Google Shape;1826;p90"/>
          <p:cNvSpPr/>
          <p:nvPr/>
        </p:nvSpPr>
        <p:spPr>
          <a:xfrm>
            <a:off x="647197"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27" name="Google Shape;1827;p90"/>
          <p:cNvSpPr/>
          <p:nvPr/>
        </p:nvSpPr>
        <p:spPr>
          <a:xfrm>
            <a:off x="963998"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28" name="Google Shape;1828;p90"/>
          <p:cNvSpPr/>
          <p:nvPr/>
        </p:nvSpPr>
        <p:spPr>
          <a:xfrm flipH="1">
            <a:off x="2337436"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29" name="Google Shape;1829;p90"/>
          <p:cNvSpPr/>
          <p:nvPr/>
        </p:nvSpPr>
        <p:spPr>
          <a:xfrm flipH="1">
            <a:off x="2020635"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30" name="Google Shape;1830;p90"/>
          <p:cNvSpPr txBox="1"/>
          <p:nvPr>
            <p:ph type="body" idx="1"/>
          </p:nvPr>
        </p:nvSpPr>
        <p:spPr>
          <a:xfrm>
            <a:off x="1006257"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831" name="Google Shape;1831;p90"/>
          <p:cNvSpPr txBox="1"/>
          <p:nvPr>
            <p:ph type="body" idx="1"/>
          </p:nvPr>
        </p:nvSpPr>
        <p:spPr>
          <a:xfrm>
            <a:off x="2106744"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832" name="Google Shape;1832;p90"/>
          <p:cNvSpPr txBox="1"/>
          <p:nvPr>
            <p:ph type="body" idx="1"/>
          </p:nvPr>
        </p:nvSpPr>
        <p:spPr>
          <a:xfrm>
            <a:off x="1796218"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833" name="Google Shape;1833;p90"/>
          <p:cNvSpPr txBox="1"/>
          <p:nvPr>
            <p:ph type="body" idx="1"/>
          </p:nvPr>
        </p:nvSpPr>
        <p:spPr>
          <a:xfrm>
            <a:off x="1145052"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834" name="Google Shape;1834;p90"/>
          <p:cNvSpPr txBox="1"/>
          <p:nvPr>
            <p:ph type="body" idx="1"/>
          </p:nvPr>
        </p:nvSpPr>
        <p:spPr>
          <a:xfrm>
            <a:off x="1572179" y="22066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a:t>
            </a:r>
            <a:endParaRPr sz="1600"/>
          </a:p>
        </p:txBody>
      </p:sp>
      <p:sp>
        <p:nvSpPr>
          <p:cNvPr id="1835" name="Google Shape;1835;p90"/>
          <p:cNvSpPr/>
          <p:nvPr/>
        </p:nvSpPr>
        <p:spPr>
          <a:xfrm rot="10800000">
            <a:off x="3570257" y="1650251"/>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36" name="Google Shape;1836;p90"/>
          <p:cNvSpPr/>
          <p:nvPr/>
        </p:nvSpPr>
        <p:spPr>
          <a:xfrm rot="10800000">
            <a:off x="5080636"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37" name="Google Shape;1837;p90"/>
          <p:cNvSpPr/>
          <p:nvPr/>
        </p:nvSpPr>
        <p:spPr>
          <a:xfrm rot="10800000">
            <a:off x="4763835"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38" name="Google Shape;1838;p90"/>
          <p:cNvSpPr/>
          <p:nvPr/>
        </p:nvSpPr>
        <p:spPr>
          <a:xfrm rot="10800000" flipH="1">
            <a:off x="3390397"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39" name="Google Shape;1839;p90"/>
          <p:cNvSpPr/>
          <p:nvPr/>
        </p:nvSpPr>
        <p:spPr>
          <a:xfrm rot="10800000" flipH="1">
            <a:off x="3707198"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40" name="Google Shape;1840;p90"/>
          <p:cNvSpPr txBox="1"/>
          <p:nvPr>
            <p:ph type="body" idx="1"/>
          </p:nvPr>
        </p:nvSpPr>
        <p:spPr>
          <a:xfrm>
            <a:off x="3749457"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841" name="Google Shape;1841;p90"/>
          <p:cNvSpPr txBox="1"/>
          <p:nvPr>
            <p:ph type="body" idx="1"/>
          </p:nvPr>
        </p:nvSpPr>
        <p:spPr>
          <a:xfrm>
            <a:off x="4849944"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842" name="Google Shape;1842;p90"/>
          <p:cNvSpPr txBox="1"/>
          <p:nvPr>
            <p:ph type="body" idx="1"/>
          </p:nvPr>
        </p:nvSpPr>
        <p:spPr>
          <a:xfrm>
            <a:off x="4539418"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843" name="Google Shape;1843;p90"/>
          <p:cNvSpPr txBox="1"/>
          <p:nvPr>
            <p:ph type="body" idx="1"/>
          </p:nvPr>
        </p:nvSpPr>
        <p:spPr>
          <a:xfrm>
            <a:off x="3888252"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844" name="Google Shape;1844;p90"/>
          <p:cNvSpPr txBox="1"/>
          <p:nvPr>
            <p:ph type="body" idx="1"/>
          </p:nvPr>
        </p:nvSpPr>
        <p:spPr>
          <a:xfrm>
            <a:off x="4315379" y="20542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a:t>
            </a:r>
            <a:endParaRPr sz="1600"/>
          </a:p>
        </p:txBody>
      </p:sp>
      <p:sp>
        <p:nvSpPr>
          <p:cNvPr id="1845" name="Google Shape;1845;p90"/>
          <p:cNvSpPr txBox="1"/>
          <p:nvPr>
            <p:ph type="body" idx="1"/>
          </p:nvPr>
        </p:nvSpPr>
        <p:spPr>
          <a:xfrm>
            <a:off x="2702217"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846" name="Google Shape;1846;p90"/>
          <p:cNvSpPr txBox="1"/>
          <p:nvPr>
            <p:ph type="body" idx="1"/>
          </p:nvPr>
        </p:nvSpPr>
        <p:spPr>
          <a:xfrm>
            <a:off x="3435353"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847" name="Google Shape;1847;p90"/>
          <p:cNvSpPr txBox="1"/>
          <p:nvPr>
            <p:ph type="body" idx="1"/>
          </p:nvPr>
        </p:nvSpPr>
        <p:spPr>
          <a:xfrm>
            <a:off x="4197353"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848" name="Google Shape;1848;p90"/>
          <p:cNvSpPr txBox="1"/>
          <p:nvPr>
            <p:ph type="body" idx="1"/>
          </p:nvPr>
        </p:nvSpPr>
        <p:spPr>
          <a:xfrm>
            <a:off x="4912017"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pic>
        <p:nvPicPr>
          <p:cNvPr id="1849" name="Google Shape;1849;p90"/>
          <p:cNvPicPr preferRelativeResize="0"/>
          <p:nvPr/>
        </p:nvPicPr>
        <p:blipFill>
          <a:blip r:embed="rId4">
            <a:alphaModFix/>
          </a:blip>
          <a:stretch>
            <a:fillRect/>
          </a:stretch>
        </p:blipFill>
        <p:spPr>
          <a:xfrm flipH="1">
            <a:off x="5760127" y="1620000"/>
            <a:ext cx="2917248" cy="1626450"/>
          </a:xfrm>
          <a:prstGeom prst="rect">
            <a:avLst/>
          </a:prstGeom>
          <a:noFill/>
          <a:ln>
            <a:noFill/>
          </a:ln>
        </p:spPr>
      </p:pic>
      <p:sp>
        <p:nvSpPr>
          <p:cNvPr id="1850" name="Google Shape;1850;p90"/>
          <p:cNvSpPr txBox="1"/>
          <p:nvPr>
            <p:ph type="body" idx="1"/>
          </p:nvPr>
        </p:nvSpPr>
        <p:spPr>
          <a:xfrm>
            <a:off x="5965000" y="1749200"/>
            <a:ext cx="2588400" cy="6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Cidhifka u dhexeeya labada xagal ee 100° waa 6m.</a:t>
            </a:r>
            <a:endParaRPr sz="1600"/>
          </a:p>
        </p:txBody>
      </p:sp>
      <p:graphicFrame>
        <p:nvGraphicFramePr>
          <p:cNvPr id="1851" name="Google Shape;1851;p90"/>
          <p:cNvGraphicFramePr>
            <a:graphicFrameLocks noGrp="1"/>
          </p:cNvGraphicFramePr>
          <p:nvPr/>
        </p:nvGraphicFramePr>
        <p:xfrm>
          <a:off x="799355" y="3836747"/>
          <a:ext cx="3000000" cy="3000000"/>
        </p:xfrm>
        <a:graphic>
          <a:graphicData uri="http://schemas.openxmlformats.org/drawingml/2006/table">
            <a:tbl>
              <a:tblPr>
                <a:noFill/>
                <a:tableStyleId>{128EA2C3-3113-48B0-853A-994F52F9E5FD}</a:tableStyleId>
              </a:tblPr>
              <a:tblGrid>
                <a:gridCol w="2204850"/>
                <a:gridCol w="678400"/>
                <a:gridCol w="738350"/>
                <a:gridCol w="738350"/>
                <a:gridCol w="738350"/>
              </a:tblGrid>
              <a:tr h="381000">
                <a:tc>
                  <a:txBody>
                    <a:bodyPr vert="horz" wrap="square"/>
                    <a:lstStyle/>
                    <a:p>
                      <a:pPr marL="0" lvl="0" indent="0" algn="l" rtl="0">
                        <a:spcBef>
                          <a:spcPct val="0"/>
                        </a:spcBef>
                        <a:spcAft>
                          <a:spcPct val="0"/>
                        </a:spcAft>
                        <a:buNone/>
                      </a:pPr>
                      <a:r>
                        <a:rPr lang="en-GB" sz="1400">
                          <a:solidFill>
                            <a:schemeClr val="lt1"/>
                          </a:solidFill>
                          <a:latin typeface="Lexend"/>
                          <a:ea typeface="Lexend"/>
                          <a:cs typeface="Lexend"/>
                          <a:sym typeface="Lexend"/>
                        </a:rPr>
                        <a:t>dhererka qaabka A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l" rtl="0">
                        <a:spcBef>
                          <a:spcPct val="0"/>
                        </a:spcBef>
                        <a:spcAft>
                          <a:spcPct val="0"/>
                        </a:spcAft>
                        <a:buNone/>
                      </a:pPr>
                      <a:r>
                        <a:rPr lang="en-GB" sz="1400">
                          <a:solidFill>
                            <a:schemeClr val="lt1"/>
                          </a:solidFill>
                          <a:latin typeface="Lexend"/>
                          <a:ea typeface="Lexend"/>
                          <a:cs typeface="Lexend"/>
                          <a:sym typeface="Lexend"/>
                        </a:rPr>
                        <a:t>dhererka qaabka B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cxnSp>
        <p:nvCxnSpPr>
          <p:cNvPr id="1852" name="Google Shape;1852;p90"/>
          <p:cNvCxnSpPr/>
          <p:nvPr/>
        </p:nvCxnSpPr>
        <p:spPr>
          <a:xfrm rot="10800000">
            <a:off x="1144951" y="1513804"/>
            <a:ext cx="1096800" cy="0"/>
          </a:xfrm>
          <a:prstGeom prst="straightConnector1">
            <a:avLst/>
          </a:prstGeom>
          <a:noFill/>
          <a:ln w="28575" cap="flat" cmpd="sng">
            <a:solidFill>
              <a:schemeClr val="dk1"/>
            </a:solidFill>
            <a:prstDash val="solid"/>
            <a:round/>
            <a:headEnd type="triangle" w="med" len="med"/>
            <a:tailEnd type="triangle" w="med" len="med"/>
          </a:ln>
        </p:spPr>
      </p:cxnSp>
      <p:sp>
        <p:nvSpPr>
          <p:cNvPr id="1853" name="Google Shape;1853;p90"/>
          <p:cNvSpPr txBox="1"/>
          <p:nvPr>
            <p:ph type="body" idx="1"/>
          </p:nvPr>
        </p:nvSpPr>
        <p:spPr>
          <a:xfrm flipH="1">
            <a:off x="1516586" y="1271508"/>
            <a:ext cx="390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 m</a:t>
            </a:r>
            <a:endParaRPr sz="1600"/>
          </a:p>
        </p:txBody>
      </p:sp>
      <p:cxnSp>
        <p:nvCxnSpPr>
          <p:cNvPr id="1854" name="Google Shape;1854;p90"/>
          <p:cNvCxnSpPr/>
          <p:nvPr/>
        </p:nvCxnSpPr>
        <p:spPr>
          <a:xfrm rot="10800000">
            <a:off x="3583450" y="1513800"/>
            <a:ext cx="1698600" cy="0"/>
          </a:xfrm>
          <a:prstGeom prst="straightConnector1">
            <a:avLst/>
          </a:prstGeom>
          <a:noFill/>
          <a:ln w="28575" cap="flat" cmpd="sng">
            <a:solidFill>
              <a:schemeClr val="dk1"/>
            </a:solidFill>
            <a:prstDash val="solid"/>
            <a:round/>
            <a:headEnd type="triangle" w="med" len="med"/>
            <a:tailEnd type="triangle" w="med" len="med"/>
          </a:ln>
        </p:spPr>
      </p:cxnSp>
      <p:sp>
        <p:nvSpPr>
          <p:cNvPr id="1855" name="Google Shape;1855;p90"/>
          <p:cNvSpPr txBox="1"/>
          <p:nvPr>
            <p:ph type="body" idx="1"/>
          </p:nvPr>
        </p:nvSpPr>
        <p:spPr>
          <a:xfrm flipH="1">
            <a:off x="4183571" y="127150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 m</a:t>
            </a:r>
            <a:endParaRPr sz="1600"/>
          </a:p>
        </p:txBody>
      </p:sp>
      <p:cxnSp>
        <p:nvCxnSpPr>
          <p:cNvPr id="1856" name="Google Shape;1856;p90"/>
          <p:cNvCxnSpPr/>
          <p:nvPr/>
        </p:nvCxnSpPr>
        <p:spPr>
          <a:xfrm rot="10800000">
            <a:off x="792938" y="3056286"/>
            <a:ext cx="1782300" cy="0"/>
          </a:xfrm>
          <a:prstGeom prst="straightConnector1">
            <a:avLst/>
          </a:prstGeom>
          <a:noFill/>
          <a:ln w="28575" cap="flat" cmpd="sng">
            <a:solidFill>
              <a:schemeClr val="dk1"/>
            </a:solidFill>
            <a:prstDash val="solid"/>
            <a:round/>
            <a:headEnd type="triangle" w="med" len="med"/>
            <a:tailEnd type="triangle" w="med" len="med"/>
          </a:ln>
        </p:spPr>
      </p:cxnSp>
      <p:sp>
        <p:nvSpPr>
          <p:cNvPr id="1857" name="Google Shape;1857;p90"/>
          <p:cNvSpPr txBox="1"/>
          <p:nvPr>
            <p:ph type="body" idx="1"/>
          </p:nvPr>
        </p:nvSpPr>
        <p:spPr>
          <a:xfrm flipH="1">
            <a:off x="1511417" y="3052211"/>
            <a:ext cx="634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 m</a:t>
            </a:r>
            <a:endParaRPr sz="1600"/>
          </a:p>
        </p:txBody>
      </p:sp>
      <p:cxnSp>
        <p:nvCxnSpPr>
          <p:cNvPr id="1858" name="Google Shape;1858;p90"/>
          <p:cNvCxnSpPr/>
          <p:nvPr/>
        </p:nvCxnSpPr>
        <p:spPr>
          <a:xfrm rot="10800000">
            <a:off x="3917145" y="3056275"/>
            <a:ext cx="1096800" cy="0"/>
          </a:xfrm>
          <a:prstGeom prst="straightConnector1">
            <a:avLst/>
          </a:prstGeom>
          <a:noFill/>
          <a:ln w="28575" cap="flat" cmpd="sng">
            <a:solidFill>
              <a:schemeClr val="dk1"/>
            </a:solidFill>
            <a:prstDash val="solid"/>
            <a:round/>
            <a:headEnd type="triangle" w="med" len="med"/>
            <a:tailEnd type="triangle" w="med" len="med"/>
          </a:ln>
        </p:spPr>
      </p:cxnSp>
      <p:sp>
        <p:nvSpPr>
          <p:cNvPr id="1859" name="Google Shape;1859;p90"/>
          <p:cNvSpPr txBox="1"/>
          <p:nvPr>
            <p:ph type="body" idx="1"/>
          </p:nvPr>
        </p:nvSpPr>
        <p:spPr>
          <a:xfrm flipH="1">
            <a:off x="4283132" y="3052200"/>
            <a:ext cx="390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 m</a:t>
            </a:r>
            <a:endParaRPr sz="1600"/>
          </a:p>
        </p:txBody>
      </p:sp>
      <p:cxnSp>
        <p:nvCxnSpPr>
          <p:cNvPr id="1860" name="Google Shape;1860;p90"/>
          <p:cNvCxnSpPr/>
          <p:nvPr/>
        </p:nvCxnSpPr>
        <p:spPr>
          <a:xfrm rot="10800000">
            <a:off x="2357339" y="1664600"/>
            <a:ext cx="336600" cy="1289100"/>
          </a:xfrm>
          <a:prstGeom prst="straightConnector1">
            <a:avLst/>
          </a:prstGeom>
          <a:noFill/>
          <a:ln w="28575" cap="flat" cmpd="sng">
            <a:solidFill>
              <a:schemeClr val="dk1"/>
            </a:solidFill>
            <a:prstDash val="solid"/>
            <a:round/>
            <a:headEnd type="triangle" w="med" len="med"/>
            <a:tailEnd type="triangle" w="med" len="med"/>
          </a:ln>
        </p:spPr>
      </p:cxnSp>
      <p:sp>
        <p:nvSpPr>
          <p:cNvPr id="1861" name="Google Shape;1861;p90"/>
          <p:cNvSpPr txBox="1"/>
          <p:nvPr>
            <p:ph type="body" idx="1"/>
          </p:nvPr>
        </p:nvSpPr>
        <p:spPr>
          <a:xfrm flipH="1">
            <a:off x="2502047" y="19854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 m</a:t>
            </a:r>
            <a:endParaRPr sz="1600"/>
          </a:p>
        </p:txBody>
      </p:sp>
      <p:cxnSp>
        <p:nvCxnSpPr>
          <p:cNvPr id="1862" name="Google Shape;1862;p90"/>
          <p:cNvCxnSpPr/>
          <p:nvPr/>
        </p:nvCxnSpPr>
        <p:spPr>
          <a:xfrm rot="10800000">
            <a:off x="3432990" y="1664600"/>
            <a:ext cx="336600" cy="1289100"/>
          </a:xfrm>
          <a:prstGeom prst="straightConnector1">
            <a:avLst/>
          </a:prstGeom>
          <a:noFill/>
          <a:ln w="28575" cap="flat" cmpd="sng">
            <a:solidFill>
              <a:schemeClr val="dk1"/>
            </a:solidFill>
            <a:prstDash val="solid"/>
            <a:round/>
            <a:headEnd type="triangle" w="med" len="med"/>
            <a:tailEnd type="triangle" w="med" len="med"/>
          </a:ln>
        </p:spPr>
      </p:cxnSp>
      <p:cxnSp>
        <p:nvCxnSpPr>
          <p:cNvPr id="1863" name="Google Shape;1863;p90"/>
          <p:cNvCxnSpPr/>
          <p:nvPr/>
        </p:nvCxnSpPr>
        <p:spPr>
          <a:xfrm rot="10800000" flipH="1">
            <a:off x="680939" y="1664600"/>
            <a:ext cx="336600" cy="1289100"/>
          </a:xfrm>
          <a:prstGeom prst="straightConnector1">
            <a:avLst/>
          </a:prstGeom>
          <a:noFill/>
          <a:ln w="28575" cap="flat" cmpd="sng">
            <a:solidFill>
              <a:schemeClr val="dk1"/>
            </a:solidFill>
            <a:prstDash val="solid"/>
            <a:round/>
            <a:headEnd type="triangle" w="med" len="med"/>
            <a:tailEnd type="triangle" w="med" len="med"/>
          </a:ln>
        </p:spPr>
      </p:cxnSp>
      <p:sp>
        <p:nvSpPr>
          <p:cNvPr id="1864" name="Google Shape;1864;p90"/>
          <p:cNvSpPr txBox="1"/>
          <p:nvPr>
            <p:ph type="body" idx="1"/>
          </p:nvPr>
        </p:nvSpPr>
        <p:spPr>
          <a:xfrm flipH="1">
            <a:off x="501605" y="19854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 m</a:t>
            </a:r>
            <a:endParaRPr sz="1600"/>
          </a:p>
        </p:txBody>
      </p:sp>
      <p:cxnSp>
        <p:nvCxnSpPr>
          <p:cNvPr id="1865" name="Google Shape;1865;p90"/>
          <p:cNvCxnSpPr/>
          <p:nvPr/>
        </p:nvCxnSpPr>
        <p:spPr>
          <a:xfrm rot="10800000" flipH="1">
            <a:off x="5100539" y="1664600"/>
            <a:ext cx="336600" cy="1289100"/>
          </a:xfrm>
          <a:prstGeom prst="straightConnector1">
            <a:avLst/>
          </a:prstGeom>
          <a:noFill/>
          <a:ln w="28575" cap="flat" cmpd="sng">
            <a:solidFill>
              <a:schemeClr val="dk1"/>
            </a:solidFill>
            <a:prstDash val="solid"/>
            <a:round/>
            <a:headEnd type="triangle" w="med" len="med"/>
            <a:tailEnd type="triangle" w="med" len="med"/>
          </a:ln>
        </p:spPr>
      </p:cxnSp>
      <p:sp>
        <p:nvSpPr>
          <p:cNvPr id="1866" name="Google Shape;1866;p90"/>
          <p:cNvSpPr txBox="1"/>
          <p:nvPr>
            <p:ph type="body" idx="1"/>
          </p:nvPr>
        </p:nvSpPr>
        <p:spPr>
          <a:xfrm flipH="1">
            <a:off x="5302205" y="22902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 m</a:t>
            </a:r>
            <a:endParaRPr sz="1600"/>
          </a:p>
        </p:txBody>
      </p:sp>
      <p:sp>
        <p:nvSpPr>
          <p:cNvPr id="1867" name="Google Shape;1867;p90"/>
          <p:cNvSpPr txBox="1"/>
          <p:nvPr>
            <p:ph type="body" idx="1"/>
          </p:nvPr>
        </p:nvSpPr>
        <p:spPr>
          <a:xfrm flipH="1">
            <a:off x="3226332" y="22902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 m</a:t>
            </a:r>
            <a:endParaRPr sz="1600"/>
          </a:p>
        </p:txBody>
      </p:sp>
      <p:cxnSp>
        <p:nvCxnSpPr>
          <p:cNvPr id="1868" name="Google Shape;1868;p90"/>
          <p:cNvCxnSpPr/>
          <p:nvPr/>
        </p:nvCxnSpPr>
        <p:spPr>
          <a:xfrm>
            <a:off x="1526986" y="1515876"/>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869" name="Google Shape;1869;p90"/>
          <p:cNvCxnSpPr/>
          <p:nvPr/>
        </p:nvCxnSpPr>
        <p:spPr>
          <a:xfrm>
            <a:off x="1155608" y="2078139"/>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870" name="Google Shape;1870;p90"/>
          <p:cNvCxnSpPr/>
          <p:nvPr/>
        </p:nvCxnSpPr>
        <p:spPr>
          <a:xfrm>
            <a:off x="1841408" y="2078139"/>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871" name="Google Shape;1871;p90"/>
          <p:cNvCxnSpPr/>
          <p:nvPr/>
        </p:nvCxnSpPr>
        <p:spPr>
          <a:xfrm>
            <a:off x="2736565" y="3754539"/>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872" name="Google Shape;1872;p90"/>
          <p:cNvCxnSpPr/>
          <p:nvPr/>
        </p:nvCxnSpPr>
        <p:spPr>
          <a:xfrm>
            <a:off x="3460850" y="3754539"/>
            <a:ext cx="349800" cy="0"/>
          </a:xfrm>
          <a:prstGeom prst="straightConnector1">
            <a:avLst/>
          </a:prstGeom>
          <a:noFill/>
          <a:ln w="38100" cap="flat" cmpd="sng">
            <a:solidFill>
              <a:schemeClr val="accent5"/>
            </a:solidFill>
            <a:prstDash val="solid"/>
            <a:round/>
            <a:headEnd type="none" w="med" len="med"/>
            <a:tailEnd type="none" w="med" len="med"/>
          </a:ln>
        </p:spPr>
      </p:cxnSp>
      <p:sp>
        <p:nvSpPr>
          <p:cNvPr id="1873" name="Google Shape;1873;p90"/>
          <p:cNvSpPr txBox="1"/>
          <p:nvPr>
            <p:ph type="body" idx="1"/>
          </p:nvPr>
        </p:nvSpPr>
        <p:spPr>
          <a:xfrm flipH="1">
            <a:off x="3097514" y="3928879"/>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a:t>
            </a:r>
            <a:endParaRPr sz="1600"/>
          </a:p>
        </p:txBody>
      </p:sp>
      <p:sp>
        <p:nvSpPr>
          <p:cNvPr id="1874" name="Google Shape;1874;p90"/>
          <p:cNvSpPr txBox="1"/>
          <p:nvPr>
            <p:ph type="body" idx="1"/>
          </p:nvPr>
        </p:nvSpPr>
        <p:spPr>
          <a:xfrm flipH="1">
            <a:off x="3783314" y="3928879"/>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a:t>
            </a:r>
            <a:endParaRPr sz="1600"/>
          </a:p>
        </p:txBody>
      </p:sp>
      <p:sp>
        <p:nvSpPr>
          <p:cNvPr id="1875" name="Google Shape;1875;p90"/>
          <p:cNvSpPr txBox="1"/>
          <p:nvPr>
            <p:ph type="body" idx="1"/>
          </p:nvPr>
        </p:nvSpPr>
        <p:spPr>
          <a:xfrm flipH="1">
            <a:off x="4545333" y="3928875"/>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a:t>
            </a:r>
            <a:endParaRPr sz="1600"/>
          </a:p>
        </p:txBody>
      </p:sp>
      <p:sp>
        <p:nvSpPr>
          <p:cNvPr id="1876" name="Google Shape;1876;p90"/>
          <p:cNvSpPr txBox="1"/>
          <p:nvPr>
            <p:ph type="body" idx="1"/>
          </p:nvPr>
        </p:nvSpPr>
        <p:spPr>
          <a:xfrm flipH="1">
            <a:off x="5444792" y="3928879"/>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a:t>
            </a:r>
            <a:endParaRPr sz="1600"/>
          </a:p>
        </p:txBody>
      </p:sp>
      <p:sp>
        <p:nvSpPr>
          <p:cNvPr id="1877" name="Google Shape;1877;p90"/>
          <p:cNvSpPr txBox="1"/>
          <p:nvPr>
            <p:ph type="body" idx="1"/>
          </p:nvPr>
        </p:nvSpPr>
        <p:spPr>
          <a:xfrm>
            <a:off x="5964999" y="2387664"/>
            <a:ext cx="2588400" cy="6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Waxaan ka buuxin karaa inta ka hartay miiska si la mid ah.</a:t>
            </a:r>
            <a:endParaRPr sz="1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6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7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7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7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4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868"/>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869"/>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870"/>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871"/>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872"/>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87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7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7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81" name="Shape 1881"/>
        <p:cNvGrpSpPr/>
        <p:nvPr/>
      </p:nvGrpSpPr>
      <p:grpSpPr>
        <a:xfrm>
          <a:off x="0" y="0"/>
          <a:ext cx="0" cy="0"/>
        </a:xfrm>
      </p:grpSpPr>
      <p:sp>
        <p:nvSpPr>
          <p:cNvPr id="1882" name="Google Shape;1882;p91"/>
          <p:cNvSpPr txBox="1"/>
          <p:nvPr>
            <p:ph type="body" idx="1"/>
          </p:nvPr>
        </p:nvSpPr>
        <p:spPr>
          <a:xfrm flipH="1">
            <a:off x="3097514" y="3928879"/>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a:t>
            </a:r>
            <a:endParaRPr sz="1600"/>
          </a:p>
        </p:txBody>
      </p:sp>
      <p:sp>
        <p:nvSpPr>
          <p:cNvPr id="1883" name="Google Shape;1883;p91"/>
          <p:cNvSpPr txBox="1"/>
          <p:nvPr>
            <p:ph type="body" idx="1"/>
          </p:nvPr>
        </p:nvSpPr>
        <p:spPr>
          <a:xfrm flipH="1">
            <a:off x="3783314" y="3928879"/>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a:t>
            </a:r>
            <a:endParaRPr sz="1600"/>
          </a:p>
        </p:txBody>
      </p:sp>
      <p:sp>
        <p:nvSpPr>
          <p:cNvPr id="1884" name="Google Shape;1884;p91"/>
          <p:cNvSpPr txBox="1"/>
          <p:nvPr>
            <p:ph type="body" idx="1"/>
          </p:nvPr>
        </p:nvSpPr>
        <p:spPr>
          <a:xfrm flipH="1">
            <a:off x="4545333" y="3928875"/>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a:t>
            </a:r>
            <a:endParaRPr sz="1600"/>
          </a:p>
        </p:txBody>
      </p:sp>
      <p:sp>
        <p:nvSpPr>
          <p:cNvPr id="1885" name="Google Shape;1885;p91"/>
          <p:cNvSpPr txBox="1"/>
          <p:nvPr>
            <p:ph type="body" idx="1"/>
          </p:nvPr>
        </p:nvSpPr>
        <p:spPr>
          <a:xfrm flipH="1">
            <a:off x="5297692" y="3928879"/>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a:t>
            </a:r>
            <a:endParaRPr sz="1600"/>
          </a:p>
        </p:txBody>
      </p:sp>
      <p:sp>
        <p:nvSpPr>
          <p:cNvPr id="1886" name="Google Shape;1886;p91"/>
          <p:cNvSpPr txBox="1"/>
          <p:nvPr>
            <p:ph type="body" idx="1"/>
          </p:nvPr>
        </p:nvSpPr>
        <p:spPr>
          <a:xfrm>
            <a:off x="324000" y="759300"/>
            <a:ext cx="8496000" cy="38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Miis ayaa loo isticmaali karaa in lagu hubiyo xiriirka isku dhufashada (multiplicative) ee u dhexeeya dhererka.</a:t>
            </a:r>
            <a:endParaRPr sz="1800"/>
          </a:p>
        </p:txBody>
      </p:sp>
      <p:sp>
        <p:nvSpPr>
          <p:cNvPr id="1887" name="Google Shape;1887;p9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Hubinta isku eegnaanta (similarity) iyo isku midnimada (congruence)</a:t>
            </a:r>
            <a:endParaRPr/>
          </a:p>
        </p:txBody>
      </p:sp>
      <p:graphicFrame>
        <p:nvGraphicFramePr>
          <p:cNvPr id="1888" name="Google Shape;1888;p91"/>
          <p:cNvGraphicFramePr>
            <a:graphicFrameLocks noGrp="1"/>
          </p:cNvGraphicFramePr>
          <p:nvPr/>
        </p:nvGraphicFramePr>
        <p:xfrm>
          <a:off x="800100" y="3409950"/>
          <a:ext cx="3000000" cy="3000000"/>
        </p:xfrm>
        <a:graphic>
          <a:graphicData uri="http://schemas.openxmlformats.org/drawingml/2006/table">
            <a:tbl>
              <a:tblPr>
                <a:noFill/>
                <a:tableStyleId>{128EA2C3-3113-48B0-853A-994F52F9E5FD}</a:tableStyleId>
              </a:tblPr>
              <a:tblGrid>
                <a:gridCol w="1723325"/>
                <a:gridCol w="750225"/>
                <a:gridCol w="750225"/>
                <a:gridCol w="750225"/>
                <a:gridCol w="750225"/>
              </a:tblGrid>
              <a:tr h="208500">
                <a:tc>
                  <a:txBody>
                    <a:bodyPr vert="horz" wrap="square"/>
                    <a:lstStyle/>
                    <a:p>
                      <a:pPr marL="0" lvl="0" indent="0" algn="l" rtl="0">
                        <a:spcBef>
                          <a:spcPct val="0"/>
                        </a:spcBef>
                        <a:spcAft>
                          <a:spcPct val="0"/>
                        </a:spcAft>
                        <a:buNone/>
                      </a:pPr>
                      <a:r>
                        <a:rPr lang="en-GB" sz="1400">
                          <a:solidFill>
                            <a:schemeClr val="lt1"/>
                          </a:solidFill>
                          <a:latin typeface="Lexend"/>
                          <a:ea typeface="Lexend"/>
                          <a:cs typeface="Lexend"/>
                          <a:sym typeface="Lexend"/>
                        </a:rPr>
                        <a:t>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1889" name="Google Shape;1889;p91"/>
          <p:cNvSpPr txBox="1"/>
          <p:nvPr/>
        </p:nvSpPr>
        <p:spPr>
          <a:xfrm>
            <a:off x="7792082" y="408911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400">
                <a:latin typeface="Lexend"/>
                <a:ea typeface="Lexend"/>
                <a:cs typeface="Lexend"/>
                <a:sym typeface="Lexend"/>
              </a:rPr>
              <a:t>Isra</a:t>
            </a:r>
            <a:endParaRPr sz="1600">
              <a:latin typeface="Lexend"/>
              <a:ea typeface="Lexend"/>
              <a:cs typeface="Lexend"/>
              <a:sym typeface="Lexend"/>
            </a:endParaRPr>
          </a:p>
        </p:txBody>
      </p:sp>
      <p:pic>
        <p:nvPicPr>
          <p:cNvPr id="1890" name="Google Shape;1890;p91"/>
          <p:cNvPicPr preferRelativeResize="0"/>
          <p:nvPr/>
        </p:nvPicPr>
        <p:blipFill>
          <a:blip r:embed="rId6">
            <a:alphaModFix/>
          </a:blip>
          <a:stretch>
            <a:fillRect/>
          </a:stretch>
        </p:blipFill>
        <p:spPr>
          <a:xfrm>
            <a:off x="7812212" y="3279869"/>
            <a:ext cx="845025" cy="817762"/>
          </a:xfrm>
          <a:prstGeom prst="rect">
            <a:avLst/>
          </a:prstGeom>
          <a:noFill/>
          <a:ln>
            <a:noFill/>
          </a:ln>
        </p:spPr>
      </p:pic>
      <p:sp>
        <p:nvSpPr>
          <p:cNvPr id="1891" name="Google Shape;1891;p91"/>
          <p:cNvSpPr/>
          <p:nvPr/>
        </p:nvSpPr>
        <p:spPr>
          <a:xfrm>
            <a:off x="829476" y="1651116"/>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92" name="Google Shape;1892;p91"/>
          <p:cNvSpPr/>
          <p:nvPr/>
        </p:nvSpPr>
        <p:spPr>
          <a:xfrm>
            <a:off x="647197"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93" name="Google Shape;1893;p91"/>
          <p:cNvSpPr/>
          <p:nvPr/>
        </p:nvSpPr>
        <p:spPr>
          <a:xfrm>
            <a:off x="963998"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94" name="Google Shape;1894;p91"/>
          <p:cNvSpPr/>
          <p:nvPr/>
        </p:nvSpPr>
        <p:spPr>
          <a:xfrm flipH="1">
            <a:off x="2337436"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95" name="Google Shape;1895;p91"/>
          <p:cNvSpPr/>
          <p:nvPr/>
        </p:nvSpPr>
        <p:spPr>
          <a:xfrm flipH="1">
            <a:off x="2020635"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96" name="Google Shape;1896;p91"/>
          <p:cNvSpPr txBox="1"/>
          <p:nvPr>
            <p:ph type="body" idx="1"/>
          </p:nvPr>
        </p:nvSpPr>
        <p:spPr>
          <a:xfrm>
            <a:off x="1006257"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897" name="Google Shape;1897;p91"/>
          <p:cNvSpPr txBox="1"/>
          <p:nvPr>
            <p:ph type="body" idx="1"/>
          </p:nvPr>
        </p:nvSpPr>
        <p:spPr>
          <a:xfrm>
            <a:off x="2106744"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898" name="Google Shape;1898;p91"/>
          <p:cNvSpPr txBox="1"/>
          <p:nvPr>
            <p:ph type="body" idx="1"/>
          </p:nvPr>
        </p:nvSpPr>
        <p:spPr>
          <a:xfrm>
            <a:off x="1796218"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899" name="Google Shape;1899;p91"/>
          <p:cNvSpPr txBox="1"/>
          <p:nvPr>
            <p:ph type="body" idx="1"/>
          </p:nvPr>
        </p:nvSpPr>
        <p:spPr>
          <a:xfrm>
            <a:off x="1145052"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900" name="Google Shape;1900;p91"/>
          <p:cNvSpPr txBox="1"/>
          <p:nvPr>
            <p:ph type="body" idx="1"/>
          </p:nvPr>
        </p:nvSpPr>
        <p:spPr>
          <a:xfrm>
            <a:off x="1572179" y="22066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a:t>
            </a:r>
            <a:endParaRPr sz="1600"/>
          </a:p>
        </p:txBody>
      </p:sp>
      <p:sp>
        <p:nvSpPr>
          <p:cNvPr id="1901" name="Google Shape;1901;p91"/>
          <p:cNvSpPr/>
          <p:nvPr/>
        </p:nvSpPr>
        <p:spPr>
          <a:xfrm rot="10800000">
            <a:off x="3570257" y="1650251"/>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02" name="Google Shape;1902;p91"/>
          <p:cNvSpPr/>
          <p:nvPr/>
        </p:nvSpPr>
        <p:spPr>
          <a:xfrm rot="10800000">
            <a:off x="5080636"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03" name="Google Shape;1903;p91"/>
          <p:cNvSpPr/>
          <p:nvPr/>
        </p:nvSpPr>
        <p:spPr>
          <a:xfrm rot="10800000">
            <a:off x="4763835"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04" name="Google Shape;1904;p91"/>
          <p:cNvSpPr/>
          <p:nvPr/>
        </p:nvSpPr>
        <p:spPr>
          <a:xfrm rot="10800000" flipH="1">
            <a:off x="3390397"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05" name="Google Shape;1905;p91"/>
          <p:cNvSpPr/>
          <p:nvPr/>
        </p:nvSpPr>
        <p:spPr>
          <a:xfrm rot="10800000" flipH="1">
            <a:off x="3707198"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06" name="Google Shape;1906;p91"/>
          <p:cNvSpPr txBox="1"/>
          <p:nvPr>
            <p:ph type="body" idx="1"/>
          </p:nvPr>
        </p:nvSpPr>
        <p:spPr>
          <a:xfrm>
            <a:off x="3749457"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907" name="Google Shape;1907;p91"/>
          <p:cNvSpPr txBox="1"/>
          <p:nvPr>
            <p:ph type="body" idx="1"/>
          </p:nvPr>
        </p:nvSpPr>
        <p:spPr>
          <a:xfrm>
            <a:off x="4849944"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908" name="Google Shape;1908;p91"/>
          <p:cNvSpPr txBox="1"/>
          <p:nvPr>
            <p:ph type="body" idx="1"/>
          </p:nvPr>
        </p:nvSpPr>
        <p:spPr>
          <a:xfrm>
            <a:off x="4539418"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909" name="Google Shape;1909;p91"/>
          <p:cNvSpPr txBox="1"/>
          <p:nvPr>
            <p:ph type="body" idx="1"/>
          </p:nvPr>
        </p:nvSpPr>
        <p:spPr>
          <a:xfrm>
            <a:off x="3888252"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910" name="Google Shape;1910;p91"/>
          <p:cNvSpPr txBox="1"/>
          <p:nvPr>
            <p:ph type="body" idx="1"/>
          </p:nvPr>
        </p:nvSpPr>
        <p:spPr>
          <a:xfrm>
            <a:off x="4315379" y="20542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a:t>
            </a:r>
            <a:endParaRPr sz="1600"/>
          </a:p>
        </p:txBody>
      </p:sp>
      <p:sp>
        <p:nvSpPr>
          <p:cNvPr id="1911" name="Google Shape;1911;p91"/>
          <p:cNvSpPr txBox="1"/>
          <p:nvPr>
            <p:ph type="body" idx="1"/>
          </p:nvPr>
        </p:nvSpPr>
        <p:spPr>
          <a:xfrm>
            <a:off x="2702217"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912" name="Google Shape;1912;p91"/>
          <p:cNvSpPr txBox="1"/>
          <p:nvPr>
            <p:ph type="body" idx="1"/>
          </p:nvPr>
        </p:nvSpPr>
        <p:spPr>
          <a:xfrm>
            <a:off x="3435353"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100°</a:t>
            </a:r>
            <a:endParaRPr sz="1600"/>
          </a:p>
        </p:txBody>
      </p:sp>
      <p:sp>
        <p:nvSpPr>
          <p:cNvPr id="1913" name="Google Shape;1913;p91"/>
          <p:cNvSpPr txBox="1"/>
          <p:nvPr>
            <p:ph type="body" idx="1"/>
          </p:nvPr>
        </p:nvSpPr>
        <p:spPr>
          <a:xfrm>
            <a:off x="4197353"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sp>
        <p:nvSpPr>
          <p:cNvPr id="1914" name="Google Shape;1914;p91"/>
          <p:cNvSpPr txBox="1"/>
          <p:nvPr>
            <p:ph type="body" idx="1"/>
          </p:nvPr>
        </p:nvSpPr>
        <p:spPr>
          <a:xfrm>
            <a:off x="4912017"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80°</a:t>
            </a:r>
            <a:endParaRPr sz="1600"/>
          </a:p>
        </p:txBody>
      </p:sp>
      <p:pic>
        <p:nvPicPr>
          <p:cNvPr id="1915" name="Google Shape;1915;p91"/>
          <p:cNvPicPr preferRelativeResize="0"/>
          <p:nvPr/>
        </p:nvPicPr>
        <p:blipFill>
          <a:blip r:embed="rId4">
            <a:alphaModFix/>
          </a:blip>
          <a:stretch>
            <a:fillRect/>
          </a:stretch>
        </p:blipFill>
        <p:spPr>
          <a:xfrm flipH="1">
            <a:off x="5760127" y="1620000"/>
            <a:ext cx="2917248" cy="1626450"/>
          </a:xfrm>
          <a:prstGeom prst="rect">
            <a:avLst/>
          </a:prstGeom>
          <a:noFill/>
          <a:ln>
            <a:noFill/>
          </a:ln>
        </p:spPr>
      </p:pic>
      <p:sp>
        <p:nvSpPr>
          <p:cNvPr id="1916" name="Google Shape;1916;p91"/>
          <p:cNvSpPr txBox="1"/>
          <p:nvPr>
            <p:ph type="body" idx="1"/>
          </p:nvPr>
        </p:nvSpPr>
        <p:spPr>
          <a:xfrm>
            <a:off x="5965000" y="1749200"/>
            <a:ext cx="2795100" cy="6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Cidhifka u dhexeeya labadan xagal ee 100° sidoo kale waa 6m.</a:t>
            </a:r>
            <a:endParaRPr sz="1600"/>
          </a:p>
        </p:txBody>
      </p:sp>
      <p:graphicFrame>
        <p:nvGraphicFramePr>
          <p:cNvPr id="1917" name="Google Shape;1917;p91"/>
          <p:cNvGraphicFramePr>
            <a:graphicFrameLocks noGrp="1"/>
          </p:cNvGraphicFramePr>
          <p:nvPr/>
        </p:nvGraphicFramePr>
        <p:xfrm>
          <a:off x="799355" y="3836747"/>
          <a:ext cx="3000000" cy="3000000"/>
        </p:xfrm>
        <a:graphic>
          <a:graphicData uri="http://schemas.openxmlformats.org/drawingml/2006/table">
            <a:tbl>
              <a:tblPr>
                <a:noFill/>
                <a:tableStyleId>{128EA2C3-3113-48B0-853A-994F52F9E5FD}</a:tableStyleId>
              </a:tblPr>
              <a:tblGrid>
                <a:gridCol w="2216850"/>
                <a:gridCol w="666400"/>
                <a:gridCol w="738350"/>
                <a:gridCol w="738350"/>
                <a:gridCol w="738350"/>
              </a:tblGrid>
              <a:tr h="381000">
                <a:tc>
                  <a:txBody>
                    <a:bodyPr vert="horz" wrap="square"/>
                    <a:lstStyle/>
                    <a:p>
                      <a:pPr marL="0" lvl="0" indent="0" algn="l" rtl="0">
                        <a:spcBef>
                          <a:spcPct val="0"/>
                        </a:spcBef>
                        <a:spcAft>
                          <a:spcPct val="0"/>
                        </a:spcAft>
                        <a:buNone/>
                      </a:pPr>
                      <a:r>
                        <a:rPr lang="en-GB" sz="1400">
                          <a:solidFill>
                            <a:schemeClr val="lt1"/>
                          </a:solidFill>
                          <a:latin typeface="Lexend"/>
                          <a:ea typeface="Lexend"/>
                          <a:cs typeface="Lexend"/>
                          <a:sym typeface="Lexend"/>
                        </a:rPr>
                        <a:t>dhererka qaabka A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l" rtl="0">
                        <a:spcBef>
                          <a:spcPct val="0"/>
                        </a:spcBef>
                        <a:spcAft>
                          <a:spcPct val="0"/>
                        </a:spcAft>
                        <a:buNone/>
                      </a:pPr>
                      <a:r>
                        <a:rPr lang="en-GB" sz="1400">
                          <a:solidFill>
                            <a:schemeClr val="lt1"/>
                          </a:solidFill>
                          <a:latin typeface="Lexend"/>
                          <a:ea typeface="Lexend"/>
                          <a:cs typeface="Lexend"/>
                          <a:sym typeface="Lexend"/>
                        </a:rPr>
                        <a:t>dhererka qaabka B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cxnSp>
        <p:nvCxnSpPr>
          <p:cNvPr id="1918" name="Google Shape;1918;p91"/>
          <p:cNvCxnSpPr/>
          <p:nvPr/>
        </p:nvCxnSpPr>
        <p:spPr>
          <a:xfrm rot="10800000">
            <a:off x="1144951" y="1513804"/>
            <a:ext cx="1096800" cy="0"/>
          </a:xfrm>
          <a:prstGeom prst="straightConnector1">
            <a:avLst/>
          </a:prstGeom>
          <a:noFill/>
          <a:ln w="28575" cap="flat" cmpd="sng">
            <a:solidFill>
              <a:schemeClr val="dk1"/>
            </a:solidFill>
            <a:prstDash val="solid"/>
            <a:round/>
            <a:headEnd type="triangle" w="med" len="med"/>
            <a:tailEnd type="triangle" w="med" len="med"/>
          </a:ln>
        </p:spPr>
      </p:cxnSp>
      <p:sp>
        <p:nvSpPr>
          <p:cNvPr id="1919" name="Google Shape;1919;p91"/>
          <p:cNvSpPr txBox="1"/>
          <p:nvPr>
            <p:ph type="body" idx="1"/>
          </p:nvPr>
        </p:nvSpPr>
        <p:spPr>
          <a:xfrm flipH="1">
            <a:off x="1516586" y="1271508"/>
            <a:ext cx="390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 m</a:t>
            </a:r>
            <a:endParaRPr sz="1600"/>
          </a:p>
        </p:txBody>
      </p:sp>
      <p:cxnSp>
        <p:nvCxnSpPr>
          <p:cNvPr id="1920" name="Google Shape;1920;p91"/>
          <p:cNvCxnSpPr/>
          <p:nvPr/>
        </p:nvCxnSpPr>
        <p:spPr>
          <a:xfrm rot="10800000">
            <a:off x="3583450" y="1513800"/>
            <a:ext cx="1698600" cy="0"/>
          </a:xfrm>
          <a:prstGeom prst="straightConnector1">
            <a:avLst/>
          </a:prstGeom>
          <a:noFill/>
          <a:ln w="28575" cap="flat" cmpd="sng">
            <a:solidFill>
              <a:schemeClr val="dk1"/>
            </a:solidFill>
            <a:prstDash val="solid"/>
            <a:round/>
            <a:headEnd type="triangle" w="med" len="med"/>
            <a:tailEnd type="triangle" w="med" len="med"/>
          </a:ln>
        </p:spPr>
      </p:cxnSp>
      <p:sp>
        <p:nvSpPr>
          <p:cNvPr id="1921" name="Google Shape;1921;p91"/>
          <p:cNvSpPr txBox="1"/>
          <p:nvPr>
            <p:ph type="body" idx="1"/>
          </p:nvPr>
        </p:nvSpPr>
        <p:spPr>
          <a:xfrm flipH="1">
            <a:off x="4183571" y="127150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 m</a:t>
            </a:r>
            <a:endParaRPr sz="1600"/>
          </a:p>
        </p:txBody>
      </p:sp>
      <p:cxnSp>
        <p:nvCxnSpPr>
          <p:cNvPr id="1922" name="Google Shape;1922;p91"/>
          <p:cNvCxnSpPr/>
          <p:nvPr/>
        </p:nvCxnSpPr>
        <p:spPr>
          <a:xfrm rot="10800000">
            <a:off x="792938" y="3056286"/>
            <a:ext cx="1782300" cy="0"/>
          </a:xfrm>
          <a:prstGeom prst="straightConnector1">
            <a:avLst/>
          </a:prstGeom>
          <a:noFill/>
          <a:ln w="28575" cap="flat" cmpd="sng">
            <a:solidFill>
              <a:schemeClr val="dk1"/>
            </a:solidFill>
            <a:prstDash val="solid"/>
            <a:round/>
            <a:headEnd type="triangle" w="med" len="med"/>
            <a:tailEnd type="triangle" w="med" len="med"/>
          </a:ln>
        </p:spPr>
      </p:cxnSp>
      <p:sp>
        <p:nvSpPr>
          <p:cNvPr id="1923" name="Google Shape;1923;p91"/>
          <p:cNvSpPr txBox="1"/>
          <p:nvPr>
            <p:ph type="body" idx="1"/>
          </p:nvPr>
        </p:nvSpPr>
        <p:spPr>
          <a:xfrm flipH="1">
            <a:off x="1511417" y="3052211"/>
            <a:ext cx="634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 m</a:t>
            </a:r>
            <a:endParaRPr sz="1600"/>
          </a:p>
        </p:txBody>
      </p:sp>
      <p:cxnSp>
        <p:nvCxnSpPr>
          <p:cNvPr id="1924" name="Google Shape;1924;p91"/>
          <p:cNvCxnSpPr/>
          <p:nvPr/>
        </p:nvCxnSpPr>
        <p:spPr>
          <a:xfrm rot="10800000">
            <a:off x="3917145" y="3056275"/>
            <a:ext cx="1096800" cy="0"/>
          </a:xfrm>
          <a:prstGeom prst="straightConnector1">
            <a:avLst/>
          </a:prstGeom>
          <a:noFill/>
          <a:ln w="28575" cap="flat" cmpd="sng">
            <a:solidFill>
              <a:schemeClr val="dk1"/>
            </a:solidFill>
            <a:prstDash val="solid"/>
            <a:round/>
            <a:headEnd type="triangle" w="med" len="med"/>
            <a:tailEnd type="triangle" w="med" len="med"/>
          </a:ln>
        </p:spPr>
      </p:cxnSp>
      <p:sp>
        <p:nvSpPr>
          <p:cNvPr id="1925" name="Google Shape;1925;p91"/>
          <p:cNvSpPr txBox="1"/>
          <p:nvPr>
            <p:ph type="body" idx="1"/>
          </p:nvPr>
        </p:nvSpPr>
        <p:spPr>
          <a:xfrm flipH="1">
            <a:off x="4283132" y="3052200"/>
            <a:ext cx="390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 m</a:t>
            </a:r>
            <a:endParaRPr sz="1600"/>
          </a:p>
        </p:txBody>
      </p:sp>
      <p:cxnSp>
        <p:nvCxnSpPr>
          <p:cNvPr id="1926" name="Google Shape;1926;p91"/>
          <p:cNvCxnSpPr/>
          <p:nvPr/>
        </p:nvCxnSpPr>
        <p:spPr>
          <a:xfrm rot="10800000">
            <a:off x="2357339" y="1664600"/>
            <a:ext cx="336600" cy="1289100"/>
          </a:xfrm>
          <a:prstGeom prst="straightConnector1">
            <a:avLst/>
          </a:prstGeom>
          <a:noFill/>
          <a:ln w="28575" cap="flat" cmpd="sng">
            <a:solidFill>
              <a:schemeClr val="dk1"/>
            </a:solidFill>
            <a:prstDash val="solid"/>
            <a:round/>
            <a:headEnd type="triangle" w="med" len="med"/>
            <a:tailEnd type="triangle" w="med" len="med"/>
          </a:ln>
        </p:spPr>
      </p:cxnSp>
      <p:sp>
        <p:nvSpPr>
          <p:cNvPr id="1927" name="Google Shape;1927;p91"/>
          <p:cNvSpPr txBox="1"/>
          <p:nvPr>
            <p:ph type="body" idx="1"/>
          </p:nvPr>
        </p:nvSpPr>
        <p:spPr>
          <a:xfrm flipH="1">
            <a:off x="2502047" y="19854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 m</a:t>
            </a:r>
            <a:endParaRPr sz="1600"/>
          </a:p>
        </p:txBody>
      </p:sp>
      <p:cxnSp>
        <p:nvCxnSpPr>
          <p:cNvPr id="1928" name="Google Shape;1928;p91"/>
          <p:cNvCxnSpPr/>
          <p:nvPr/>
        </p:nvCxnSpPr>
        <p:spPr>
          <a:xfrm rot="10800000">
            <a:off x="3432990" y="1664600"/>
            <a:ext cx="336600" cy="1289100"/>
          </a:xfrm>
          <a:prstGeom prst="straightConnector1">
            <a:avLst/>
          </a:prstGeom>
          <a:noFill/>
          <a:ln w="28575" cap="flat" cmpd="sng">
            <a:solidFill>
              <a:schemeClr val="dk1"/>
            </a:solidFill>
            <a:prstDash val="solid"/>
            <a:round/>
            <a:headEnd type="triangle" w="med" len="med"/>
            <a:tailEnd type="triangle" w="med" len="med"/>
          </a:ln>
        </p:spPr>
      </p:cxnSp>
      <p:cxnSp>
        <p:nvCxnSpPr>
          <p:cNvPr id="1929" name="Google Shape;1929;p91"/>
          <p:cNvCxnSpPr/>
          <p:nvPr/>
        </p:nvCxnSpPr>
        <p:spPr>
          <a:xfrm rot="10800000" flipH="1">
            <a:off x="680939" y="1664600"/>
            <a:ext cx="336600" cy="1289100"/>
          </a:xfrm>
          <a:prstGeom prst="straightConnector1">
            <a:avLst/>
          </a:prstGeom>
          <a:noFill/>
          <a:ln w="28575" cap="flat" cmpd="sng">
            <a:solidFill>
              <a:schemeClr val="dk1"/>
            </a:solidFill>
            <a:prstDash val="solid"/>
            <a:round/>
            <a:headEnd type="triangle" w="med" len="med"/>
            <a:tailEnd type="triangle" w="med" len="med"/>
          </a:ln>
        </p:spPr>
      </p:cxnSp>
      <p:sp>
        <p:nvSpPr>
          <p:cNvPr id="1930" name="Google Shape;1930;p91"/>
          <p:cNvSpPr txBox="1"/>
          <p:nvPr>
            <p:ph type="body" idx="1"/>
          </p:nvPr>
        </p:nvSpPr>
        <p:spPr>
          <a:xfrm flipH="1">
            <a:off x="501605" y="19854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 m</a:t>
            </a:r>
            <a:endParaRPr sz="1600"/>
          </a:p>
        </p:txBody>
      </p:sp>
      <p:cxnSp>
        <p:nvCxnSpPr>
          <p:cNvPr id="1931" name="Google Shape;1931;p91"/>
          <p:cNvCxnSpPr/>
          <p:nvPr/>
        </p:nvCxnSpPr>
        <p:spPr>
          <a:xfrm rot="10800000" flipH="1">
            <a:off x="5100539" y="1664600"/>
            <a:ext cx="336600" cy="1289100"/>
          </a:xfrm>
          <a:prstGeom prst="straightConnector1">
            <a:avLst/>
          </a:prstGeom>
          <a:noFill/>
          <a:ln w="28575" cap="flat" cmpd="sng">
            <a:solidFill>
              <a:schemeClr val="dk1"/>
            </a:solidFill>
            <a:prstDash val="solid"/>
            <a:round/>
            <a:headEnd type="triangle" w="med" len="med"/>
            <a:tailEnd type="triangle" w="med" len="med"/>
          </a:ln>
        </p:spPr>
      </p:cxnSp>
      <p:sp>
        <p:nvSpPr>
          <p:cNvPr id="1932" name="Google Shape;1932;p91"/>
          <p:cNvSpPr txBox="1"/>
          <p:nvPr>
            <p:ph type="body" idx="1"/>
          </p:nvPr>
        </p:nvSpPr>
        <p:spPr>
          <a:xfrm flipH="1">
            <a:off x="5302205" y="22902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 m</a:t>
            </a:r>
            <a:endParaRPr sz="1600"/>
          </a:p>
        </p:txBody>
      </p:sp>
      <p:sp>
        <p:nvSpPr>
          <p:cNvPr id="1933" name="Google Shape;1933;p91"/>
          <p:cNvSpPr txBox="1"/>
          <p:nvPr>
            <p:ph type="body" idx="1"/>
          </p:nvPr>
        </p:nvSpPr>
        <p:spPr>
          <a:xfrm flipH="1">
            <a:off x="3226332" y="22902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 m</a:t>
            </a:r>
            <a:endParaRPr sz="1600"/>
          </a:p>
        </p:txBody>
      </p:sp>
      <p:cxnSp>
        <p:nvCxnSpPr>
          <p:cNvPr id="1934" name="Google Shape;1934;p91"/>
          <p:cNvCxnSpPr/>
          <p:nvPr/>
        </p:nvCxnSpPr>
        <p:spPr>
          <a:xfrm>
            <a:off x="4290661" y="3268864"/>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935" name="Google Shape;1935;p91"/>
          <p:cNvCxnSpPr/>
          <p:nvPr/>
        </p:nvCxnSpPr>
        <p:spPr>
          <a:xfrm>
            <a:off x="3917283" y="2763664"/>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936" name="Google Shape;1936;p91"/>
          <p:cNvCxnSpPr/>
          <p:nvPr/>
        </p:nvCxnSpPr>
        <p:spPr>
          <a:xfrm>
            <a:off x="4603083" y="2763664"/>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937" name="Google Shape;1937;p91"/>
          <p:cNvCxnSpPr/>
          <p:nvPr/>
        </p:nvCxnSpPr>
        <p:spPr>
          <a:xfrm>
            <a:off x="2736565" y="3754539"/>
            <a:ext cx="349800" cy="0"/>
          </a:xfrm>
          <a:prstGeom prst="straightConnector1">
            <a:avLst/>
          </a:prstGeom>
          <a:noFill/>
          <a:ln w="38100" cap="flat" cmpd="sng">
            <a:solidFill>
              <a:schemeClr val="accent5"/>
            </a:solidFill>
            <a:prstDash val="solid"/>
            <a:round/>
            <a:headEnd type="none" w="med" len="med"/>
            <a:tailEnd type="none" w="med" len="med"/>
          </a:ln>
        </p:spPr>
      </p:cxnSp>
      <p:cxnSp>
        <p:nvCxnSpPr>
          <p:cNvPr id="1938" name="Google Shape;1938;p91"/>
          <p:cNvCxnSpPr/>
          <p:nvPr/>
        </p:nvCxnSpPr>
        <p:spPr>
          <a:xfrm>
            <a:off x="3460850" y="3754539"/>
            <a:ext cx="349800" cy="0"/>
          </a:xfrm>
          <a:prstGeom prst="straightConnector1">
            <a:avLst/>
          </a:prstGeom>
          <a:noFill/>
          <a:ln w="38100" cap="flat" cmpd="sng">
            <a:solidFill>
              <a:schemeClr val="accent5"/>
            </a:solidFill>
            <a:prstDash val="solid"/>
            <a:round/>
            <a:headEnd type="none" w="med" len="med"/>
            <a:tailEnd type="none" w="med" len="med"/>
          </a:ln>
        </p:spPr>
      </p:cxnSp>
      <p:sp>
        <p:nvSpPr>
          <p:cNvPr id="1939" name="Google Shape;1939;p91"/>
          <p:cNvSpPr txBox="1"/>
          <p:nvPr>
            <p:ph type="body" idx="1"/>
          </p:nvPr>
        </p:nvSpPr>
        <p:spPr>
          <a:xfrm flipH="1">
            <a:off x="3097514" y="4338742"/>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6</a:t>
            </a:r>
            <a:endParaRPr sz="1600"/>
          </a:p>
        </p:txBody>
      </p:sp>
      <p:sp>
        <p:nvSpPr>
          <p:cNvPr id="1940" name="Google Shape;1940;p91"/>
          <p:cNvSpPr txBox="1"/>
          <p:nvPr>
            <p:ph type="body" idx="1"/>
          </p:nvPr>
        </p:nvSpPr>
        <p:spPr>
          <a:xfrm flipH="1">
            <a:off x="3783314" y="4338742"/>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a:t>
            </a:r>
            <a:endParaRPr sz="1600"/>
          </a:p>
        </p:txBody>
      </p:sp>
      <p:sp>
        <p:nvSpPr>
          <p:cNvPr id="1941" name="Google Shape;1941;p91"/>
          <p:cNvSpPr txBox="1"/>
          <p:nvPr>
            <p:ph type="body" idx="1"/>
          </p:nvPr>
        </p:nvSpPr>
        <p:spPr>
          <a:xfrm flipH="1">
            <a:off x="4545333" y="4338739"/>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a:t>
            </a:r>
            <a:endParaRPr sz="1600"/>
          </a:p>
        </p:txBody>
      </p:sp>
      <p:sp>
        <p:nvSpPr>
          <p:cNvPr id="1942" name="Google Shape;1942;p91"/>
          <p:cNvSpPr txBox="1"/>
          <p:nvPr>
            <p:ph type="body" idx="1"/>
          </p:nvPr>
        </p:nvSpPr>
        <p:spPr>
          <a:xfrm flipH="1">
            <a:off x="5297692" y="4338742"/>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a:t>
            </a:r>
            <a:endParaRPr sz="1600"/>
          </a:p>
        </p:txBody>
      </p:sp>
      <p:sp>
        <p:nvSpPr>
          <p:cNvPr id="1943" name="Google Shape;1943;p91"/>
          <p:cNvSpPr txBox="1"/>
          <p:nvPr>
            <p:ph type="body" idx="1"/>
          </p:nvPr>
        </p:nvSpPr>
        <p:spPr>
          <a:xfrm>
            <a:off x="5964999" y="2387664"/>
            <a:ext cx="2588400" cy="6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Waxaan ka buuxin karaa inta ka hartay miiska si la mid ah.</a:t>
            </a:r>
            <a:endParaRPr sz="16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3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1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934"/>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935"/>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936"/>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937"/>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938"/>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94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4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47" name="Shape 1947"/>
        <p:cNvGrpSpPr/>
        <p:nvPr/>
      </p:nvGrpSpPr>
      <p:grpSpPr>
        <a:xfrm>
          <a:off x="0" y="0"/>
          <a:ext cx="0" cy="0"/>
        </a:xfrm>
      </p:grpSpPr>
      <p:sp>
        <p:nvSpPr>
          <p:cNvPr id="1948" name="Google Shape;1948;p92"/>
          <p:cNvSpPr txBox="1"/>
          <p:nvPr>
            <p:ph type="body" idx="1"/>
          </p:nvPr>
        </p:nvSpPr>
        <p:spPr>
          <a:xfrm>
            <a:off x="324000" y="759300"/>
            <a:ext cx="8496000" cy="38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Miis ayaa loo isticmaali karaa in lagu hubiyo xiriirka isku dhufashada (multiplicative) ee u dhexeeya dhererka.</a:t>
            </a:r>
            <a:endParaRPr sz="1800"/>
          </a:p>
        </p:txBody>
      </p:sp>
      <p:sp>
        <p:nvSpPr>
          <p:cNvPr id="1949" name="Google Shape;1949;p9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Hubinta isku eegnaanta (similarity) iyo isku midnimada (congruence)</a:t>
            </a:r>
            <a:endParaRPr/>
          </a:p>
        </p:txBody>
      </p:sp>
      <p:sp>
        <p:nvSpPr>
          <p:cNvPr id="1950" name="Google Shape;1950;p92"/>
          <p:cNvSpPr txBox="1"/>
          <p:nvPr>
            <p:ph type="body" idx="1"/>
          </p:nvPr>
        </p:nvSpPr>
        <p:spPr>
          <a:xfrm flipH="1">
            <a:off x="3783314" y="4338742"/>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a:t>
            </a:r>
            <a:endParaRPr sz="1600"/>
          </a:p>
        </p:txBody>
      </p:sp>
      <p:sp>
        <p:nvSpPr>
          <p:cNvPr id="1951" name="Google Shape;1951;p92"/>
          <p:cNvSpPr txBox="1"/>
          <p:nvPr>
            <p:ph type="body" idx="1"/>
          </p:nvPr>
        </p:nvSpPr>
        <p:spPr>
          <a:xfrm flipH="1">
            <a:off x="4545333" y="4338739"/>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a:t>
            </a:r>
            <a:endParaRPr sz="1600"/>
          </a:p>
        </p:txBody>
      </p:sp>
      <p:sp>
        <p:nvSpPr>
          <p:cNvPr id="1952" name="Google Shape;1952;p92"/>
          <p:cNvSpPr txBox="1"/>
          <p:nvPr>
            <p:ph type="body" idx="1"/>
          </p:nvPr>
        </p:nvSpPr>
        <p:spPr>
          <a:xfrm flipH="1">
            <a:off x="5297692" y="4338742"/>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a:t>
            </a:r>
            <a:endParaRPr sz="1600"/>
          </a:p>
        </p:txBody>
      </p:sp>
      <p:sp>
        <p:nvSpPr>
          <p:cNvPr id="1953" name="Google Shape;1953;p92"/>
          <p:cNvSpPr txBox="1"/>
          <p:nvPr>
            <p:ph type="body" idx="1"/>
          </p:nvPr>
        </p:nvSpPr>
        <p:spPr>
          <a:xfrm flipH="1">
            <a:off x="3783314" y="3928879"/>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a:t>
            </a:r>
            <a:endParaRPr sz="1600"/>
          </a:p>
        </p:txBody>
      </p:sp>
      <p:sp>
        <p:nvSpPr>
          <p:cNvPr id="1954" name="Google Shape;1954;p92"/>
          <p:cNvSpPr txBox="1"/>
          <p:nvPr>
            <p:ph type="body" idx="1"/>
          </p:nvPr>
        </p:nvSpPr>
        <p:spPr>
          <a:xfrm flipH="1">
            <a:off x="4545333" y="3928875"/>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a:t>
            </a:r>
            <a:endParaRPr sz="1600"/>
          </a:p>
        </p:txBody>
      </p:sp>
      <p:sp>
        <p:nvSpPr>
          <p:cNvPr id="1955" name="Google Shape;1955;p92"/>
          <p:cNvSpPr txBox="1"/>
          <p:nvPr>
            <p:ph type="body" idx="1"/>
          </p:nvPr>
        </p:nvSpPr>
        <p:spPr>
          <a:xfrm flipH="1">
            <a:off x="5297692" y="3928879"/>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a:t>
            </a:r>
            <a:endParaRPr sz="1600"/>
          </a:p>
        </p:txBody>
      </p:sp>
      <p:graphicFrame>
        <p:nvGraphicFramePr>
          <p:cNvPr id="1956" name="Google Shape;1956;p92"/>
          <p:cNvGraphicFramePr>
            <a:graphicFrameLocks noGrp="1"/>
          </p:cNvGraphicFramePr>
          <p:nvPr/>
        </p:nvGraphicFramePr>
        <p:xfrm>
          <a:off x="799355" y="3836747"/>
          <a:ext cx="3000000" cy="3000000"/>
        </p:xfrm>
        <a:graphic>
          <a:graphicData uri="http://schemas.openxmlformats.org/drawingml/2006/table">
            <a:tbl>
              <a:tblPr>
                <a:noFill/>
                <a:tableStyleId>{128EA2C3-3113-48B0-853A-994F52F9E5FD}</a:tableStyleId>
              </a:tblPr>
              <a:tblGrid>
                <a:gridCol w="2222825"/>
                <a:gridCol w="660425"/>
                <a:gridCol w="738350"/>
                <a:gridCol w="738350"/>
                <a:gridCol w="738350"/>
              </a:tblGrid>
              <a:tr h="381000">
                <a:tc>
                  <a:txBody>
                    <a:bodyPr vert="horz" wrap="square"/>
                    <a:lstStyle/>
                    <a:p>
                      <a:pPr marL="0" lvl="0" indent="0" algn="l" rtl="0">
                        <a:spcBef>
                          <a:spcPct val="0"/>
                        </a:spcBef>
                        <a:spcAft>
                          <a:spcPct val="0"/>
                        </a:spcAft>
                        <a:buNone/>
                      </a:pPr>
                      <a:r>
                        <a:rPr lang="en-GB" sz="1200">
                          <a:solidFill>
                            <a:schemeClr val="lt1"/>
                          </a:solidFill>
                          <a:latin typeface="Lexend"/>
                          <a:ea typeface="Lexend"/>
                          <a:cs typeface="Lexend"/>
                          <a:sym typeface="Lexend"/>
                        </a:rPr>
                        <a:t>dhererka qaabka A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l" rtl="0">
                        <a:spcBef>
                          <a:spcPct val="0"/>
                        </a:spcBef>
                        <a:spcAft>
                          <a:spcPct val="0"/>
                        </a:spcAft>
                        <a:buNone/>
                      </a:pPr>
                      <a:r>
                        <a:rPr lang="en-GB" sz="1200">
                          <a:solidFill>
                            <a:schemeClr val="lt1"/>
                          </a:solidFill>
                          <a:latin typeface="Lexend"/>
                          <a:ea typeface="Lexend"/>
                          <a:cs typeface="Lexend"/>
                          <a:sym typeface="Lexend"/>
                        </a:rPr>
                        <a:t>shape B dhererka (lengths)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1957" name="Google Shape;1957;p92"/>
          <p:cNvSpPr txBox="1"/>
          <p:nvPr>
            <p:ph type="body" idx="1"/>
          </p:nvPr>
        </p:nvSpPr>
        <p:spPr>
          <a:xfrm flipH="1">
            <a:off x="3097514" y="4338742"/>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a:t>
            </a:r>
            <a:endParaRPr sz="1600"/>
          </a:p>
        </p:txBody>
      </p:sp>
      <p:sp>
        <p:nvSpPr>
          <p:cNvPr id="1958" name="Google Shape;1958;p92"/>
          <p:cNvSpPr txBox="1"/>
          <p:nvPr>
            <p:ph type="body" idx="1"/>
          </p:nvPr>
        </p:nvSpPr>
        <p:spPr>
          <a:xfrm flipH="1">
            <a:off x="3097514" y="3938500"/>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a:t>
            </a:r>
            <a:endParaRPr sz="1600"/>
          </a:p>
        </p:txBody>
      </p:sp>
      <p:graphicFrame>
        <p:nvGraphicFramePr>
          <p:cNvPr id="1959" name="Google Shape;1959;p92"/>
          <p:cNvGraphicFramePr>
            <a:graphicFrameLocks noGrp="1"/>
          </p:cNvGraphicFramePr>
          <p:nvPr/>
        </p:nvGraphicFramePr>
        <p:xfrm>
          <a:off x="800100" y="3409950"/>
          <a:ext cx="3000000" cy="3000000"/>
        </p:xfrm>
        <a:graphic>
          <a:graphicData uri="http://schemas.openxmlformats.org/drawingml/2006/table">
            <a:tbl>
              <a:tblPr>
                <a:noFill/>
                <a:tableStyleId>{128EA2C3-3113-48B0-853A-994F52F9E5FD}</a:tableStyleId>
              </a:tblPr>
              <a:tblGrid>
                <a:gridCol w="1723325"/>
                <a:gridCol w="750225"/>
                <a:gridCol w="750225"/>
                <a:gridCol w="750225"/>
                <a:gridCol w="750225"/>
              </a:tblGrid>
              <a:tr h="208500">
                <a:tc>
                  <a:txBody>
                    <a:bodyPr vert="horz" wrap="square"/>
                    <a:lstStyle/>
                    <a:p>
                      <a:pPr marL="0" lvl="0" indent="0" algn="l" rtl="0">
                        <a:spcBef>
                          <a:spcPct val="0"/>
                        </a:spcBef>
                        <a:spcAft>
                          <a:spcPct val="0"/>
                        </a:spcAft>
                        <a:buNone/>
                      </a:pPr>
                      <a:r>
                        <a:rPr lang="en-GB" sz="1200">
                          <a:solidFill>
                            <a:schemeClr val="lt1"/>
                          </a:solidFill>
                          <a:latin typeface="Lexend"/>
                          <a:ea typeface="Lexend"/>
                          <a:cs typeface="Lexend"/>
                          <a:sym typeface="Lexend"/>
                        </a:rPr>
                        <a:t>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1960" name="Google Shape;1960;p92"/>
          <p:cNvSpPr txBox="1"/>
          <p:nvPr/>
        </p:nvSpPr>
        <p:spPr>
          <a:xfrm>
            <a:off x="7792082" y="408911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Isra</a:t>
            </a:r>
            <a:endParaRPr sz="1600">
              <a:latin typeface="Lexend"/>
              <a:ea typeface="Lexend"/>
              <a:cs typeface="Lexend"/>
              <a:sym typeface="Lexend"/>
            </a:endParaRPr>
          </a:p>
        </p:txBody>
      </p:sp>
      <p:pic>
        <p:nvPicPr>
          <p:cNvPr id="1961" name="Google Shape;1961;p92"/>
          <p:cNvPicPr preferRelativeResize="0"/>
          <p:nvPr/>
        </p:nvPicPr>
        <p:blipFill>
          <a:blip r:embed="rId6">
            <a:alphaModFix/>
          </a:blip>
          <a:stretch>
            <a:fillRect/>
          </a:stretch>
        </p:blipFill>
        <p:spPr>
          <a:xfrm>
            <a:off x="7812212" y="3279869"/>
            <a:ext cx="845025" cy="817762"/>
          </a:xfrm>
          <a:prstGeom prst="rect">
            <a:avLst/>
          </a:prstGeom>
          <a:noFill/>
          <a:ln>
            <a:noFill/>
          </a:ln>
        </p:spPr>
      </p:pic>
      <p:sp>
        <p:nvSpPr>
          <p:cNvPr id="1962" name="Google Shape;1962;p92"/>
          <p:cNvSpPr/>
          <p:nvPr/>
        </p:nvSpPr>
        <p:spPr>
          <a:xfrm>
            <a:off x="829476" y="1651116"/>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63" name="Google Shape;1963;p92"/>
          <p:cNvSpPr/>
          <p:nvPr/>
        </p:nvSpPr>
        <p:spPr>
          <a:xfrm>
            <a:off x="647197"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64" name="Google Shape;1964;p92"/>
          <p:cNvSpPr/>
          <p:nvPr/>
        </p:nvSpPr>
        <p:spPr>
          <a:xfrm>
            <a:off x="963998"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65" name="Google Shape;1965;p92"/>
          <p:cNvSpPr/>
          <p:nvPr/>
        </p:nvSpPr>
        <p:spPr>
          <a:xfrm flipH="1">
            <a:off x="2337436" y="2745205"/>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66" name="Google Shape;1966;p92"/>
          <p:cNvSpPr/>
          <p:nvPr/>
        </p:nvSpPr>
        <p:spPr>
          <a:xfrm flipH="1">
            <a:off x="2020635" y="1454961"/>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67" name="Google Shape;1967;p92"/>
          <p:cNvSpPr txBox="1"/>
          <p:nvPr>
            <p:ph type="body" idx="1"/>
          </p:nvPr>
        </p:nvSpPr>
        <p:spPr>
          <a:xfrm>
            <a:off x="1006257"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968" name="Google Shape;1968;p92"/>
          <p:cNvSpPr txBox="1"/>
          <p:nvPr>
            <p:ph type="body" idx="1"/>
          </p:nvPr>
        </p:nvSpPr>
        <p:spPr>
          <a:xfrm>
            <a:off x="2106744" y="26246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969" name="Google Shape;1969;p92"/>
          <p:cNvSpPr txBox="1"/>
          <p:nvPr>
            <p:ph type="body" idx="1"/>
          </p:nvPr>
        </p:nvSpPr>
        <p:spPr>
          <a:xfrm>
            <a:off x="1796218"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970" name="Google Shape;1970;p92"/>
          <p:cNvSpPr txBox="1"/>
          <p:nvPr>
            <p:ph type="body" idx="1"/>
          </p:nvPr>
        </p:nvSpPr>
        <p:spPr>
          <a:xfrm>
            <a:off x="1145052" y="18361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971" name="Google Shape;1971;p92"/>
          <p:cNvSpPr txBox="1"/>
          <p:nvPr>
            <p:ph type="body" idx="1"/>
          </p:nvPr>
        </p:nvSpPr>
        <p:spPr>
          <a:xfrm>
            <a:off x="1572179" y="22066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a:t>
            </a:r>
            <a:endParaRPr sz="1600"/>
          </a:p>
        </p:txBody>
      </p:sp>
      <p:sp>
        <p:nvSpPr>
          <p:cNvPr id="1972" name="Google Shape;1972;p92"/>
          <p:cNvSpPr/>
          <p:nvPr/>
        </p:nvSpPr>
        <p:spPr>
          <a:xfrm rot="10800000">
            <a:off x="3570257" y="1650251"/>
            <a:ext cx="1716900" cy="12876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73" name="Google Shape;1973;p92"/>
          <p:cNvSpPr/>
          <p:nvPr/>
        </p:nvSpPr>
        <p:spPr>
          <a:xfrm rot="10800000">
            <a:off x="5080636"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74" name="Google Shape;1974;p92"/>
          <p:cNvSpPr/>
          <p:nvPr/>
        </p:nvSpPr>
        <p:spPr>
          <a:xfrm rot="10800000">
            <a:off x="4763835"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75" name="Google Shape;1975;p92"/>
          <p:cNvSpPr/>
          <p:nvPr/>
        </p:nvSpPr>
        <p:spPr>
          <a:xfrm rot="10800000" flipH="1">
            <a:off x="3390397" y="1454961"/>
            <a:ext cx="388800" cy="3888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76" name="Google Shape;1976;p92"/>
          <p:cNvSpPr/>
          <p:nvPr/>
        </p:nvSpPr>
        <p:spPr>
          <a:xfrm rot="10800000" flipH="1">
            <a:off x="3707198" y="2745205"/>
            <a:ext cx="388800" cy="3888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77" name="Google Shape;1977;p92"/>
          <p:cNvSpPr txBox="1"/>
          <p:nvPr>
            <p:ph type="body" idx="1"/>
          </p:nvPr>
        </p:nvSpPr>
        <p:spPr>
          <a:xfrm>
            <a:off x="3749457"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978" name="Google Shape;1978;p92"/>
          <p:cNvSpPr txBox="1"/>
          <p:nvPr>
            <p:ph type="body" idx="1"/>
          </p:nvPr>
        </p:nvSpPr>
        <p:spPr>
          <a:xfrm>
            <a:off x="4849944" y="1786423"/>
            <a:ext cx="388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979" name="Google Shape;1979;p92"/>
          <p:cNvSpPr txBox="1"/>
          <p:nvPr>
            <p:ph type="body" idx="1"/>
          </p:nvPr>
        </p:nvSpPr>
        <p:spPr>
          <a:xfrm>
            <a:off x="4539418"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980" name="Google Shape;1980;p92"/>
          <p:cNvSpPr txBox="1"/>
          <p:nvPr>
            <p:ph type="body" idx="1"/>
          </p:nvPr>
        </p:nvSpPr>
        <p:spPr>
          <a:xfrm>
            <a:off x="3888252" y="252195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981" name="Google Shape;1981;p92"/>
          <p:cNvSpPr txBox="1"/>
          <p:nvPr>
            <p:ph type="body" idx="1"/>
          </p:nvPr>
        </p:nvSpPr>
        <p:spPr>
          <a:xfrm>
            <a:off x="4315379" y="2054262"/>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t>
            </a:r>
            <a:endParaRPr sz="1600"/>
          </a:p>
        </p:txBody>
      </p:sp>
      <p:sp>
        <p:nvSpPr>
          <p:cNvPr id="1982" name="Google Shape;1982;p92"/>
          <p:cNvSpPr txBox="1"/>
          <p:nvPr>
            <p:ph type="body" idx="1"/>
          </p:nvPr>
        </p:nvSpPr>
        <p:spPr>
          <a:xfrm>
            <a:off x="2702217"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983" name="Google Shape;1983;p92"/>
          <p:cNvSpPr txBox="1"/>
          <p:nvPr>
            <p:ph type="body" idx="1"/>
          </p:nvPr>
        </p:nvSpPr>
        <p:spPr>
          <a:xfrm>
            <a:off x="3435353"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1984" name="Google Shape;1984;p92"/>
          <p:cNvSpPr txBox="1"/>
          <p:nvPr>
            <p:ph type="body" idx="1"/>
          </p:nvPr>
        </p:nvSpPr>
        <p:spPr>
          <a:xfrm>
            <a:off x="4197353"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1985" name="Google Shape;1985;p92"/>
          <p:cNvSpPr txBox="1"/>
          <p:nvPr>
            <p:ph type="body" idx="1"/>
          </p:nvPr>
        </p:nvSpPr>
        <p:spPr>
          <a:xfrm>
            <a:off x="4912017"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pic>
        <p:nvPicPr>
          <p:cNvPr id="1986" name="Google Shape;1986;p92"/>
          <p:cNvPicPr preferRelativeResize="0"/>
          <p:nvPr/>
        </p:nvPicPr>
        <p:blipFill>
          <a:blip r:embed="rId4">
            <a:alphaModFix/>
          </a:blip>
          <a:stretch>
            <a:fillRect/>
          </a:stretch>
        </p:blipFill>
        <p:spPr>
          <a:xfrm flipH="1">
            <a:off x="6022875" y="1883350"/>
            <a:ext cx="2654500" cy="1363098"/>
          </a:xfrm>
          <a:prstGeom prst="rect">
            <a:avLst/>
          </a:prstGeom>
          <a:noFill/>
          <a:ln>
            <a:noFill/>
          </a:ln>
        </p:spPr>
      </p:pic>
      <p:sp>
        <p:nvSpPr>
          <p:cNvPr id="1987" name="Google Shape;1987;p92"/>
          <p:cNvSpPr txBox="1"/>
          <p:nvPr>
            <p:ph type="body" idx="1"/>
          </p:nvPr>
        </p:nvSpPr>
        <p:spPr>
          <a:xfrm>
            <a:off x="6193600" y="1977800"/>
            <a:ext cx="2395800" cy="6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Dhererka (lengths) waa isku mid labada qaab.</a:t>
            </a:r>
            <a:endParaRPr sz="1600"/>
          </a:p>
        </p:txBody>
      </p:sp>
      <p:cxnSp>
        <p:nvCxnSpPr>
          <p:cNvPr id="1988" name="Google Shape;1988;p92"/>
          <p:cNvCxnSpPr/>
          <p:nvPr/>
        </p:nvCxnSpPr>
        <p:spPr>
          <a:xfrm rot="10800000">
            <a:off x="1144951" y="1513804"/>
            <a:ext cx="1096800" cy="0"/>
          </a:xfrm>
          <a:prstGeom prst="straightConnector1">
            <a:avLst/>
          </a:prstGeom>
          <a:noFill/>
          <a:ln w="28575" cap="flat" cmpd="sng">
            <a:solidFill>
              <a:schemeClr val="dk1"/>
            </a:solidFill>
            <a:prstDash val="solid"/>
            <a:round/>
            <a:headEnd type="triangle" w="med" len="med"/>
            <a:tailEnd type="triangle" w="med" len="med"/>
          </a:ln>
        </p:spPr>
      </p:cxnSp>
      <p:sp>
        <p:nvSpPr>
          <p:cNvPr id="1989" name="Google Shape;1989;p92"/>
          <p:cNvSpPr txBox="1"/>
          <p:nvPr>
            <p:ph type="body" idx="1"/>
          </p:nvPr>
        </p:nvSpPr>
        <p:spPr>
          <a:xfrm flipH="1">
            <a:off x="1516586" y="1271508"/>
            <a:ext cx="390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 m</a:t>
            </a:r>
            <a:endParaRPr sz="1600"/>
          </a:p>
        </p:txBody>
      </p:sp>
      <p:cxnSp>
        <p:nvCxnSpPr>
          <p:cNvPr id="1990" name="Google Shape;1990;p92"/>
          <p:cNvCxnSpPr/>
          <p:nvPr/>
        </p:nvCxnSpPr>
        <p:spPr>
          <a:xfrm rot="10800000">
            <a:off x="3583450" y="1513800"/>
            <a:ext cx="1698600" cy="0"/>
          </a:xfrm>
          <a:prstGeom prst="straightConnector1">
            <a:avLst/>
          </a:prstGeom>
          <a:noFill/>
          <a:ln w="28575" cap="flat" cmpd="sng">
            <a:solidFill>
              <a:schemeClr val="dk1"/>
            </a:solidFill>
            <a:prstDash val="solid"/>
            <a:round/>
            <a:headEnd type="triangle" w="med" len="med"/>
            <a:tailEnd type="triangle" w="med" len="med"/>
          </a:ln>
        </p:spPr>
      </p:cxnSp>
      <p:sp>
        <p:nvSpPr>
          <p:cNvPr id="1991" name="Google Shape;1991;p92"/>
          <p:cNvSpPr txBox="1"/>
          <p:nvPr>
            <p:ph type="body" idx="1"/>
          </p:nvPr>
        </p:nvSpPr>
        <p:spPr>
          <a:xfrm flipH="1">
            <a:off x="4183571" y="1271500"/>
            <a:ext cx="5397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 m</a:t>
            </a:r>
            <a:endParaRPr sz="1600"/>
          </a:p>
        </p:txBody>
      </p:sp>
      <p:cxnSp>
        <p:nvCxnSpPr>
          <p:cNvPr id="1992" name="Google Shape;1992;p92"/>
          <p:cNvCxnSpPr/>
          <p:nvPr/>
        </p:nvCxnSpPr>
        <p:spPr>
          <a:xfrm rot="10800000">
            <a:off x="792938" y="3056286"/>
            <a:ext cx="1782300" cy="0"/>
          </a:xfrm>
          <a:prstGeom prst="straightConnector1">
            <a:avLst/>
          </a:prstGeom>
          <a:noFill/>
          <a:ln w="28575" cap="flat" cmpd="sng">
            <a:solidFill>
              <a:schemeClr val="dk1"/>
            </a:solidFill>
            <a:prstDash val="solid"/>
            <a:round/>
            <a:headEnd type="triangle" w="med" len="med"/>
            <a:tailEnd type="triangle" w="med" len="med"/>
          </a:ln>
        </p:spPr>
      </p:cxnSp>
      <p:sp>
        <p:nvSpPr>
          <p:cNvPr id="1993" name="Google Shape;1993;p92"/>
          <p:cNvSpPr txBox="1"/>
          <p:nvPr>
            <p:ph type="body" idx="1"/>
          </p:nvPr>
        </p:nvSpPr>
        <p:spPr>
          <a:xfrm flipH="1">
            <a:off x="1511417" y="3052211"/>
            <a:ext cx="6348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 m</a:t>
            </a:r>
            <a:endParaRPr sz="1600"/>
          </a:p>
        </p:txBody>
      </p:sp>
      <p:cxnSp>
        <p:nvCxnSpPr>
          <p:cNvPr id="1994" name="Google Shape;1994;p92"/>
          <p:cNvCxnSpPr/>
          <p:nvPr/>
        </p:nvCxnSpPr>
        <p:spPr>
          <a:xfrm rot="10800000">
            <a:off x="3917145" y="3056275"/>
            <a:ext cx="1096800" cy="0"/>
          </a:xfrm>
          <a:prstGeom prst="straightConnector1">
            <a:avLst/>
          </a:prstGeom>
          <a:noFill/>
          <a:ln w="28575" cap="flat" cmpd="sng">
            <a:solidFill>
              <a:schemeClr val="dk1"/>
            </a:solidFill>
            <a:prstDash val="solid"/>
            <a:round/>
            <a:headEnd type="triangle" w="med" len="med"/>
            <a:tailEnd type="triangle" w="med" len="med"/>
          </a:ln>
        </p:spPr>
      </p:cxnSp>
      <p:sp>
        <p:nvSpPr>
          <p:cNvPr id="1995" name="Google Shape;1995;p92"/>
          <p:cNvSpPr txBox="1"/>
          <p:nvPr>
            <p:ph type="body" idx="1"/>
          </p:nvPr>
        </p:nvSpPr>
        <p:spPr>
          <a:xfrm flipH="1">
            <a:off x="4283132" y="3052200"/>
            <a:ext cx="390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 m</a:t>
            </a:r>
            <a:endParaRPr sz="1600"/>
          </a:p>
        </p:txBody>
      </p:sp>
      <p:cxnSp>
        <p:nvCxnSpPr>
          <p:cNvPr id="1996" name="Google Shape;1996;p92"/>
          <p:cNvCxnSpPr/>
          <p:nvPr/>
        </p:nvCxnSpPr>
        <p:spPr>
          <a:xfrm rot="10800000">
            <a:off x="2357339" y="1664600"/>
            <a:ext cx="336600" cy="1289100"/>
          </a:xfrm>
          <a:prstGeom prst="straightConnector1">
            <a:avLst/>
          </a:prstGeom>
          <a:noFill/>
          <a:ln w="28575" cap="flat" cmpd="sng">
            <a:solidFill>
              <a:schemeClr val="dk1"/>
            </a:solidFill>
            <a:prstDash val="solid"/>
            <a:round/>
            <a:headEnd type="triangle" w="med" len="med"/>
            <a:tailEnd type="triangle" w="med" len="med"/>
          </a:ln>
        </p:spPr>
      </p:cxnSp>
      <p:sp>
        <p:nvSpPr>
          <p:cNvPr id="1997" name="Google Shape;1997;p92"/>
          <p:cNvSpPr txBox="1"/>
          <p:nvPr>
            <p:ph type="body" idx="1"/>
          </p:nvPr>
        </p:nvSpPr>
        <p:spPr>
          <a:xfrm flipH="1">
            <a:off x="2502047" y="19854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m</a:t>
            </a:r>
            <a:endParaRPr sz="1600"/>
          </a:p>
        </p:txBody>
      </p:sp>
      <p:cxnSp>
        <p:nvCxnSpPr>
          <p:cNvPr id="1998" name="Google Shape;1998;p92"/>
          <p:cNvCxnSpPr/>
          <p:nvPr/>
        </p:nvCxnSpPr>
        <p:spPr>
          <a:xfrm rot="10800000">
            <a:off x="3432990" y="1664600"/>
            <a:ext cx="336600" cy="1289100"/>
          </a:xfrm>
          <a:prstGeom prst="straightConnector1">
            <a:avLst/>
          </a:prstGeom>
          <a:noFill/>
          <a:ln w="28575" cap="flat" cmpd="sng">
            <a:solidFill>
              <a:schemeClr val="dk1"/>
            </a:solidFill>
            <a:prstDash val="solid"/>
            <a:round/>
            <a:headEnd type="triangle" w="med" len="med"/>
            <a:tailEnd type="triangle" w="med" len="med"/>
          </a:ln>
        </p:spPr>
      </p:cxnSp>
      <p:cxnSp>
        <p:nvCxnSpPr>
          <p:cNvPr id="1999" name="Google Shape;1999;p92"/>
          <p:cNvCxnSpPr/>
          <p:nvPr/>
        </p:nvCxnSpPr>
        <p:spPr>
          <a:xfrm rot="10800000" flipH="1">
            <a:off x="680939" y="1664600"/>
            <a:ext cx="336600" cy="1289100"/>
          </a:xfrm>
          <a:prstGeom prst="straightConnector1">
            <a:avLst/>
          </a:prstGeom>
          <a:noFill/>
          <a:ln w="28575" cap="flat" cmpd="sng">
            <a:solidFill>
              <a:schemeClr val="dk1"/>
            </a:solidFill>
            <a:prstDash val="solid"/>
            <a:round/>
            <a:headEnd type="triangle" w="med" len="med"/>
            <a:tailEnd type="triangle" w="med" len="med"/>
          </a:ln>
        </p:spPr>
      </p:cxnSp>
      <p:sp>
        <p:nvSpPr>
          <p:cNvPr id="2000" name="Google Shape;2000;p92"/>
          <p:cNvSpPr txBox="1"/>
          <p:nvPr>
            <p:ph type="body" idx="1"/>
          </p:nvPr>
        </p:nvSpPr>
        <p:spPr>
          <a:xfrm flipH="1">
            <a:off x="501605" y="19854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m</a:t>
            </a:r>
            <a:endParaRPr sz="1600"/>
          </a:p>
        </p:txBody>
      </p:sp>
      <p:cxnSp>
        <p:nvCxnSpPr>
          <p:cNvPr id="2001" name="Google Shape;2001;p92"/>
          <p:cNvCxnSpPr/>
          <p:nvPr/>
        </p:nvCxnSpPr>
        <p:spPr>
          <a:xfrm rot="10800000" flipH="1">
            <a:off x="5100539" y="1664600"/>
            <a:ext cx="336600" cy="1289100"/>
          </a:xfrm>
          <a:prstGeom prst="straightConnector1">
            <a:avLst/>
          </a:prstGeom>
          <a:noFill/>
          <a:ln w="28575" cap="flat" cmpd="sng">
            <a:solidFill>
              <a:schemeClr val="dk1"/>
            </a:solidFill>
            <a:prstDash val="solid"/>
            <a:round/>
            <a:headEnd type="triangle" w="med" len="med"/>
            <a:tailEnd type="triangle" w="med" len="med"/>
          </a:ln>
        </p:spPr>
      </p:cxnSp>
      <p:sp>
        <p:nvSpPr>
          <p:cNvPr id="2002" name="Google Shape;2002;p92"/>
          <p:cNvSpPr txBox="1"/>
          <p:nvPr>
            <p:ph type="body" idx="1"/>
          </p:nvPr>
        </p:nvSpPr>
        <p:spPr>
          <a:xfrm flipH="1">
            <a:off x="5302205" y="22902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m</a:t>
            </a:r>
            <a:endParaRPr sz="1600"/>
          </a:p>
        </p:txBody>
      </p:sp>
      <p:sp>
        <p:nvSpPr>
          <p:cNvPr id="2003" name="Google Shape;2003;p92"/>
          <p:cNvSpPr txBox="1"/>
          <p:nvPr>
            <p:ph type="body" idx="1"/>
          </p:nvPr>
        </p:nvSpPr>
        <p:spPr>
          <a:xfrm flipH="1">
            <a:off x="3226332" y="2290200"/>
            <a:ext cx="433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m</a:t>
            </a:r>
            <a:endParaRPr sz="1600"/>
          </a:p>
        </p:txBody>
      </p:sp>
      <p:sp>
        <p:nvSpPr>
          <p:cNvPr id="2004" name="Google Shape;2004;p92"/>
          <p:cNvSpPr txBox="1"/>
          <p:nvPr>
            <p:ph type="body" idx="1"/>
          </p:nvPr>
        </p:nvSpPr>
        <p:spPr>
          <a:xfrm>
            <a:off x="6193600" y="2616275"/>
            <a:ext cx="2357100" cy="357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Marka waa isku qaab (congruent).</a:t>
            </a:r>
            <a:r>
              <a:rPr lang="en-GB" sz="1100">
                <a:solidFill>
                  <a:schemeClr val="accent5"/>
                </a:solidFill>
                <a:latin typeface="Lexend"/>
              </a:rPr>
              <a:t/>
            </a:r>
            <a:r>
              <a:rPr lang="en-GB" sz="1100">
                <a:latin typeface="Lexend"/>
              </a:rPr>
              <a:t/>
            </a:r>
            <a:endParaRPr sz="1600"/>
          </a:p>
        </p:txBody>
      </p:sp>
      <p:sp>
        <p:nvSpPr>
          <p:cNvPr id="2005" name="Google Shape;2005;p92"/>
          <p:cNvSpPr/>
          <p:nvPr/>
        </p:nvSpPr>
        <p:spPr>
          <a:xfrm>
            <a:off x="2969825" y="4053230"/>
            <a:ext cx="336600" cy="426600"/>
          </a:xfrm>
          <a:prstGeom prst="arc">
            <a:avLst>
              <a:gd name="adj1" fmla="val 18041158"/>
              <a:gd name="adj2" fmla="val 3613075"/>
            </a:avLst>
          </a:prstGeom>
          <a:noFill/>
          <a:ln w="28575" cap="flat" cmpd="sng">
            <a:solidFill>
              <a:schemeClr val="accent5"/>
            </a:solidFill>
            <a:prstDash val="solid"/>
            <a:round/>
            <a:headEnd type="none" w="sm" len="sm"/>
            <a:tailEnd type="triangl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06" name="Google Shape;2006;p92"/>
          <p:cNvSpPr txBox="1"/>
          <p:nvPr>
            <p:ph type="body" idx="1"/>
          </p:nvPr>
        </p:nvSpPr>
        <p:spPr>
          <a:xfrm flipH="1">
            <a:off x="3323080" y="4057426"/>
            <a:ext cx="336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5"/>
                </a:solidFill>
                <a:latin typeface="Lexend"/>
              </a:rPr>
              <a:t>× 1</a:t>
            </a:r>
            <a:endParaRPr sz="1600">
              <a:solidFill>
                <a:schemeClr val="accent5"/>
              </a:solidFill>
            </a:endParaRPr>
          </a:p>
        </p:txBody>
      </p:sp>
      <p:sp>
        <p:nvSpPr>
          <p:cNvPr id="2007" name="Google Shape;2007;p92"/>
          <p:cNvSpPr/>
          <p:nvPr/>
        </p:nvSpPr>
        <p:spPr>
          <a:xfrm>
            <a:off x="3655625" y="4053230"/>
            <a:ext cx="336600" cy="426600"/>
          </a:xfrm>
          <a:prstGeom prst="arc">
            <a:avLst>
              <a:gd name="adj1" fmla="val 18041158"/>
              <a:gd name="adj2" fmla="val 3613075"/>
            </a:avLst>
          </a:prstGeom>
          <a:noFill/>
          <a:ln w="28575" cap="flat" cmpd="sng">
            <a:solidFill>
              <a:schemeClr val="accent5"/>
            </a:solidFill>
            <a:prstDash val="solid"/>
            <a:round/>
            <a:headEnd type="none" w="sm" len="sm"/>
            <a:tailEnd type="triangl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08" name="Google Shape;2008;p92"/>
          <p:cNvSpPr txBox="1"/>
          <p:nvPr>
            <p:ph type="body" idx="1"/>
          </p:nvPr>
        </p:nvSpPr>
        <p:spPr>
          <a:xfrm flipH="1">
            <a:off x="4008880" y="4057426"/>
            <a:ext cx="336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5"/>
                </a:solidFill>
                <a:latin typeface="Lexend"/>
              </a:rPr>
              <a:t>× 1</a:t>
            </a:r>
            <a:endParaRPr sz="1600">
              <a:solidFill>
                <a:schemeClr val="accent5"/>
              </a:solidFill>
            </a:endParaRPr>
          </a:p>
        </p:txBody>
      </p:sp>
      <p:sp>
        <p:nvSpPr>
          <p:cNvPr id="2009" name="Google Shape;2009;p92"/>
          <p:cNvSpPr/>
          <p:nvPr/>
        </p:nvSpPr>
        <p:spPr>
          <a:xfrm>
            <a:off x="4505998" y="4053230"/>
            <a:ext cx="336600" cy="426600"/>
          </a:xfrm>
          <a:prstGeom prst="arc">
            <a:avLst>
              <a:gd name="adj1" fmla="val 18041158"/>
              <a:gd name="adj2" fmla="val 3613075"/>
            </a:avLst>
          </a:prstGeom>
          <a:noFill/>
          <a:ln w="28575" cap="flat" cmpd="sng">
            <a:solidFill>
              <a:schemeClr val="accent5"/>
            </a:solidFill>
            <a:prstDash val="solid"/>
            <a:round/>
            <a:headEnd type="none" w="sm" len="sm"/>
            <a:tailEnd type="triangl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10" name="Google Shape;2010;p92"/>
          <p:cNvSpPr txBox="1"/>
          <p:nvPr>
            <p:ph type="body" idx="1"/>
          </p:nvPr>
        </p:nvSpPr>
        <p:spPr>
          <a:xfrm flipH="1">
            <a:off x="4859252" y="4057426"/>
            <a:ext cx="336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5"/>
                </a:solidFill>
                <a:latin typeface="Lexend"/>
              </a:rPr>
              <a:t>× 1</a:t>
            </a:r>
            <a:endParaRPr sz="1600">
              <a:solidFill>
                <a:schemeClr val="accent5"/>
              </a:solidFill>
            </a:endParaRPr>
          </a:p>
        </p:txBody>
      </p:sp>
      <p:sp>
        <p:nvSpPr>
          <p:cNvPr id="2011" name="Google Shape;2011;p92"/>
          <p:cNvSpPr/>
          <p:nvPr/>
        </p:nvSpPr>
        <p:spPr>
          <a:xfrm>
            <a:off x="5179625" y="4053230"/>
            <a:ext cx="336600" cy="426600"/>
          </a:xfrm>
          <a:prstGeom prst="arc">
            <a:avLst>
              <a:gd name="adj1" fmla="val 18041158"/>
              <a:gd name="adj2" fmla="val 3613075"/>
            </a:avLst>
          </a:prstGeom>
          <a:noFill/>
          <a:ln w="28575" cap="flat" cmpd="sng">
            <a:solidFill>
              <a:schemeClr val="accent5"/>
            </a:solidFill>
            <a:prstDash val="solid"/>
            <a:round/>
            <a:headEnd type="none" w="sm" len="sm"/>
            <a:tailEnd type="triangl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12" name="Google Shape;2012;p92"/>
          <p:cNvSpPr txBox="1"/>
          <p:nvPr>
            <p:ph type="body" idx="1"/>
          </p:nvPr>
        </p:nvSpPr>
        <p:spPr>
          <a:xfrm flipH="1">
            <a:off x="5532880" y="4057426"/>
            <a:ext cx="336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5"/>
                </a:solidFill>
                <a:latin typeface="Lexend"/>
              </a:rPr>
              <a:t>× 1</a:t>
            </a:r>
            <a:endParaRPr sz="1600">
              <a:solidFill>
                <a:schemeClr val="accent5"/>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16" name="Shape 2016"/>
        <p:cNvGrpSpPr/>
        <p:nvPr/>
      </p:nvGrpSpPr>
      <p:grpSpPr>
        <a:xfrm>
          <a:off x="0" y="0"/>
          <a:ext cx="0" cy="0"/>
        </a:xfrm>
      </p:grpSpPr>
      <p:graphicFrame>
        <p:nvGraphicFramePr>
          <p:cNvPr id="2017" name="Google Shape;2017;p93"/>
          <p:cNvGraphicFramePr>
            <a:graphicFrameLocks noGrp="1"/>
          </p:cNvGraphicFramePr>
          <p:nvPr/>
        </p:nvGraphicFramePr>
        <p:xfrm>
          <a:off x="799355" y="3836747"/>
          <a:ext cx="3000000" cy="3000000"/>
        </p:xfrm>
        <a:graphic>
          <a:graphicData uri="http://schemas.openxmlformats.org/drawingml/2006/table">
            <a:tbl>
              <a:tblPr>
                <a:noFill/>
                <a:tableStyleId>{128EA2C3-3113-48B0-853A-994F52F9E5FD}</a:tableStyleId>
              </a:tblPr>
              <a:tblGrid>
                <a:gridCol w="2228825"/>
                <a:gridCol w="654425"/>
                <a:gridCol w="738350"/>
                <a:gridCol w="738350"/>
                <a:gridCol w="738350"/>
              </a:tblGrid>
              <a:tr h="3810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shape A dhererka (lengths)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shape B dhererka (lengths)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2018" name="Google Shape;2018;p93"/>
          <p:cNvSpPr txBox="1"/>
          <p:nvPr>
            <p:ph type="body" idx="1"/>
          </p:nvPr>
        </p:nvSpPr>
        <p:spPr>
          <a:xfrm>
            <a:off x="324000" y="759300"/>
            <a:ext cx="8496000" cy="38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Shax (table) ayaa loo isticmaali karaa in lagu hubiyo xiriirka isku dhufashada (multiplicative) ee dhererka (lengths).</a:t>
            </a:r>
            <a:endParaRPr sz="1800"/>
          </a:p>
        </p:txBody>
      </p:sp>
      <p:sp>
        <p:nvSpPr>
          <p:cNvPr id="2019" name="Google Shape;2019;p9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Hubinta isku ekaanshaha (similarity) iyo isku qaabnimo (congruence)</a:t>
            </a:r>
            <a:endParaRPr/>
          </a:p>
        </p:txBody>
      </p:sp>
      <p:sp>
        <p:nvSpPr>
          <p:cNvPr id="2020" name="Google Shape;2020;p93"/>
          <p:cNvSpPr txBox="1"/>
          <p:nvPr>
            <p:ph type="body" idx="1"/>
          </p:nvPr>
        </p:nvSpPr>
        <p:spPr>
          <a:xfrm flipH="1">
            <a:off x="3783314" y="4338742"/>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a:t>
            </a:r>
            <a:endParaRPr sz="1600"/>
          </a:p>
        </p:txBody>
      </p:sp>
      <p:sp>
        <p:nvSpPr>
          <p:cNvPr id="2021" name="Google Shape;2021;p93"/>
          <p:cNvSpPr txBox="1"/>
          <p:nvPr>
            <p:ph type="body" idx="1"/>
          </p:nvPr>
        </p:nvSpPr>
        <p:spPr>
          <a:xfrm flipH="1">
            <a:off x="4545333" y="4338739"/>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a:t>
            </a:r>
            <a:endParaRPr sz="1600"/>
          </a:p>
        </p:txBody>
      </p:sp>
      <p:sp>
        <p:nvSpPr>
          <p:cNvPr id="2022" name="Google Shape;2022;p93"/>
          <p:cNvSpPr txBox="1"/>
          <p:nvPr>
            <p:ph type="body" idx="1"/>
          </p:nvPr>
        </p:nvSpPr>
        <p:spPr>
          <a:xfrm flipH="1">
            <a:off x="5297692" y="4338742"/>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a:t>
            </a:r>
            <a:endParaRPr sz="1600"/>
          </a:p>
        </p:txBody>
      </p:sp>
      <p:sp>
        <p:nvSpPr>
          <p:cNvPr id="2023" name="Google Shape;2023;p93"/>
          <p:cNvSpPr txBox="1"/>
          <p:nvPr>
            <p:ph type="body" idx="1"/>
          </p:nvPr>
        </p:nvSpPr>
        <p:spPr>
          <a:xfrm flipH="1">
            <a:off x="3783314" y="3928879"/>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4</a:t>
            </a:r>
            <a:endParaRPr sz="1600"/>
          </a:p>
        </p:txBody>
      </p:sp>
      <p:sp>
        <p:nvSpPr>
          <p:cNvPr id="2024" name="Google Shape;2024;p93"/>
          <p:cNvSpPr txBox="1"/>
          <p:nvPr>
            <p:ph type="body" idx="1"/>
          </p:nvPr>
        </p:nvSpPr>
        <p:spPr>
          <a:xfrm flipH="1">
            <a:off x="4545333" y="3928875"/>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5</a:t>
            </a:r>
            <a:endParaRPr sz="1600"/>
          </a:p>
        </p:txBody>
      </p:sp>
      <p:sp>
        <p:nvSpPr>
          <p:cNvPr id="2025" name="Google Shape;2025;p93"/>
          <p:cNvSpPr txBox="1"/>
          <p:nvPr>
            <p:ph type="body" idx="1"/>
          </p:nvPr>
        </p:nvSpPr>
        <p:spPr>
          <a:xfrm flipH="1">
            <a:off x="5297692" y="3928879"/>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4</a:t>
            </a:r>
            <a:endParaRPr sz="1600"/>
          </a:p>
        </p:txBody>
      </p:sp>
      <p:sp>
        <p:nvSpPr>
          <p:cNvPr id="2026" name="Google Shape;2026;p93"/>
          <p:cNvSpPr txBox="1"/>
          <p:nvPr>
            <p:ph type="body" idx="1"/>
          </p:nvPr>
        </p:nvSpPr>
        <p:spPr>
          <a:xfrm flipH="1">
            <a:off x="3097514" y="4338742"/>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a:t>
            </a:r>
            <a:endParaRPr sz="1600"/>
          </a:p>
        </p:txBody>
      </p:sp>
      <p:sp>
        <p:nvSpPr>
          <p:cNvPr id="2027" name="Google Shape;2027;p93"/>
          <p:cNvSpPr txBox="1"/>
          <p:nvPr>
            <p:ph type="body" idx="1"/>
          </p:nvPr>
        </p:nvSpPr>
        <p:spPr>
          <a:xfrm flipH="1">
            <a:off x="3097514" y="3938500"/>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3</a:t>
            </a:r>
            <a:endParaRPr sz="1600"/>
          </a:p>
        </p:txBody>
      </p:sp>
      <p:graphicFrame>
        <p:nvGraphicFramePr>
          <p:cNvPr id="2028" name="Google Shape;2028;p93"/>
          <p:cNvGraphicFramePr>
            <a:graphicFrameLocks noGrp="1"/>
          </p:cNvGraphicFramePr>
          <p:nvPr/>
        </p:nvGraphicFramePr>
        <p:xfrm>
          <a:off x="800100" y="3409950"/>
          <a:ext cx="3000000" cy="3000000"/>
        </p:xfrm>
        <a:graphic>
          <a:graphicData uri="http://schemas.openxmlformats.org/drawingml/2006/table">
            <a:tbl>
              <a:tblPr>
                <a:noFill/>
                <a:tableStyleId>{128EA2C3-3113-48B0-853A-994F52F9E5FD}</a:tableStyleId>
              </a:tblPr>
              <a:tblGrid>
                <a:gridCol w="1723325"/>
                <a:gridCol w="750225"/>
                <a:gridCol w="750225"/>
                <a:gridCol w="750225"/>
                <a:gridCol w="750225"/>
              </a:tblGrid>
              <a:tr h="2085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2029" name="Google Shape;2029;p93"/>
          <p:cNvSpPr txBox="1"/>
          <p:nvPr/>
        </p:nvSpPr>
        <p:spPr>
          <a:xfrm>
            <a:off x="7792082" y="408911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Isra</a:t>
            </a:r>
            <a:endParaRPr sz="1600">
              <a:latin typeface="Lexend"/>
              <a:ea typeface="Lexend"/>
              <a:cs typeface="Lexend"/>
              <a:sym typeface="Lexend"/>
            </a:endParaRPr>
          </a:p>
        </p:txBody>
      </p:sp>
      <p:pic>
        <p:nvPicPr>
          <p:cNvPr id="2030" name="Google Shape;2030;p93"/>
          <p:cNvPicPr preferRelativeResize="0"/>
          <p:nvPr/>
        </p:nvPicPr>
        <p:blipFill>
          <a:blip r:embed="rId6">
            <a:alphaModFix/>
          </a:blip>
          <a:stretch>
            <a:fillRect/>
          </a:stretch>
        </p:blipFill>
        <p:spPr>
          <a:xfrm>
            <a:off x="7812212" y="3279869"/>
            <a:ext cx="845025" cy="817762"/>
          </a:xfrm>
          <a:prstGeom prst="rect">
            <a:avLst/>
          </a:prstGeom>
          <a:noFill/>
          <a:ln>
            <a:noFill/>
          </a:ln>
        </p:spPr>
      </p:pic>
      <p:sp>
        <p:nvSpPr>
          <p:cNvPr id="2031" name="Google Shape;2031;p93"/>
          <p:cNvSpPr/>
          <p:nvPr/>
        </p:nvSpPr>
        <p:spPr>
          <a:xfrm>
            <a:off x="1043190" y="1803146"/>
            <a:ext cx="1304100" cy="9780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32" name="Google Shape;2032;p93"/>
          <p:cNvSpPr/>
          <p:nvPr/>
        </p:nvSpPr>
        <p:spPr>
          <a:xfrm>
            <a:off x="904733" y="2634199"/>
            <a:ext cx="295200" cy="2952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33" name="Google Shape;2033;p93"/>
          <p:cNvSpPr/>
          <p:nvPr/>
        </p:nvSpPr>
        <p:spPr>
          <a:xfrm>
            <a:off x="1145371" y="1654151"/>
            <a:ext cx="295200" cy="2952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34" name="Google Shape;2034;p93"/>
          <p:cNvSpPr/>
          <p:nvPr/>
        </p:nvSpPr>
        <p:spPr>
          <a:xfrm flipH="1">
            <a:off x="2188745" y="2634199"/>
            <a:ext cx="295200" cy="2952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35" name="Google Shape;2035;p93"/>
          <p:cNvSpPr/>
          <p:nvPr/>
        </p:nvSpPr>
        <p:spPr>
          <a:xfrm flipH="1">
            <a:off x="1948107" y="1654151"/>
            <a:ext cx="295200" cy="2952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36" name="Google Shape;2036;p93"/>
          <p:cNvSpPr txBox="1"/>
          <p:nvPr>
            <p:ph type="body" idx="1"/>
          </p:nvPr>
        </p:nvSpPr>
        <p:spPr>
          <a:xfrm>
            <a:off x="1177477" y="2542600"/>
            <a:ext cx="390600" cy="184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2037" name="Google Shape;2037;p93"/>
          <p:cNvSpPr txBox="1"/>
          <p:nvPr>
            <p:ph type="body" idx="1"/>
          </p:nvPr>
        </p:nvSpPr>
        <p:spPr>
          <a:xfrm>
            <a:off x="1919772" y="2542600"/>
            <a:ext cx="388800" cy="184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2038" name="Google Shape;2038;p93"/>
          <p:cNvSpPr txBox="1"/>
          <p:nvPr>
            <p:ph type="body" idx="1"/>
          </p:nvPr>
        </p:nvSpPr>
        <p:spPr>
          <a:xfrm>
            <a:off x="1705368" y="1922052"/>
            <a:ext cx="482100" cy="184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2039" name="Google Shape;2039;p93"/>
          <p:cNvSpPr txBox="1"/>
          <p:nvPr>
            <p:ph type="body" idx="1"/>
          </p:nvPr>
        </p:nvSpPr>
        <p:spPr>
          <a:xfrm>
            <a:off x="1225173" y="1922052"/>
            <a:ext cx="482100" cy="184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2040" name="Google Shape;2040;p93"/>
          <p:cNvSpPr txBox="1"/>
          <p:nvPr>
            <p:ph type="body" idx="1"/>
          </p:nvPr>
        </p:nvSpPr>
        <p:spPr>
          <a:xfrm>
            <a:off x="1607338" y="2225130"/>
            <a:ext cx="194700" cy="184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A</a:t>
            </a:r>
            <a:endParaRPr sz="1600"/>
          </a:p>
        </p:txBody>
      </p:sp>
      <p:sp>
        <p:nvSpPr>
          <p:cNvPr id="2041" name="Google Shape;2041;p93"/>
          <p:cNvSpPr/>
          <p:nvPr/>
        </p:nvSpPr>
        <p:spPr>
          <a:xfrm rot="10800000">
            <a:off x="3590096" y="1554821"/>
            <a:ext cx="1816500" cy="1362300"/>
          </a:xfrm>
          <a:prstGeom prst="trapezoid">
            <a:avLst>
              <a:gd name="adj" fmla="val 25000"/>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42" name="Google Shape;2042;p93"/>
          <p:cNvSpPr/>
          <p:nvPr/>
        </p:nvSpPr>
        <p:spPr>
          <a:xfrm rot="10800000">
            <a:off x="5188140" y="1348319"/>
            <a:ext cx="411300" cy="4113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43" name="Google Shape;2043;p93"/>
          <p:cNvSpPr/>
          <p:nvPr/>
        </p:nvSpPr>
        <p:spPr>
          <a:xfrm rot="10800000">
            <a:off x="4852976" y="2713345"/>
            <a:ext cx="411300" cy="4113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44" name="Google Shape;2044;p93"/>
          <p:cNvSpPr/>
          <p:nvPr/>
        </p:nvSpPr>
        <p:spPr>
          <a:xfrm rot="10800000" flipH="1">
            <a:off x="3399898" y="1348319"/>
            <a:ext cx="411300" cy="411300"/>
          </a:xfrm>
          <a:prstGeom prst="arc">
            <a:avLst>
              <a:gd name="adj1" fmla="val 16907101"/>
              <a:gd name="adj2" fmla="val 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45" name="Google Shape;2045;p93"/>
          <p:cNvSpPr/>
          <p:nvPr/>
        </p:nvSpPr>
        <p:spPr>
          <a:xfrm rot="10800000" flipH="1">
            <a:off x="3735062" y="2713345"/>
            <a:ext cx="411300" cy="411300"/>
          </a:xfrm>
          <a:prstGeom prst="arc">
            <a:avLst>
              <a:gd name="adj1" fmla="val 191574"/>
              <a:gd name="adj2" fmla="val 622156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46" name="Google Shape;2046;p93"/>
          <p:cNvSpPr txBox="1"/>
          <p:nvPr>
            <p:ph type="body" idx="1"/>
          </p:nvPr>
        </p:nvSpPr>
        <p:spPr>
          <a:xfrm>
            <a:off x="3779770" y="1698958"/>
            <a:ext cx="411300" cy="25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2047" name="Google Shape;2047;p93"/>
          <p:cNvSpPr txBox="1"/>
          <p:nvPr>
            <p:ph type="body" idx="1"/>
          </p:nvPr>
        </p:nvSpPr>
        <p:spPr>
          <a:xfrm>
            <a:off x="4944042" y="1698958"/>
            <a:ext cx="411300" cy="25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2048" name="Google Shape;2048;p93"/>
          <p:cNvSpPr txBox="1"/>
          <p:nvPr>
            <p:ph type="body" idx="1"/>
          </p:nvPr>
        </p:nvSpPr>
        <p:spPr>
          <a:xfrm>
            <a:off x="4615518" y="2477115"/>
            <a:ext cx="570900" cy="25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2049" name="Google Shape;2049;p93"/>
          <p:cNvSpPr txBox="1"/>
          <p:nvPr>
            <p:ph type="body" idx="1"/>
          </p:nvPr>
        </p:nvSpPr>
        <p:spPr>
          <a:xfrm>
            <a:off x="3926610" y="2477115"/>
            <a:ext cx="570900" cy="25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2050" name="Google Shape;2050;p93"/>
          <p:cNvSpPr txBox="1"/>
          <p:nvPr>
            <p:ph type="body" idx="1"/>
          </p:nvPr>
        </p:nvSpPr>
        <p:spPr>
          <a:xfrm>
            <a:off x="4378494" y="1982320"/>
            <a:ext cx="271500" cy="25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t>
            </a:r>
            <a:endParaRPr sz="1600"/>
          </a:p>
        </p:txBody>
      </p:sp>
      <p:sp>
        <p:nvSpPr>
          <p:cNvPr id="2051" name="Google Shape;2051;p93"/>
          <p:cNvSpPr txBox="1"/>
          <p:nvPr>
            <p:ph type="body" idx="1"/>
          </p:nvPr>
        </p:nvSpPr>
        <p:spPr>
          <a:xfrm>
            <a:off x="2702217"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2052" name="Google Shape;2052;p93"/>
          <p:cNvSpPr txBox="1"/>
          <p:nvPr>
            <p:ph type="body" idx="1"/>
          </p:nvPr>
        </p:nvSpPr>
        <p:spPr>
          <a:xfrm>
            <a:off x="3435353"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100°</a:t>
            </a:r>
            <a:endParaRPr sz="1600"/>
          </a:p>
        </p:txBody>
      </p:sp>
      <p:sp>
        <p:nvSpPr>
          <p:cNvPr id="2053" name="Google Shape;2053;p93"/>
          <p:cNvSpPr txBox="1"/>
          <p:nvPr>
            <p:ph type="body" idx="1"/>
          </p:nvPr>
        </p:nvSpPr>
        <p:spPr>
          <a:xfrm>
            <a:off x="4197353"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sp>
        <p:nvSpPr>
          <p:cNvPr id="2054" name="Google Shape;2054;p93"/>
          <p:cNvSpPr txBox="1"/>
          <p:nvPr>
            <p:ph type="body" idx="1"/>
          </p:nvPr>
        </p:nvSpPr>
        <p:spPr>
          <a:xfrm>
            <a:off x="4912017" y="3508470"/>
            <a:ext cx="474000" cy="25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80°</a:t>
            </a:r>
            <a:endParaRPr sz="1600"/>
          </a:p>
        </p:txBody>
      </p:sp>
      <p:pic>
        <p:nvPicPr>
          <p:cNvPr id="2055" name="Google Shape;2055;p93"/>
          <p:cNvPicPr preferRelativeResize="0"/>
          <p:nvPr/>
        </p:nvPicPr>
        <p:blipFill>
          <a:blip r:embed="rId4">
            <a:alphaModFix/>
          </a:blip>
          <a:stretch>
            <a:fillRect/>
          </a:stretch>
        </p:blipFill>
        <p:spPr>
          <a:xfrm flipH="1">
            <a:off x="5964051" y="1217700"/>
            <a:ext cx="2713324" cy="2022300"/>
          </a:xfrm>
          <a:prstGeom prst="rect">
            <a:avLst/>
          </a:prstGeom>
          <a:noFill/>
          <a:ln>
            <a:noFill/>
          </a:ln>
        </p:spPr>
      </p:pic>
      <p:sp>
        <p:nvSpPr>
          <p:cNvPr id="2056" name="Google Shape;2056;p93"/>
          <p:cNvSpPr txBox="1"/>
          <p:nvPr>
            <p:ph type="body" idx="1"/>
          </p:nvPr>
        </p:nvSpPr>
        <p:spPr>
          <a:xfrm>
            <a:off x="6117400" y="1292000"/>
            <a:ext cx="2540700" cy="1041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Xaaladdan, dhammaan dhererka (lengths) ee shape B waa labanlaab dhererka (lengths) u dhigma ee shape A.</a:t>
            </a:r>
            <a:endParaRPr sz="1600"/>
          </a:p>
        </p:txBody>
      </p:sp>
      <p:cxnSp>
        <p:nvCxnSpPr>
          <p:cNvPr id="2057" name="Google Shape;2057;p93"/>
          <p:cNvCxnSpPr/>
          <p:nvPr/>
        </p:nvCxnSpPr>
        <p:spPr>
          <a:xfrm rot="10800000">
            <a:off x="1282836" y="1698847"/>
            <a:ext cx="833100" cy="0"/>
          </a:xfrm>
          <a:prstGeom prst="straightConnector1">
            <a:avLst/>
          </a:prstGeom>
          <a:noFill/>
          <a:ln w="28575" cap="flat" cmpd="sng">
            <a:solidFill>
              <a:schemeClr val="dk1"/>
            </a:solidFill>
            <a:prstDash val="solid"/>
            <a:round/>
            <a:headEnd type="triangle" w="med" len="med"/>
            <a:tailEnd type="triangle" w="med" len="med"/>
          </a:ln>
        </p:spPr>
      </p:cxnSp>
      <p:sp>
        <p:nvSpPr>
          <p:cNvPr id="2058" name="Google Shape;2058;p93"/>
          <p:cNvSpPr txBox="1"/>
          <p:nvPr>
            <p:ph type="body" idx="1"/>
          </p:nvPr>
        </p:nvSpPr>
        <p:spPr>
          <a:xfrm flipH="1">
            <a:off x="1536234" y="1464289"/>
            <a:ext cx="433200" cy="184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3 m</a:t>
            </a:r>
            <a:endParaRPr sz="1600"/>
          </a:p>
        </p:txBody>
      </p:sp>
      <p:cxnSp>
        <p:nvCxnSpPr>
          <p:cNvPr id="2059" name="Google Shape;2059;p93"/>
          <p:cNvCxnSpPr/>
          <p:nvPr/>
        </p:nvCxnSpPr>
        <p:spPr>
          <a:xfrm rot="10800000">
            <a:off x="3604193" y="1410533"/>
            <a:ext cx="1797000" cy="0"/>
          </a:xfrm>
          <a:prstGeom prst="straightConnector1">
            <a:avLst/>
          </a:prstGeom>
          <a:noFill/>
          <a:ln w="28575" cap="flat" cmpd="sng">
            <a:solidFill>
              <a:schemeClr val="dk1"/>
            </a:solidFill>
            <a:prstDash val="solid"/>
            <a:round/>
            <a:headEnd type="triangle" w="med" len="med"/>
            <a:tailEnd type="triangle" w="med" len="med"/>
          </a:ln>
        </p:spPr>
      </p:cxnSp>
      <p:sp>
        <p:nvSpPr>
          <p:cNvPr id="2060" name="Google Shape;2060;p93"/>
          <p:cNvSpPr txBox="1"/>
          <p:nvPr>
            <p:ph type="body" idx="1"/>
          </p:nvPr>
        </p:nvSpPr>
        <p:spPr>
          <a:xfrm flipH="1">
            <a:off x="4239127" y="1154190"/>
            <a:ext cx="570900" cy="25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10 m</a:t>
            </a:r>
            <a:endParaRPr sz="1600"/>
          </a:p>
        </p:txBody>
      </p:sp>
      <p:cxnSp>
        <p:nvCxnSpPr>
          <p:cNvPr id="2061" name="Google Shape;2061;p93"/>
          <p:cNvCxnSpPr/>
          <p:nvPr/>
        </p:nvCxnSpPr>
        <p:spPr>
          <a:xfrm rot="10800000">
            <a:off x="1015349" y="2870491"/>
            <a:ext cx="1353900" cy="0"/>
          </a:xfrm>
          <a:prstGeom prst="straightConnector1">
            <a:avLst/>
          </a:prstGeom>
          <a:noFill/>
          <a:ln w="28575" cap="flat" cmpd="sng">
            <a:solidFill>
              <a:schemeClr val="dk1"/>
            </a:solidFill>
            <a:prstDash val="solid"/>
            <a:round/>
            <a:headEnd type="triangle" w="med" len="med"/>
            <a:tailEnd type="triangle" w="med" len="med"/>
          </a:ln>
        </p:spPr>
      </p:cxnSp>
      <p:sp>
        <p:nvSpPr>
          <p:cNvPr id="2062" name="Google Shape;2062;p93"/>
          <p:cNvSpPr txBox="1"/>
          <p:nvPr>
            <p:ph type="body" idx="1"/>
          </p:nvPr>
        </p:nvSpPr>
        <p:spPr>
          <a:xfrm flipH="1">
            <a:off x="1510758" y="2867396"/>
            <a:ext cx="482100" cy="184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5 m</a:t>
            </a:r>
            <a:endParaRPr sz="1600"/>
          </a:p>
        </p:txBody>
      </p:sp>
      <p:cxnSp>
        <p:nvCxnSpPr>
          <p:cNvPr id="2063" name="Google Shape;2063;p93"/>
          <p:cNvCxnSpPr/>
          <p:nvPr/>
        </p:nvCxnSpPr>
        <p:spPr>
          <a:xfrm rot="10800000">
            <a:off x="3957149" y="3042410"/>
            <a:ext cx="1160400" cy="0"/>
          </a:xfrm>
          <a:prstGeom prst="straightConnector1">
            <a:avLst/>
          </a:prstGeom>
          <a:noFill/>
          <a:ln w="28575" cap="flat" cmpd="sng">
            <a:solidFill>
              <a:schemeClr val="dk1"/>
            </a:solidFill>
            <a:prstDash val="solid"/>
            <a:round/>
            <a:headEnd type="triangle" w="med" len="med"/>
            <a:tailEnd type="triangle" w="med" len="med"/>
          </a:ln>
        </p:spPr>
      </p:cxnSp>
      <p:sp>
        <p:nvSpPr>
          <p:cNvPr id="2064" name="Google Shape;2064;p93"/>
          <p:cNvSpPr txBox="1"/>
          <p:nvPr>
            <p:ph type="body" idx="1"/>
          </p:nvPr>
        </p:nvSpPr>
        <p:spPr>
          <a:xfrm flipH="1">
            <a:off x="4344517" y="3038098"/>
            <a:ext cx="413100" cy="25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6 m</a:t>
            </a:r>
            <a:endParaRPr sz="1600"/>
          </a:p>
        </p:txBody>
      </p:sp>
      <p:cxnSp>
        <p:nvCxnSpPr>
          <p:cNvPr id="2065" name="Google Shape;2065;p93"/>
          <p:cNvCxnSpPr/>
          <p:nvPr/>
        </p:nvCxnSpPr>
        <p:spPr>
          <a:xfrm rot="10800000">
            <a:off x="2203812" y="1813368"/>
            <a:ext cx="255600" cy="979200"/>
          </a:xfrm>
          <a:prstGeom prst="straightConnector1">
            <a:avLst/>
          </a:prstGeom>
          <a:noFill/>
          <a:ln w="28575" cap="flat" cmpd="sng">
            <a:solidFill>
              <a:schemeClr val="dk1"/>
            </a:solidFill>
            <a:prstDash val="solid"/>
            <a:round/>
            <a:headEnd type="triangle" w="med" len="med"/>
            <a:tailEnd type="triangle" w="med" len="med"/>
          </a:ln>
        </p:spPr>
      </p:cxnSp>
      <p:sp>
        <p:nvSpPr>
          <p:cNvPr id="2066" name="Google Shape;2066;p93"/>
          <p:cNvSpPr txBox="1"/>
          <p:nvPr>
            <p:ph type="body" idx="1"/>
          </p:nvPr>
        </p:nvSpPr>
        <p:spPr>
          <a:xfrm flipH="1">
            <a:off x="2342461" y="2057075"/>
            <a:ext cx="433200" cy="184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4 m</a:t>
            </a:r>
            <a:endParaRPr sz="1600"/>
          </a:p>
        </p:txBody>
      </p:sp>
      <p:cxnSp>
        <p:nvCxnSpPr>
          <p:cNvPr id="2067" name="Google Shape;2067;p93"/>
          <p:cNvCxnSpPr/>
          <p:nvPr/>
        </p:nvCxnSpPr>
        <p:spPr>
          <a:xfrm rot="10800000">
            <a:off x="3444970" y="1570089"/>
            <a:ext cx="356100" cy="1363800"/>
          </a:xfrm>
          <a:prstGeom prst="straightConnector1">
            <a:avLst/>
          </a:prstGeom>
          <a:noFill/>
          <a:ln w="28575" cap="flat" cmpd="sng">
            <a:solidFill>
              <a:schemeClr val="dk1"/>
            </a:solidFill>
            <a:prstDash val="solid"/>
            <a:round/>
            <a:headEnd type="triangle" w="med" len="med"/>
            <a:tailEnd type="triangle" w="med" len="med"/>
          </a:ln>
        </p:spPr>
      </p:cxnSp>
      <p:cxnSp>
        <p:nvCxnSpPr>
          <p:cNvPr id="2068" name="Google Shape;2068;p93"/>
          <p:cNvCxnSpPr/>
          <p:nvPr/>
        </p:nvCxnSpPr>
        <p:spPr>
          <a:xfrm rot="10800000" flipH="1">
            <a:off x="930363" y="1813368"/>
            <a:ext cx="255600" cy="979200"/>
          </a:xfrm>
          <a:prstGeom prst="straightConnector1">
            <a:avLst/>
          </a:prstGeom>
          <a:noFill/>
          <a:ln w="28575" cap="flat" cmpd="sng">
            <a:solidFill>
              <a:schemeClr val="dk1"/>
            </a:solidFill>
            <a:prstDash val="solid"/>
            <a:round/>
            <a:headEnd type="triangle" w="med" len="med"/>
            <a:tailEnd type="triangle" w="med" len="med"/>
          </a:ln>
        </p:spPr>
      </p:cxnSp>
      <p:sp>
        <p:nvSpPr>
          <p:cNvPr id="2069" name="Google Shape;2069;p93"/>
          <p:cNvSpPr txBox="1"/>
          <p:nvPr>
            <p:ph type="body" idx="1"/>
          </p:nvPr>
        </p:nvSpPr>
        <p:spPr>
          <a:xfrm flipH="1">
            <a:off x="690001" y="2057075"/>
            <a:ext cx="433200" cy="184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4 m</a:t>
            </a:r>
            <a:endParaRPr sz="1600"/>
          </a:p>
        </p:txBody>
      </p:sp>
      <p:cxnSp>
        <p:nvCxnSpPr>
          <p:cNvPr id="2070" name="Google Shape;2070;p93"/>
          <p:cNvCxnSpPr/>
          <p:nvPr/>
        </p:nvCxnSpPr>
        <p:spPr>
          <a:xfrm rot="10800000" flipH="1">
            <a:off x="5209161" y="1570089"/>
            <a:ext cx="356100" cy="1363800"/>
          </a:xfrm>
          <a:prstGeom prst="straightConnector1">
            <a:avLst/>
          </a:prstGeom>
          <a:noFill/>
          <a:ln w="28575" cap="flat" cmpd="sng">
            <a:solidFill>
              <a:schemeClr val="dk1"/>
            </a:solidFill>
            <a:prstDash val="solid"/>
            <a:round/>
            <a:headEnd type="triangle" w="med" len="med"/>
            <a:tailEnd type="triangle" w="med" len="med"/>
          </a:ln>
        </p:spPr>
      </p:cxnSp>
      <p:sp>
        <p:nvSpPr>
          <p:cNvPr id="2071" name="Google Shape;2071;p93"/>
          <p:cNvSpPr txBox="1"/>
          <p:nvPr>
            <p:ph type="body" idx="1"/>
          </p:nvPr>
        </p:nvSpPr>
        <p:spPr>
          <a:xfrm flipH="1">
            <a:off x="5422425" y="2231933"/>
            <a:ext cx="458400" cy="25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m</a:t>
            </a:r>
            <a:endParaRPr sz="1600"/>
          </a:p>
        </p:txBody>
      </p:sp>
      <p:sp>
        <p:nvSpPr>
          <p:cNvPr id="2072" name="Google Shape;2072;p93"/>
          <p:cNvSpPr txBox="1"/>
          <p:nvPr>
            <p:ph type="body" idx="1"/>
          </p:nvPr>
        </p:nvSpPr>
        <p:spPr>
          <a:xfrm flipH="1">
            <a:off x="3226233" y="2231933"/>
            <a:ext cx="458400" cy="25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8 m</a:t>
            </a:r>
            <a:endParaRPr sz="1600"/>
          </a:p>
        </p:txBody>
      </p:sp>
      <p:sp>
        <p:nvSpPr>
          <p:cNvPr id="2073" name="Google Shape;2073;p93"/>
          <p:cNvSpPr txBox="1"/>
          <p:nvPr>
            <p:ph type="body" idx="1"/>
          </p:nvPr>
        </p:nvSpPr>
        <p:spPr>
          <a:xfrm>
            <a:off x="6104400" y="2477492"/>
            <a:ext cx="2203500" cy="336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Marka waa isku ekaansho (similar).</a:t>
            </a:r>
            <a:r>
              <a:rPr lang="en-GB" sz="1100">
                <a:solidFill>
                  <a:schemeClr val="accent5"/>
                </a:solidFill>
                <a:latin typeface="Lexend"/>
              </a:rPr>
              <a:t/>
            </a:r>
            <a:r>
              <a:rPr lang="en-GB" sz="1100">
                <a:latin typeface="Lexend"/>
              </a:rPr>
              <a:t/>
            </a:r>
            <a:endParaRPr sz="1600"/>
          </a:p>
        </p:txBody>
      </p:sp>
      <p:sp>
        <p:nvSpPr>
          <p:cNvPr id="2074" name="Google Shape;2074;p93"/>
          <p:cNvSpPr/>
          <p:nvPr/>
        </p:nvSpPr>
        <p:spPr>
          <a:xfrm>
            <a:off x="2969825" y="4053230"/>
            <a:ext cx="336600" cy="426600"/>
          </a:xfrm>
          <a:prstGeom prst="arc">
            <a:avLst>
              <a:gd name="adj1" fmla="val 18041158"/>
              <a:gd name="adj2" fmla="val 3613075"/>
            </a:avLst>
          </a:prstGeom>
          <a:noFill/>
          <a:ln w="28575" cap="flat" cmpd="sng">
            <a:solidFill>
              <a:schemeClr val="accent5"/>
            </a:solidFill>
            <a:prstDash val="solid"/>
            <a:round/>
            <a:headEnd type="none" w="sm" len="sm"/>
            <a:tailEnd type="triangl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75" name="Google Shape;2075;p93"/>
          <p:cNvSpPr txBox="1"/>
          <p:nvPr>
            <p:ph type="body" idx="1"/>
          </p:nvPr>
        </p:nvSpPr>
        <p:spPr>
          <a:xfrm flipH="1">
            <a:off x="3323080" y="4057426"/>
            <a:ext cx="336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5"/>
                </a:solidFill>
                <a:latin typeface="Lexend"/>
              </a:rPr>
              <a:t>× 2</a:t>
            </a:r>
            <a:endParaRPr sz="1600">
              <a:solidFill>
                <a:schemeClr val="accent5"/>
              </a:solidFill>
            </a:endParaRPr>
          </a:p>
        </p:txBody>
      </p:sp>
      <p:sp>
        <p:nvSpPr>
          <p:cNvPr id="2076" name="Google Shape;2076;p93"/>
          <p:cNvSpPr/>
          <p:nvPr/>
        </p:nvSpPr>
        <p:spPr>
          <a:xfrm>
            <a:off x="3655625" y="4053230"/>
            <a:ext cx="336600" cy="426600"/>
          </a:xfrm>
          <a:prstGeom prst="arc">
            <a:avLst>
              <a:gd name="adj1" fmla="val 18041158"/>
              <a:gd name="adj2" fmla="val 3613075"/>
            </a:avLst>
          </a:prstGeom>
          <a:noFill/>
          <a:ln w="28575" cap="flat" cmpd="sng">
            <a:solidFill>
              <a:schemeClr val="accent5"/>
            </a:solidFill>
            <a:prstDash val="solid"/>
            <a:round/>
            <a:headEnd type="none" w="sm" len="sm"/>
            <a:tailEnd type="triangl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77" name="Google Shape;2077;p93"/>
          <p:cNvSpPr txBox="1"/>
          <p:nvPr>
            <p:ph type="body" idx="1"/>
          </p:nvPr>
        </p:nvSpPr>
        <p:spPr>
          <a:xfrm flipH="1">
            <a:off x="4008880" y="4057426"/>
            <a:ext cx="336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5"/>
                </a:solidFill>
                <a:latin typeface="Lexend"/>
              </a:rPr>
              <a:t>× 2</a:t>
            </a:r>
            <a:endParaRPr sz="1600">
              <a:solidFill>
                <a:schemeClr val="accent5"/>
              </a:solidFill>
            </a:endParaRPr>
          </a:p>
        </p:txBody>
      </p:sp>
      <p:sp>
        <p:nvSpPr>
          <p:cNvPr id="2078" name="Google Shape;2078;p93"/>
          <p:cNvSpPr/>
          <p:nvPr/>
        </p:nvSpPr>
        <p:spPr>
          <a:xfrm>
            <a:off x="4505998" y="4053230"/>
            <a:ext cx="336600" cy="426600"/>
          </a:xfrm>
          <a:prstGeom prst="arc">
            <a:avLst>
              <a:gd name="adj1" fmla="val 18041158"/>
              <a:gd name="adj2" fmla="val 3613075"/>
            </a:avLst>
          </a:prstGeom>
          <a:noFill/>
          <a:ln w="28575" cap="flat" cmpd="sng">
            <a:solidFill>
              <a:schemeClr val="accent5"/>
            </a:solidFill>
            <a:prstDash val="solid"/>
            <a:round/>
            <a:headEnd type="none" w="sm" len="sm"/>
            <a:tailEnd type="triangl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79" name="Google Shape;2079;p93"/>
          <p:cNvSpPr txBox="1"/>
          <p:nvPr>
            <p:ph type="body" idx="1"/>
          </p:nvPr>
        </p:nvSpPr>
        <p:spPr>
          <a:xfrm flipH="1">
            <a:off x="4859252" y="4057426"/>
            <a:ext cx="336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5"/>
                </a:solidFill>
                <a:latin typeface="Lexend"/>
              </a:rPr>
              <a:t>× 2</a:t>
            </a:r>
            <a:endParaRPr sz="1600">
              <a:solidFill>
                <a:schemeClr val="accent5"/>
              </a:solidFill>
            </a:endParaRPr>
          </a:p>
        </p:txBody>
      </p:sp>
      <p:sp>
        <p:nvSpPr>
          <p:cNvPr id="2080" name="Google Shape;2080;p93"/>
          <p:cNvSpPr/>
          <p:nvPr/>
        </p:nvSpPr>
        <p:spPr>
          <a:xfrm>
            <a:off x="5179625" y="4053230"/>
            <a:ext cx="336600" cy="426600"/>
          </a:xfrm>
          <a:prstGeom prst="arc">
            <a:avLst>
              <a:gd name="adj1" fmla="val 18041158"/>
              <a:gd name="adj2" fmla="val 3613075"/>
            </a:avLst>
          </a:prstGeom>
          <a:noFill/>
          <a:ln w="28575" cap="flat" cmpd="sng">
            <a:solidFill>
              <a:schemeClr val="accent5"/>
            </a:solidFill>
            <a:prstDash val="solid"/>
            <a:round/>
            <a:headEnd type="none" w="sm" len="sm"/>
            <a:tailEnd type="triangl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81" name="Google Shape;2081;p93"/>
          <p:cNvSpPr txBox="1"/>
          <p:nvPr>
            <p:ph type="body" idx="1"/>
          </p:nvPr>
        </p:nvSpPr>
        <p:spPr>
          <a:xfrm flipH="1">
            <a:off x="5532880" y="4057426"/>
            <a:ext cx="3366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solidFill>
                  <a:schemeClr val="accent5"/>
                </a:solidFill>
                <a:latin typeface="Lexend"/>
              </a:rPr>
              <a:t>× 2</a:t>
            </a:r>
            <a:endParaRPr sz="1600">
              <a:solidFill>
                <a:schemeClr val="accent5"/>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7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85" name="Shape 2085"/>
        <p:cNvGrpSpPr/>
        <p:nvPr/>
      </p:nvGrpSpPr>
      <p:grpSpPr>
        <a:xfrm>
          <a:off x="0" y="0"/>
          <a:ext cx="0" cy="0"/>
        </a:xfrm>
      </p:grpSpPr>
      <p:sp>
        <p:nvSpPr>
          <p:cNvPr id="2086" name="Google Shape;2086;p94"/>
          <p:cNvSpPr txBox="1"/>
          <p:nvPr>
            <p:ph type="body" idx="1"/>
          </p:nvPr>
        </p:nvSpPr>
        <p:spPr>
          <a:xfrm>
            <a:off x="324000" y="759300"/>
            <a:ext cx="8237700" cy="51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Waa maxay qiimaha (value) x?</a:t>
            </a:r>
            <a:r>
              <a:rPr lang="en-GB" sz="1800" i="1">
                <a:latin typeface="Lexend"/>
                <a:ea typeface="Times New Roman"/>
                <a:cs typeface="Times New Roman"/>
                <a:sym typeface="Times New Roman"/>
              </a:rPr>
              <a:t/>
            </a:r>
            <a:r>
              <a:rPr lang="en-GB">
                <a:latin typeface="Lexend"/>
              </a:rPr>
              <a:t/>
            </a:r>
            <a:endParaRPr/>
          </a:p>
        </p:txBody>
      </p:sp>
      <p:sp>
        <p:nvSpPr>
          <p:cNvPr id="2087" name="Google Shape;2087;p9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Hubinta isku ekaanshaha (similarity) iyo isku qaabnimo (congruence)</a:t>
            </a:r>
            <a:endParaRPr/>
          </a:p>
        </p:txBody>
      </p:sp>
      <p:sp>
        <p:nvSpPr>
          <p:cNvPr id="2088" name="Google Shape;2088;p94"/>
          <p:cNvSpPr/>
          <p:nvPr/>
        </p:nvSpPr>
        <p:spPr>
          <a:xfrm>
            <a:off x="569700" y="1737300"/>
            <a:ext cx="2727268" cy="2323618"/>
          </a:xfrm>
          <a:custGeom>
            <a:rect l="l" t="t" r="r" b="b"/>
            <a:pathLst>
              <a:path w="144319" h="122959" extrusionOk="0">
                <a:moveTo>
                  <a:pt x="44739" y="23091"/>
                </a:moveTo>
                <a:lnTo>
                  <a:pt x="144319" y="0"/>
                </a:lnTo>
                <a:lnTo>
                  <a:pt x="108528" y="122959"/>
                </a:lnTo>
                <a:lnTo>
                  <a:pt x="0" y="86014"/>
                </a:lnTo>
                <a:close/>
              </a:path>
            </a:pathLst>
          </a:custGeom>
          <a:noFill/>
          <a:ln w="38100" cap="flat" cmpd="sng">
            <a:solidFill>
              <a:schemeClr val="dk1"/>
            </a:solidFill>
            <a:prstDash val="solid"/>
            <a:round/>
            <a:headEnd type="none" w="med" len="med"/>
            <a:tailEnd type="none" w="med" len="med"/>
          </a:ln>
        </p:spPr>
        <p:txBody>
          <a:bodyPr wrap="square">
            <a:normAutofit/>
          </a:bodyPr>
          <a:lstStyle/>
          <a:p/>
        </p:txBody>
      </p:sp>
      <p:sp>
        <p:nvSpPr>
          <p:cNvPr id="2089" name="Google Shape;2089;p94"/>
          <p:cNvSpPr/>
          <p:nvPr/>
        </p:nvSpPr>
        <p:spPr>
          <a:xfrm>
            <a:off x="314410" y="3092813"/>
            <a:ext cx="517800" cy="517800"/>
          </a:xfrm>
          <a:prstGeom prst="arc">
            <a:avLst>
              <a:gd name="adj1" fmla="val 18442307"/>
              <a:gd name="adj2" fmla="val 1333123"/>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90" name="Google Shape;2090;p94"/>
          <p:cNvSpPr/>
          <p:nvPr/>
        </p:nvSpPr>
        <p:spPr>
          <a:xfrm>
            <a:off x="1195700" y="1998300"/>
            <a:ext cx="399300" cy="399300"/>
          </a:xfrm>
          <a:prstGeom prst="arc">
            <a:avLst>
              <a:gd name="adj1" fmla="val 20725825"/>
              <a:gd name="adj2" fmla="val 7461734"/>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91" name="Google Shape;2091;p94"/>
          <p:cNvSpPr/>
          <p:nvPr/>
        </p:nvSpPr>
        <p:spPr>
          <a:xfrm>
            <a:off x="3073640" y="1546512"/>
            <a:ext cx="399300" cy="399300"/>
          </a:xfrm>
          <a:prstGeom prst="arc">
            <a:avLst>
              <a:gd name="adj1" fmla="val 5827948"/>
              <a:gd name="adj2" fmla="val 9940851"/>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92" name="Google Shape;2092;p94"/>
          <p:cNvSpPr/>
          <p:nvPr/>
        </p:nvSpPr>
        <p:spPr>
          <a:xfrm>
            <a:off x="2404076" y="3843336"/>
            <a:ext cx="399300" cy="399300"/>
          </a:xfrm>
          <a:prstGeom prst="arc">
            <a:avLst>
              <a:gd name="adj1" fmla="val 11692633"/>
              <a:gd name="adj2" fmla="val 17767655"/>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93" name="Google Shape;2093;p94"/>
          <p:cNvSpPr txBox="1"/>
          <p:nvPr>
            <p:ph type="body" idx="1"/>
          </p:nvPr>
        </p:nvSpPr>
        <p:spPr>
          <a:xfrm>
            <a:off x="1443750" y="2330189"/>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138°</a:t>
            </a:r>
            <a:endParaRPr sz="1900"/>
          </a:p>
        </p:txBody>
      </p:sp>
      <p:sp>
        <p:nvSpPr>
          <p:cNvPr id="2094" name="Google Shape;2094;p94"/>
          <p:cNvSpPr txBox="1"/>
          <p:nvPr>
            <p:ph type="body" idx="1"/>
          </p:nvPr>
        </p:nvSpPr>
        <p:spPr>
          <a:xfrm>
            <a:off x="2662950" y="1872989"/>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61°</a:t>
            </a:r>
            <a:endParaRPr sz="1900"/>
          </a:p>
        </p:txBody>
      </p:sp>
      <p:sp>
        <p:nvSpPr>
          <p:cNvPr id="2095" name="Google Shape;2095;p94"/>
          <p:cNvSpPr txBox="1"/>
          <p:nvPr>
            <p:ph type="body" idx="1"/>
          </p:nvPr>
        </p:nvSpPr>
        <p:spPr>
          <a:xfrm>
            <a:off x="2303550" y="3559000"/>
            <a:ext cx="517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87°</a:t>
            </a:r>
            <a:endParaRPr sz="1900"/>
          </a:p>
        </p:txBody>
      </p:sp>
      <p:sp>
        <p:nvSpPr>
          <p:cNvPr id="2096" name="Google Shape;2096;p94"/>
          <p:cNvSpPr txBox="1"/>
          <p:nvPr>
            <p:ph type="body" idx="1"/>
          </p:nvPr>
        </p:nvSpPr>
        <p:spPr>
          <a:xfrm>
            <a:off x="834150" y="3101810"/>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74°</a:t>
            </a:r>
            <a:endParaRPr sz="1900"/>
          </a:p>
        </p:txBody>
      </p:sp>
      <p:cxnSp>
        <p:nvCxnSpPr>
          <p:cNvPr id="2097" name="Google Shape;2097;p94"/>
          <p:cNvCxnSpPr/>
          <p:nvPr/>
        </p:nvCxnSpPr>
        <p:spPr>
          <a:xfrm rot="10800000" flipH="1">
            <a:off x="1382758" y="1606790"/>
            <a:ext cx="1837800" cy="432900"/>
          </a:xfrm>
          <a:prstGeom prst="straightConnector1">
            <a:avLst/>
          </a:prstGeom>
          <a:noFill/>
          <a:ln w="28575" cap="flat" cmpd="sng">
            <a:solidFill>
              <a:schemeClr val="dk1"/>
            </a:solidFill>
            <a:prstDash val="solid"/>
            <a:round/>
            <a:headEnd type="triangle" w="med" len="med"/>
            <a:tailEnd type="triangle" w="med" len="med"/>
          </a:ln>
        </p:spPr>
      </p:cxnSp>
      <p:cxnSp>
        <p:nvCxnSpPr>
          <p:cNvPr id="2098" name="Google Shape;2098;p94"/>
          <p:cNvCxnSpPr/>
          <p:nvPr/>
        </p:nvCxnSpPr>
        <p:spPr>
          <a:xfrm rot="10800000" flipH="1">
            <a:off x="2816323" y="1759200"/>
            <a:ext cx="624000" cy="2320200"/>
          </a:xfrm>
          <a:prstGeom prst="straightConnector1">
            <a:avLst/>
          </a:prstGeom>
          <a:noFill/>
          <a:ln w="28575" cap="flat" cmpd="sng">
            <a:solidFill>
              <a:schemeClr val="dk1"/>
            </a:solidFill>
            <a:prstDash val="solid"/>
            <a:round/>
            <a:headEnd type="triangle" w="med" len="med"/>
            <a:tailEnd type="triangle" w="med" len="med"/>
          </a:ln>
        </p:spPr>
      </p:cxnSp>
      <p:cxnSp>
        <p:nvCxnSpPr>
          <p:cNvPr id="2099" name="Google Shape;2099;p94"/>
          <p:cNvCxnSpPr/>
          <p:nvPr/>
        </p:nvCxnSpPr>
        <p:spPr>
          <a:xfrm rot="10800000" flipH="1">
            <a:off x="439886" y="2140286"/>
            <a:ext cx="827700" cy="1159800"/>
          </a:xfrm>
          <a:prstGeom prst="straightConnector1">
            <a:avLst/>
          </a:prstGeom>
          <a:noFill/>
          <a:ln w="28575" cap="flat" cmpd="sng">
            <a:solidFill>
              <a:schemeClr val="dk1"/>
            </a:solidFill>
            <a:prstDash val="solid"/>
            <a:round/>
            <a:headEnd type="triangle" w="med" len="med"/>
            <a:tailEnd type="triangle" w="med" len="med"/>
          </a:ln>
        </p:spPr>
      </p:cxnSp>
      <p:cxnSp>
        <p:nvCxnSpPr>
          <p:cNvPr id="2100" name="Google Shape;2100;p94"/>
          <p:cNvCxnSpPr/>
          <p:nvPr/>
        </p:nvCxnSpPr>
        <p:spPr>
          <a:xfrm>
            <a:off x="507225" y="3511750"/>
            <a:ext cx="2020500" cy="692700"/>
          </a:xfrm>
          <a:prstGeom prst="straightConnector1">
            <a:avLst/>
          </a:prstGeom>
          <a:noFill/>
          <a:ln w="28575" cap="flat" cmpd="sng">
            <a:solidFill>
              <a:schemeClr val="dk1"/>
            </a:solidFill>
            <a:prstDash val="solid"/>
            <a:round/>
            <a:headEnd type="triangle" w="med" len="med"/>
            <a:tailEnd type="triangle" w="med" len="med"/>
          </a:ln>
        </p:spPr>
      </p:cxnSp>
      <p:sp>
        <p:nvSpPr>
          <p:cNvPr id="2101" name="Google Shape;2101;p94"/>
          <p:cNvSpPr txBox="1"/>
          <p:nvPr>
            <p:ph type="body" idx="1"/>
          </p:nvPr>
        </p:nvSpPr>
        <p:spPr>
          <a:xfrm>
            <a:off x="1872856" y="1539325"/>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8 m</a:t>
            </a:r>
            <a:endParaRPr sz="1900"/>
          </a:p>
        </p:txBody>
      </p:sp>
      <p:sp>
        <p:nvSpPr>
          <p:cNvPr id="2102" name="Google Shape;2102;p94"/>
          <p:cNvSpPr txBox="1"/>
          <p:nvPr>
            <p:ph type="body" idx="1"/>
          </p:nvPr>
        </p:nvSpPr>
        <p:spPr>
          <a:xfrm>
            <a:off x="3168256" y="2758525"/>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10 m</a:t>
            </a:r>
            <a:endParaRPr sz="1900"/>
          </a:p>
        </p:txBody>
      </p:sp>
      <p:sp>
        <p:nvSpPr>
          <p:cNvPr id="2103" name="Google Shape;2103;p94"/>
          <p:cNvSpPr txBox="1"/>
          <p:nvPr>
            <p:ph type="body" idx="1"/>
          </p:nvPr>
        </p:nvSpPr>
        <p:spPr>
          <a:xfrm>
            <a:off x="1167814" y="3853419"/>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9 m</a:t>
            </a:r>
            <a:endParaRPr sz="1900"/>
          </a:p>
        </p:txBody>
      </p:sp>
      <p:sp>
        <p:nvSpPr>
          <p:cNvPr id="2104" name="Google Shape;2104;p94"/>
          <p:cNvSpPr txBox="1"/>
          <p:nvPr>
            <p:ph type="body" idx="1"/>
          </p:nvPr>
        </p:nvSpPr>
        <p:spPr>
          <a:xfrm>
            <a:off x="368098" y="2405619"/>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6 m</a:t>
            </a:r>
            <a:endParaRPr sz="1900"/>
          </a:p>
        </p:txBody>
      </p:sp>
      <p:graphicFrame>
        <p:nvGraphicFramePr>
          <p:cNvPr id="2105" name="Google Shape;2105;p94"/>
          <p:cNvGraphicFramePr>
            <a:graphicFrameLocks noGrp="1"/>
          </p:cNvGraphicFramePr>
          <p:nvPr/>
        </p:nvGraphicFramePr>
        <p:xfrm>
          <a:off x="3999755" y="2769947"/>
          <a:ext cx="3000000" cy="3000000"/>
        </p:xfrm>
        <a:graphic>
          <a:graphicData uri="http://schemas.openxmlformats.org/drawingml/2006/table">
            <a:tbl>
              <a:tblPr>
                <a:noFill/>
                <a:tableStyleId>{128EA2C3-3113-48B0-853A-994F52F9E5FD}</a:tableStyleId>
              </a:tblPr>
              <a:tblGrid>
                <a:gridCol w="2027925"/>
                <a:gridCol w="698075"/>
                <a:gridCol w="698075"/>
                <a:gridCol w="698075"/>
                <a:gridCol w="698075"/>
              </a:tblGrid>
              <a:tr h="381000">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dhererka (lengths)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2106" name="Google Shape;2106;p94"/>
          <p:cNvSpPr txBox="1"/>
          <p:nvPr>
            <p:ph type="body" idx="1"/>
          </p:nvPr>
        </p:nvSpPr>
        <p:spPr>
          <a:xfrm flipH="1">
            <a:off x="7593333" y="2833211"/>
            <a:ext cx="2565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i="1">
                <a:latin typeface="Lexend"/>
                <a:ea typeface="Times New Roman"/>
                <a:cs typeface="Times New Roman"/>
                <a:sym typeface="Times New Roman"/>
              </a:rPr>
              <a:t>x</a:t>
            </a:r>
            <a:endParaRPr sz="1800" i="1">
              <a:latin typeface="Times New Roman"/>
              <a:ea typeface="Times New Roman"/>
              <a:cs typeface="Times New Roman"/>
              <a:sym typeface="Times New Roman"/>
            </a:endParaRPr>
          </a:p>
        </p:txBody>
      </p:sp>
      <p:sp>
        <p:nvSpPr>
          <p:cNvPr id="2107" name="Google Shape;2107;p94"/>
          <p:cNvSpPr txBox="1"/>
          <p:nvPr>
            <p:ph type="body" idx="1"/>
          </p:nvPr>
        </p:nvSpPr>
        <p:spPr>
          <a:xfrm flipH="1">
            <a:off x="6145514" y="2871700"/>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a:t>
            </a:r>
            <a:endParaRPr sz="1600"/>
          </a:p>
        </p:txBody>
      </p:sp>
      <p:graphicFrame>
        <p:nvGraphicFramePr>
          <p:cNvPr id="2108" name="Google Shape;2108;p94"/>
          <p:cNvGraphicFramePr>
            <a:graphicFrameLocks noGrp="1"/>
          </p:cNvGraphicFramePr>
          <p:nvPr/>
        </p:nvGraphicFramePr>
        <p:xfrm>
          <a:off x="4000500" y="2343150"/>
          <a:ext cx="3000000" cy="3000000"/>
        </p:xfrm>
        <a:graphic>
          <a:graphicData uri="http://schemas.openxmlformats.org/drawingml/2006/table">
            <a:tbl>
              <a:tblPr>
                <a:noFill/>
                <a:tableStyleId>{128EA2C3-3113-48B0-853A-994F52F9E5FD}</a:tableStyleId>
              </a:tblPr>
              <a:tblGrid>
                <a:gridCol w="1640850"/>
                <a:gridCol w="714325"/>
                <a:gridCol w="714325"/>
                <a:gridCol w="714325"/>
                <a:gridCol w="714325"/>
              </a:tblGrid>
              <a:tr h="208500">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lnSpc>
                          <a:spcPct val="115000"/>
                        </a:lnSpc>
                        <a:spcBef>
                          <a:spcPct val="0"/>
                        </a:spcBef>
                        <a:spcAft>
                          <a:spcPts val="1000"/>
                        </a:spcAft>
                        <a:buClr>
                          <a:schemeClr val="dk1"/>
                        </a:buClr>
                        <a:buSzPts val="1100"/>
                        <a:buFont typeface="Arial"/>
                        <a:buNone/>
                      </a:pPr>
                      <a:r>
                        <a:rPr lang="en-GB" sz="1600">
                          <a:solidFill>
                            <a:schemeClr val="dk1"/>
                          </a:solidFill>
                          <a:latin typeface="Lexend"/>
                          <a:ea typeface="Lexend"/>
                          <a:cs typeface="Lexend"/>
                          <a:sym typeface="Lexend"/>
                        </a:rPr>
                        <a:t>138°</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lnSpc>
                          <a:spcPct val="115000"/>
                        </a:lnSpc>
                        <a:spcBef>
                          <a:spcPct val="0"/>
                        </a:spcBef>
                        <a:spcAft>
                          <a:spcPts val="1000"/>
                        </a:spcAft>
                        <a:buClr>
                          <a:schemeClr val="dk1"/>
                        </a:buClr>
                        <a:buSzPts val="1100"/>
                        <a:buFont typeface="Arial"/>
                        <a:buNone/>
                      </a:pPr>
                      <a:r>
                        <a:rPr lang="en-GB" sz="1600">
                          <a:solidFill>
                            <a:schemeClr val="dk1"/>
                          </a:solidFill>
                          <a:latin typeface="Lexend"/>
                          <a:ea typeface="Lexend"/>
                          <a:cs typeface="Lexend"/>
                          <a:sym typeface="Lexend"/>
                        </a:rPr>
                        <a:t>61°</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lnSpc>
                          <a:spcPct val="115000"/>
                        </a:lnSpc>
                        <a:spcBef>
                          <a:spcPct val="0"/>
                        </a:spcBef>
                        <a:spcAft>
                          <a:spcPts val="1000"/>
                        </a:spcAft>
                        <a:buClr>
                          <a:schemeClr val="dk1"/>
                        </a:buClr>
                        <a:buSzPts val="1100"/>
                        <a:buFont typeface="Arial"/>
                        <a:buNone/>
                      </a:pPr>
                      <a:r>
                        <a:rPr lang="en-GB" sz="1600">
                          <a:solidFill>
                            <a:schemeClr val="dk1"/>
                          </a:solidFill>
                          <a:latin typeface="Lexend"/>
                          <a:ea typeface="Lexend"/>
                          <a:cs typeface="Lexend"/>
                          <a:sym typeface="Lexend"/>
                        </a:rPr>
                        <a:t>87°</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lnSpc>
                          <a:spcPct val="115000"/>
                        </a:lnSpc>
                        <a:spcBef>
                          <a:spcPct val="0"/>
                        </a:spcBef>
                        <a:spcAft>
                          <a:spcPts val="1000"/>
                        </a:spcAft>
                        <a:buClr>
                          <a:schemeClr val="dk1"/>
                        </a:buClr>
                        <a:buSzPts val="1100"/>
                        <a:buFont typeface="Arial"/>
                        <a:buNone/>
                      </a:pPr>
                      <a:r>
                        <a:rPr lang="en-GB" sz="1600">
                          <a:solidFill>
                            <a:schemeClr val="dk1"/>
                          </a:solidFill>
                          <a:latin typeface="Lexend"/>
                          <a:ea typeface="Lexend"/>
                          <a:cs typeface="Lexend"/>
                          <a:sym typeface="Lexend"/>
                        </a:rPr>
                        <a:t>74°</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2109" name="Google Shape;2109;p94"/>
          <p:cNvSpPr txBox="1"/>
          <p:nvPr>
            <p:ph type="body" idx="1"/>
          </p:nvPr>
        </p:nvSpPr>
        <p:spPr>
          <a:xfrm flipH="1">
            <a:off x="5840725" y="3747600"/>
            <a:ext cx="990300" cy="495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i="1">
                <a:latin typeface="Lexend"/>
                <a:ea typeface="Times New Roman"/>
                <a:cs typeface="Times New Roman"/>
                <a:sym typeface="Times New Roman"/>
              </a:rPr>
              <a:t>x </a:t>
            </a:r>
            <a:r>
              <a:rPr lang="en-GB" sz="1100">
                <a:latin typeface="Kalam"/>
                <a:ea typeface="Kalam"/>
                <a:cs typeface="Kalam"/>
                <a:sym typeface="Kalam"/>
              </a:rPr>
              <a:t>= 9</a:t>
            </a:r>
            <a:endParaRPr sz="2400" i="1">
              <a:latin typeface="Kalam"/>
              <a:ea typeface="Kalam"/>
              <a:cs typeface="Kalam"/>
              <a:sym typeface="Kalam"/>
            </a:endParaRPr>
          </a:p>
        </p:txBody>
      </p:sp>
      <p:sp>
        <p:nvSpPr>
          <p:cNvPr id="2110" name="Google Shape;2110;p94"/>
          <p:cNvSpPr txBox="1"/>
          <p:nvPr>
            <p:ph type="body" idx="1"/>
          </p:nvPr>
        </p:nvSpPr>
        <p:spPr>
          <a:xfrm flipH="1">
            <a:off x="6831341" y="2852450"/>
            <a:ext cx="3993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10</a:t>
            </a:r>
            <a:endParaRPr sz="1800">
              <a:latin typeface="Kalam"/>
              <a:ea typeface="Kalam"/>
              <a:cs typeface="Kalam"/>
              <a:sym typeface="Kalam"/>
            </a:endParaRPr>
          </a:p>
        </p:txBody>
      </p:sp>
      <p:sp>
        <p:nvSpPr>
          <p:cNvPr id="2111" name="Google Shape;2111;p94"/>
          <p:cNvSpPr txBox="1"/>
          <p:nvPr>
            <p:ph type="body" idx="1"/>
          </p:nvPr>
        </p:nvSpPr>
        <p:spPr>
          <a:xfrm flipH="1">
            <a:off x="7564450" y="2852458"/>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9</a:t>
            </a:r>
            <a:endParaRPr sz="1800">
              <a:latin typeface="Kalam"/>
              <a:ea typeface="Kalam"/>
              <a:cs typeface="Kalam"/>
              <a:sym typeface="Kalam"/>
            </a:endParaRPr>
          </a:p>
        </p:txBody>
      </p:sp>
      <p:sp>
        <p:nvSpPr>
          <p:cNvPr id="2112" name="Google Shape;2112;p94"/>
          <p:cNvSpPr txBox="1"/>
          <p:nvPr>
            <p:ph type="body" idx="1"/>
          </p:nvPr>
        </p:nvSpPr>
        <p:spPr>
          <a:xfrm flipH="1">
            <a:off x="8251020" y="2852458"/>
            <a:ext cx="166200" cy="243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6</a:t>
            </a:r>
            <a:endParaRPr sz="18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0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10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1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16" name="Shape 2116"/>
        <p:cNvGrpSpPr/>
        <p:nvPr/>
      </p:nvGrpSpPr>
      <p:grpSpPr>
        <a:xfrm>
          <a:off x="0" y="0"/>
          <a:ext cx="0" cy="0"/>
        </a:xfrm>
      </p:grpSpPr>
      <p:sp>
        <p:nvSpPr>
          <p:cNvPr id="2117" name="Google Shape;2117;p95"/>
          <p:cNvSpPr txBox="1"/>
          <p:nvPr>
            <p:ph type="title"/>
          </p:nvPr>
        </p:nvSpPr>
        <p:spPr>
          <a:xfrm>
            <a:off x="324000" y="748763"/>
            <a:ext cx="8179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Qaababka A iyo B waa .</a:t>
            </a:r>
            <a:endParaRPr/>
          </a:p>
          <a:p>
            <a:pPr marL="0" lvl="0" indent="0" algn="l" rtl="0">
              <a:spcBef>
                <a:spcPct val="0"/>
              </a:spcBef>
              <a:spcAft>
                <a:spcPct val="0"/>
              </a:spcAft>
              <a:buNone/>
              <a:defRPr/>
            </a:pPr>
            <a:r>
              <a:rPr lang="en-GB" sz="1400">
                <a:latin typeface="Lexend"/>
              </a:rPr>
              <a:t>Buuxi meesha bannaan.</a:t>
            </a:r>
            <a:endParaRPr/>
          </a:p>
        </p:txBody>
      </p:sp>
      <p:sp>
        <p:nvSpPr>
          <p:cNvPr id="2118" name="Google Shape;2118;p95"/>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Hubinta isku ekaanshaha (similarity) iyo isku qaabnimo (congruence)</a:t>
            </a:r>
            <a:endParaRPr/>
          </a:p>
        </p:txBody>
      </p:sp>
      <p:sp>
        <p:nvSpPr>
          <p:cNvPr id="2119" name="Google Shape;2119;p95"/>
          <p:cNvSpPr txBox="1"/>
          <p:nvPr>
            <p:ph type="subTitle" idx="1"/>
          </p:nvPr>
        </p:nvSpPr>
        <p:spPr>
          <a:xfrm>
            <a:off x="1034425" y="1837775"/>
            <a:ext cx="3894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isku qaab (congruent)</a:t>
            </a:r>
            <a:endParaRPr/>
          </a:p>
        </p:txBody>
      </p:sp>
      <p:sp>
        <p:nvSpPr>
          <p:cNvPr id="2120" name="Google Shape;2120;p95"/>
          <p:cNvSpPr txBox="1"/>
          <p:nvPr>
            <p:ph type="subTitle" idx="3"/>
          </p:nvPr>
        </p:nvSpPr>
        <p:spPr>
          <a:xfrm>
            <a:off x="1034425" y="2794251"/>
            <a:ext cx="38946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isku ekaansho (similar)</a:t>
            </a:r>
            <a:endParaRPr/>
          </a:p>
        </p:txBody>
      </p:sp>
      <p:sp>
        <p:nvSpPr>
          <p:cNvPr id="2121" name="Google Shape;2121;p95"/>
          <p:cNvSpPr txBox="1"/>
          <p:nvPr>
            <p:ph type="subTitle" idx="4"/>
          </p:nvPr>
        </p:nvSpPr>
        <p:spPr>
          <a:xfrm>
            <a:off x="1034425" y="3766975"/>
            <a:ext cx="42252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midna isku mid (congruent) mana eka (similar)</a:t>
            </a:r>
            <a:endParaRPr/>
          </a:p>
        </p:txBody>
      </p:sp>
      <p:cxnSp>
        <p:nvCxnSpPr>
          <p:cNvPr id="2122" name="Google Shape;2122;p95"/>
          <p:cNvCxnSpPr/>
          <p:nvPr/>
        </p:nvCxnSpPr>
        <p:spPr>
          <a:xfrm>
            <a:off x="3550850" y="1054300"/>
            <a:ext cx="1708800" cy="0"/>
          </a:xfrm>
          <a:prstGeom prst="straightConnector1">
            <a:avLst/>
          </a:prstGeom>
          <a:noFill/>
          <a:ln w="38100" cap="flat" cmpd="sng">
            <a:solidFill>
              <a:schemeClr val="dk1"/>
            </a:solidFill>
            <a:prstDash val="solid"/>
            <a:round/>
            <a:headEnd type="none" w="med" len="med"/>
            <a:tailEnd type="none" w="med" len="med"/>
          </a:ln>
        </p:spPr>
      </p:cxnSp>
      <p:pic>
        <p:nvPicPr>
          <p:cNvPr id="2123" name="Google Shape;2123;p95"/>
          <p:cNvPicPr preferRelativeResize="0"/>
          <p:nvPr/>
        </p:nvPicPr>
        <p:blipFill>
          <a:blip r:embed="rId3">
            <a:alphaModFix/>
          </a:blip>
          <a:stretch>
            <a:fillRect/>
          </a:stretch>
        </p:blipFill>
        <p:spPr>
          <a:xfrm>
            <a:off x="2031783" y="2700000"/>
            <a:ext cx="396000" cy="419100"/>
          </a:xfrm>
          <a:prstGeom prst="rect">
            <a:avLst/>
          </a:prstGeom>
          <a:noFill/>
          <a:ln>
            <a:noFill/>
          </a:ln>
        </p:spPr>
      </p:pic>
      <p:graphicFrame>
        <p:nvGraphicFramePr>
          <p:cNvPr id="2124" name="Google Shape;2124;p95"/>
          <p:cNvGraphicFramePr>
            <a:graphicFrameLocks noGrp="1"/>
          </p:cNvGraphicFramePr>
          <p:nvPr/>
        </p:nvGraphicFramePr>
        <p:xfrm>
          <a:off x="3461005" y="2074526"/>
          <a:ext cx="3000000" cy="3000000"/>
        </p:xfrm>
        <a:graphic>
          <a:graphicData uri="http://schemas.openxmlformats.org/drawingml/2006/table">
            <a:tbl>
              <a:tblPr>
                <a:noFill/>
                <a:tableStyleId>{128EA2C3-3113-48B0-853A-994F52F9E5FD}</a:tableStyleId>
              </a:tblPr>
              <a:tblGrid>
                <a:gridCol w="2254575"/>
                <a:gridCol w="776100"/>
                <a:gridCol w="776100"/>
                <a:gridCol w="776100"/>
                <a:gridCol w="776100"/>
              </a:tblGrid>
              <a:tr h="381000">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dhererka qaabka A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8</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10</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9</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6</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graphicFrame>
        <p:nvGraphicFramePr>
          <p:cNvPr id="2125" name="Google Shape;2125;p95"/>
          <p:cNvGraphicFramePr>
            <a:graphicFrameLocks noGrp="1"/>
          </p:cNvGraphicFramePr>
          <p:nvPr/>
        </p:nvGraphicFramePr>
        <p:xfrm>
          <a:off x="3461712" y="1647729"/>
          <a:ext cx="3000000" cy="3000000"/>
        </p:xfrm>
        <a:graphic>
          <a:graphicData uri="http://schemas.openxmlformats.org/drawingml/2006/table">
            <a:tbl>
              <a:tblPr>
                <a:noFill/>
                <a:tableStyleId>{128EA2C3-3113-48B0-853A-994F52F9E5FD}</a:tableStyleId>
              </a:tblPr>
              <a:tblGrid>
                <a:gridCol w="1807700"/>
                <a:gridCol w="786950"/>
                <a:gridCol w="786950"/>
                <a:gridCol w="786950"/>
                <a:gridCol w="786950"/>
              </a:tblGrid>
              <a:tr h="208500">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lnSpc>
                          <a:spcPct val="115000"/>
                        </a:lnSpc>
                        <a:spcBef>
                          <a:spcPct val="0"/>
                        </a:spcBef>
                        <a:spcAft>
                          <a:spcPts val="1000"/>
                        </a:spcAft>
                        <a:buNone/>
                      </a:pPr>
                      <a:r>
                        <a:rPr lang="en-GB" sz="1600">
                          <a:solidFill>
                            <a:schemeClr val="dk1"/>
                          </a:solidFill>
                          <a:latin typeface="Lexend"/>
                          <a:ea typeface="Lexend"/>
                          <a:cs typeface="Lexend"/>
                          <a:sym typeface="Lexend"/>
                        </a:rPr>
                        <a:t>138°</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lnSpc>
                          <a:spcPct val="115000"/>
                        </a:lnSpc>
                        <a:spcBef>
                          <a:spcPct val="0"/>
                        </a:spcBef>
                        <a:spcAft>
                          <a:spcPts val="1000"/>
                        </a:spcAft>
                        <a:buNone/>
                      </a:pPr>
                      <a:r>
                        <a:rPr lang="en-GB" sz="1600">
                          <a:solidFill>
                            <a:schemeClr val="dk1"/>
                          </a:solidFill>
                          <a:latin typeface="Lexend"/>
                          <a:ea typeface="Lexend"/>
                          <a:cs typeface="Lexend"/>
                          <a:sym typeface="Lexend"/>
                        </a:rPr>
                        <a:t>61°</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lnSpc>
                          <a:spcPct val="115000"/>
                        </a:lnSpc>
                        <a:spcBef>
                          <a:spcPct val="0"/>
                        </a:spcBef>
                        <a:spcAft>
                          <a:spcPts val="1000"/>
                        </a:spcAft>
                        <a:buNone/>
                      </a:pPr>
                      <a:r>
                        <a:rPr lang="en-GB" sz="1600">
                          <a:solidFill>
                            <a:schemeClr val="dk1"/>
                          </a:solidFill>
                          <a:latin typeface="Lexend"/>
                          <a:ea typeface="Lexend"/>
                          <a:cs typeface="Lexend"/>
                          <a:sym typeface="Lexend"/>
                        </a:rPr>
                        <a:t>87°</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lnSpc>
                          <a:spcPct val="115000"/>
                        </a:lnSpc>
                        <a:spcBef>
                          <a:spcPct val="0"/>
                        </a:spcBef>
                        <a:spcAft>
                          <a:spcPts val="1000"/>
                        </a:spcAft>
                        <a:buNone/>
                      </a:pPr>
                      <a:r>
                        <a:rPr lang="en-GB" sz="1600">
                          <a:solidFill>
                            <a:schemeClr val="dk1"/>
                          </a:solidFill>
                          <a:latin typeface="Lexend"/>
                          <a:ea typeface="Lexend"/>
                          <a:cs typeface="Lexend"/>
                          <a:sym typeface="Lexend"/>
                        </a:rPr>
                        <a:t>74°</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graphicFrame>
        <p:nvGraphicFramePr>
          <p:cNvPr id="2126" name="Google Shape;2126;p95"/>
          <p:cNvGraphicFramePr>
            <a:graphicFrameLocks noGrp="1"/>
          </p:cNvGraphicFramePr>
          <p:nvPr/>
        </p:nvGraphicFramePr>
        <p:xfrm>
          <a:off x="3460980" y="2493241"/>
          <a:ext cx="3000000" cy="3000000"/>
        </p:xfrm>
        <a:graphic>
          <a:graphicData uri="http://schemas.openxmlformats.org/drawingml/2006/table">
            <a:tbl>
              <a:tblPr>
                <a:noFill/>
                <a:tableStyleId>{128EA2C3-3113-48B0-853A-994F52F9E5FD}</a:tableStyleId>
              </a:tblPr>
              <a:tblGrid>
                <a:gridCol w="2254600"/>
                <a:gridCol w="776100"/>
                <a:gridCol w="776100"/>
                <a:gridCol w="776100"/>
                <a:gridCol w="776100"/>
              </a:tblGrid>
              <a:tr h="381000">
                <a:tc>
                  <a:txBody>
                    <a:bodyPr vert="horz" wrap="square"/>
                    <a:lstStyle/>
                    <a:p>
                      <a:pPr marL="0" lvl="0" indent="0" algn="l" rtl="0">
                        <a:spcBef>
                          <a:spcPct val="0"/>
                        </a:spcBef>
                        <a:spcAft>
                          <a:spcPct val="0"/>
                        </a:spcAft>
                        <a:buClr>
                          <a:schemeClr val="dk1"/>
                        </a:buClr>
                        <a:buSzPts val="1100"/>
                        <a:buFont typeface="Arial"/>
                        <a:buNone/>
                      </a:pPr>
                      <a:r>
                        <a:rPr lang="en-GB" sz="1600">
                          <a:solidFill>
                            <a:schemeClr val="lt1"/>
                          </a:solidFill>
                          <a:latin typeface="Lexend"/>
                          <a:ea typeface="Lexend"/>
                          <a:cs typeface="Lexend"/>
                          <a:sym typeface="Lexend"/>
                        </a:rPr>
                        <a:t>dhererka qaabka B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24</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30</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27</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18</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30" name="Shape 2130"/>
        <p:cNvGrpSpPr/>
        <p:nvPr/>
      </p:nvGrpSpPr>
      <p:grpSpPr>
        <a:xfrm>
          <a:off x="0" y="0"/>
          <a:ext cx="0" cy="0"/>
        </a:xfrm>
      </p:grpSpPr>
      <p:sp>
        <p:nvSpPr>
          <p:cNvPr id="2131" name="Google Shape;2131;p96"/>
          <p:cNvSpPr txBox="1"/>
          <p:nvPr>
            <p:ph type="title"/>
          </p:nvPr>
        </p:nvSpPr>
        <p:spPr>
          <a:xfrm>
            <a:off x="324000" y="748763"/>
            <a:ext cx="8179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Qaababka A iyo B waa .</a:t>
            </a:r>
            <a:endParaRPr/>
          </a:p>
          <a:p>
            <a:pPr marL="0" lvl="0" indent="0" algn="l" rtl="0">
              <a:spcBef>
                <a:spcPct val="0"/>
              </a:spcBef>
              <a:spcAft>
                <a:spcPct val="0"/>
              </a:spcAft>
              <a:buNone/>
              <a:defRPr/>
            </a:pPr>
            <a:r>
              <a:rPr lang="en-GB" sz="1400">
                <a:latin typeface="Lexend"/>
              </a:rPr>
              <a:t>Buuxi meesha bannaan.</a:t>
            </a:r>
            <a:endParaRPr/>
          </a:p>
        </p:txBody>
      </p:sp>
      <p:sp>
        <p:nvSpPr>
          <p:cNvPr id="2132" name="Google Shape;2132;p96"/>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Hubinta isku midnimada (congruence) iyo isku ekaanshaha (similarity)</a:t>
            </a:r>
            <a:endParaRPr/>
          </a:p>
        </p:txBody>
      </p:sp>
      <p:sp>
        <p:nvSpPr>
          <p:cNvPr id="2133" name="Google Shape;2133;p96"/>
          <p:cNvSpPr txBox="1"/>
          <p:nvPr>
            <p:ph type="subTitle" idx="1"/>
          </p:nvPr>
        </p:nvSpPr>
        <p:spPr>
          <a:xfrm>
            <a:off x="1034425" y="1837775"/>
            <a:ext cx="3894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isku mid (congruent)</a:t>
            </a:r>
            <a:endParaRPr/>
          </a:p>
        </p:txBody>
      </p:sp>
      <p:sp>
        <p:nvSpPr>
          <p:cNvPr id="2134" name="Google Shape;2134;p96"/>
          <p:cNvSpPr txBox="1"/>
          <p:nvPr>
            <p:ph type="subTitle" idx="3"/>
          </p:nvPr>
        </p:nvSpPr>
        <p:spPr>
          <a:xfrm>
            <a:off x="1034425" y="2794251"/>
            <a:ext cx="38946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isku eka (similar)</a:t>
            </a:r>
            <a:endParaRPr/>
          </a:p>
        </p:txBody>
      </p:sp>
      <p:sp>
        <p:nvSpPr>
          <p:cNvPr id="2135" name="Google Shape;2135;p96"/>
          <p:cNvSpPr txBox="1"/>
          <p:nvPr>
            <p:ph type="subTitle" idx="4"/>
          </p:nvPr>
        </p:nvSpPr>
        <p:spPr>
          <a:xfrm>
            <a:off x="1034425" y="3766975"/>
            <a:ext cx="43821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midna isku mid (congruent) mana eka (similar)</a:t>
            </a:r>
            <a:endParaRPr/>
          </a:p>
        </p:txBody>
      </p:sp>
      <p:cxnSp>
        <p:nvCxnSpPr>
          <p:cNvPr id="2136" name="Google Shape;2136;p96"/>
          <p:cNvCxnSpPr/>
          <p:nvPr/>
        </p:nvCxnSpPr>
        <p:spPr>
          <a:xfrm>
            <a:off x="3550850" y="1054300"/>
            <a:ext cx="1708800" cy="0"/>
          </a:xfrm>
          <a:prstGeom prst="straightConnector1">
            <a:avLst/>
          </a:prstGeom>
          <a:noFill/>
          <a:ln w="38100" cap="flat" cmpd="sng">
            <a:solidFill>
              <a:schemeClr val="dk1"/>
            </a:solidFill>
            <a:prstDash val="solid"/>
            <a:round/>
            <a:headEnd type="none" w="med" len="med"/>
            <a:tailEnd type="none" w="med" len="med"/>
          </a:ln>
        </p:spPr>
      </p:cxnSp>
      <p:pic>
        <p:nvPicPr>
          <p:cNvPr id="2137" name="Google Shape;2137;p96"/>
          <p:cNvPicPr preferRelativeResize="0"/>
          <p:nvPr/>
        </p:nvPicPr>
        <p:blipFill>
          <a:blip r:embed="rId3">
            <a:alphaModFix/>
          </a:blip>
          <a:stretch>
            <a:fillRect/>
          </a:stretch>
        </p:blipFill>
        <p:spPr>
          <a:xfrm>
            <a:off x="2445508" y="1806763"/>
            <a:ext cx="396000" cy="419100"/>
          </a:xfrm>
          <a:prstGeom prst="rect">
            <a:avLst/>
          </a:prstGeom>
          <a:noFill/>
          <a:ln>
            <a:noFill/>
          </a:ln>
        </p:spPr>
      </p:pic>
      <p:graphicFrame>
        <p:nvGraphicFramePr>
          <p:cNvPr id="2138" name="Google Shape;2138;p96"/>
          <p:cNvGraphicFramePr>
            <a:graphicFrameLocks noGrp="1"/>
          </p:cNvGraphicFramePr>
          <p:nvPr/>
        </p:nvGraphicFramePr>
        <p:xfrm>
          <a:off x="3461005" y="2074526"/>
          <a:ext cx="3000000" cy="3000000"/>
        </p:xfrm>
        <a:graphic>
          <a:graphicData uri="http://schemas.openxmlformats.org/drawingml/2006/table">
            <a:tbl>
              <a:tblPr>
                <a:noFill/>
                <a:tableStyleId>{128EA2C3-3113-48B0-853A-994F52F9E5FD}</a:tableStyleId>
              </a:tblPr>
              <a:tblGrid>
                <a:gridCol w="2254575"/>
                <a:gridCol w="776100"/>
                <a:gridCol w="776100"/>
                <a:gridCol w="776100"/>
                <a:gridCol w="776100"/>
              </a:tblGrid>
              <a:tr h="381000">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dhererka qaabka A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8</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10</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9</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6</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graphicFrame>
        <p:nvGraphicFramePr>
          <p:cNvPr id="2139" name="Google Shape;2139;p96"/>
          <p:cNvGraphicFramePr>
            <a:graphicFrameLocks noGrp="1"/>
          </p:cNvGraphicFramePr>
          <p:nvPr/>
        </p:nvGraphicFramePr>
        <p:xfrm>
          <a:off x="3461712" y="1647729"/>
          <a:ext cx="3000000" cy="3000000"/>
        </p:xfrm>
        <a:graphic>
          <a:graphicData uri="http://schemas.openxmlformats.org/drawingml/2006/table">
            <a:tbl>
              <a:tblPr>
                <a:noFill/>
                <a:tableStyleId>{128EA2C3-3113-48B0-853A-994F52F9E5FD}</a:tableStyleId>
              </a:tblPr>
              <a:tblGrid>
                <a:gridCol w="1807700"/>
                <a:gridCol w="786950"/>
                <a:gridCol w="786950"/>
                <a:gridCol w="786950"/>
                <a:gridCol w="786950"/>
              </a:tblGrid>
              <a:tr h="208500">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lnSpc>
                          <a:spcPct val="115000"/>
                        </a:lnSpc>
                        <a:spcBef>
                          <a:spcPct val="0"/>
                        </a:spcBef>
                        <a:spcAft>
                          <a:spcPts val="1000"/>
                        </a:spcAft>
                        <a:buNone/>
                      </a:pPr>
                      <a:r>
                        <a:rPr lang="en-GB" sz="1600">
                          <a:solidFill>
                            <a:schemeClr val="dk1"/>
                          </a:solidFill>
                          <a:latin typeface="Lexend"/>
                          <a:ea typeface="Lexend"/>
                          <a:cs typeface="Lexend"/>
                          <a:sym typeface="Lexend"/>
                        </a:rPr>
                        <a:t>138°</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lnSpc>
                          <a:spcPct val="115000"/>
                        </a:lnSpc>
                        <a:spcBef>
                          <a:spcPct val="0"/>
                        </a:spcBef>
                        <a:spcAft>
                          <a:spcPts val="1000"/>
                        </a:spcAft>
                        <a:buNone/>
                      </a:pPr>
                      <a:r>
                        <a:rPr lang="en-GB" sz="1600">
                          <a:solidFill>
                            <a:schemeClr val="dk1"/>
                          </a:solidFill>
                          <a:latin typeface="Lexend"/>
                          <a:ea typeface="Lexend"/>
                          <a:cs typeface="Lexend"/>
                          <a:sym typeface="Lexend"/>
                        </a:rPr>
                        <a:t>61°</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lnSpc>
                          <a:spcPct val="115000"/>
                        </a:lnSpc>
                        <a:spcBef>
                          <a:spcPct val="0"/>
                        </a:spcBef>
                        <a:spcAft>
                          <a:spcPts val="1000"/>
                        </a:spcAft>
                        <a:buNone/>
                      </a:pPr>
                      <a:r>
                        <a:rPr lang="en-GB" sz="1600">
                          <a:solidFill>
                            <a:schemeClr val="dk1"/>
                          </a:solidFill>
                          <a:latin typeface="Lexend"/>
                          <a:ea typeface="Lexend"/>
                          <a:cs typeface="Lexend"/>
                          <a:sym typeface="Lexend"/>
                        </a:rPr>
                        <a:t>87°</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lnSpc>
                          <a:spcPct val="115000"/>
                        </a:lnSpc>
                        <a:spcBef>
                          <a:spcPct val="0"/>
                        </a:spcBef>
                        <a:spcAft>
                          <a:spcPts val="1000"/>
                        </a:spcAft>
                        <a:buNone/>
                      </a:pPr>
                      <a:r>
                        <a:rPr lang="en-GB" sz="1600">
                          <a:solidFill>
                            <a:schemeClr val="dk1"/>
                          </a:solidFill>
                          <a:latin typeface="Lexend"/>
                          <a:ea typeface="Lexend"/>
                          <a:cs typeface="Lexend"/>
                          <a:sym typeface="Lexend"/>
                        </a:rPr>
                        <a:t>74°</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graphicFrame>
        <p:nvGraphicFramePr>
          <p:cNvPr id="2140" name="Google Shape;2140;p96"/>
          <p:cNvGraphicFramePr>
            <a:graphicFrameLocks noGrp="1"/>
          </p:cNvGraphicFramePr>
          <p:nvPr/>
        </p:nvGraphicFramePr>
        <p:xfrm>
          <a:off x="3460980" y="2493241"/>
          <a:ext cx="3000000" cy="3000000"/>
        </p:xfrm>
        <a:graphic>
          <a:graphicData uri="http://schemas.openxmlformats.org/drawingml/2006/table">
            <a:tbl>
              <a:tblPr>
                <a:noFill/>
                <a:tableStyleId>{128EA2C3-3113-48B0-853A-994F52F9E5FD}</a:tableStyleId>
              </a:tblPr>
              <a:tblGrid>
                <a:gridCol w="2254600"/>
                <a:gridCol w="776100"/>
                <a:gridCol w="776100"/>
                <a:gridCol w="776100"/>
                <a:gridCol w="776100"/>
              </a:tblGrid>
              <a:tr h="381000">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dhererka qaabka B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8</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10</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9</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6</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44" name="Shape 2144"/>
        <p:cNvGrpSpPr/>
        <p:nvPr/>
      </p:nvGrpSpPr>
      <p:grpSpPr>
        <a:xfrm>
          <a:off x="0" y="0"/>
          <a:ext cx="0" cy="0"/>
        </a:xfrm>
      </p:grpSpPr>
      <p:sp>
        <p:nvSpPr>
          <p:cNvPr id="2145" name="Google Shape;2145;p97"/>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 a ) Buuxi shaxda qaababka B iyo C, isku habee xaglaha haddii aad karto.</a:t>
            </a:r>
            <a:endParaRPr sz="1600"/>
          </a:p>
        </p:txBody>
      </p:sp>
      <p:sp>
        <p:nvSpPr>
          <p:cNvPr id="2146" name="Google Shape;2146;p97"/>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Hubinta isku midnimada (congruence) iyo isku ekaanshaha (similarity)</a:t>
            </a:r>
            <a:endParaRPr/>
          </a:p>
        </p:txBody>
      </p:sp>
      <p:graphicFrame>
        <p:nvGraphicFramePr>
          <p:cNvPr id="2147" name="Google Shape;2147;p97"/>
          <p:cNvGraphicFramePr>
            <a:graphicFrameLocks noGrp="1"/>
          </p:cNvGraphicFramePr>
          <p:nvPr/>
        </p:nvGraphicFramePr>
        <p:xfrm>
          <a:off x="876300" y="1276350"/>
          <a:ext cx="3000000" cy="3000000"/>
        </p:xfrm>
        <a:graphic>
          <a:graphicData uri="http://schemas.openxmlformats.org/drawingml/2006/table">
            <a:tbl>
              <a:tblPr>
                <a:noFill/>
                <a:tableStyleId>{128EA2C3-3113-48B0-853A-994F52F9E5FD}</a:tableStyleId>
              </a:tblPr>
              <a:tblGrid>
                <a:gridCol w="1712625"/>
                <a:gridCol w="678350"/>
                <a:gridCol w="678350"/>
                <a:gridCol w="678350"/>
                <a:gridCol w="678350"/>
                <a:gridCol w="678350"/>
              </a:tblGrid>
              <a:tr h="2085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xaglaha qaabka 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r>
                        <a:rPr lang="en-GB" sz="1000">
                          <a:latin typeface="Lexend"/>
                          <a:ea typeface="Lexend"/>
                          <a:cs typeface="Lexend"/>
                          <a:sym typeface="Lexend"/>
                        </a:rPr>
                        <a:t>116</a:t>
                      </a:r>
                      <a:r>
                        <a:rPr lang="en-GB" sz="10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000">
                          <a:latin typeface="Lexend"/>
                          <a:ea typeface="Lexend"/>
                          <a:cs typeface="Lexend"/>
                          <a:sym typeface="Lexend"/>
                        </a:rPr>
                        <a:t>127</a:t>
                      </a:r>
                      <a:r>
                        <a:rPr lang="en-GB" sz="10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000">
                          <a:latin typeface="Lexend"/>
                          <a:ea typeface="Lexend"/>
                          <a:cs typeface="Lexend"/>
                          <a:sym typeface="Lexend"/>
                        </a:rPr>
                        <a:t>72</a:t>
                      </a:r>
                      <a:r>
                        <a:rPr lang="en-GB" sz="10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000">
                          <a:latin typeface="Lexend"/>
                          <a:ea typeface="Lexend"/>
                          <a:cs typeface="Lexend"/>
                          <a:sym typeface="Lexend"/>
                        </a:rPr>
                        <a:t>135</a:t>
                      </a:r>
                      <a:r>
                        <a:rPr lang="en-GB" sz="10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000">
                          <a:latin typeface="Lexend"/>
                          <a:ea typeface="Lexend"/>
                          <a:cs typeface="Lexend"/>
                          <a:sym typeface="Lexend"/>
                        </a:rPr>
                        <a:t>90</a:t>
                      </a:r>
                      <a:r>
                        <a:rPr lang="en-GB" sz="10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2085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xaglaha qaabka B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2085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xaglaha qaabka C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2148" name="Google Shape;2148;p97"/>
          <p:cNvSpPr txBox="1"/>
          <p:nvPr/>
        </p:nvSpPr>
        <p:spPr>
          <a:xfrm>
            <a:off x="7495868" y="1523382"/>
            <a:ext cx="539100" cy="303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135° </a:t>
            </a:r>
            <a:endParaRPr sz="1600">
              <a:solidFill>
                <a:srgbClr val="000000"/>
              </a:solidFill>
              <a:latin typeface="Lexend"/>
              <a:ea typeface="Lexend"/>
              <a:cs typeface="Lexend"/>
              <a:sym typeface="Lexend"/>
            </a:endParaRPr>
          </a:p>
        </p:txBody>
      </p:sp>
      <p:sp>
        <p:nvSpPr>
          <p:cNvPr id="2149" name="Google Shape;2149;p97"/>
          <p:cNvSpPr txBox="1"/>
          <p:nvPr/>
        </p:nvSpPr>
        <p:spPr>
          <a:xfrm>
            <a:off x="7764209" y="1151737"/>
            <a:ext cx="539100" cy="303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72° </a:t>
            </a:r>
            <a:endParaRPr sz="1600">
              <a:solidFill>
                <a:srgbClr val="000000"/>
              </a:solidFill>
              <a:latin typeface="Lexend"/>
              <a:ea typeface="Lexend"/>
              <a:cs typeface="Lexend"/>
              <a:sym typeface="Lexend"/>
            </a:endParaRPr>
          </a:p>
        </p:txBody>
      </p:sp>
      <p:sp>
        <p:nvSpPr>
          <p:cNvPr id="2150" name="Google Shape;2150;p97"/>
          <p:cNvSpPr txBox="1"/>
          <p:nvPr/>
        </p:nvSpPr>
        <p:spPr>
          <a:xfrm>
            <a:off x="7996176" y="1899601"/>
            <a:ext cx="539100" cy="303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127° </a:t>
            </a:r>
            <a:endParaRPr sz="1600">
              <a:solidFill>
                <a:srgbClr val="000000"/>
              </a:solidFill>
              <a:latin typeface="Lexend"/>
              <a:ea typeface="Lexend"/>
              <a:cs typeface="Lexend"/>
              <a:sym typeface="Lexend"/>
            </a:endParaRPr>
          </a:p>
        </p:txBody>
      </p:sp>
      <p:sp>
        <p:nvSpPr>
          <p:cNvPr id="2151" name="Google Shape;2151;p97"/>
          <p:cNvSpPr txBox="1"/>
          <p:nvPr/>
        </p:nvSpPr>
        <p:spPr>
          <a:xfrm>
            <a:off x="7862317" y="2358962"/>
            <a:ext cx="539100" cy="303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116° </a:t>
            </a:r>
            <a:endParaRPr sz="1600">
              <a:solidFill>
                <a:srgbClr val="000000"/>
              </a:solidFill>
              <a:latin typeface="Lexend"/>
              <a:ea typeface="Lexend"/>
              <a:cs typeface="Lexend"/>
              <a:sym typeface="Lexend"/>
            </a:endParaRPr>
          </a:p>
        </p:txBody>
      </p:sp>
      <p:grpSp>
        <p:nvGrpSpPr>
          <p:cNvPr id="2152" name="Google Shape;2152;p97"/>
          <p:cNvGrpSpPr/>
          <p:nvPr/>
        </p:nvGrpSpPr>
        <p:grpSpPr>
          <a:xfrm>
            <a:off x="6329252" y="2698183"/>
            <a:ext cx="2327300" cy="2535196"/>
            <a:chOff x="2648661" y="1452693"/>
            <a:chExt cx="2995624" cy="2995624"/>
          </a:xfrm>
        </p:grpSpPr>
        <p:sp>
          <p:nvSpPr>
            <p:cNvPr id="2153" name="Google Shape;2153;p97"/>
            <p:cNvSpPr/>
            <p:nvPr/>
          </p:nvSpPr>
          <p:spPr>
            <a:xfrm rot="-8100000">
              <a:off x="5396815" y="2560686"/>
              <a:ext cx="195586" cy="195586"/>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54" name="Google Shape;2154;p97"/>
            <p:cNvSpPr/>
            <p:nvPr/>
          </p:nvSpPr>
          <p:spPr>
            <a:xfrm rot="-8100000">
              <a:off x="4302987" y="3685332"/>
              <a:ext cx="320319" cy="320319"/>
            </a:xfrm>
            <a:prstGeom prst="arc">
              <a:avLst>
                <a:gd name="adj1" fmla="val 19420455"/>
                <a:gd name="adj2" fmla="val 4623905"/>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55" name="Google Shape;2155;p97"/>
            <p:cNvSpPr/>
            <p:nvPr/>
          </p:nvSpPr>
          <p:spPr>
            <a:xfrm rot="-8100000">
              <a:off x="2987822" y="3600580"/>
              <a:ext cx="484510" cy="484510"/>
            </a:xfrm>
            <a:prstGeom prst="arc">
              <a:avLst>
                <a:gd name="adj1" fmla="val 3848259"/>
                <a:gd name="adj2" fmla="val 7982719"/>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56" name="Google Shape;2156;p97"/>
            <p:cNvSpPr/>
            <p:nvPr/>
          </p:nvSpPr>
          <p:spPr>
            <a:xfrm rot="-8100000">
              <a:off x="3733874" y="1942054"/>
              <a:ext cx="266438" cy="266438"/>
            </a:xfrm>
            <a:prstGeom prst="arc">
              <a:avLst>
                <a:gd name="adj1" fmla="val 6516218"/>
                <a:gd name="adj2" fmla="val 14862503"/>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57" name="Google Shape;2157;p97"/>
            <p:cNvSpPr/>
            <p:nvPr/>
          </p:nvSpPr>
          <p:spPr>
            <a:xfrm rot="-8100000">
              <a:off x="4591132" y="1645229"/>
              <a:ext cx="266438" cy="266438"/>
            </a:xfrm>
            <a:prstGeom prst="arc">
              <a:avLst>
                <a:gd name="adj1" fmla="val 10346114"/>
                <a:gd name="adj2" fmla="val 18259144"/>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58" name="Google Shape;2158;p97"/>
            <p:cNvSpPr/>
            <p:nvPr/>
          </p:nvSpPr>
          <p:spPr>
            <a:xfrm rot="-8100000">
              <a:off x="3297685" y="1681067"/>
              <a:ext cx="1697576" cy="2538876"/>
            </a:xfrm>
            <a:custGeom>
              <a:rect l="l" t="t" r="r" b="b"/>
              <a:pathLst>
                <a:path w="61212" h="91548" extrusionOk="0">
                  <a:moveTo>
                    <a:pt x="0" y="30697"/>
                  </a:moveTo>
                  <a:lnTo>
                    <a:pt x="0" y="91548"/>
                  </a:lnTo>
                  <a:lnTo>
                    <a:pt x="46406" y="91548"/>
                  </a:lnTo>
                  <a:lnTo>
                    <a:pt x="61212" y="61032"/>
                  </a:lnTo>
                  <a:lnTo>
                    <a:pt x="31238" y="0"/>
                  </a:lnTo>
                  <a:close/>
                </a:path>
              </a:pathLst>
            </a:custGeom>
            <a:noFill/>
            <a:ln w="38100" cap="flat" cmpd="sng">
              <a:solidFill>
                <a:schemeClr val="dk1"/>
              </a:solidFill>
              <a:prstDash val="solid"/>
              <a:round/>
              <a:headEnd type="none" w="med" len="med"/>
              <a:tailEnd type="none" w="med" len="med"/>
            </a:ln>
          </p:spPr>
          <p:txBody>
            <a:bodyPr/>
            <a:lstStyle/>
            <a:p/>
          </p:txBody>
        </p:sp>
      </p:grpSp>
      <p:grpSp>
        <p:nvGrpSpPr>
          <p:cNvPr id="2159" name="Google Shape;2159;p97"/>
          <p:cNvGrpSpPr/>
          <p:nvPr/>
        </p:nvGrpSpPr>
        <p:grpSpPr>
          <a:xfrm>
            <a:off x="7299337" y="764455"/>
            <a:ext cx="1340345" cy="1970923"/>
            <a:chOff x="955997" y="2127704"/>
            <a:chExt cx="1164403" cy="1712209"/>
          </a:xfrm>
        </p:grpSpPr>
        <p:sp>
          <p:nvSpPr>
            <p:cNvPr id="2160" name="Google Shape;2160;p97"/>
            <p:cNvSpPr/>
            <p:nvPr/>
          </p:nvSpPr>
          <p:spPr>
            <a:xfrm>
              <a:off x="1058045" y="3657130"/>
              <a:ext cx="115800" cy="1158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61" name="Google Shape;2161;p97"/>
            <p:cNvSpPr/>
            <p:nvPr/>
          </p:nvSpPr>
          <p:spPr>
            <a:xfrm>
              <a:off x="955997" y="2691429"/>
              <a:ext cx="189600" cy="189600"/>
            </a:xfrm>
            <a:prstGeom prst="arc">
              <a:avLst>
                <a:gd name="adj1" fmla="val 19420455"/>
                <a:gd name="adj2" fmla="val 4623905"/>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62" name="Google Shape;2162;p97"/>
            <p:cNvSpPr/>
            <p:nvPr/>
          </p:nvSpPr>
          <p:spPr>
            <a:xfrm>
              <a:off x="1424734" y="2127704"/>
              <a:ext cx="286800" cy="286800"/>
            </a:xfrm>
            <a:prstGeom prst="arc">
              <a:avLst>
                <a:gd name="adj1" fmla="val 3848259"/>
                <a:gd name="adj2" fmla="val 7982719"/>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63" name="Google Shape;2163;p97"/>
            <p:cNvSpPr/>
            <p:nvPr/>
          </p:nvSpPr>
          <p:spPr>
            <a:xfrm>
              <a:off x="1962600" y="3198950"/>
              <a:ext cx="157800" cy="157800"/>
            </a:xfrm>
            <a:prstGeom prst="arc">
              <a:avLst>
                <a:gd name="adj1" fmla="val 6516218"/>
                <a:gd name="adj2" fmla="val 14862503"/>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64" name="Google Shape;2164;p97"/>
            <p:cNvSpPr/>
            <p:nvPr/>
          </p:nvSpPr>
          <p:spPr>
            <a:xfrm>
              <a:off x="1727971" y="3682113"/>
              <a:ext cx="157800" cy="157800"/>
            </a:xfrm>
            <a:prstGeom prst="arc">
              <a:avLst>
                <a:gd name="adj1" fmla="val 10346114"/>
                <a:gd name="adj2" fmla="val 18259144"/>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65" name="Google Shape;2165;p97"/>
            <p:cNvSpPr/>
            <p:nvPr/>
          </p:nvSpPr>
          <p:spPr>
            <a:xfrm>
              <a:off x="1055550" y="2276775"/>
              <a:ext cx="1005101" cy="1503218"/>
            </a:xfrm>
            <a:custGeom>
              <a:rect l="l" t="t" r="r" b="b"/>
              <a:pathLst>
                <a:path w="61212" h="91548" extrusionOk="0">
                  <a:moveTo>
                    <a:pt x="0" y="30697"/>
                  </a:moveTo>
                  <a:lnTo>
                    <a:pt x="0" y="91548"/>
                  </a:lnTo>
                  <a:lnTo>
                    <a:pt x="46406" y="91548"/>
                  </a:lnTo>
                  <a:lnTo>
                    <a:pt x="61212" y="61032"/>
                  </a:lnTo>
                  <a:lnTo>
                    <a:pt x="31238" y="0"/>
                  </a:lnTo>
                  <a:close/>
                </a:path>
              </a:pathLst>
            </a:custGeom>
            <a:noFill/>
            <a:ln w="38100" cap="flat" cmpd="sng">
              <a:solidFill>
                <a:schemeClr val="dk1"/>
              </a:solidFill>
              <a:prstDash val="solid"/>
              <a:round/>
              <a:headEnd type="none" w="med" len="med"/>
              <a:tailEnd type="none" w="med" len="med"/>
            </a:ln>
          </p:spPr>
          <p:txBody>
            <a:bodyPr/>
            <a:lstStyle/>
            <a:p/>
          </p:txBody>
        </p:sp>
      </p:grpSp>
      <p:sp>
        <p:nvSpPr>
          <p:cNvPr id="2166" name="Google Shape;2166;p97"/>
          <p:cNvSpPr txBox="1"/>
          <p:nvPr/>
        </p:nvSpPr>
        <p:spPr>
          <a:xfrm>
            <a:off x="7714949" y="3110600"/>
            <a:ext cx="463800" cy="2136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116° </a:t>
            </a:r>
            <a:endParaRPr sz="1600">
              <a:solidFill>
                <a:srgbClr val="000000"/>
              </a:solidFill>
              <a:latin typeface="Lexend"/>
              <a:ea typeface="Lexend"/>
              <a:cs typeface="Lexend"/>
              <a:sym typeface="Lexend"/>
            </a:endParaRPr>
          </a:p>
        </p:txBody>
      </p:sp>
      <p:sp>
        <p:nvSpPr>
          <p:cNvPr id="2167" name="Google Shape;2167;p97"/>
          <p:cNvSpPr txBox="1"/>
          <p:nvPr/>
        </p:nvSpPr>
        <p:spPr>
          <a:xfrm>
            <a:off x="7468463" y="4377754"/>
            <a:ext cx="539100" cy="2136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127° </a:t>
            </a:r>
            <a:endParaRPr sz="1600">
              <a:solidFill>
                <a:srgbClr val="000000"/>
              </a:solidFill>
              <a:latin typeface="Lexend"/>
              <a:ea typeface="Lexend"/>
              <a:cs typeface="Lexend"/>
              <a:sym typeface="Lexend"/>
            </a:endParaRPr>
          </a:p>
        </p:txBody>
      </p:sp>
      <p:sp>
        <p:nvSpPr>
          <p:cNvPr id="2168" name="Google Shape;2168;p97"/>
          <p:cNvSpPr txBox="1"/>
          <p:nvPr/>
        </p:nvSpPr>
        <p:spPr>
          <a:xfrm>
            <a:off x="6964656" y="4377748"/>
            <a:ext cx="380100" cy="2136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72° </a:t>
            </a:r>
            <a:endParaRPr sz="1600">
              <a:solidFill>
                <a:srgbClr val="000000"/>
              </a:solidFill>
              <a:latin typeface="Lexend"/>
              <a:ea typeface="Lexend"/>
              <a:cs typeface="Lexend"/>
              <a:sym typeface="Lexend"/>
            </a:endParaRPr>
          </a:p>
        </p:txBody>
      </p:sp>
      <p:sp>
        <p:nvSpPr>
          <p:cNvPr id="2169" name="Google Shape;2169;p97"/>
          <p:cNvSpPr txBox="1"/>
          <p:nvPr/>
        </p:nvSpPr>
        <p:spPr>
          <a:xfrm>
            <a:off x="7245651" y="3327900"/>
            <a:ext cx="463800" cy="2136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135° </a:t>
            </a:r>
            <a:endParaRPr sz="1600">
              <a:solidFill>
                <a:srgbClr val="000000"/>
              </a:solidFill>
              <a:latin typeface="Lexend"/>
              <a:ea typeface="Lexend"/>
              <a:cs typeface="Lexend"/>
              <a:sym typeface="Lexend"/>
            </a:endParaRPr>
          </a:p>
        </p:txBody>
      </p:sp>
      <p:sp>
        <p:nvSpPr>
          <p:cNvPr id="2170" name="Google Shape;2170;p97"/>
          <p:cNvSpPr txBox="1"/>
          <p:nvPr>
            <p:ph type="body" idx="1"/>
          </p:nvPr>
        </p:nvSpPr>
        <p:spPr>
          <a:xfrm>
            <a:off x="7620875" y="1928358"/>
            <a:ext cx="211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t>
            </a:r>
            <a:endParaRPr sz="1600"/>
          </a:p>
        </p:txBody>
      </p:sp>
      <p:sp>
        <p:nvSpPr>
          <p:cNvPr id="2171" name="Google Shape;2171;p97"/>
          <p:cNvSpPr txBox="1"/>
          <p:nvPr>
            <p:ph type="body" idx="1"/>
          </p:nvPr>
        </p:nvSpPr>
        <p:spPr>
          <a:xfrm>
            <a:off x="7544675" y="3842209"/>
            <a:ext cx="211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a:t>
            </a:r>
            <a:endParaRPr sz="1600"/>
          </a:p>
        </p:txBody>
      </p:sp>
      <p:sp>
        <p:nvSpPr>
          <p:cNvPr id="2172" name="Google Shape;2172;p97"/>
          <p:cNvSpPr txBox="1"/>
          <p:nvPr>
            <p:ph type="body" idx="1"/>
          </p:nvPr>
        </p:nvSpPr>
        <p:spPr>
          <a:xfrm>
            <a:off x="576500" y="2787836"/>
            <a:ext cx="59178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 Qaabkee ayaan la mid ahayn (congruent) mana eka (similar) Qaabka A?</a:t>
            </a:r>
            <a:endParaRPr sz="1600"/>
          </a:p>
        </p:txBody>
      </p:sp>
      <p:sp>
        <p:nvSpPr>
          <p:cNvPr id="2173" name="Google Shape;2173;p97"/>
          <p:cNvSpPr txBox="1"/>
          <p:nvPr>
            <p:ph type="body" idx="1"/>
          </p:nvPr>
        </p:nvSpPr>
        <p:spPr>
          <a:xfrm>
            <a:off x="576500" y="3434382"/>
            <a:ext cx="5917800" cy="559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 Ma suurtagal tahay in la go'aamiyo isku midnimada (congruence) qaabka kale? Sharh jawaabtaada.</a:t>
            </a:r>
            <a:br>
              <a:rPr lang="en-GB" sz="1600"/>
            </a:br>
            <a:r>
              <a:rPr lang="en-GB" sz="1100">
                <a:latin typeface="Lexend"/>
              </a:rPr>
              <a:t/>
            </a:r>
            <a:endParaRPr sz="1600"/>
          </a:p>
        </p:txBody>
      </p:sp>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77" name="Shape 2177"/>
        <p:cNvGrpSpPr/>
        <p:nvPr/>
      </p:nvGrpSpPr>
      <p:grpSpPr>
        <a:xfrm>
          <a:off x="0" y="0"/>
          <a:ext cx="0" cy="0"/>
        </a:xfrm>
      </p:grpSpPr>
      <p:sp>
        <p:nvSpPr>
          <p:cNvPr id="2178" name="Google Shape;2178;p98"/>
          <p:cNvSpPr txBox="1"/>
          <p:nvPr>
            <p:ph type="body" idx="1"/>
          </p:nvPr>
        </p:nvSpPr>
        <p:spPr>
          <a:xfrm>
            <a:off x="324000" y="759300"/>
            <a:ext cx="84960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2) a ) Buuxi shaxda qaabka B.</a:t>
            </a:r>
            <a:endParaRPr sz="1600"/>
          </a:p>
        </p:txBody>
      </p:sp>
      <p:sp>
        <p:nvSpPr>
          <p:cNvPr id="2179" name="Google Shape;2179;p9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Hubinta isku midnimada (congruence) iyo isku ekaanshaha (similarity)</a:t>
            </a:r>
            <a:endParaRPr/>
          </a:p>
        </p:txBody>
      </p:sp>
      <p:sp>
        <p:nvSpPr>
          <p:cNvPr id="2180" name="Google Shape;2180;p98"/>
          <p:cNvSpPr txBox="1"/>
          <p:nvPr>
            <p:ph type="body" idx="1"/>
          </p:nvPr>
        </p:nvSpPr>
        <p:spPr>
          <a:xfrm>
            <a:off x="548400" y="2969100"/>
            <a:ext cx="8271600" cy="584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 Ma waa isku mid (congruent), isku eeg (similar) ama midna? Caddee jawaabtaada.</a:t>
            </a:r>
            <a:br>
              <a:rPr lang="en-GB" sz="1600"/>
            </a:br>
            <a:r>
              <a:rPr lang="en-GB" sz="1400">
                <a:latin typeface="Lexend"/>
              </a:rPr>
              <a:t/>
            </a:r>
            <a:endParaRPr sz="1600"/>
          </a:p>
        </p:txBody>
      </p:sp>
      <p:grpSp>
        <p:nvGrpSpPr>
          <p:cNvPr id="2181" name="Google Shape;2181;p98"/>
          <p:cNvGrpSpPr/>
          <p:nvPr/>
        </p:nvGrpSpPr>
        <p:grpSpPr>
          <a:xfrm>
            <a:off x="6980093" y="1091574"/>
            <a:ext cx="1692592" cy="2974873"/>
            <a:chOff x="6518377" y="1018125"/>
            <a:chExt cx="2064641" cy="3628779"/>
          </a:xfrm>
        </p:grpSpPr>
        <p:sp>
          <p:nvSpPr>
            <p:cNvPr id="2182" name="Google Shape;2182;p98"/>
            <p:cNvSpPr/>
            <p:nvPr/>
          </p:nvSpPr>
          <p:spPr>
            <a:xfrm>
              <a:off x="6831050" y="1231525"/>
              <a:ext cx="1539400" cy="3107650"/>
            </a:xfrm>
            <a:custGeom>
              <a:rect l="l" t="t" r="r" b="b"/>
              <a:pathLst>
                <a:path w="61576" h="124304" extrusionOk="0">
                  <a:moveTo>
                    <a:pt x="385" y="0"/>
                  </a:moveTo>
                  <a:lnTo>
                    <a:pt x="31173" y="0"/>
                  </a:lnTo>
                  <a:lnTo>
                    <a:pt x="61576" y="54648"/>
                  </a:lnTo>
                  <a:lnTo>
                    <a:pt x="0" y="124306"/>
                  </a:lnTo>
                  <a:close/>
                </a:path>
              </a:pathLst>
            </a:custGeom>
            <a:noFill/>
            <a:ln w="38100" cap="flat" cmpd="sng">
              <a:solidFill>
                <a:schemeClr val="dk1"/>
              </a:solidFill>
              <a:prstDash val="solid"/>
              <a:round/>
              <a:headEnd type="none" w="med" len="med"/>
              <a:tailEnd type="none" w="med" len="med"/>
            </a:ln>
          </p:spPr>
          <p:txBody>
            <a:bodyPr/>
            <a:lstStyle/>
            <a:p/>
          </p:txBody>
        </p:sp>
        <p:sp>
          <p:nvSpPr>
            <p:cNvPr id="2183" name="Google Shape;2183;p98"/>
            <p:cNvSpPr/>
            <p:nvPr/>
          </p:nvSpPr>
          <p:spPr>
            <a:xfrm>
              <a:off x="7426250" y="1018125"/>
              <a:ext cx="409200" cy="409200"/>
            </a:xfrm>
            <a:prstGeom prst="arc">
              <a:avLst>
                <a:gd name="adj1" fmla="val 3917495"/>
                <a:gd name="adj2" fmla="val 10347035"/>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84" name="Google Shape;2184;p98"/>
            <p:cNvSpPr/>
            <p:nvPr/>
          </p:nvSpPr>
          <p:spPr>
            <a:xfrm>
              <a:off x="8173818" y="2389725"/>
              <a:ext cx="409200" cy="409200"/>
            </a:xfrm>
            <a:prstGeom prst="arc">
              <a:avLst>
                <a:gd name="adj1" fmla="val 7814988"/>
                <a:gd name="adj2" fmla="val 14106678"/>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85" name="Google Shape;2185;p98"/>
            <p:cNvSpPr/>
            <p:nvPr/>
          </p:nvSpPr>
          <p:spPr>
            <a:xfrm>
              <a:off x="6518377" y="4018104"/>
              <a:ext cx="628800" cy="628800"/>
            </a:xfrm>
            <a:prstGeom prst="arc">
              <a:avLst>
                <a:gd name="adj1" fmla="val 16262957"/>
                <a:gd name="adj2" fmla="val 18536825"/>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86" name="Google Shape;2186;p98"/>
            <p:cNvSpPr/>
            <p:nvPr/>
          </p:nvSpPr>
          <p:spPr>
            <a:xfrm>
              <a:off x="6845850" y="1232175"/>
              <a:ext cx="162000" cy="1620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187" name="Google Shape;2187;p98"/>
          <p:cNvSpPr txBox="1"/>
          <p:nvPr>
            <p:ph type="body" idx="4294967295"/>
          </p:nvPr>
        </p:nvSpPr>
        <p:spPr>
          <a:xfrm>
            <a:off x="7536575" y="1408573"/>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119°</a:t>
            </a:r>
            <a:endParaRPr sz="1600"/>
          </a:p>
        </p:txBody>
      </p:sp>
      <p:sp>
        <p:nvSpPr>
          <p:cNvPr id="2188" name="Google Shape;2188;p98"/>
          <p:cNvSpPr txBox="1"/>
          <p:nvPr>
            <p:ph type="body" idx="4294967295"/>
          </p:nvPr>
        </p:nvSpPr>
        <p:spPr>
          <a:xfrm>
            <a:off x="7946439" y="2185005"/>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109°</a:t>
            </a:r>
            <a:endParaRPr sz="1600"/>
          </a:p>
        </p:txBody>
      </p:sp>
      <p:sp>
        <p:nvSpPr>
          <p:cNvPr id="2189" name="Google Shape;2189;p98"/>
          <p:cNvSpPr txBox="1"/>
          <p:nvPr>
            <p:ph type="body" idx="4294967295"/>
          </p:nvPr>
        </p:nvSpPr>
        <p:spPr>
          <a:xfrm>
            <a:off x="7254645" y="3262220"/>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42°</a:t>
            </a:r>
            <a:endParaRPr sz="1600"/>
          </a:p>
        </p:txBody>
      </p:sp>
      <p:cxnSp>
        <p:nvCxnSpPr>
          <p:cNvPr id="2190" name="Google Shape;2190;p98"/>
          <p:cNvCxnSpPr/>
          <p:nvPr/>
        </p:nvCxnSpPr>
        <p:spPr>
          <a:xfrm>
            <a:off x="7232084" y="1183411"/>
            <a:ext cx="656400" cy="0"/>
          </a:xfrm>
          <a:prstGeom prst="straightConnector1">
            <a:avLst/>
          </a:prstGeom>
          <a:noFill/>
          <a:ln w="19050" cap="flat" cmpd="sng">
            <a:solidFill>
              <a:schemeClr val="dk1"/>
            </a:solidFill>
            <a:prstDash val="solid"/>
            <a:round/>
            <a:headEnd type="triangle" w="med" len="med"/>
            <a:tailEnd type="triangle" w="med" len="med"/>
          </a:ln>
        </p:spPr>
      </p:cxnSp>
      <p:cxnSp>
        <p:nvCxnSpPr>
          <p:cNvPr id="2191" name="Google Shape;2191;p98"/>
          <p:cNvCxnSpPr>
            <a:endCxn id="2188" idx="3"/>
          </p:cNvCxnSpPr>
          <p:nvPr/>
        </p:nvCxnSpPr>
        <p:spPr>
          <a:xfrm>
            <a:off x="7964139" y="1234755"/>
            <a:ext cx="674100" cy="1149900"/>
          </a:xfrm>
          <a:prstGeom prst="straightConnector1">
            <a:avLst/>
          </a:prstGeom>
          <a:noFill/>
          <a:ln w="19050" cap="flat" cmpd="sng">
            <a:solidFill>
              <a:schemeClr val="dk1"/>
            </a:solidFill>
            <a:prstDash val="solid"/>
            <a:round/>
            <a:headEnd type="triangle" w="med" len="med"/>
            <a:tailEnd type="triangle" w="med" len="med"/>
          </a:ln>
        </p:spPr>
      </p:cxnSp>
      <p:cxnSp>
        <p:nvCxnSpPr>
          <p:cNvPr id="2192" name="Google Shape;2192;p98"/>
          <p:cNvCxnSpPr/>
          <p:nvPr/>
        </p:nvCxnSpPr>
        <p:spPr>
          <a:xfrm flipH="1">
            <a:off x="7369311" y="2455111"/>
            <a:ext cx="1194600" cy="1398300"/>
          </a:xfrm>
          <a:prstGeom prst="straightConnector1">
            <a:avLst/>
          </a:prstGeom>
          <a:noFill/>
          <a:ln w="19050" cap="flat" cmpd="sng">
            <a:solidFill>
              <a:schemeClr val="dk1"/>
            </a:solidFill>
            <a:prstDash val="solid"/>
            <a:round/>
            <a:headEnd type="triangle" w="med" len="med"/>
            <a:tailEnd type="triangle" w="med" len="med"/>
          </a:ln>
        </p:spPr>
      </p:cxnSp>
      <p:cxnSp>
        <p:nvCxnSpPr>
          <p:cNvPr id="2193" name="Google Shape;2193;p98"/>
          <p:cNvCxnSpPr/>
          <p:nvPr/>
        </p:nvCxnSpPr>
        <p:spPr>
          <a:xfrm flipH="1">
            <a:off x="7107818" y="1277225"/>
            <a:ext cx="0" cy="2561700"/>
          </a:xfrm>
          <a:prstGeom prst="straightConnector1">
            <a:avLst/>
          </a:prstGeom>
          <a:noFill/>
          <a:ln w="19050" cap="flat" cmpd="sng">
            <a:solidFill>
              <a:schemeClr val="dk1"/>
            </a:solidFill>
            <a:prstDash val="solid"/>
            <a:round/>
            <a:headEnd type="triangle" w="med" len="med"/>
            <a:tailEnd type="triangle" w="med" len="med"/>
          </a:ln>
        </p:spPr>
      </p:cxnSp>
      <p:sp>
        <p:nvSpPr>
          <p:cNvPr id="2194" name="Google Shape;2194;p98"/>
          <p:cNvSpPr txBox="1"/>
          <p:nvPr>
            <p:ph type="body" idx="4294967295"/>
          </p:nvPr>
        </p:nvSpPr>
        <p:spPr>
          <a:xfrm>
            <a:off x="7355311" y="925684"/>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4 m</a:t>
            </a:r>
            <a:endParaRPr sz="1600"/>
          </a:p>
        </p:txBody>
      </p:sp>
      <p:sp>
        <p:nvSpPr>
          <p:cNvPr id="2195" name="Google Shape;2195;p98"/>
          <p:cNvSpPr txBox="1"/>
          <p:nvPr>
            <p:ph type="body" idx="4294967295"/>
          </p:nvPr>
        </p:nvSpPr>
        <p:spPr>
          <a:xfrm>
            <a:off x="8262495" y="1528068"/>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 m</a:t>
            </a:r>
            <a:endParaRPr sz="1600"/>
          </a:p>
        </p:txBody>
      </p:sp>
      <p:sp>
        <p:nvSpPr>
          <p:cNvPr id="2196" name="Google Shape;2196;p98"/>
          <p:cNvSpPr txBox="1"/>
          <p:nvPr>
            <p:ph type="body" idx="4294967295"/>
          </p:nvPr>
        </p:nvSpPr>
        <p:spPr>
          <a:xfrm>
            <a:off x="8033895" y="3052068"/>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12 m</a:t>
            </a:r>
            <a:endParaRPr sz="1600"/>
          </a:p>
        </p:txBody>
      </p:sp>
      <p:sp>
        <p:nvSpPr>
          <p:cNvPr id="2197" name="Google Shape;2197;p98"/>
          <p:cNvSpPr txBox="1"/>
          <p:nvPr>
            <p:ph type="body" idx="4294967295"/>
          </p:nvPr>
        </p:nvSpPr>
        <p:spPr>
          <a:xfrm>
            <a:off x="6614959" y="2213868"/>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16 m</a:t>
            </a:r>
            <a:endParaRPr sz="1600"/>
          </a:p>
        </p:txBody>
      </p:sp>
      <p:sp>
        <p:nvSpPr>
          <p:cNvPr id="2198" name="Google Shape;2198;p98"/>
          <p:cNvSpPr txBox="1"/>
          <p:nvPr>
            <p:ph type="body" idx="1"/>
          </p:nvPr>
        </p:nvSpPr>
        <p:spPr>
          <a:xfrm>
            <a:off x="7551350" y="2128588"/>
            <a:ext cx="299700" cy="33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a:t>
            </a:r>
            <a:endParaRPr sz="1600"/>
          </a:p>
        </p:txBody>
      </p:sp>
      <p:graphicFrame>
        <p:nvGraphicFramePr>
          <p:cNvPr id="2199" name="Google Shape;2199;p98"/>
          <p:cNvGraphicFramePr>
            <a:graphicFrameLocks noGrp="1"/>
          </p:cNvGraphicFramePr>
          <p:nvPr/>
        </p:nvGraphicFramePr>
        <p:xfrm>
          <a:off x="876300" y="1276350"/>
          <a:ext cx="3000000" cy="3000000"/>
        </p:xfrm>
        <a:graphic>
          <a:graphicData uri="http://schemas.openxmlformats.org/drawingml/2006/table">
            <a:tbl>
              <a:tblPr>
                <a:noFill/>
                <a:tableStyleId>{128EA2C3-3113-48B0-853A-994F52F9E5FD}</a:tableStyleId>
              </a:tblPr>
              <a:tblGrid>
                <a:gridCol w="1723325"/>
                <a:gridCol w="750225"/>
                <a:gridCol w="750225"/>
                <a:gridCol w="750225"/>
                <a:gridCol w="750225"/>
              </a:tblGrid>
              <a:tr h="208500">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42</a:t>
                      </a:r>
                      <a:r>
                        <a:rPr lang="en-GB" sz="16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109</a:t>
                      </a:r>
                      <a:r>
                        <a:rPr lang="en-GB" sz="16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119</a:t>
                      </a:r>
                      <a:r>
                        <a:rPr lang="en-GB" sz="16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90</a:t>
                      </a:r>
                      <a:r>
                        <a:rPr lang="en-GB" sz="16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graphicFrame>
        <p:nvGraphicFramePr>
          <p:cNvPr id="2200" name="Google Shape;2200;p98"/>
          <p:cNvGraphicFramePr>
            <a:graphicFrameLocks noGrp="1"/>
          </p:cNvGraphicFramePr>
          <p:nvPr/>
        </p:nvGraphicFramePr>
        <p:xfrm>
          <a:off x="875555" y="1699972"/>
          <a:ext cx="3000000" cy="3000000"/>
        </p:xfrm>
        <a:graphic>
          <a:graphicData uri="http://schemas.openxmlformats.org/drawingml/2006/table">
            <a:tbl>
              <a:tblPr>
                <a:noFill/>
                <a:tableStyleId>{128EA2C3-3113-48B0-853A-994F52F9E5FD}</a:tableStyleId>
              </a:tblPr>
              <a:tblGrid>
                <a:gridCol w="2222850"/>
                <a:gridCol w="660400"/>
                <a:gridCol w="738350"/>
                <a:gridCol w="738350"/>
                <a:gridCol w="738350"/>
              </a:tblGrid>
              <a:tr h="480925">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shape A dhererka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6</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4</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2</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8</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519100">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shape B dhererka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04" name="Shape 2204"/>
        <p:cNvGrpSpPr/>
        <p:nvPr/>
      </p:nvGrpSpPr>
      <p:grpSpPr>
        <a:xfrm>
          <a:off x="0" y="0"/>
          <a:ext cx="0" cy="0"/>
        </a:xfrm>
      </p:grpSpPr>
      <p:sp>
        <p:nvSpPr>
          <p:cNvPr id="2205" name="Google Shape;2205;p99"/>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1) a ) Buuxi jaantuska (table) ee shapes B iyo C, isku eeg xaglaha (angles) haddii aad karto.</a:t>
            </a:r>
            <a:endParaRPr sz="1600"/>
          </a:p>
        </p:txBody>
      </p:sp>
      <p:sp>
        <p:nvSpPr>
          <p:cNvPr id="2206" name="Google Shape;2206;p9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Hubinta isku ekaanshaha (similarity) iyo isku midnimada (congruence)</a:t>
            </a:r>
            <a:endParaRPr/>
          </a:p>
        </p:txBody>
      </p:sp>
      <p:graphicFrame>
        <p:nvGraphicFramePr>
          <p:cNvPr id="2207" name="Google Shape;2207;p99"/>
          <p:cNvGraphicFramePr>
            <a:graphicFrameLocks noGrp="1"/>
          </p:cNvGraphicFramePr>
          <p:nvPr/>
        </p:nvGraphicFramePr>
        <p:xfrm>
          <a:off x="876300" y="1276350"/>
          <a:ext cx="3000000" cy="3000000"/>
        </p:xfrm>
        <a:graphic>
          <a:graphicData uri="http://schemas.openxmlformats.org/drawingml/2006/table">
            <a:tbl>
              <a:tblPr>
                <a:noFill/>
                <a:tableStyleId>{128EA2C3-3113-48B0-853A-994F52F9E5FD}</a:tableStyleId>
              </a:tblPr>
              <a:tblGrid>
                <a:gridCol w="1712625"/>
                <a:gridCol w="678350"/>
                <a:gridCol w="678350"/>
                <a:gridCol w="678350"/>
                <a:gridCol w="678350"/>
                <a:gridCol w="678350"/>
              </a:tblGrid>
              <a:tr h="2085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shape A 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r>
                        <a:rPr lang="en-GB" sz="1000">
                          <a:latin typeface="Lexend"/>
                          <a:ea typeface="Lexend"/>
                          <a:cs typeface="Lexend"/>
                          <a:sym typeface="Lexend"/>
                        </a:rPr>
                        <a:t>116</a:t>
                      </a:r>
                      <a:r>
                        <a:rPr lang="en-GB" sz="10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000">
                          <a:latin typeface="Lexend"/>
                          <a:ea typeface="Lexend"/>
                          <a:cs typeface="Lexend"/>
                          <a:sym typeface="Lexend"/>
                        </a:rPr>
                        <a:t>127</a:t>
                      </a:r>
                      <a:r>
                        <a:rPr lang="en-GB" sz="10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000">
                          <a:latin typeface="Lexend"/>
                          <a:ea typeface="Lexend"/>
                          <a:cs typeface="Lexend"/>
                          <a:sym typeface="Lexend"/>
                        </a:rPr>
                        <a:t>72</a:t>
                      </a:r>
                      <a:r>
                        <a:rPr lang="en-GB" sz="10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000">
                          <a:latin typeface="Lexend"/>
                          <a:ea typeface="Lexend"/>
                          <a:cs typeface="Lexend"/>
                          <a:sym typeface="Lexend"/>
                        </a:rPr>
                        <a:t>135</a:t>
                      </a:r>
                      <a:r>
                        <a:rPr lang="en-GB" sz="10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000">
                          <a:latin typeface="Lexend"/>
                          <a:ea typeface="Lexend"/>
                          <a:cs typeface="Lexend"/>
                          <a:sym typeface="Lexend"/>
                        </a:rPr>
                        <a:t>90</a:t>
                      </a:r>
                      <a:r>
                        <a:rPr lang="en-GB" sz="10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2085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shape B 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208500">
                <a:tc>
                  <a:txBody>
                    <a:bodyPr vert="horz" wrap="square"/>
                    <a:lstStyle/>
                    <a:p>
                      <a:pPr marL="0" lvl="0" indent="0" algn="l" rtl="0">
                        <a:spcBef>
                          <a:spcPct val="0"/>
                        </a:spcBef>
                        <a:spcAft>
                          <a:spcPct val="0"/>
                        </a:spcAft>
                        <a:buNone/>
                      </a:pPr>
                      <a:r>
                        <a:rPr lang="en-GB" sz="1000">
                          <a:solidFill>
                            <a:schemeClr val="lt1"/>
                          </a:solidFill>
                          <a:latin typeface="Lexend"/>
                          <a:ea typeface="Lexend"/>
                          <a:cs typeface="Lexend"/>
                          <a:sym typeface="Lexend"/>
                        </a:rPr>
                        <a:t>shape C 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2208" name="Google Shape;2208;p99"/>
          <p:cNvSpPr txBox="1"/>
          <p:nvPr/>
        </p:nvSpPr>
        <p:spPr>
          <a:xfrm>
            <a:off x="7495868" y="1523382"/>
            <a:ext cx="539100" cy="303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135° </a:t>
            </a:r>
            <a:endParaRPr sz="1600">
              <a:solidFill>
                <a:srgbClr val="000000"/>
              </a:solidFill>
              <a:latin typeface="Lexend"/>
              <a:ea typeface="Lexend"/>
              <a:cs typeface="Lexend"/>
              <a:sym typeface="Lexend"/>
            </a:endParaRPr>
          </a:p>
        </p:txBody>
      </p:sp>
      <p:sp>
        <p:nvSpPr>
          <p:cNvPr id="2209" name="Google Shape;2209;p99"/>
          <p:cNvSpPr txBox="1"/>
          <p:nvPr/>
        </p:nvSpPr>
        <p:spPr>
          <a:xfrm>
            <a:off x="7764209" y="1151737"/>
            <a:ext cx="539100" cy="303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72° </a:t>
            </a:r>
            <a:endParaRPr sz="1600">
              <a:solidFill>
                <a:srgbClr val="000000"/>
              </a:solidFill>
              <a:latin typeface="Lexend"/>
              <a:ea typeface="Lexend"/>
              <a:cs typeface="Lexend"/>
              <a:sym typeface="Lexend"/>
            </a:endParaRPr>
          </a:p>
        </p:txBody>
      </p:sp>
      <p:sp>
        <p:nvSpPr>
          <p:cNvPr id="2210" name="Google Shape;2210;p99"/>
          <p:cNvSpPr txBox="1"/>
          <p:nvPr/>
        </p:nvSpPr>
        <p:spPr>
          <a:xfrm>
            <a:off x="7996176" y="1899601"/>
            <a:ext cx="539100" cy="303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127° </a:t>
            </a:r>
            <a:endParaRPr sz="1600">
              <a:solidFill>
                <a:srgbClr val="000000"/>
              </a:solidFill>
              <a:latin typeface="Lexend"/>
              <a:ea typeface="Lexend"/>
              <a:cs typeface="Lexend"/>
              <a:sym typeface="Lexend"/>
            </a:endParaRPr>
          </a:p>
        </p:txBody>
      </p:sp>
      <p:sp>
        <p:nvSpPr>
          <p:cNvPr id="2211" name="Google Shape;2211;p99"/>
          <p:cNvSpPr txBox="1"/>
          <p:nvPr/>
        </p:nvSpPr>
        <p:spPr>
          <a:xfrm>
            <a:off x="7862317" y="2358962"/>
            <a:ext cx="539100" cy="303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116° </a:t>
            </a:r>
            <a:endParaRPr sz="1600">
              <a:solidFill>
                <a:srgbClr val="000000"/>
              </a:solidFill>
              <a:latin typeface="Lexend"/>
              <a:ea typeface="Lexend"/>
              <a:cs typeface="Lexend"/>
              <a:sym typeface="Lexend"/>
            </a:endParaRPr>
          </a:p>
        </p:txBody>
      </p:sp>
      <p:grpSp>
        <p:nvGrpSpPr>
          <p:cNvPr id="2212" name="Google Shape;2212;p99"/>
          <p:cNvGrpSpPr/>
          <p:nvPr/>
        </p:nvGrpSpPr>
        <p:grpSpPr>
          <a:xfrm>
            <a:off x="6329252" y="2698183"/>
            <a:ext cx="2327300" cy="2535196"/>
            <a:chOff x="2648661" y="1452693"/>
            <a:chExt cx="2995624" cy="2995624"/>
          </a:xfrm>
        </p:grpSpPr>
        <p:sp>
          <p:nvSpPr>
            <p:cNvPr id="2213" name="Google Shape;2213;p99"/>
            <p:cNvSpPr/>
            <p:nvPr/>
          </p:nvSpPr>
          <p:spPr>
            <a:xfrm rot="-8100000">
              <a:off x="5396815" y="2560686"/>
              <a:ext cx="195586" cy="195586"/>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14" name="Google Shape;2214;p99"/>
            <p:cNvSpPr/>
            <p:nvPr/>
          </p:nvSpPr>
          <p:spPr>
            <a:xfrm rot="-8100000">
              <a:off x="4302987" y="3685332"/>
              <a:ext cx="320319" cy="320319"/>
            </a:xfrm>
            <a:prstGeom prst="arc">
              <a:avLst>
                <a:gd name="adj1" fmla="val 19420455"/>
                <a:gd name="adj2" fmla="val 4623905"/>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15" name="Google Shape;2215;p99"/>
            <p:cNvSpPr/>
            <p:nvPr/>
          </p:nvSpPr>
          <p:spPr>
            <a:xfrm rot="-8100000">
              <a:off x="2987822" y="3600580"/>
              <a:ext cx="484510" cy="484510"/>
            </a:xfrm>
            <a:prstGeom prst="arc">
              <a:avLst>
                <a:gd name="adj1" fmla="val 3848259"/>
                <a:gd name="adj2" fmla="val 7982719"/>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16" name="Google Shape;2216;p99"/>
            <p:cNvSpPr/>
            <p:nvPr/>
          </p:nvSpPr>
          <p:spPr>
            <a:xfrm rot="-8100000">
              <a:off x="3733874" y="1942054"/>
              <a:ext cx="266438" cy="266438"/>
            </a:xfrm>
            <a:prstGeom prst="arc">
              <a:avLst>
                <a:gd name="adj1" fmla="val 6516218"/>
                <a:gd name="adj2" fmla="val 14862503"/>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17" name="Google Shape;2217;p99"/>
            <p:cNvSpPr/>
            <p:nvPr/>
          </p:nvSpPr>
          <p:spPr>
            <a:xfrm rot="-8100000">
              <a:off x="4591132" y="1645229"/>
              <a:ext cx="266438" cy="266438"/>
            </a:xfrm>
            <a:prstGeom prst="arc">
              <a:avLst>
                <a:gd name="adj1" fmla="val 10346114"/>
                <a:gd name="adj2" fmla="val 18259144"/>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18" name="Google Shape;2218;p99"/>
            <p:cNvSpPr/>
            <p:nvPr/>
          </p:nvSpPr>
          <p:spPr>
            <a:xfrm rot="-8100000">
              <a:off x="3297685" y="1681067"/>
              <a:ext cx="1697576" cy="2538876"/>
            </a:xfrm>
            <a:custGeom>
              <a:rect l="l" t="t" r="r" b="b"/>
              <a:pathLst>
                <a:path w="61212" h="91548" extrusionOk="0">
                  <a:moveTo>
                    <a:pt x="0" y="30697"/>
                  </a:moveTo>
                  <a:lnTo>
                    <a:pt x="0" y="91548"/>
                  </a:lnTo>
                  <a:lnTo>
                    <a:pt x="46406" y="91548"/>
                  </a:lnTo>
                  <a:lnTo>
                    <a:pt x="61212" y="61032"/>
                  </a:lnTo>
                  <a:lnTo>
                    <a:pt x="31238" y="0"/>
                  </a:lnTo>
                  <a:close/>
                </a:path>
              </a:pathLst>
            </a:custGeom>
            <a:noFill/>
            <a:ln w="38100" cap="flat" cmpd="sng">
              <a:solidFill>
                <a:schemeClr val="dk1"/>
              </a:solidFill>
              <a:prstDash val="solid"/>
              <a:round/>
              <a:headEnd type="none" w="med" len="med"/>
              <a:tailEnd type="none" w="med" len="med"/>
            </a:ln>
          </p:spPr>
          <p:txBody>
            <a:bodyPr/>
            <a:lstStyle/>
            <a:p/>
          </p:txBody>
        </p:sp>
      </p:grpSp>
      <p:grpSp>
        <p:nvGrpSpPr>
          <p:cNvPr id="2219" name="Google Shape;2219;p99"/>
          <p:cNvGrpSpPr/>
          <p:nvPr/>
        </p:nvGrpSpPr>
        <p:grpSpPr>
          <a:xfrm>
            <a:off x="7299337" y="764455"/>
            <a:ext cx="1340345" cy="1970923"/>
            <a:chOff x="955997" y="2127704"/>
            <a:chExt cx="1164403" cy="1712209"/>
          </a:xfrm>
        </p:grpSpPr>
        <p:sp>
          <p:nvSpPr>
            <p:cNvPr id="2220" name="Google Shape;2220;p99"/>
            <p:cNvSpPr/>
            <p:nvPr/>
          </p:nvSpPr>
          <p:spPr>
            <a:xfrm>
              <a:off x="1058045" y="3657130"/>
              <a:ext cx="115800" cy="1158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21" name="Google Shape;2221;p99"/>
            <p:cNvSpPr/>
            <p:nvPr/>
          </p:nvSpPr>
          <p:spPr>
            <a:xfrm>
              <a:off x="955997" y="2691429"/>
              <a:ext cx="189600" cy="189600"/>
            </a:xfrm>
            <a:prstGeom prst="arc">
              <a:avLst>
                <a:gd name="adj1" fmla="val 19420455"/>
                <a:gd name="adj2" fmla="val 4623905"/>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22" name="Google Shape;2222;p99"/>
            <p:cNvSpPr/>
            <p:nvPr/>
          </p:nvSpPr>
          <p:spPr>
            <a:xfrm>
              <a:off x="1424734" y="2127704"/>
              <a:ext cx="286800" cy="286800"/>
            </a:xfrm>
            <a:prstGeom prst="arc">
              <a:avLst>
                <a:gd name="adj1" fmla="val 3848259"/>
                <a:gd name="adj2" fmla="val 7982719"/>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23" name="Google Shape;2223;p99"/>
            <p:cNvSpPr/>
            <p:nvPr/>
          </p:nvSpPr>
          <p:spPr>
            <a:xfrm>
              <a:off x="1962600" y="3198950"/>
              <a:ext cx="157800" cy="157800"/>
            </a:xfrm>
            <a:prstGeom prst="arc">
              <a:avLst>
                <a:gd name="adj1" fmla="val 6516218"/>
                <a:gd name="adj2" fmla="val 14862503"/>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24" name="Google Shape;2224;p99"/>
            <p:cNvSpPr/>
            <p:nvPr/>
          </p:nvSpPr>
          <p:spPr>
            <a:xfrm>
              <a:off x="1727971" y="3682113"/>
              <a:ext cx="157800" cy="157800"/>
            </a:xfrm>
            <a:prstGeom prst="arc">
              <a:avLst>
                <a:gd name="adj1" fmla="val 10346114"/>
                <a:gd name="adj2" fmla="val 18259144"/>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25" name="Google Shape;2225;p99"/>
            <p:cNvSpPr/>
            <p:nvPr/>
          </p:nvSpPr>
          <p:spPr>
            <a:xfrm>
              <a:off x="1055550" y="2276775"/>
              <a:ext cx="1005101" cy="1503218"/>
            </a:xfrm>
            <a:custGeom>
              <a:rect l="l" t="t" r="r" b="b"/>
              <a:pathLst>
                <a:path w="61212" h="91548" extrusionOk="0">
                  <a:moveTo>
                    <a:pt x="0" y="30697"/>
                  </a:moveTo>
                  <a:lnTo>
                    <a:pt x="0" y="91548"/>
                  </a:lnTo>
                  <a:lnTo>
                    <a:pt x="46406" y="91548"/>
                  </a:lnTo>
                  <a:lnTo>
                    <a:pt x="61212" y="61032"/>
                  </a:lnTo>
                  <a:lnTo>
                    <a:pt x="31238" y="0"/>
                  </a:lnTo>
                  <a:close/>
                </a:path>
              </a:pathLst>
            </a:custGeom>
            <a:noFill/>
            <a:ln w="38100" cap="flat" cmpd="sng">
              <a:solidFill>
                <a:schemeClr val="dk1"/>
              </a:solidFill>
              <a:prstDash val="solid"/>
              <a:round/>
              <a:headEnd type="none" w="med" len="med"/>
              <a:tailEnd type="none" w="med" len="med"/>
            </a:ln>
          </p:spPr>
          <p:txBody>
            <a:bodyPr/>
            <a:lstStyle/>
            <a:p/>
          </p:txBody>
        </p:sp>
      </p:grpSp>
      <p:sp>
        <p:nvSpPr>
          <p:cNvPr id="2226" name="Google Shape;2226;p99"/>
          <p:cNvSpPr txBox="1"/>
          <p:nvPr/>
        </p:nvSpPr>
        <p:spPr>
          <a:xfrm>
            <a:off x="7714949" y="3110600"/>
            <a:ext cx="463800" cy="2136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116° </a:t>
            </a:r>
            <a:endParaRPr sz="1600">
              <a:solidFill>
                <a:srgbClr val="000000"/>
              </a:solidFill>
              <a:latin typeface="Lexend"/>
              <a:ea typeface="Lexend"/>
              <a:cs typeface="Lexend"/>
              <a:sym typeface="Lexend"/>
            </a:endParaRPr>
          </a:p>
        </p:txBody>
      </p:sp>
      <p:sp>
        <p:nvSpPr>
          <p:cNvPr id="2227" name="Google Shape;2227;p99"/>
          <p:cNvSpPr txBox="1"/>
          <p:nvPr/>
        </p:nvSpPr>
        <p:spPr>
          <a:xfrm>
            <a:off x="7468463" y="4377754"/>
            <a:ext cx="539100" cy="2136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127° </a:t>
            </a:r>
            <a:endParaRPr sz="1600">
              <a:solidFill>
                <a:srgbClr val="000000"/>
              </a:solidFill>
              <a:latin typeface="Lexend"/>
              <a:ea typeface="Lexend"/>
              <a:cs typeface="Lexend"/>
              <a:sym typeface="Lexend"/>
            </a:endParaRPr>
          </a:p>
        </p:txBody>
      </p:sp>
      <p:sp>
        <p:nvSpPr>
          <p:cNvPr id="2228" name="Google Shape;2228;p99"/>
          <p:cNvSpPr txBox="1"/>
          <p:nvPr/>
        </p:nvSpPr>
        <p:spPr>
          <a:xfrm>
            <a:off x="6952681" y="4377748"/>
            <a:ext cx="380100" cy="2136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72° </a:t>
            </a:r>
            <a:endParaRPr sz="1600">
              <a:solidFill>
                <a:srgbClr val="000000"/>
              </a:solidFill>
              <a:latin typeface="Lexend"/>
              <a:ea typeface="Lexend"/>
              <a:cs typeface="Lexend"/>
              <a:sym typeface="Lexend"/>
            </a:endParaRPr>
          </a:p>
        </p:txBody>
      </p:sp>
      <p:sp>
        <p:nvSpPr>
          <p:cNvPr id="2229" name="Google Shape;2229;p99"/>
          <p:cNvSpPr txBox="1"/>
          <p:nvPr/>
        </p:nvSpPr>
        <p:spPr>
          <a:xfrm>
            <a:off x="7245651" y="3327900"/>
            <a:ext cx="463800" cy="2136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100">
                <a:solidFill>
                  <a:srgbClr val="000000"/>
                </a:solidFill>
                <a:latin typeface="Lexend"/>
                <a:ea typeface="Lexend"/>
                <a:cs typeface="Lexend"/>
                <a:sym typeface="Lexend"/>
              </a:rPr>
              <a:t>135° </a:t>
            </a:r>
            <a:endParaRPr sz="1600">
              <a:solidFill>
                <a:srgbClr val="000000"/>
              </a:solidFill>
              <a:latin typeface="Lexend"/>
              <a:ea typeface="Lexend"/>
              <a:cs typeface="Lexend"/>
              <a:sym typeface="Lexend"/>
            </a:endParaRPr>
          </a:p>
        </p:txBody>
      </p:sp>
      <p:sp>
        <p:nvSpPr>
          <p:cNvPr id="2230" name="Google Shape;2230;p99"/>
          <p:cNvSpPr txBox="1"/>
          <p:nvPr>
            <p:ph type="body" idx="1"/>
          </p:nvPr>
        </p:nvSpPr>
        <p:spPr>
          <a:xfrm>
            <a:off x="7620875" y="1928358"/>
            <a:ext cx="211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t>
            </a:r>
            <a:endParaRPr sz="1600"/>
          </a:p>
        </p:txBody>
      </p:sp>
      <p:sp>
        <p:nvSpPr>
          <p:cNvPr id="2231" name="Google Shape;2231;p99"/>
          <p:cNvSpPr txBox="1"/>
          <p:nvPr>
            <p:ph type="body" idx="1"/>
          </p:nvPr>
        </p:nvSpPr>
        <p:spPr>
          <a:xfrm>
            <a:off x="7544675" y="3842209"/>
            <a:ext cx="211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a:t>
            </a:r>
            <a:endParaRPr sz="1600"/>
          </a:p>
        </p:txBody>
      </p:sp>
      <p:sp>
        <p:nvSpPr>
          <p:cNvPr id="2232" name="Google Shape;2232;p99"/>
          <p:cNvSpPr txBox="1"/>
          <p:nvPr>
            <p:ph type="body" idx="1"/>
          </p:nvPr>
        </p:nvSpPr>
        <p:spPr>
          <a:xfrm>
            <a:off x="576500" y="2787836"/>
            <a:ext cx="59178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 Waa kee shape aan isku eegnayn (similar) ama isku mid ahayn (congruent) Shape A?</a:t>
            </a:r>
            <a:endParaRPr sz="1600"/>
          </a:p>
        </p:txBody>
      </p:sp>
      <p:sp>
        <p:nvSpPr>
          <p:cNvPr id="2233" name="Google Shape;2233;p99"/>
          <p:cNvSpPr txBox="1"/>
          <p:nvPr>
            <p:ph type="body" idx="1"/>
          </p:nvPr>
        </p:nvSpPr>
        <p:spPr>
          <a:xfrm>
            <a:off x="576500" y="3434382"/>
            <a:ext cx="5917800" cy="559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 Ma suurtagal tahay in la go'aamiyo isku midnimada (congruence) ee shape kale? Sharax jawaabtaada.</a:t>
            </a:r>
            <a:br>
              <a:rPr lang="en-GB" sz="1600"/>
            </a:br>
            <a:r>
              <a:rPr lang="en-GB" sz="1100">
                <a:latin typeface="Lexend"/>
              </a:rPr>
              <a:t/>
            </a:r>
            <a:endParaRPr sz="1600"/>
          </a:p>
        </p:txBody>
      </p:sp>
      <p:sp>
        <p:nvSpPr>
          <p:cNvPr id="2234" name="Google Shape;2234;p99"/>
          <p:cNvSpPr txBox="1"/>
          <p:nvPr>
            <p:ph type="body" idx="1"/>
          </p:nvPr>
        </p:nvSpPr>
        <p:spPr>
          <a:xfrm>
            <a:off x="2684164" y="1789941"/>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116°</a:t>
            </a:r>
            <a:endParaRPr sz="1800">
              <a:latin typeface="Kalam"/>
              <a:ea typeface="Kalam"/>
              <a:cs typeface="Kalam"/>
              <a:sym typeface="Kalam"/>
            </a:endParaRPr>
          </a:p>
        </p:txBody>
      </p:sp>
      <p:sp>
        <p:nvSpPr>
          <p:cNvPr id="2235" name="Google Shape;2235;p99"/>
          <p:cNvSpPr txBox="1"/>
          <p:nvPr>
            <p:ph type="body" idx="1"/>
          </p:nvPr>
        </p:nvSpPr>
        <p:spPr>
          <a:xfrm>
            <a:off x="3369964" y="1789941"/>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127°</a:t>
            </a:r>
            <a:endParaRPr sz="1800">
              <a:latin typeface="Kalam"/>
              <a:ea typeface="Kalam"/>
              <a:cs typeface="Kalam"/>
              <a:sym typeface="Kalam"/>
            </a:endParaRPr>
          </a:p>
        </p:txBody>
      </p:sp>
      <p:sp>
        <p:nvSpPr>
          <p:cNvPr id="2236" name="Google Shape;2236;p99"/>
          <p:cNvSpPr txBox="1"/>
          <p:nvPr>
            <p:ph type="body" idx="1"/>
          </p:nvPr>
        </p:nvSpPr>
        <p:spPr>
          <a:xfrm>
            <a:off x="4055764" y="1789941"/>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72°</a:t>
            </a:r>
            <a:endParaRPr sz="1800">
              <a:latin typeface="Kalam"/>
              <a:ea typeface="Kalam"/>
              <a:cs typeface="Kalam"/>
              <a:sym typeface="Kalam"/>
            </a:endParaRPr>
          </a:p>
        </p:txBody>
      </p:sp>
      <p:sp>
        <p:nvSpPr>
          <p:cNvPr id="2237" name="Google Shape;2237;p99"/>
          <p:cNvSpPr txBox="1"/>
          <p:nvPr>
            <p:ph type="body" idx="1"/>
          </p:nvPr>
        </p:nvSpPr>
        <p:spPr>
          <a:xfrm>
            <a:off x="4741564" y="1789941"/>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135°</a:t>
            </a:r>
            <a:endParaRPr sz="1800">
              <a:latin typeface="Kalam"/>
              <a:ea typeface="Kalam"/>
              <a:cs typeface="Kalam"/>
              <a:sym typeface="Kalam"/>
            </a:endParaRPr>
          </a:p>
        </p:txBody>
      </p:sp>
      <p:sp>
        <p:nvSpPr>
          <p:cNvPr id="2238" name="Google Shape;2238;p99"/>
          <p:cNvSpPr txBox="1"/>
          <p:nvPr>
            <p:ph type="body" idx="1"/>
          </p:nvPr>
        </p:nvSpPr>
        <p:spPr>
          <a:xfrm>
            <a:off x="5389648" y="1789941"/>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90°</a:t>
            </a:r>
            <a:endParaRPr sz="1800">
              <a:latin typeface="Kalam"/>
              <a:ea typeface="Kalam"/>
              <a:cs typeface="Kalam"/>
              <a:sym typeface="Kalam"/>
            </a:endParaRPr>
          </a:p>
        </p:txBody>
      </p:sp>
      <p:sp>
        <p:nvSpPr>
          <p:cNvPr id="2239" name="Google Shape;2239;p99"/>
          <p:cNvSpPr txBox="1"/>
          <p:nvPr>
            <p:ph type="body" idx="1"/>
          </p:nvPr>
        </p:nvSpPr>
        <p:spPr>
          <a:xfrm>
            <a:off x="2684164" y="2199035"/>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90°</a:t>
            </a:r>
            <a:endParaRPr sz="1800">
              <a:latin typeface="Kalam"/>
              <a:ea typeface="Kalam"/>
              <a:cs typeface="Kalam"/>
              <a:sym typeface="Kalam"/>
            </a:endParaRPr>
          </a:p>
        </p:txBody>
      </p:sp>
      <p:sp>
        <p:nvSpPr>
          <p:cNvPr id="2240" name="Google Shape;2240;p99"/>
          <p:cNvSpPr txBox="1"/>
          <p:nvPr>
            <p:ph type="body" idx="1"/>
          </p:nvPr>
        </p:nvSpPr>
        <p:spPr>
          <a:xfrm>
            <a:off x="3369964" y="2199035"/>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127°</a:t>
            </a:r>
            <a:endParaRPr sz="1800">
              <a:latin typeface="Kalam"/>
              <a:ea typeface="Kalam"/>
              <a:cs typeface="Kalam"/>
              <a:sym typeface="Kalam"/>
            </a:endParaRPr>
          </a:p>
        </p:txBody>
      </p:sp>
      <p:sp>
        <p:nvSpPr>
          <p:cNvPr id="2241" name="Google Shape;2241;p99"/>
          <p:cNvSpPr txBox="1"/>
          <p:nvPr>
            <p:ph type="body" idx="1"/>
          </p:nvPr>
        </p:nvSpPr>
        <p:spPr>
          <a:xfrm>
            <a:off x="4055764" y="2199035"/>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72°</a:t>
            </a:r>
            <a:endParaRPr sz="1800">
              <a:latin typeface="Kalam"/>
              <a:ea typeface="Kalam"/>
              <a:cs typeface="Kalam"/>
              <a:sym typeface="Kalam"/>
            </a:endParaRPr>
          </a:p>
        </p:txBody>
      </p:sp>
      <p:sp>
        <p:nvSpPr>
          <p:cNvPr id="2242" name="Google Shape;2242;p99"/>
          <p:cNvSpPr txBox="1"/>
          <p:nvPr>
            <p:ph type="body" idx="1"/>
          </p:nvPr>
        </p:nvSpPr>
        <p:spPr>
          <a:xfrm>
            <a:off x="4741564" y="2199035"/>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135°</a:t>
            </a:r>
            <a:endParaRPr sz="1800">
              <a:latin typeface="Kalam"/>
              <a:ea typeface="Kalam"/>
              <a:cs typeface="Kalam"/>
              <a:sym typeface="Kalam"/>
            </a:endParaRPr>
          </a:p>
        </p:txBody>
      </p:sp>
      <p:sp>
        <p:nvSpPr>
          <p:cNvPr id="2243" name="Google Shape;2243;p99"/>
          <p:cNvSpPr txBox="1"/>
          <p:nvPr>
            <p:ph type="body" idx="1"/>
          </p:nvPr>
        </p:nvSpPr>
        <p:spPr>
          <a:xfrm>
            <a:off x="5389648" y="2199035"/>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116°</a:t>
            </a:r>
            <a:endParaRPr sz="1800">
              <a:latin typeface="Kalam"/>
              <a:ea typeface="Kalam"/>
              <a:cs typeface="Kalam"/>
              <a:sym typeface="Kalam"/>
            </a:endParaRPr>
          </a:p>
        </p:txBody>
      </p:sp>
      <p:sp>
        <p:nvSpPr>
          <p:cNvPr id="2244" name="Google Shape;2244;p99"/>
          <p:cNvSpPr txBox="1"/>
          <p:nvPr>
            <p:ph type="body" idx="1"/>
          </p:nvPr>
        </p:nvSpPr>
        <p:spPr>
          <a:xfrm>
            <a:off x="912338" y="3065333"/>
            <a:ext cx="20991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shape C</a:t>
            </a:r>
            <a:endParaRPr sz="1800">
              <a:latin typeface="Kalam"/>
              <a:ea typeface="Kalam"/>
              <a:cs typeface="Kalam"/>
              <a:sym typeface="Kalam"/>
            </a:endParaRPr>
          </a:p>
        </p:txBody>
      </p:sp>
      <p:sp>
        <p:nvSpPr>
          <p:cNvPr id="2245" name="Google Shape;2245;p99"/>
          <p:cNvSpPr txBox="1"/>
          <p:nvPr>
            <p:ph type="body" idx="1"/>
          </p:nvPr>
        </p:nvSpPr>
        <p:spPr>
          <a:xfrm>
            <a:off x="912375" y="4055925"/>
            <a:ext cx="5158500" cy="725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Maya. Isku midnimada (congruence) lama go'aamin karo iyada oo aan la hubin in dhererka (lengths) isku mid yihiin.</a:t>
            </a:r>
            <a:endParaRPr sz="18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3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3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4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4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3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4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24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49" name="Shape 2249"/>
        <p:cNvGrpSpPr/>
        <p:nvPr/>
      </p:nvGrpSpPr>
      <p:grpSpPr>
        <a:xfrm>
          <a:off x="0" y="0"/>
          <a:ext cx="0" cy="0"/>
        </a:xfrm>
      </p:grpSpPr>
      <p:sp>
        <p:nvSpPr>
          <p:cNvPr id="2250" name="Google Shape;2250;p100"/>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2) a ) Buuxi jaantuska (table) ee shape B.</a:t>
            </a:r>
            <a:endParaRPr sz="1600"/>
          </a:p>
        </p:txBody>
      </p:sp>
      <p:sp>
        <p:nvSpPr>
          <p:cNvPr id="2251" name="Google Shape;2251;p10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Hubinta isku ekaanshaha (similarity) iyo isku midnimada (congruence)</a:t>
            </a:r>
            <a:endParaRPr/>
          </a:p>
        </p:txBody>
      </p:sp>
      <p:graphicFrame>
        <p:nvGraphicFramePr>
          <p:cNvPr id="2252" name="Google Shape;2252;p100"/>
          <p:cNvGraphicFramePr>
            <a:graphicFrameLocks noGrp="1"/>
          </p:cNvGraphicFramePr>
          <p:nvPr/>
        </p:nvGraphicFramePr>
        <p:xfrm>
          <a:off x="876300" y="1276350"/>
          <a:ext cx="3000000" cy="3000000"/>
        </p:xfrm>
        <a:graphic>
          <a:graphicData uri="http://schemas.openxmlformats.org/drawingml/2006/table">
            <a:tbl>
              <a:tblPr>
                <a:noFill/>
                <a:tableStyleId>{128EA2C3-3113-48B0-853A-994F52F9E5FD}</a:tableStyleId>
              </a:tblPr>
              <a:tblGrid>
                <a:gridCol w="1723325"/>
                <a:gridCol w="750225"/>
                <a:gridCol w="750225"/>
                <a:gridCol w="750225"/>
                <a:gridCol w="750225"/>
              </a:tblGrid>
              <a:tr h="208500">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xaglaha (angles)</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42</a:t>
                      </a:r>
                      <a:r>
                        <a:rPr lang="en-GB" sz="16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109</a:t>
                      </a:r>
                      <a:r>
                        <a:rPr lang="en-GB" sz="16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119</a:t>
                      </a:r>
                      <a:r>
                        <a:rPr lang="en-GB" sz="16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90</a:t>
                      </a:r>
                      <a:r>
                        <a:rPr lang="en-GB" sz="1600">
                          <a:solidFill>
                            <a:schemeClr val="dk1"/>
                          </a:solidFill>
                          <a:latin typeface="Lexend"/>
                          <a:ea typeface="Lexend"/>
                          <a:cs typeface="Lexend"/>
                          <a:sym typeface="Lexend"/>
                        </a:rPr>
                        <a:t>°</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graphicFrame>
        <p:nvGraphicFramePr>
          <p:cNvPr id="2253" name="Google Shape;2253;p100"/>
          <p:cNvGraphicFramePr>
            <a:graphicFrameLocks noGrp="1"/>
          </p:cNvGraphicFramePr>
          <p:nvPr/>
        </p:nvGraphicFramePr>
        <p:xfrm>
          <a:off x="875555" y="1699972"/>
          <a:ext cx="3000000" cy="3000000"/>
        </p:xfrm>
        <a:graphic>
          <a:graphicData uri="http://schemas.openxmlformats.org/drawingml/2006/table">
            <a:tbl>
              <a:tblPr>
                <a:noFill/>
                <a:tableStyleId>{128EA2C3-3113-48B0-853A-994F52F9E5FD}</a:tableStyleId>
              </a:tblPr>
              <a:tblGrid>
                <a:gridCol w="2222850"/>
                <a:gridCol w="660400"/>
                <a:gridCol w="738350"/>
                <a:gridCol w="738350"/>
                <a:gridCol w="738350"/>
              </a:tblGrid>
              <a:tr h="480925">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shape A dhererka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6</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4</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2</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r>
                        <a:rPr lang="en-GB" sz="1600">
                          <a:latin typeface="Lexend"/>
                          <a:ea typeface="Lexend"/>
                          <a:cs typeface="Lexend"/>
                          <a:sym typeface="Lexend"/>
                        </a:rPr>
                        <a:t>8</a:t>
                      </a: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519100">
                <a:tc>
                  <a:txBody>
                    <a:bodyPr vert="horz" wrap="square"/>
                    <a:lstStyle/>
                    <a:p>
                      <a:pPr marL="0" lvl="0" indent="0" algn="l" rtl="0">
                        <a:spcBef>
                          <a:spcPct val="0"/>
                        </a:spcBef>
                        <a:spcAft>
                          <a:spcPct val="0"/>
                        </a:spcAft>
                        <a:buNone/>
                      </a:pPr>
                      <a:r>
                        <a:rPr lang="en-GB" sz="1600">
                          <a:solidFill>
                            <a:schemeClr val="lt1"/>
                          </a:solidFill>
                          <a:latin typeface="Lexend"/>
                          <a:ea typeface="Lexend"/>
                          <a:cs typeface="Lexend"/>
                          <a:sym typeface="Lexend"/>
                        </a:rPr>
                        <a:t>shape B dhererka (m)</a:t>
                      </a:r>
                      <a:endParaRPr sz="1600">
                        <a:solidFill>
                          <a:schemeClr val="lt1"/>
                        </a:solidFill>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5"/>
                    </a:solidFill>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sz="1600">
                        <a:latin typeface="Lexend"/>
                        <a:ea typeface="Lexend"/>
                        <a:cs typeface="Lexend"/>
                        <a:sym typeface="Lexend"/>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
        <p:nvSpPr>
          <p:cNvPr id="2254" name="Google Shape;2254;p100"/>
          <p:cNvSpPr txBox="1"/>
          <p:nvPr>
            <p:ph type="body" idx="1"/>
          </p:nvPr>
        </p:nvSpPr>
        <p:spPr>
          <a:xfrm>
            <a:off x="548400" y="2969100"/>
            <a:ext cx="8271600" cy="584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 Ma waa isku mid (congruent), isku eeg (similar) ama midna? Caddee jawaabtaada.</a:t>
            </a:r>
            <a:br>
              <a:rPr lang="en-GB" sz="1600"/>
            </a:br>
            <a:r>
              <a:rPr lang="en-GB" sz="1400">
                <a:latin typeface="Lexend"/>
              </a:rPr>
              <a:t/>
            </a:r>
            <a:endParaRPr sz="1600"/>
          </a:p>
        </p:txBody>
      </p:sp>
      <p:grpSp>
        <p:nvGrpSpPr>
          <p:cNvPr id="2255" name="Google Shape;2255;p100"/>
          <p:cNvGrpSpPr/>
          <p:nvPr/>
        </p:nvGrpSpPr>
        <p:grpSpPr>
          <a:xfrm>
            <a:off x="6980093" y="1091574"/>
            <a:ext cx="1692592" cy="2974873"/>
            <a:chOff x="6518377" y="1018125"/>
            <a:chExt cx="2064641" cy="3628779"/>
          </a:xfrm>
        </p:grpSpPr>
        <p:sp>
          <p:nvSpPr>
            <p:cNvPr id="2256" name="Google Shape;2256;p100"/>
            <p:cNvSpPr/>
            <p:nvPr/>
          </p:nvSpPr>
          <p:spPr>
            <a:xfrm>
              <a:off x="6831050" y="1231525"/>
              <a:ext cx="1539400" cy="3107650"/>
            </a:xfrm>
            <a:custGeom>
              <a:rect l="l" t="t" r="r" b="b"/>
              <a:pathLst>
                <a:path w="61576" h="124304" extrusionOk="0">
                  <a:moveTo>
                    <a:pt x="385" y="0"/>
                  </a:moveTo>
                  <a:lnTo>
                    <a:pt x="31173" y="0"/>
                  </a:lnTo>
                  <a:lnTo>
                    <a:pt x="61576" y="54648"/>
                  </a:lnTo>
                  <a:lnTo>
                    <a:pt x="0" y="124306"/>
                  </a:lnTo>
                  <a:close/>
                </a:path>
              </a:pathLst>
            </a:custGeom>
            <a:noFill/>
            <a:ln w="38100" cap="flat" cmpd="sng">
              <a:solidFill>
                <a:schemeClr val="dk1"/>
              </a:solidFill>
              <a:prstDash val="solid"/>
              <a:round/>
              <a:headEnd type="none" w="med" len="med"/>
              <a:tailEnd type="none" w="med" len="med"/>
            </a:ln>
          </p:spPr>
          <p:txBody>
            <a:bodyPr/>
            <a:lstStyle/>
            <a:p/>
          </p:txBody>
        </p:sp>
        <p:sp>
          <p:nvSpPr>
            <p:cNvPr id="2257" name="Google Shape;2257;p100"/>
            <p:cNvSpPr/>
            <p:nvPr/>
          </p:nvSpPr>
          <p:spPr>
            <a:xfrm>
              <a:off x="7426250" y="1018125"/>
              <a:ext cx="409200" cy="409200"/>
            </a:xfrm>
            <a:prstGeom prst="arc">
              <a:avLst>
                <a:gd name="adj1" fmla="val 3917495"/>
                <a:gd name="adj2" fmla="val 10347035"/>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58" name="Google Shape;2258;p100"/>
            <p:cNvSpPr/>
            <p:nvPr/>
          </p:nvSpPr>
          <p:spPr>
            <a:xfrm>
              <a:off x="8173818" y="2389725"/>
              <a:ext cx="409200" cy="409200"/>
            </a:xfrm>
            <a:prstGeom prst="arc">
              <a:avLst>
                <a:gd name="adj1" fmla="val 7814988"/>
                <a:gd name="adj2" fmla="val 14106678"/>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59" name="Google Shape;2259;p100"/>
            <p:cNvSpPr/>
            <p:nvPr/>
          </p:nvSpPr>
          <p:spPr>
            <a:xfrm>
              <a:off x="6518377" y="4018104"/>
              <a:ext cx="628800" cy="628800"/>
            </a:xfrm>
            <a:prstGeom prst="arc">
              <a:avLst>
                <a:gd name="adj1" fmla="val 16262957"/>
                <a:gd name="adj2" fmla="val 18536825"/>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260" name="Google Shape;2260;p100"/>
            <p:cNvSpPr/>
            <p:nvPr/>
          </p:nvSpPr>
          <p:spPr>
            <a:xfrm>
              <a:off x="6845850" y="1232175"/>
              <a:ext cx="162000" cy="1620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261" name="Google Shape;2261;p100"/>
          <p:cNvSpPr txBox="1"/>
          <p:nvPr>
            <p:ph type="body" idx="4294967295"/>
          </p:nvPr>
        </p:nvSpPr>
        <p:spPr>
          <a:xfrm>
            <a:off x="7536575" y="1408573"/>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119°</a:t>
            </a:r>
            <a:endParaRPr sz="1600"/>
          </a:p>
        </p:txBody>
      </p:sp>
      <p:sp>
        <p:nvSpPr>
          <p:cNvPr id="2262" name="Google Shape;2262;p100"/>
          <p:cNvSpPr txBox="1"/>
          <p:nvPr>
            <p:ph type="body" idx="4294967295"/>
          </p:nvPr>
        </p:nvSpPr>
        <p:spPr>
          <a:xfrm>
            <a:off x="7946439" y="2185005"/>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109°</a:t>
            </a:r>
            <a:endParaRPr sz="1600"/>
          </a:p>
        </p:txBody>
      </p:sp>
      <p:sp>
        <p:nvSpPr>
          <p:cNvPr id="2263" name="Google Shape;2263;p100"/>
          <p:cNvSpPr txBox="1"/>
          <p:nvPr>
            <p:ph type="body" idx="4294967295"/>
          </p:nvPr>
        </p:nvSpPr>
        <p:spPr>
          <a:xfrm>
            <a:off x="7275070" y="3262195"/>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42°</a:t>
            </a:r>
            <a:endParaRPr sz="1600"/>
          </a:p>
        </p:txBody>
      </p:sp>
      <p:cxnSp>
        <p:nvCxnSpPr>
          <p:cNvPr id="2264" name="Google Shape;2264;p100"/>
          <p:cNvCxnSpPr/>
          <p:nvPr/>
        </p:nvCxnSpPr>
        <p:spPr>
          <a:xfrm>
            <a:off x="7232084" y="1183411"/>
            <a:ext cx="656400" cy="0"/>
          </a:xfrm>
          <a:prstGeom prst="straightConnector1">
            <a:avLst/>
          </a:prstGeom>
          <a:noFill/>
          <a:ln w="19050" cap="flat" cmpd="sng">
            <a:solidFill>
              <a:schemeClr val="dk1"/>
            </a:solidFill>
            <a:prstDash val="solid"/>
            <a:round/>
            <a:headEnd type="triangle" w="med" len="med"/>
            <a:tailEnd type="triangle" w="med" len="med"/>
          </a:ln>
        </p:spPr>
      </p:cxnSp>
      <p:cxnSp>
        <p:nvCxnSpPr>
          <p:cNvPr id="2265" name="Google Shape;2265;p100"/>
          <p:cNvCxnSpPr>
            <a:endCxn id="2262" idx="3"/>
          </p:cNvCxnSpPr>
          <p:nvPr/>
        </p:nvCxnSpPr>
        <p:spPr>
          <a:xfrm>
            <a:off x="7964139" y="1234755"/>
            <a:ext cx="674100" cy="1149900"/>
          </a:xfrm>
          <a:prstGeom prst="straightConnector1">
            <a:avLst/>
          </a:prstGeom>
          <a:noFill/>
          <a:ln w="19050" cap="flat" cmpd="sng">
            <a:solidFill>
              <a:schemeClr val="dk1"/>
            </a:solidFill>
            <a:prstDash val="solid"/>
            <a:round/>
            <a:headEnd type="triangle" w="med" len="med"/>
            <a:tailEnd type="triangle" w="med" len="med"/>
          </a:ln>
        </p:spPr>
      </p:cxnSp>
      <p:cxnSp>
        <p:nvCxnSpPr>
          <p:cNvPr id="2266" name="Google Shape;2266;p100"/>
          <p:cNvCxnSpPr/>
          <p:nvPr/>
        </p:nvCxnSpPr>
        <p:spPr>
          <a:xfrm flipH="1">
            <a:off x="7369311" y="2455111"/>
            <a:ext cx="1194600" cy="1398300"/>
          </a:xfrm>
          <a:prstGeom prst="straightConnector1">
            <a:avLst/>
          </a:prstGeom>
          <a:noFill/>
          <a:ln w="19050" cap="flat" cmpd="sng">
            <a:solidFill>
              <a:schemeClr val="dk1"/>
            </a:solidFill>
            <a:prstDash val="solid"/>
            <a:round/>
            <a:headEnd type="triangle" w="med" len="med"/>
            <a:tailEnd type="triangle" w="med" len="med"/>
          </a:ln>
        </p:spPr>
      </p:cxnSp>
      <p:cxnSp>
        <p:nvCxnSpPr>
          <p:cNvPr id="2267" name="Google Shape;2267;p100"/>
          <p:cNvCxnSpPr/>
          <p:nvPr/>
        </p:nvCxnSpPr>
        <p:spPr>
          <a:xfrm flipH="1">
            <a:off x="7107818" y="1277225"/>
            <a:ext cx="0" cy="2561700"/>
          </a:xfrm>
          <a:prstGeom prst="straightConnector1">
            <a:avLst/>
          </a:prstGeom>
          <a:noFill/>
          <a:ln w="19050" cap="flat" cmpd="sng">
            <a:solidFill>
              <a:schemeClr val="dk1"/>
            </a:solidFill>
            <a:prstDash val="solid"/>
            <a:round/>
            <a:headEnd type="triangle" w="med" len="med"/>
            <a:tailEnd type="triangle" w="med" len="med"/>
          </a:ln>
        </p:spPr>
      </p:cxnSp>
      <p:sp>
        <p:nvSpPr>
          <p:cNvPr id="2268" name="Google Shape;2268;p100"/>
          <p:cNvSpPr txBox="1"/>
          <p:nvPr>
            <p:ph type="body" idx="4294967295"/>
          </p:nvPr>
        </p:nvSpPr>
        <p:spPr>
          <a:xfrm>
            <a:off x="7355311" y="925684"/>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4 m</a:t>
            </a:r>
            <a:endParaRPr sz="1600"/>
          </a:p>
        </p:txBody>
      </p:sp>
      <p:sp>
        <p:nvSpPr>
          <p:cNvPr id="2269" name="Google Shape;2269;p100"/>
          <p:cNvSpPr txBox="1"/>
          <p:nvPr>
            <p:ph type="body" idx="4294967295"/>
          </p:nvPr>
        </p:nvSpPr>
        <p:spPr>
          <a:xfrm>
            <a:off x="8262495" y="1528068"/>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8 m</a:t>
            </a:r>
            <a:endParaRPr sz="1600"/>
          </a:p>
        </p:txBody>
      </p:sp>
      <p:sp>
        <p:nvSpPr>
          <p:cNvPr id="2270" name="Google Shape;2270;p100"/>
          <p:cNvSpPr txBox="1"/>
          <p:nvPr>
            <p:ph type="body" idx="4294967295"/>
          </p:nvPr>
        </p:nvSpPr>
        <p:spPr>
          <a:xfrm>
            <a:off x="8033895" y="3052068"/>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12 m</a:t>
            </a:r>
            <a:endParaRPr sz="1600"/>
          </a:p>
        </p:txBody>
      </p:sp>
      <p:sp>
        <p:nvSpPr>
          <p:cNvPr id="2271" name="Google Shape;2271;p100"/>
          <p:cNvSpPr txBox="1"/>
          <p:nvPr>
            <p:ph type="body" idx="4294967295"/>
          </p:nvPr>
        </p:nvSpPr>
        <p:spPr>
          <a:xfrm>
            <a:off x="6614959" y="2213868"/>
            <a:ext cx="691800" cy="39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16 m</a:t>
            </a:r>
            <a:endParaRPr sz="1600"/>
          </a:p>
        </p:txBody>
      </p:sp>
      <p:sp>
        <p:nvSpPr>
          <p:cNvPr id="2272" name="Google Shape;2272;p100"/>
          <p:cNvSpPr txBox="1"/>
          <p:nvPr>
            <p:ph type="body" idx="1"/>
          </p:nvPr>
        </p:nvSpPr>
        <p:spPr>
          <a:xfrm>
            <a:off x="7551350" y="2128588"/>
            <a:ext cx="299700" cy="33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a:t>
            </a:r>
            <a:endParaRPr sz="1600"/>
          </a:p>
        </p:txBody>
      </p:sp>
      <p:sp>
        <p:nvSpPr>
          <p:cNvPr id="2273" name="Google Shape;2273;p100"/>
          <p:cNvSpPr txBox="1"/>
          <p:nvPr>
            <p:ph type="body" idx="1"/>
          </p:nvPr>
        </p:nvSpPr>
        <p:spPr>
          <a:xfrm>
            <a:off x="3134800" y="2284685"/>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12</a:t>
            </a:r>
            <a:endParaRPr sz="1800">
              <a:latin typeface="Kalam"/>
              <a:ea typeface="Kalam"/>
              <a:cs typeface="Kalam"/>
              <a:sym typeface="Kalam"/>
            </a:endParaRPr>
          </a:p>
        </p:txBody>
      </p:sp>
      <p:sp>
        <p:nvSpPr>
          <p:cNvPr id="2274" name="Google Shape;2274;p100"/>
          <p:cNvSpPr txBox="1"/>
          <p:nvPr>
            <p:ph type="body" idx="1"/>
          </p:nvPr>
        </p:nvSpPr>
        <p:spPr>
          <a:xfrm>
            <a:off x="3817514" y="2284685"/>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8</a:t>
            </a:r>
            <a:endParaRPr sz="1800">
              <a:latin typeface="Kalam"/>
              <a:ea typeface="Kalam"/>
              <a:cs typeface="Kalam"/>
              <a:sym typeface="Kalam"/>
            </a:endParaRPr>
          </a:p>
        </p:txBody>
      </p:sp>
      <p:sp>
        <p:nvSpPr>
          <p:cNvPr id="2275" name="Google Shape;2275;p100"/>
          <p:cNvSpPr txBox="1"/>
          <p:nvPr>
            <p:ph type="body" idx="1"/>
          </p:nvPr>
        </p:nvSpPr>
        <p:spPr>
          <a:xfrm>
            <a:off x="4580312" y="2284685"/>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4</a:t>
            </a:r>
            <a:endParaRPr sz="1800">
              <a:latin typeface="Kalam"/>
              <a:ea typeface="Kalam"/>
              <a:cs typeface="Kalam"/>
              <a:sym typeface="Kalam"/>
            </a:endParaRPr>
          </a:p>
        </p:txBody>
      </p:sp>
      <p:sp>
        <p:nvSpPr>
          <p:cNvPr id="2276" name="Google Shape;2276;p100"/>
          <p:cNvSpPr txBox="1"/>
          <p:nvPr>
            <p:ph type="body" idx="1"/>
          </p:nvPr>
        </p:nvSpPr>
        <p:spPr>
          <a:xfrm>
            <a:off x="5343082" y="2255810"/>
            <a:ext cx="463800" cy="257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16</a:t>
            </a:r>
            <a:endParaRPr sz="1800">
              <a:latin typeface="Kalam"/>
              <a:ea typeface="Kalam"/>
              <a:cs typeface="Kalam"/>
              <a:sym typeface="Kalam"/>
            </a:endParaRPr>
          </a:p>
        </p:txBody>
      </p:sp>
      <p:sp>
        <p:nvSpPr>
          <p:cNvPr id="2277" name="Google Shape;2277;p100"/>
          <p:cNvSpPr txBox="1"/>
          <p:nvPr>
            <p:ph type="body" idx="1"/>
          </p:nvPr>
        </p:nvSpPr>
        <p:spPr>
          <a:xfrm>
            <a:off x="768773" y="3666837"/>
            <a:ext cx="6281400" cy="999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Shape B wuxuu la mid yahay (similar) shape A. Waxay leeyihiin xaglaha (angles) isku mid ah iyo dhererka (lengths) ee shape B waa laba jibaar dhererka shape A.</a:t>
            </a:r>
            <a:endParaRPr sz="1800">
              <a:latin typeface="Kalam"/>
              <a:ea typeface="Kalam"/>
              <a:cs typeface="Kalam"/>
              <a:sym typeface="Kalam"/>
            </a:endParaRPr>
          </a:p>
          <a:p>
            <a:pPr marL="0" lvl="0" indent="0" algn="l" rtl="0">
              <a:spcBef>
                <a:spcPts val="1000"/>
              </a:spcBef>
              <a:spcAft>
                <a:spcPts val="1000"/>
              </a:spcAft>
              <a:buNone/>
            </a:pPr>
            <a:r>
              <a:rPr lang="en-GB" sz="1100">
                <a:latin typeface="Kalam"/>
                <a:ea typeface="Kalam"/>
                <a:cs typeface="Kalam"/>
                <a:sym typeface="Kalam"/>
              </a:rPr>
              <a:t>Shape B waa weyneyn (enlargement) ee shape A oo leh qiyaasta (scale factor) 2.</a:t>
            </a:r>
            <a:endParaRPr sz="18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7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7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7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81" name="Shape 2281"/>
        <p:cNvGrpSpPr/>
        <p:nvPr/>
      </p:nvGrpSpPr>
      <p:grpSpPr>
        <a:xfrm>
          <a:off x="0" y="0"/>
          <a:ext cx="0" cy="0"/>
        </a:xfrm>
      </p:grpSpPr>
      <p:sp>
        <p:nvSpPr>
          <p:cNvPr id="2282" name="Google Shape;2282;p101"/>
          <p:cNvSpPr txBox="1"/>
          <p:nvPr>
            <p:ph type="body" idx="1"/>
          </p:nvPr>
        </p:nvSpPr>
        <p:spPr>
          <a:xfrm>
            <a:off x="324000" y="1080000"/>
            <a:ext cx="8113800" cy="3740400"/>
          </a:xfrm>
          <a:prstGeom prst="rect">
            <a:avLst/>
          </a:prstGeom>
        </p:spPr>
        <p:txBody>
          <a:bodyPr spcFirstLastPara="1" wrap="square" lIns="0" tIns="0" rIns="0" bIns="0" anchor="t" anchorCtr="0">
            <a:normAutofit/>
          </a:bodyPr>
          <a:lstStyle/>
          <a:p>
            <a:pPr marL="457200" lvl="0" indent="-355600" algn="l" rtl="0">
              <a:spcBef>
                <a:spcPct val="0"/>
              </a:spcBef>
              <a:spcAft>
                <a:spcPct val="0"/>
              </a:spcAft>
              <a:buSzPts val="2000"/>
              <a:buChar char="●"/>
            </a:pPr>
            <a:r>
              <a:rPr lang="en-GB" sz="1100">
                <a:latin typeface="Lexend"/>
              </a:rPr>
              <a:t>Haddii laba shape ay yihiin isku mid (congruent), markaas sidoo kale waa isku eeg (similar).</a:t>
            </a:r>
            <a:br>
              <a:rPr lang="en-GB" sz="2000"/>
            </a:br>
            <a:endParaRPr sz="1000"/>
          </a:p>
          <a:p>
            <a:pPr marL="457200" lvl="0" indent="-355600" algn="l" rtl="0">
              <a:spcBef>
                <a:spcPct val="0"/>
              </a:spcBef>
              <a:spcAft>
                <a:spcPct val="0"/>
              </a:spcAft>
              <a:buSzPts val="2000"/>
              <a:buChar char="●"/>
            </a:pPr>
            <a:r>
              <a:rPr lang="en-GB" sz="1100">
                <a:latin typeface="Lexend"/>
              </a:rPr>
              <a:t>Haddii laba qaab (shape) ay isku mid (similar) yihiin, macneheedu ma aha inay isku qaab (congruent) yihiin.</a:t>
            </a:r>
            <a:br>
              <a:rPr lang="en-GB" sz="2000"/>
            </a:br>
            <a:endParaRPr sz="1000"/>
          </a:p>
          <a:p>
            <a:pPr marL="457200" lvl="0" indent="-355600" algn="l" rtl="0">
              <a:spcBef>
                <a:spcPct val="0"/>
              </a:spcBef>
              <a:spcAft>
                <a:spcPct val="0"/>
              </a:spcAft>
              <a:buSzPts val="2000"/>
              <a:buChar char="●"/>
            </a:pPr>
            <a:r>
              <a:rPr lang="en-GB" sz="1100">
                <a:latin typeface="Lexend"/>
              </a:rPr>
              <a:t>Qaababka isku qaab (congruent) waxay leeyihiin cufnaan (scale factor) ah 1.</a:t>
            </a:r>
            <a:br>
              <a:rPr lang="en-GB" sz="2000"/>
            </a:br>
            <a:endParaRPr sz="1000"/>
          </a:p>
          <a:p>
            <a:pPr marL="457200" lvl="0" indent="-355600" algn="l" rtl="0">
              <a:spcBef>
                <a:spcPct val="0"/>
              </a:spcBef>
              <a:spcAft>
                <a:spcPct val="0"/>
              </a:spcAft>
              <a:buSzPts val="2000"/>
              <a:buChar char="●"/>
            </a:pPr>
            <a:r>
              <a:rPr lang="en-GB" sz="1100">
                <a:latin typeface="Lexend"/>
              </a:rPr>
              <a:t>Miiska saamiga (ratio table) wuxuu noqon karaa qalab waxtar leh oo lagu hubiyo tiro-ku-dhufashada (multipliers).</a:t>
            </a:r>
            <a:br>
              <a:rPr lang="en-GB" sz="2000"/>
            </a:br>
            <a:endParaRPr sz="1000"/>
          </a:p>
          <a:p>
            <a:pPr marL="457200" lvl="0" indent="-355600" algn="l" rtl="0">
              <a:spcBef>
                <a:spcPct val="0"/>
              </a:spcBef>
              <a:spcAft>
                <a:spcPct val="0"/>
              </a:spcAft>
              <a:buSzPts val="2000"/>
              <a:buChar char="●"/>
            </a:pPr>
            <a:r>
              <a:rPr lang="en-GB" sz="1100">
                <a:latin typeface="Lexend"/>
              </a:rPr>
              <a:t>Xiriirka tiro-ku-dhufashada (multiplicative relationship) ee u dhexeeya dhinacyada shayga (object) waa la ilaaliyaa sawirkiisa (image) marka la eego qaababka isku mid (similar) iyo isku qaab (congruent).</a:t>
            </a:r>
            <a:endParaRPr sz="2000"/>
          </a:p>
        </p:txBody>
      </p:sp>
      <p:sp>
        <p:nvSpPr>
          <p:cNvPr id="2283" name="Google Shape;2283;p101"/>
          <p:cNvSpPr txBox="1"/>
          <p:nvPr>
            <p:ph type="title"/>
          </p:nvPr>
        </p:nvSpPr>
        <p:spPr>
          <a:xfrm>
            <a:off x="1684800" y="43825"/>
            <a:ext cx="57414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Isku qaab (congruent) ama isku mid (similar) ama midna</a:t>
            </a:r>
            <a:endParaRPr/>
          </a:p>
        </p:txBody>
      </p:sp>
    </p:spTree>
  </p:cSld>
  <p:clrMapOvr>
    <a:masterClrMapping/>
  </p:clrMapOvr>
  <p:transition/>
  <p:timing/>
</p:sld>
</file>

<file path=ppt/tags/tag1.xml><?xml version="1.0" encoding="utf-8"?>
<p:tagLst xmlns:p="http://schemas.openxmlformats.org/presentationml/2006/main">
  <p:tag name="AS_NET" val="3.1.32"/>
  <p:tag name="AS_OS" val="Microsoft Windows NT 6.2.9200.0"/>
  <p:tag name="AS_RELEASE_DATE" val="2024.01.14"/>
  <p:tag name="AS_TITLE" val="Aspose.Slides for .NET Standard 2.0"/>
  <p:tag name="AS_VERSION" val="24.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686</Paragraphs>
  <Slides>40</Slides>
  <Notes>40</Notes>
  <TotalTime>0</TotalTime>
  <HiddenSlides>1</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40</vt:i4>
      </vt:variant>
    </vt:vector>
  </HeadingPairs>
  <TitlesOfParts>
    <vt:vector baseType="lpstr" size="49">
      <vt:lpstr>Arial</vt:lpstr>
      <vt:lpstr>Lexend</vt:lpstr>
      <vt:lpstr>Lexend Medium</vt:lpstr>
      <vt:lpstr>Kalam</vt:lpstr>
      <vt:lpstr>Lexend Light</vt:lpstr>
      <vt:lpstr>Calibri</vt:lpstr>
      <vt:lpstr>ABeeZee</vt:lpstr>
      <vt:lpstr>Times New Roman</vt:lpstr>
      <vt:lpstr>simple-light-2</vt:lpstr>
      <vt:lpstr>Congruent or similar or neither</vt:lpstr>
      <vt:lpstr>PowerPoint Presentation</vt:lpstr>
      <vt:lpstr>PowerPoint Presentation</vt:lpstr>
      <vt:lpstr>PowerPoint Presentation</vt:lpstr>
      <vt:lpstr>Distinguishing between similarity and congruence</vt:lpstr>
      <vt:lpstr>Distinguishing between similarity and congruence</vt:lpstr>
      <vt:lpstr>Distinguishing between similarity and congruence</vt:lpstr>
      <vt:lpstr>Distinguishing between similarity and congruence</vt:lpstr>
      <vt:lpstr>Distinguishing between similarity and congruence</vt:lpstr>
      <vt:lpstr>Distinguishing between similarity and congruence</vt:lpstr>
      <vt:lpstr>Distinguishing between similarity and congruence</vt:lpstr>
      <vt:lpstr>Distinguishing between similarity and congruence</vt:lpstr>
      <vt:lpstr>The two shapes are                       .
Fill in the blank.</vt:lpstr>
      <vt:lpstr>The two shapes are                       .
Fill in the blank.</vt:lpstr>
      <vt:lpstr>The two shapes are                       .
Fill in the blank.</vt:lpstr>
      <vt:lpstr>Distinguishing between similarity and congruence</vt:lpstr>
      <vt:lpstr>Distinguishing between similarity and congruence</vt:lpstr>
      <vt:lpstr>Distinguishing between similarity and congruence</vt:lpstr>
      <vt:lpstr>Distinguishing between similarity and congruence</vt:lpstr>
      <vt:lpstr>Distinguishing between similarity and congruence</vt:lpstr>
      <vt:lpstr>Distinguishing between similarity and congruence</vt:lpstr>
      <vt:lpstr>Checking for similarity and congruence</vt:lpstr>
      <vt:lpstr>Checking for similarity and congruence</vt:lpstr>
      <vt:lpstr>Checking for similarity and congruence</vt:lpstr>
      <vt:lpstr>Checking for similarity and congruence</vt:lpstr>
      <vt:lpstr>Checking for similarity and congruence</vt:lpstr>
      <vt:lpstr>Checking for similarity and congruence</vt:lpstr>
      <vt:lpstr>Checking for similarity and congruence</vt:lpstr>
      <vt:lpstr>Checking for similarity and congruence</vt:lpstr>
      <vt:lpstr>Checking for similarity and congruence</vt:lpstr>
      <vt:lpstr>Checking for similarity and congruence</vt:lpstr>
      <vt:lpstr>Checking for similarity and congruence</vt:lpstr>
      <vt:lpstr>The shapes A and B are                       .
Fill in the blank.</vt:lpstr>
      <vt:lpstr>The shapes A and B are                       .
Fill in the blank.</vt:lpstr>
      <vt:lpstr>Checking for similarity and congruence</vt:lpstr>
      <vt:lpstr>Checking for similarity and congruence</vt:lpstr>
      <vt:lpstr>Checking for similarity and congruence</vt:lpstr>
      <vt:lpstr>Checking for similarity and congruence</vt:lpstr>
      <vt:lpstr>Congruent or similar or neither</vt:lpstr>
      <vt:lpstr>PowerPoint Presentation</vt:lpstr>
    </vt:vector>
  </TitlesOfParts>
  <LinksUpToDate>0</LinksUpToDate>
  <SharedDoc>0</SharedDoc>
  <HyperlinksChanged>0</HyperlinksChanged>
  <Application>Aspose.Slides for .NET</Application>
  <AppVersion>24.0100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2024-02-06T10:36:16.307</cp:lastPrinted>
  <dcterms:created xsi:type="dcterms:W3CDTF">2024-02-06T10:36:16Z</dcterms:created>
  <dcterms:modified xsi:type="dcterms:W3CDTF">2024-02-06T10:36:33Z</dcterms:modified>
</cp:coreProperties>
</file>