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package/2006/relationships/metadata/thumbnail" Target="docProps/thumbnail.jpeg"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trictFirstAndLastChars="0" embedTrueTypeFonts="1" saveSubsetFonts="1" autoCompressPictures="0">
  <p:sldMasterIdLst>
    <p:sldMasterId id="2147483709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/>
  <p:notesSz cx="6858000" cy="9144000"/>
  <p:embeddedFontLst>
    <p:embeddedFont>
      <p:font typeface="Lexend" panose="00000000000000000000"/>
      <p:regular r:id="rId47"/>
    </p:embeddedFont>
    <p:embeddedFont>
      <p:font typeface="Lexend Medium" panose="00000000000000000000"/>
      <p:regular r:id="rId48"/>
    </p:embeddedFont>
    <p:embeddedFont>
      <p:font typeface="Kalam" panose="02000000000000000000"/>
      <p:regular r:id="rId49"/>
    </p:embeddedFont>
    <p:embeddedFont>
      <p:font typeface="Lexend Light" panose="00000000000000000000"/>
      <p:regular r:id="rId50"/>
    </p:embeddedFont>
  </p:embeddedFontLst>
  <p:custDataLst>
    <p:tags r:id="rId46"/>
  </p:custData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6" Type="http://schemas.openxmlformats.org/officeDocument/2006/relationships/tags" Target="tags/tag1.xml"/><Relationship Id="rId47" Type="http://schemas.openxmlformats.org/officeDocument/2006/relationships/font" Target="fonts/font1.fntdata"/><Relationship Id="rId48" Type="http://schemas.openxmlformats.org/officeDocument/2006/relationships/font" Target="fonts/font2.fntdata"/><Relationship Id="rId49" Type="http://schemas.openxmlformats.org/officeDocument/2006/relationships/font" Target="fonts/font3.fntdata"/><Relationship Id="rId50" Type="http://schemas.openxmlformats.org/officeDocument/2006/relationships/font" Target="fonts/font4.fntdata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2" name="Shape 2"/>
        <p:cNvGrpSpPr/>
        <p:nvPr/>
      </p:nvGrpSpPr>
      <p:grpSpPr>
        <a:xfrm>
          <a:off x="0" y="0"/>
          <a: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slide" Target="../slides/slide37.xml"/><Relationship Id="rId2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slide" Target="../slides/slide38.xml"/><Relationship Id="rId2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slide" Target="../slides/slide39.xml"/><Relationship Id="rId2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slide" Target="../slides/slide40.xml"/><Relationship Id="rId2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slide" Target="../slides/slide41.xml"/><Relationship Id="rId2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slide" Target="../slides/slide42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51" name="Shape 751"/>
        <p:cNvGrpSpPr/>
        <p:nvPr/>
      </p:nvGrpSpPr>
      <p:grpSpPr>
        <a:xfrm>
          <a:off x="0" y="0"/>
          <a:ext cx="0" cy="0"/>
        </a:xfrm>
      </p:grpSpPr>
      <p:sp>
        <p:nvSpPr>
          <p:cNvPr id="752" name="Google Shape;752;g279955a40ae_0_83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3" name="Google Shape;753;g279955a40ae_0_83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57" name="Shape 757"/>
        <p:cNvGrpSpPr/>
        <p:nvPr/>
      </p:nvGrpSpPr>
      <p:grpSpPr>
        <a:xfrm>
          <a:off x="0" y="0"/>
          <a:ext cx="0" cy="0"/>
        </a:xfrm>
      </p:grpSpPr>
      <p:sp>
        <p:nvSpPr>
          <p:cNvPr id="758" name="Google Shape;758;g279955a40ae_0_83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" name="Google Shape;759;g279955a40ae_0_83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62" name="Shape 762"/>
        <p:cNvGrpSpPr/>
        <p:nvPr/>
      </p:nvGrpSpPr>
      <p:grpSpPr>
        <a:xfrm>
          <a:off x="0" y="0"/>
          <a:ext cx="0" cy="0"/>
        </a:xfrm>
      </p:grpSpPr>
      <p:sp>
        <p:nvSpPr>
          <p:cNvPr id="763" name="Google Shape;763;g279955a40ae_0_84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Google Shape;764;g279955a40ae_0_84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67" name="Shape 767"/>
        <p:cNvGrpSpPr/>
        <p:nvPr/>
      </p:nvGrpSpPr>
      <p:grpSpPr>
        <a:xfrm>
          <a:off x="0" y="0"/>
          <a:ext cx="0" cy="0"/>
        </a:xfrm>
      </p:grpSpPr>
      <p:sp>
        <p:nvSpPr>
          <p:cNvPr id="768" name="Google Shape;768;g1ee5bea0789_0_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1ee5bea0789_0_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74" name="Shape 774"/>
        <p:cNvGrpSpPr/>
        <p:nvPr/>
      </p:nvGrpSpPr>
      <p:grpSpPr>
        <a:xfrm>
          <a:off x="0" y="0"/>
          <a:ext cx="0" cy="0"/>
        </a:xfrm>
      </p:grpSpPr>
      <p:sp>
        <p:nvSpPr>
          <p:cNvPr id="775" name="Google Shape;775;g1ee5bea0789_0_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" name="Google Shape;776;g1ee5bea0789_0_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82" name="Shape 782"/>
        <p:cNvGrpSpPr/>
        <p:nvPr/>
      </p:nvGrpSpPr>
      <p:grpSpPr>
        <a:xfrm>
          <a:off x="0" y="0"/>
          <a:ext cx="0" cy="0"/>
        </a:xfrm>
      </p:grpSpPr>
      <p:sp>
        <p:nvSpPr>
          <p:cNvPr id="783" name="Google Shape;783;g1ee5bea0789_0_7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4" name="Google Shape;784;g1ee5bea0789_0_7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99" name="Shape 799"/>
        <p:cNvGrpSpPr/>
        <p:nvPr/>
      </p:nvGrpSpPr>
      <p:grpSpPr>
        <a:xfrm>
          <a:off x="0" y="0"/>
          <a:ext cx="0" cy="0"/>
        </a:xfrm>
      </p:grpSpPr>
      <p:sp>
        <p:nvSpPr>
          <p:cNvPr id="800" name="Google Shape;800;g2b02c0cdfaf_0_1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1" name="Google Shape;801;g2b02c0cdfaf_0_1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16" name="Shape 816"/>
        <p:cNvGrpSpPr/>
        <p:nvPr/>
      </p:nvGrpSpPr>
      <p:grpSpPr>
        <a:xfrm>
          <a:off x="0" y="0"/>
          <a:ext cx="0" cy="0"/>
        </a:xfrm>
      </p:grpSpPr>
      <p:sp>
        <p:nvSpPr>
          <p:cNvPr id="817" name="Google Shape;817;g2b02c0cdfaf_0_3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8" name="Google Shape;818;g2b02c0cdfaf_0_3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42" name="Shape 842"/>
        <p:cNvGrpSpPr/>
        <p:nvPr/>
      </p:nvGrpSpPr>
      <p:grpSpPr>
        <a:xfrm>
          <a:off x="0" y="0"/>
          <a:ext cx="0" cy="0"/>
        </a:xfrm>
      </p:grpSpPr>
      <p:sp>
        <p:nvSpPr>
          <p:cNvPr id="843" name="Google Shape;843;g2b02c0cdfaf_0_7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" name="Google Shape;844;g2b02c0cdfaf_0_7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78" name="Shape 878"/>
        <p:cNvGrpSpPr/>
        <p:nvPr/>
      </p:nvGrpSpPr>
      <p:grpSpPr>
        <a:xfrm>
          <a:off x="0" y="0"/>
          <a:ext cx="0" cy="0"/>
        </a:xfrm>
      </p:grpSpPr>
      <p:sp>
        <p:nvSpPr>
          <p:cNvPr id="879" name="Google Shape;879;g1ee5bea0789_0_78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0" name="Google Shape;880;g1ee5bea0789_0_78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89" name="Shape 889"/>
        <p:cNvGrpSpPr/>
        <p:nvPr/>
      </p:nvGrpSpPr>
      <p:grpSpPr>
        <a:xfrm>
          <a:off x="0" y="0"/>
          <a:ext cx="0" cy="0"/>
        </a:xfrm>
      </p:grpSpPr>
      <p:sp>
        <p:nvSpPr>
          <p:cNvPr id="890" name="Google Shape;890;g2b02c0cdfaf_0_13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1" name="Google Shape;891;g2b02c0cdfaf_0_13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19" name="Shape 919"/>
        <p:cNvGrpSpPr/>
        <p:nvPr/>
      </p:nvGrpSpPr>
      <p:grpSpPr>
        <a:xfrm>
          <a:off x="0" y="0"/>
          <a:ext cx="0" cy="0"/>
        </a:xfrm>
      </p:grpSpPr>
      <p:sp>
        <p:nvSpPr>
          <p:cNvPr id="920" name="Google Shape;920;g2b02c0cdfaf_0_19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1" name="Google Shape;921;g2b02c0cdfaf_0_19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45" name="Shape 945"/>
        <p:cNvGrpSpPr/>
        <p:nvPr/>
      </p:nvGrpSpPr>
      <p:grpSpPr>
        <a:xfrm>
          <a:off x="0" y="0"/>
          <a:ext cx="0" cy="0"/>
        </a:xfrm>
      </p:grpSpPr>
      <p:sp>
        <p:nvSpPr>
          <p:cNvPr id="946" name="Google Shape;946;g2b02c0cdfaf_0_24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7" name="Google Shape;947;g2b02c0cdfaf_0_24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71" name="Shape 971"/>
        <p:cNvGrpSpPr/>
        <p:nvPr/>
      </p:nvGrpSpPr>
      <p:grpSpPr>
        <a:xfrm>
          <a:off x="0" y="0"/>
          <a:ext cx="0" cy="0"/>
        </a:xfrm>
      </p:grpSpPr>
      <p:sp>
        <p:nvSpPr>
          <p:cNvPr id="972" name="Google Shape;972;g2b1f3a29852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3" name="Google Shape;973;g2b1f3a29852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06" name="Shape 1006"/>
        <p:cNvGrpSpPr/>
        <p:nvPr/>
      </p:nvGrpSpPr>
      <p:grpSpPr>
        <a:xfrm>
          <a:off x="0" y="0"/>
          <a:ext cx="0" cy="0"/>
        </a:xfrm>
      </p:grpSpPr>
      <p:sp>
        <p:nvSpPr>
          <p:cNvPr id="1007" name="Google Shape;1007;g2b1b0e574bf_0_2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8" name="Google Shape;1008;g2b1b0e574bf_0_2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29" name="Shape 1029"/>
        <p:cNvGrpSpPr/>
        <p:nvPr/>
      </p:nvGrpSpPr>
      <p:grpSpPr>
        <a:xfrm>
          <a:off x="0" y="0"/>
          <a:ext cx="0" cy="0"/>
        </a:xfrm>
      </p:grpSpPr>
      <p:sp>
        <p:nvSpPr>
          <p:cNvPr id="1030" name="Google Shape;1030;g2b02c0cdfaf_0_32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1" name="Google Shape;1031;g2b02c0cdfaf_0_32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75" name="Shape 1075"/>
        <p:cNvGrpSpPr/>
        <p:nvPr/>
      </p:nvGrpSpPr>
      <p:grpSpPr>
        <a:xfrm>
          <a:off x="0" y="0"/>
          <a:ext cx="0" cy="0"/>
        </a:xfrm>
      </p:grpSpPr>
      <p:sp>
        <p:nvSpPr>
          <p:cNvPr id="1076" name="Google Shape;1076;g1ee5bea0789_0_79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7" name="Google Shape;1077;g1ee5bea0789_0_79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81" name="Shape 1081"/>
        <p:cNvGrpSpPr/>
        <p:nvPr/>
      </p:nvGrpSpPr>
      <p:grpSpPr>
        <a:xfrm>
          <a:off x="0" y="0"/>
          <a:ext cx="0" cy="0"/>
        </a:xfrm>
      </p:grpSpPr>
      <p:sp>
        <p:nvSpPr>
          <p:cNvPr id="1082" name="Google Shape;1082;g2ae8f7ef2d8_0_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3" name="Google Shape;1083;g2ae8f7ef2d8_0_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96" name="Shape 1096"/>
        <p:cNvGrpSpPr/>
        <p:nvPr/>
      </p:nvGrpSpPr>
      <p:grpSpPr>
        <a:xfrm>
          <a:off x="0" y="0"/>
          <a:ext cx="0" cy="0"/>
        </a:xfrm>
      </p:grpSpPr>
      <p:sp>
        <p:nvSpPr>
          <p:cNvPr id="1097" name="Google Shape;1097;g2ae8f7ef2d8_0_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8" name="Google Shape;1098;g2ae8f7ef2d8_0_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11" name="Shape 1111"/>
        <p:cNvGrpSpPr/>
        <p:nvPr/>
      </p:nvGrpSpPr>
      <p:grpSpPr>
        <a:xfrm>
          <a:off x="0" y="0"/>
          <a:ext cx="0" cy="0"/>
        </a:xfrm>
      </p:grpSpPr>
      <p:sp>
        <p:nvSpPr>
          <p:cNvPr id="1112" name="Google Shape;1112;g2ae8f7ef2d8_0_1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3" name="Google Shape;1113;g2ae8f7ef2d8_0_1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27" name="Shape 1127"/>
        <p:cNvGrpSpPr/>
        <p:nvPr/>
      </p:nvGrpSpPr>
      <p:grpSpPr>
        <a:xfrm>
          <a:off x="0" y="0"/>
          <a:ext cx="0" cy="0"/>
        </a:xfrm>
      </p:grpSpPr>
      <p:sp>
        <p:nvSpPr>
          <p:cNvPr id="1128" name="Google Shape;1128;g2ae8f7ef2d8_0_1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9" name="Google Shape;1129;g2ae8f7ef2d8_0_1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42" name="Shape 1142"/>
        <p:cNvGrpSpPr/>
        <p:nvPr/>
      </p:nvGrpSpPr>
      <p:grpSpPr>
        <a:xfrm>
          <a:off x="0" y="0"/>
          <a:ext cx="0" cy="0"/>
        </a:xfrm>
      </p:grpSpPr>
      <p:sp>
        <p:nvSpPr>
          <p:cNvPr id="1143" name="Google Shape;1143;g1ee5bea0789_0_77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4" name="Google Shape;1144;g1ee5bea0789_0_77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50" name="Shape 1150"/>
        <p:cNvGrpSpPr/>
        <p:nvPr/>
      </p:nvGrpSpPr>
      <p:grpSpPr>
        <a:xfrm>
          <a:off x="0" y="0"/>
          <a:ext cx="0" cy="0"/>
        </a:xfrm>
      </p:grpSpPr>
      <p:sp>
        <p:nvSpPr>
          <p:cNvPr id="1151" name="Google Shape;1151;g2b0caf3b22b_0_7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2" name="Google Shape;1152;g2b0caf3b22b_0_7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93" name="Shape 1193"/>
        <p:cNvGrpSpPr/>
        <p:nvPr/>
      </p:nvGrpSpPr>
      <p:grpSpPr>
        <a:xfrm>
          <a:off x="0" y="0"/>
          <a:ext cx="0" cy="0"/>
        </a:xfrm>
      </p:grpSpPr>
      <p:sp>
        <p:nvSpPr>
          <p:cNvPr id="1194" name="Google Shape;1194;g2b0caf3b22b_0_13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5" name="Google Shape;1195;g2b0caf3b22b_0_13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25" name="Shape 1225"/>
        <p:cNvGrpSpPr/>
        <p:nvPr/>
      </p:nvGrpSpPr>
      <p:grpSpPr>
        <a:xfrm>
          <a:off x="0" y="0"/>
          <a:ext cx="0" cy="0"/>
        </a:xfrm>
      </p:grpSpPr>
      <p:sp>
        <p:nvSpPr>
          <p:cNvPr id="1226" name="Google Shape;1226;g2b02c0cdfaf_0_38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7" name="Google Shape;1227;g2b02c0cdfaf_0_38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71" name="Shape 1271"/>
        <p:cNvGrpSpPr/>
        <p:nvPr/>
      </p:nvGrpSpPr>
      <p:grpSpPr>
        <a:xfrm>
          <a:off x="0" y="0"/>
          <a:ext cx="0" cy="0"/>
        </a:xfrm>
      </p:grpSpPr>
      <p:sp>
        <p:nvSpPr>
          <p:cNvPr id="1272" name="Google Shape;1272;g1ee5bea0789_0_80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3" name="Google Shape;1273;g1ee5bea0789_0_80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81" name="Shape 1281"/>
        <p:cNvGrpSpPr/>
        <p:nvPr/>
      </p:nvGrpSpPr>
      <p:grpSpPr>
        <a:xfrm>
          <a:off x="0" y="0"/>
          <a:ext cx="0" cy="0"/>
        </a:xfrm>
      </p:grpSpPr>
      <p:sp>
        <p:nvSpPr>
          <p:cNvPr id="1282" name="Google Shape;1282;g2b02c0cdfaf_0_44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3" name="Google Shape;1283;g2b02c0cdfaf_0_44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09" name="Shape 1309"/>
        <p:cNvGrpSpPr/>
        <p:nvPr/>
      </p:nvGrpSpPr>
      <p:grpSpPr>
        <a:xfrm>
          <a:off x="0" y="0"/>
          <a:ext cx="0" cy="0"/>
        </a:xfrm>
      </p:grpSpPr>
      <p:sp>
        <p:nvSpPr>
          <p:cNvPr id="1310" name="Google Shape;1310;g2b02c0cdfaf_0_51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1" name="Google Shape;1311;g2b02c0cdfaf_0_51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40" name="Shape 1340"/>
        <p:cNvGrpSpPr/>
        <p:nvPr/>
      </p:nvGrpSpPr>
      <p:grpSpPr>
        <a:xfrm>
          <a:off x="0" y="0"/>
          <a:ext cx="0" cy="0"/>
        </a:xfrm>
      </p:grpSpPr>
      <p:sp>
        <p:nvSpPr>
          <p:cNvPr id="1341" name="Google Shape;1341;g2b02c0cdfaf_0_54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2" name="Google Shape;1342;g2b02c0cdfaf_0_54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50" name="Shape 1350"/>
        <p:cNvGrpSpPr/>
        <p:nvPr/>
      </p:nvGrpSpPr>
      <p:grpSpPr>
        <a:xfrm>
          <a:off x="0" y="0"/>
          <a:ext cx="0" cy="0"/>
        </a:xfrm>
      </p:grpSpPr>
      <p:sp>
        <p:nvSpPr>
          <p:cNvPr id="1351" name="Google Shape;1351;g2b02c0cdfaf_0_57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2" name="Google Shape;1352;g2b02c0cdfaf_0_57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386" name="Shape 1386"/>
        <p:cNvGrpSpPr/>
        <p:nvPr/>
      </p:nvGrpSpPr>
      <p:grpSpPr>
        <a:xfrm>
          <a:off x="0" y="0"/>
          <a:ext cx="0" cy="0"/>
        </a:xfrm>
      </p:grpSpPr>
      <p:sp>
        <p:nvSpPr>
          <p:cNvPr id="1387" name="Google Shape;1387;g2b02c0cdfaf_0_66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8" name="Google Shape;1388;g2b02c0cdfaf_0_66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32" name="Shape 1432"/>
        <p:cNvGrpSpPr/>
        <p:nvPr/>
      </p:nvGrpSpPr>
      <p:grpSpPr>
        <a:xfrm>
          <a:off x="0" y="0"/>
          <a:ext cx="0" cy="0"/>
        </a:xfrm>
      </p:grpSpPr>
      <p:sp>
        <p:nvSpPr>
          <p:cNvPr id="1433" name="Google Shape;1433;g2b02c0cdfaf_0_71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4" name="Google Shape;1434;g2b02c0cdfaf_0_71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55" name="Shape 1455"/>
        <p:cNvGrpSpPr/>
        <p:nvPr/>
      </p:nvGrpSpPr>
      <p:grpSpPr>
        <a:xfrm>
          <a:off x="0" y="0"/>
          <a:ext cx="0" cy="0"/>
        </a:xfrm>
      </p:grpSpPr>
      <p:sp>
        <p:nvSpPr>
          <p:cNvPr id="1456" name="Google Shape;1456;g1ee5bea0789_0_80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7" name="Google Shape;1457;g1ee5bea0789_0_80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03" name="Shape 1503"/>
        <p:cNvGrpSpPr/>
        <p:nvPr/>
      </p:nvGrpSpPr>
      <p:grpSpPr>
        <a:xfrm>
          <a:off x="0" y="0"/>
          <a:ext cx="0" cy="0"/>
        </a:xfrm>
      </p:grpSpPr>
      <p:sp>
        <p:nvSpPr>
          <p:cNvPr id="1504" name="Google Shape;1504;g2b02c0cdfaf_0_75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5" name="Google Shape;1505;g2b02c0cdfaf_0_75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30" name="Shape 1530"/>
        <p:cNvGrpSpPr/>
        <p:nvPr/>
      </p:nvGrpSpPr>
      <p:grpSpPr>
        <a:xfrm>
          <a:off x="0" y="0"/>
          <a:ext cx="0" cy="0"/>
        </a:xfrm>
      </p:grpSpPr>
      <p:sp>
        <p:nvSpPr>
          <p:cNvPr id="1531" name="Google Shape;1531;g2ae8f7ef2d8_0_5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2" name="Google Shape;1532;g2ae8f7ef2d8_0_5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50" name="Shape 1550"/>
        <p:cNvGrpSpPr/>
        <p:nvPr/>
      </p:nvGrpSpPr>
      <p:grpSpPr>
        <a:xfrm>
          <a:off x="0" y="0"/>
          <a:ext cx="0" cy="0"/>
        </a:xfrm>
      </p:grpSpPr>
      <p:sp>
        <p:nvSpPr>
          <p:cNvPr id="1551" name="Google Shape;1551;g2b02c0cdfaf_0_85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2" name="Google Shape;1552;g2b02c0cdfaf_0_85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78" name="Shape 1578"/>
        <p:cNvGrpSpPr/>
        <p:nvPr/>
      </p:nvGrpSpPr>
      <p:grpSpPr>
        <a:xfrm>
          <a:off x="0" y="0"/>
          <a:ext cx="0" cy="0"/>
        </a:xfrm>
      </p:grpSpPr>
      <p:sp>
        <p:nvSpPr>
          <p:cNvPr id="1579" name="Google Shape;1579;g2b02c0cdfaf_0_92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0" name="Google Shape;1580;g2b02c0cdfaf_0_92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606" name="Shape 1606"/>
        <p:cNvGrpSpPr/>
        <p:nvPr/>
      </p:nvGrpSpPr>
      <p:grpSpPr>
        <a:xfrm>
          <a:off x="0" y="0"/>
          <a:ext cx="0" cy="0"/>
        </a:xfrm>
      </p:grpSpPr>
      <p:sp>
        <p:nvSpPr>
          <p:cNvPr id="1607" name="Google Shape;1607;g2b02c0cdfaf_0_89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8" name="Google Shape;1608;g2b02c0cdfaf_0_89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633" name="Shape 1633"/>
        <p:cNvGrpSpPr/>
        <p:nvPr/>
      </p:nvGrpSpPr>
      <p:grpSpPr>
        <a:xfrm>
          <a:off x="0" y="0"/>
          <a:ext cx="0" cy="0"/>
        </a:xfrm>
      </p:grpSpPr>
      <p:sp>
        <p:nvSpPr>
          <p:cNvPr id="1634" name="Google Shape;1634;g2ae8f7ef2d8_0_13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5" name="Google Shape;1635;g2ae8f7ef2d8_0_13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660" name="Shape 1660"/>
        <p:cNvGrpSpPr/>
        <p:nvPr/>
      </p:nvGrpSpPr>
      <p:grpSpPr>
        <a:xfrm>
          <a:off x="0" y="0"/>
          <a:ext cx="0" cy="0"/>
        </a:xfrm>
      </p:grpSpPr>
      <p:sp>
        <p:nvSpPr>
          <p:cNvPr id="1661" name="Google Shape;1661;g2ae8f7ef2d8_0_16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2" name="Google Shape;1662;g2ae8f7ef2d8_0_16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688" name="Shape 1688"/>
        <p:cNvGrpSpPr/>
        <p:nvPr/>
      </p:nvGrpSpPr>
      <p:grpSpPr>
        <a:xfrm>
          <a:off x="0" y="0"/>
          <a:ext cx="0" cy="0"/>
        </a:xfrm>
      </p:grpSpPr>
      <p:sp>
        <p:nvSpPr>
          <p:cNvPr id="1689" name="Google Shape;1689;g2ae8f7ef2d8_0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0" name="Google Shape;1690;g2ae8f7ef2d8_0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722" name="Shape 1722"/>
        <p:cNvGrpSpPr/>
        <p:nvPr/>
      </p:nvGrpSpPr>
      <p:grpSpPr>
        <a:xfrm>
          <a:off x="0" y="0"/>
          <a:ext cx="0" cy="0"/>
        </a:xfrm>
      </p:grpSpPr>
      <p:sp>
        <p:nvSpPr>
          <p:cNvPr id="1723" name="Google Shape;1723;g279955a40ae_0_84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4" name="Google Shape;1724;g279955a40ae_0_84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1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4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2.png"/><Relationship Id="rId7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9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2.png"/><Relationship Id="rId9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30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9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31.png"/><Relationship Id="rId10" Type="http://schemas.openxmlformats.org/officeDocument/2006/relationships/image" Target="../media/image22.png"/><Relationship Id="rId11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image" Target="../media/image32.png"/><Relationship Id="rId3" Type="http://schemas.openxmlformats.org/officeDocument/2006/relationships/image" Target="../media/image37.png"/><Relationship Id="rId4" Type="http://schemas.openxmlformats.org/officeDocument/2006/relationships/image" Target="../media/image39.png"/><Relationship Id="rId5" Type="http://schemas.openxmlformats.org/officeDocument/2006/relationships/slideMaster" Target="../slideMasters/slideMaster1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Master" Target="../slideMasters/slideMaster1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English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English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type="subTitle" idx="1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aths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</a:xfrm>
      </p:grpSpPr>
      <p:pic>
        <p:nvPicPr>
          <p:cNvPr id="18" name="Google Shape;18;p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Maths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>
          <a:blip r:embed="rId3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Geography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</a:xfrm>
      </p:grpSpPr>
      <p:pic>
        <p:nvPicPr>
          <p:cNvPr id="26" name="Google Shape;26;p4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Juqraafi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type="subTitle" idx="1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History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</a:xfrm>
      </p:grpSpPr>
      <p:pic>
        <p:nvPicPr>
          <p:cNvPr id="34" name="Google Shape;34;p5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History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type="subTitle" idx="1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usic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</a:xfrm>
      </p:grpSpPr>
      <p:pic>
        <p:nvPicPr>
          <p:cNvPr id="45" name="Google Shape;45;p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Music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type="subTitle" idx="1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>
          <a:blip r:embed="rId3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Science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Sayniska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type="subTitle" idx="1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>
          <a:blip r:embed="rId2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Biology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</a:xfrm>
      </p:grpSpPr>
      <p:pic>
        <p:nvPicPr>
          <p:cNvPr id="64" name="Google Shape;64;p8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Biology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type="subTitle" idx="1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Physics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</a:xfrm>
      </p:grpSpPr>
      <p:pic>
        <p:nvPicPr>
          <p:cNvPr id="72" name="Google Shape;72;p9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Physics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Chemistry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</a:xfrm>
      </p:grpSpPr>
      <p:pic>
        <p:nvPicPr>
          <p:cNvPr id="83" name="Google Shape;83;p10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Chemistry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Natiijo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lang="en-GB" sz="1200" i="1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4901925" y="9534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 on                                          to </a:t>
            </a:r>
            <a:r>
              <a:rPr lang="en-GB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" name="Google Shape;100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1" name="Google Shape;101;p12"/>
            <p:cNvPicPr preferRelativeResize="0"/>
            <p:nvPr/>
          </p:nvPicPr>
          <p:blipFill>
            <a:blip r:embed="rId1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4" name="Google Shape;104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5" name="Google Shape;105;p12"/>
          <p:cNvPicPr preferRelativeResize="0"/>
          <p:nvPr/>
        </p:nvPicPr>
        <p:blipFill>
          <a:blip r:embed="rId5">
            <a:alphaModFix/>
          </a:blip>
          <a:srcRect l="3910" b="5222"/>
          <a:stretch>
            <a:fillRect/>
          </a:stretch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07" name="Google Shape;107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3)">
  <p:cSld name="CUSTOM_3_1">
    <p:spTree>
      <p:nvGrpSpPr>
        <p:cNvPr id="108" name="Shape 108"/>
        <p:cNvGrpSpPr/>
        <p:nvPr/>
      </p:nvGrpSpPr>
      <p:grpSpPr>
        <a:xfrm>
          <a:off x="0" y="0"/>
          <a:ext cx="0" cy="0"/>
        </a:xfrm>
      </p:grpSpPr>
      <p:sp>
        <p:nvSpPr>
          <p:cNvPr id="109" name="Google Shape;109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10" name="Google Shape;110;p13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3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type="subTitle" idx="3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type="subTitle" idx="4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type="subTitle" idx="5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7" name="Google Shape;117;p13"/>
          <p:cNvSpPr txBox="1"/>
          <p:nvPr>
            <p:ph type="subTitle" idx="6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4)">
  <p:cSld name="CUSTOM_3_1_1">
    <p:spTree>
      <p:nvGrpSpPr>
        <p:cNvPr id="118" name="Shape 118"/>
        <p:cNvGrpSpPr/>
        <p:nvPr/>
      </p:nvGrpSpPr>
      <p:grpSpPr>
        <a:xfrm>
          <a:off x="0" y="0"/>
          <a:ext cx="0" cy="0"/>
        </a:xfrm>
      </p:grpSpPr>
      <p:sp>
        <p:nvSpPr>
          <p:cNvPr id="119" name="Google Shape;119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20" name="Google Shape;120;p14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4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type="subTitle" idx="3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type="subTitle" idx="4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type="subTitle" idx="5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type="subTitle" idx="6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type="subTitle" idx="7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9" name="Google Shape;129;p14"/>
          <p:cNvSpPr txBox="1"/>
          <p:nvPr>
            <p:ph type="subTitle" idx="8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5)">
  <p:cSld name="CUSTOM_3_1_1_1">
    <p:spTree>
      <p:nvGrpSpPr>
        <p:cNvPr id="130" name="Shape 130"/>
        <p:cNvGrpSpPr/>
        <p:nvPr/>
      </p:nvGrpSpPr>
      <p:grpSpPr>
        <a:xfrm>
          <a:off x="0" y="0"/>
          <a:ext cx="0" cy="0"/>
        </a:xfrm>
      </p:grpSpPr>
      <p:sp>
        <p:nvSpPr>
          <p:cNvPr id="131" name="Google Shape;131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32" name="Google Shape;132;p15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5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type="subTitle" idx="3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type="subTitle" idx="4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type="subTitle" idx="5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type="subTitle" idx="6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type="subTitle" idx="7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type="subTitle" idx="8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type="subTitle" idx="9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" name="Google Shape;143;p15"/>
          <p:cNvSpPr txBox="1"/>
          <p:nvPr>
            <p:ph type="subTitle" idx="13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p2, 2)">
  <p:cSld name="CUSTOM_3_1_1_1_1">
    <p:spTree>
      <p:nvGrpSpPr>
        <p:cNvPr id="144" name="Shape 144"/>
        <p:cNvGrpSpPr/>
        <p:nvPr/>
      </p:nvGrpSpPr>
      <p:grpSpPr>
        <a:xfrm>
          <a:off x="0" y="0"/>
          <a:ext cx="0" cy="0"/>
        </a:xfrm>
      </p:grpSpPr>
      <p:sp>
        <p:nvSpPr>
          <p:cNvPr id="145" name="Google Shape;145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46" name="Google Shape;146;p16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6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type="subTitle" idx="3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1" name="Google Shape;151;p16"/>
          <p:cNvSpPr txBox="1"/>
          <p:nvPr>
            <p:ph type="subTitle" idx="4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2)">
  <p:cSld name="CUSTOM_3">
    <p:spTree>
      <p:nvGrpSpPr>
        <p:cNvPr id="152" name="Shape 152"/>
        <p:cNvGrpSpPr/>
        <p:nvPr/>
      </p:nvGrpSpPr>
      <p:grpSpPr>
        <a:xfrm>
          <a:off x="0" y="0"/>
          <a:ext cx="0" cy="0"/>
        </a:xfrm>
      </p:grpSpPr>
      <p:sp>
        <p:nvSpPr>
          <p:cNvPr id="153" name="Google Shape;153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54" name="Google Shape;154;p17"/>
          <p:cNvPicPr preferRelativeResize="0"/>
          <p:nvPr/>
        </p:nvPicPr>
        <p:blipFill>
          <a:blip r:embed="rId1">
            <a:alphaModFix/>
          </a:blip>
          <a:srcRect t="3678" b="3669"/>
          <a:stretch>
            <a:fillRect/>
          </a:stretch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>
          <a:blip r:embed="rId2">
            <a:alphaModFix/>
          </a:blip>
          <a:srcRect t="3678" b="3669"/>
          <a:stretch>
            <a:fillRect/>
          </a:stretch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/>
          <p:cNvPicPr preferRelativeResize="0"/>
          <p:nvPr/>
        </p:nvPicPr>
        <p:blipFill>
          <a:blip r:embed="rId3">
            <a:alphaModFix/>
          </a:blip>
          <a:srcRect l="74623"/>
          <a:stretch>
            <a:fillRect/>
          </a:stretch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Google Shape;157;p17"/>
          <p:cNvCxnSpPr>
            <a:endCxn id="15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59" name="Google Shape;15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1" name="Google Shape;161;p17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8" name="Google Shape;15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/>
          <p:cNvPicPr preferRelativeResize="0"/>
          <p:nvPr/>
        </p:nvPicPr>
        <p:blipFill>
          <a:blip r:embed="rId6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17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3)">
  <p:cSld name="CUSTOM_3_2">
    <p:spTree>
      <p:nvGrpSpPr>
        <p:cNvPr id="165" name="Shape 165"/>
        <p:cNvGrpSpPr/>
        <p:nvPr/>
      </p:nvGrpSpPr>
      <p:grpSpPr>
        <a:xfrm>
          <a:off x="0" y="0"/>
          <a:ext cx="0" cy="0"/>
        </a:xfrm>
      </p:grpSpPr>
      <p:pic>
        <p:nvPicPr>
          <p:cNvPr id="166" name="Google Shape;166;p18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>
          <a:blip r:embed="rId3">
            <a:alphaModFix/>
          </a:blip>
          <a:srcRect t="3678" b="3669"/>
          <a:stretch>
            <a:fillRect/>
          </a:stretch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18"/>
          <p:cNvCxnSpPr>
            <a:endCxn id="173" idx="2"/>
          </p:cNvCxnSpPr>
          <p:nvPr/>
        </p:nvCxnSpPr>
        <p:spPr>
          <a:xfrm flipH="1">
            <a:off x="647802" y="1841898"/>
            <a:ext cx="0" cy="23664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73" name="Google Shape;17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7" name="Google Shape;177;p18"/>
          <p:cNvSpPr txBox="1"/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8" name="Google Shape;178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80" name="Google Shape;180;p18"/>
          <p:cNvPicPr preferRelativeResize="0"/>
          <p:nvPr/>
        </p:nvPicPr>
        <p:blipFill>
          <a:blip r:embed="rId8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8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4)">
  <p:cSld name="CUSTOM_4">
    <p:spTree>
      <p:nvGrpSpPr>
        <p:cNvPr id="183" name="Shape 183"/>
        <p:cNvGrpSpPr/>
        <p:nvPr/>
      </p:nvGrpSpPr>
      <p:grpSpPr>
        <a:xfrm>
          <a:off x="0" y="0"/>
          <a:ext cx="0" cy="0"/>
        </a:xfrm>
      </p:grpSpPr>
      <p:pic>
        <p:nvPicPr>
          <p:cNvPr id="184" name="Google Shape;184;p19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>
          <a:blip r:embed="rId3">
            <a:alphaModFix/>
          </a:blip>
          <a:srcRect t="4387" b="4396"/>
          <a:stretch>
            <a:fillRect/>
          </a:stretch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>
          <a:blip r:embed="rId5">
            <a:alphaModFix/>
          </a:blip>
          <a:srcRect t="3678" b="3669"/>
          <a:stretch>
            <a:fillRect/>
          </a:stretch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93" name="Google Shape;193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type="title" idx="2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type="title" idx="3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9" name="Google Shape;199;p19"/>
          <p:cNvSpPr txBox="1"/>
          <p:nvPr>
            <p:ph type="title" idx="4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00" name="Google Shape;200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02" name="Google Shape;202;p19"/>
          <p:cNvPicPr preferRelativeResize="0"/>
          <p:nvPr/>
        </p:nvPicPr>
        <p:blipFill>
          <a:blip r:embed="rId10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19"/>
          <p:cNvSpPr txBox="1"/>
          <p:nvPr>
            <p:ph type="title" idx="5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0 Explanation blank - purple ">
  <p:cSld name="TITLE_AND_TWO_COLUMNS_1_1_6_2_1_4">
    <p:spTree>
      <p:nvGrpSpPr>
        <p:cNvPr id="205" name="Shape 205"/>
        <p:cNvGrpSpPr/>
        <p:nvPr/>
      </p:nvGrpSpPr>
      <p:grpSpPr>
        <a:xfrm>
          <a:off x="0" y="0"/>
          <a:ext cx="0" cy="0"/>
        </a:xfrm>
      </p:grpSpPr>
      <p:pic>
        <p:nvPicPr>
          <p:cNvPr id="206" name="Google Shape;206;p2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8" name="Google Shape;208;p2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09" name="Google Shape;209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0" name="Google Shape;210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0 Explanation blank - jade">
  <p:cSld name="TITLE_AND_TWO_COLUMNS_1_1_6_2_1_2">
    <p:spTree>
      <p:nvGrpSpPr>
        <p:cNvPr id="212" name="Shape 212"/>
        <p:cNvGrpSpPr/>
        <p:nvPr/>
      </p:nvGrpSpPr>
      <p:grpSpPr>
        <a:xfrm>
          <a:off x="0" y="0"/>
          <a:ext cx="0" cy="0"/>
        </a:xfrm>
      </p:grpSpPr>
      <p:pic>
        <p:nvPicPr>
          <p:cNvPr id="213" name="Google Shape;213;p2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5" name="Google Shape;215;p2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6" name="Google Shape;216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8" name="Google Shape;218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0 Explanation blank - blue ">
  <p:cSld name="TITLE_AND_TWO_COLUMNS_1_1_6_2_2">
    <p:spTree>
      <p:nvGrpSpPr>
        <p:cNvPr id="219" name="Shape 219"/>
        <p:cNvGrpSpPr/>
        <p:nvPr/>
      </p:nvGrpSpPr>
      <p:grpSpPr>
        <a:xfrm>
          <a:off x="0" y="0"/>
          <a:ext cx="0" cy="0"/>
        </a:xfrm>
      </p:grpSpPr>
      <p:pic>
        <p:nvPicPr>
          <p:cNvPr id="220" name="Google Shape;220;p22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2" name="Google Shape;222;p2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3" name="Google Shape;223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" name="Google Shape;224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5" name="Google Shape;225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0 Explanation blank - pink ">
  <p:cSld name="TITLE_AND_TWO_COLUMNS_1_1_6_2_1_1">
    <p:spTree>
      <p:nvGrpSpPr>
        <p:cNvPr id="226" name="Shape 226"/>
        <p:cNvGrpSpPr/>
        <p:nvPr/>
      </p:nvGrpSpPr>
      <p:grpSpPr>
        <a:xfrm>
          <a:off x="0" y="0"/>
          <a:ext cx="0" cy="0"/>
        </a:xfrm>
      </p:grpSpPr>
      <p:pic>
        <p:nvPicPr>
          <p:cNvPr id="227" name="Google Shape;227;p2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9" name="Google Shape;229;p2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0" name="Google Shape;230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" name="Google Shape;231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2" name="Google Shape;232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</a:xfrm>
      </p:grpSpPr>
      <p:sp>
        <p:nvSpPr>
          <p:cNvPr id="234" name="Google Shape;234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35" name="Google Shape;235;p2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7" name="Google Shape;237;p24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9" name="Google Shape;239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40" name="Google Shape;240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1" name="Google Shape;241;p2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3" name="Google Shape;243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4" name="Google Shape;244;p2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</a:xfrm>
      </p:grpSpPr>
      <p:sp>
        <p:nvSpPr>
          <p:cNvPr id="247" name="Google Shape;247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48" name="Google Shape;248;p2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50" name="Google Shape;250;p25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2" name="Google Shape;252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3" name="Google Shape;253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4" name="Google Shape;254;p2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6" name="Google Shape;256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7" name="Google Shape;257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</a:xfrm>
      </p:grpSpPr>
      <p:sp>
        <p:nvSpPr>
          <p:cNvPr id="260" name="Google Shape;260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61" name="Google Shape;261;p26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63" name="Google Shape;263;p26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5" name="Google Shape;265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6" name="Google Shape;266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7" name="Google Shape;267;p2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9" name="Google Shape;269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70" name="Google Shape;270;p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</a:xfrm>
      </p:grpSpPr>
      <p:sp>
        <p:nvSpPr>
          <p:cNvPr id="273" name="Google Shape;273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74" name="Google Shape;274;p2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76" name="Google Shape;276;p27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8" name="Google Shape;278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9" name="Google Shape;279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80" name="Google Shape;280;p2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2" name="Google Shape;282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3" name="Google Shape;283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</a:xfrm>
      </p:grpSpPr>
      <p:pic>
        <p:nvPicPr>
          <p:cNvPr id="286" name="Google Shape;286;p2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90" name="Google Shape;290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3" name="Google Shape;293;p28"/>
          <p:cNvSpPr txBox="1"/>
          <p:nvPr>
            <p:ph type="subTitle" idx="1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>
            <p:ph type="subTitle" idx="2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5" name="Google Shape;295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6" name="Google Shape;296;p28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7" name="Google Shape;297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8" name="Google Shape;298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9" name="Google Shape;29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1" name="Google Shape;301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2" name="Google Shape;302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3" name="Google Shape;303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" name="Google Shape;304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5" name="Google Shape;305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6" name="Google Shape;306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7" name="Google Shape;307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</a:xfrm>
      </p:grpSpPr>
      <p:pic>
        <p:nvPicPr>
          <p:cNvPr id="309" name="Google Shape;309;p2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11" name="Google Shape;311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4" name="Google Shape;314;p29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5" name="Google Shape;315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6" name="Google Shape;316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8" name="Google Shape;318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19" name="Google Shape;319;p29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20" name="Google Shape;320;p29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1" name="Google Shape;321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2" name="Google Shape;322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4" name="Google Shape;324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5" name="Google Shape;325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" name="Google Shape;326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7" name="Google Shape;32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0" name="Google Shape;330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</a:xfrm>
      </p:grpSpPr>
      <p:pic>
        <p:nvPicPr>
          <p:cNvPr id="332" name="Google Shape;332;p30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34" name="Google Shape;334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0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8" name="Google Shape;338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9" name="Google Shape;339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1" name="Google Shape;341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3" name="Google Shape;343;p30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4" name="Google Shape;344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5" name="Google Shape;345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6" name="Google Shape;346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7" name="Google Shape;347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8" name="Google Shape;348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50" name="Google Shape;35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3" name="Google Shape;353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</a:xfrm>
      </p:grpSpPr>
      <p:pic>
        <p:nvPicPr>
          <p:cNvPr id="355" name="Google Shape;355;p3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57" name="Google Shape;357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0" name="Google Shape;360;p31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1" name="Google Shape;361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2" name="Google Shape;362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4" name="Google Shape;364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6" name="Google Shape;366;p31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7" name="Google Shape;367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8" name="Google Shape;368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9" name="Google Shape;369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0" name="Google Shape;370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1" name="Google Shape;371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3" name="Google Shape;37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6" name="Google Shape;376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</a:xfrm>
      </p:grpSpPr>
      <p:pic>
        <p:nvPicPr>
          <p:cNvPr id="378" name="Google Shape;378;p3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80" name="Google Shape;380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1" name="Google Shape;381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3" name="Google Shape;383;p3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6" name="Google Shape;386;p32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7" name="Google Shape;387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8" name="Google Shape;388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9" name="Google Shape;389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0" name="Google Shape;390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1" name="Google Shape;391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2" name="Google Shape;392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3" name="Google Shape;393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4" name="Google Shape;394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5" name="Google Shape;395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</a:xfrm>
      </p:grpSpPr>
      <p:pic>
        <p:nvPicPr>
          <p:cNvPr id="397" name="Google Shape;397;p3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99" name="Google Shape;399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00" name="Google Shape;400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2" name="Google Shape;402;p3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5" name="Google Shape;405;p33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6" name="Google Shape;406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7" name="Google Shape;407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8" name="Google Shape;408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9" name="Google Shape;409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10" name="Google Shape;410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1" name="Google Shape;411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2" name="Google Shape;412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3" name="Google Shape;413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</a:xfrm>
      </p:grpSpPr>
      <p:pic>
        <p:nvPicPr>
          <p:cNvPr id="416" name="Google Shape;416;p34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18" name="Google Shape;418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9" name="Google Shape;419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4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4" name="Google Shape;424;p34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5" name="Google Shape;425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6" name="Google Shape;426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8" name="Google Shape;428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9" name="Google Shape;429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1" name="Google Shape;431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2" name="Google Shape;432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3" name="Google Shape;433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</a:xfrm>
      </p:grpSpPr>
      <p:pic>
        <p:nvPicPr>
          <p:cNvPr id="435" name="Google Shape;435;p3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37" name="Google Shape;437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8" name="Google Shape;438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35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3" name="Google Shape;443;p35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4" name="Google Shape;444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5" name="Google Shape;445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7" name="Google Shape;447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8" name="Google Shape;448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" name="Google Shape;449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0" name="Google Shape;450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1" name="Google Shape;451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Google Shape;452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</a:xfrm>
      </p:grpSpPr>
      <p:pic>
        <p:nvPicPr>
          <p:cNvPr id="454" name="Google Shape;454;p3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56" name="Google Shape;456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7" name="Google Shape;457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36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36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5" name="Google Shape;465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8" name="Google Shape;468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0" name="Google Shape;470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1" name="Google Shape;471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3" name="Google Shape;473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4" name="Google Shape;474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5" name="Google Shape;47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</a:xfrm>
      </p:grpSpPr>
      <p:pic>
        <p:nvPicPr>
          <p:cNvPr id="477" name="Google Shape;477;p3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79" name="Google Shape;479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0" name="Google Shape;480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2" name="Google Shape;482;p37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37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8" name="Google Shape;488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1" name="Google Shape;491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3" name="Google Shape;493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4" name="Google Shape;494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5" name="Google Shape;495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6" name="Google Shape;496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7" name="Google Shape;497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8" name="Google Shape;49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</a:xfrm>
      </p:grpSpPr>
      <p:pic>
        <p:nvPicPr>
          <p:cNvPr id="500" name="Google Shape;500;p38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02" name="Google Shape;502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3" name="Google Shape;503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5" name="Google Shape;505;p38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9" name="Google Shape;509;p38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0" name="Google Shape;510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1" name="Google Shape;511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4" name="Google Shape;514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7" name="Google Shape;517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20" name="Google Shape;520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</a:xfrm>
      </p:grpSpPr>
      <p:pic>
        <p:nvPicPr>
          <p:cNvPr id="523" name="Google Shape;523;p3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25" name="Google Shape;525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6" name="Google Shape;526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39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2" name="Google Shape;532;p39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3" name="Google Shape;533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4" name="Google Shape;534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5" name="Google Shape;535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6" name="Google Shape;536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7" name="Google Shape;537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8" name="Google Shape;538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9" name="Google Shape;539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40" name="Google Shape;540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1" name="Google Shape;541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2" name="Google Shape;542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3" name="Google Shape;543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4" name="Google Shape;54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</a:xfrm>
      </p:grpSpPr>
      <p:pic>
        <p:nvPicPr>
          <p:cNvPr id="546" name="Google Shape;546;p4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48" name="Google Shape;548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9" name="Google Shape;549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1" name="Google Shape;551;p40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2" name="Google Shape;552;p40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53" name="Google Shape;553;p40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54" name="Google Shape;554;p40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55" name="Google Shape;555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6" name="Google Shape;556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9" name="Google Shape;559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2" name="Google Shape;562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</a:xfrm>
      </p:grpSpPr>
      <p:pic>
        <p:nvPicPr>
          <p:cNvPr id="565" name="Google Shape;565;p4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67" name="Google Shape;567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8" name="Google Shape;568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0" name="Google Shape;570;p41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1" name="Google Shape;571;p41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72" name="Google Shape;572;p41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73" name="Google Shape;573;p41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74" name="Google Shape;574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5" name="Google Shape;575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6" name="Google Shape;57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7" name="Google Shape;577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8" name="Google Shape;578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9" name="Google Shape;57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0" name="Google Shape;580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1" name="Google Shape;581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2" name="Google Shape;582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</a:xfrm>
      </p:grpSpPr>
      <p:pic>
        <p:nvPicPr>
          <p:cNvPr id="584" name="Google Shape;584;p42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86" name="Google Shape;586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7" name="Google Shape;587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9" name="Google Shape;589;p4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0" name="Google Shape;590;p42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91" name="Google Shape;591;p42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92" name="Google Shape;592;p42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93" name="Google Shape;593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4" name="Google Shape;594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6" name="Google Shape;596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7" name="Google Shape;597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00" name="Google Shape;600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</a:xfrm>
      </p:grpSpPr>
      <p:pic>
        <p:nvPicPr>
          <p:cNvPr id="603" name="Google Shape;603;p4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05" name="Google Shape;605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6" name="Google Shape;606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8" name="Google Shape;608;p4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9" name="Google Shape;609;p43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10" name="Google Shape;610;p43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11" name="Google Shape;611;p43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612" name="Google Shape;612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3" name="Google Shape;613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4" name="Google Shape;614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5" name="Google Shape;615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6" name="Google Shape;616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7" name="Google Shape;617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8" name="Google Shape;618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9" name="Google Shape;619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0" name="Google Shape;620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1" name="Shape 621"/>
        <p:cNvGrpSpPr/>
        <p:nvPr/>
      </p:nvGrpSpPr>
      <p:grpSpPr>
        <a:xfrm>
          <a:off x="0" y="0"/>
          <a:ext cx="0" cy="0"/>
        </a:xfrm>
      </p:grpSpPr>
      <p:pic>
        <p:nvPicPr>
          <p:cNvPr id="622" name="Google Shape;622;p4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24" name="Google Shape;624;p4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25" name="Google Shape;625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7" name="Google Shape;627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</a:xfrm>
      </p:grpSpPr>
      <p:pic>
        <p:nvPicPr>
          <p:cNvPr id="629" name="Google Shape;629;p4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31" name="Google Shape;631;p4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2" name="Google Shape;632;p4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4" name="Google Shape;634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</a:xfrm>
      </p:grpSpPr>
      <p:pic>
        <p:nvPicPr>
          <p:cNvPr id="636" name="Google Shape;636;p46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38" name="Google Shape;638;p46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9" name="Google Shape;639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1" name="Google Shape;641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</a:xfrm>
      </p:grpSpPr>
      <p:pic>
        <p:nvPicPr>
          <p:cNvPr id="643" name="Google Shape;643;p4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45" name="Google Shape;645;p47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6" name="Google Shape;646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7 Practice - purple ">
  <p:cSld name="TITLE_AND_TWO_COLUMNS_1_1_5_1_3_1_1">
    <p:spTree>
      <p:nvGrpSpPr>
        <p:cNvPr id="649" name="Shape 649"/>
        <p:cNvGrpSpPr/>
        <p:nvPr/>
      </p:nvGrpSpPr>
      <p:grpSpPr>
        <a:xfrm>
          <a:off x="0" y="0"/>
          <a:ext cx="0" cy="0"/>
        </a:xfrm>
      </p:grpSpPr>
      <p:pic>
        <p:nvPicPr>
          <p:cNvPr id="650" name="Google Shape;650;p4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52" name="Google Shape;652;p48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3" name="Google Shape;653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5" name="Google Shape;655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56" name="Google Shape;656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7 Practice - jade">
  <p:cSld name="TITLE_AND_TWO_COLUMNS_1_1_5_1_3_1_1_1_1">
    <p:spTree>
      <p:nvGrpSpPr>
        <p:cNvPr id="657" name="Shape 657"/>
        <p:cNvGrpSpPr/>
        <p:nvPr/>
      </p:nvGrpSpPr>
      <p:grpSpPr>
        <a:xfrm>
          <a:off x="0" y="0"/>
          <a:ext cx="0" cy="0"/>
        </a:xfrm>
      </p:grpSpPr>
      <p:pic>
        <p:nvPicPr>
          <p:cNvPr id="658" name="Google Shape;658;p4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60" name="Google Shape;660;p49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1" name="Google Shape;661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2" name="Google Shape;662;p4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4" name="Google Shape;664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7 Practice - blue ">
  <p:cSld name="TITLE_AND_TWO_COLUMNS_1_1_5_1_3_1_2">
    <p:spTree>
      <p:nvGrpSpPr>
        <p:cNvPr id="665" name="Shape 665"/>
        <p:cNvGrpSpPr/>
        <p:nvPr/>
      </p:nvGrpSpPr>
      <p:grpSpPr>
        <a:xfrm>
          <a:off x="0" y="0"/>
          <a:ext cx="0" cy="0"/>
        </a:xfrm>
      </p:grpSpPr>
      <p:pic>
        <p:nvPicPr>
          <p:cNvPr id="666" name="Google Shape;666;p50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68" name="Google Shape;668;p5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9" name="Google Shape;669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0" name="Google Shape;670;p5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2" name="Google Shape;672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7 Practice - pink">
  <p:cSld name="TITLE_AND_TWO_COLUMNS_1_1_5_1_3_1_1_1_1_1">
    <p:spTree>
      <p:nvGrpSpPr>
        <p:cNvPr id="673" name="Shape 673"/>
        <p:cNvGrpSpPr/>
        <p:nvPr/>
      </p:nvGrpSpPr>
      <p:grpSpPr>
        <a:xfrm>
          <a:off x="0" y="0"/>
          <a:ext cx="0" cy="0"/>
        </a:xfrm>
      </p:grpSpPr>
      <p:pic>
        <p:nvPicPr>
          <p:cNvPr id="674" name="Google Shape;674;p5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76" name="Google Shape;676;p5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7" name="Google Shape;677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8" name="Google Shape;678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0" name="Google Shape;680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1" name="Shape 681"/>
        <p:cNvGrpSpPr/>
        <p:nvPr/>
      </p:nvGrpSpPr>
      <p:grpSpPr>
        <a:xfrm>
          <a:off x="0" y="0"/>
          <a:ext cx="0" cy="0"/>
        </a:xfrm>
      </p:grpSpPr>
      <p:pic>
        <p:nvPicPr>
          <p:cNvPr id="682" name="Google Shape;682;p5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84" name="Google Shape;684;p5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5" name="Google Shape;685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88" name="Google Shape;688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9" name="Shape 689"/>
        <p:cNvGrpSpPr/>
        <p:nvPr/>
      </p:nvGrpSpPr>
      <p:grpSpPr>
        <a:xfrm>
          <a:off x="0" y="0"/>
          <a:ext cx="0" cy="0"/>
        </a:xfrm>
      </p:grpSpPr>
      <p:pic>
        <p:nvPicPr>
          <p:cNvPr id="690" name="Google Shape;690;p5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92" name="Google Shape;692;p5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3" name="Google Shape;693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4" name="Google Shape;694;p5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6" name="Google Shape;696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7" name="Shape 697"/>
        <p:cNvGrpSpPr/>
        <p:nvPr/>
      </p:nvGrpSpPr>
      <p:grpSpPr>
        <a:xfrm>
          <a:off x="0" y="0"/>
          <a:ext cx="0" cy="0"/>
        </a:xfrm>
      </p:grpSpPr>
      <p:pic>
        <p:nvPicPr>
          <p:cNvPr id="698" name="Google Shape;698;p54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00" name="Google Shape;700;p5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1" name="Google Shape;701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2" name="Google Shape;702;p5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4" name="Google Shape;704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5" name="Shape 705"/>
        <p:cNvGrpSpPr/>
        <p:nvPr/>
      </p:nvGrpSpPr>
      <p:grpSpPr>
        <a:xfrm>
          <a:off x="0" y="0"/>
          <a:ext cx="0" cy="0"/>
        </a:xfrm>
      </p:grpSpPr>
      <p:pic>
        <p:nvPicPr>
          <p:cNvPr id="706" name="Google Shape;706;p5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08" name="Google Shape;708;p5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9" name="Google Shape;709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10" name="Google Shape;710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2" name="Google Shape;712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1">
  <p:cSld name="TITLE_AND_TWO_COLUMNS_1_1_5_1_2_1_1">
    <p:spTree>
      <p:nvGrpSpPr>
        <p:cNvPr id="713" name="Shape 713"/>
        <p:cNvGrpSpPr/>
        <p:nvPr/>
      </p:nvGrpSpPr>
      <p:grpSpPr>
        <a:xfrm>
          <a:off x="0" y="0"/>
          <a:ext cx="0" cy="0"/>
        </a:xfrm>
      </p:grpSpPr>
      <p:sp>
        <p:nvSpPr>
          <p:cNvPr id="714" name="Google Shape;714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15" name="Google Shape;715;p56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56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17" name="Google Shape;717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8" name="Google Shape;718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2">
  <p:cSld name="TITLE_AND_TWO_COLUMNS_1_1_5_1_2">
    <p:spTree>
      <p:nvGrpSpPr>
        <p:cNvPr id="719" name="Shape 719"/>
        <p:cNvGrpSpPr/>
        <p:nvPr/>
      </p:nvGrpSpPr>
      <p:grpSpPr>
        <a:xfrm>
          <a:off x="0" y="0"/>
          <a:ext cx="0" cy="0"/>
        </a:xfrm>
      </p:grpSpPr>
      <p:sp>
        <p:nvSpPr>
          <p:cNvPr id="720" name="Google Shape;720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21" name="Google Shape;721;p57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57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3" name="Google Shape;723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4" name="Google Shape;724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3 Projectable quiz">
  <p:cSld name="Title Slide 3_1">
    <p:bg>
      <p:bgPr>
        <a:solidFill>
          <a:schemeClr val="lt1"/>
        </a:solidFill>
      </p:bgPr>
    </p:bg>
    <p:spTree>
      <p:nvGrpSpPr>
        <p:cNvPr id="725" name="Shape 725"/>
        <p:cNvGrpSpPr/>
        <p:nvPr/>
      </p:nvGrpSpPr>
      <p:grpSpPr>
        <a:xfrm>
          <a:off x="0" y="0"/>
          <a:ext cx="0" cy="0"/>
        </a:xfrm>
      </p:grpSpPr>
      <p:sp>
        <p:nvSpPr>
          <p:cNvPr id="727" name="Google Shape;727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4 Items to copy-paste">
  <p:cSld name="CUSTOM_104_1_2_1_1">
    <p:spTree>
      <p:nvGrpSpPr>
        <p:cNvPr id="728" name="Shape 728"/>
        <p:cNvGrpSpPr/>
        <p:nvPr/>
      </p:nvGrpSpPr>
      <p:grpSpPr>
        <a:xfrm>
          <a:off x="0" y="0"/>
          <a:ext cx="0" cy="0"/>
        </a:xfrm>
      </p:grpSpPr>
      <p:sp>
        <p:nvSpPr>
          <p:cNvPr id="729" name="Google Shape;729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7" name="Google Shape;737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5 OGL">
  <p:cSld name="CUSTOM_5_1">
    <p:bg>
      <p:bgPr>
        <a:solidFill>
          <a:srgbClr val="EBEDFE"/>
        </a:solidFill>
      </p:bgPr>
    </p:bg>
    <p:spTree>
      <p:nvGrpSpPr>
        <p:cNvPr id="738" name="Shape 738"/>
        <p:cNvGrpSpPr/>
        <p:nvPr/>
      </p:nvGrpSpPr>
      <p:grpSpPr>
        <a:xfrm>
          <a:off x="0" y="0"/>
          <a:ext cx="0" cy="0"/>
        </a:xfrm>
      </p:grpSpPr>
      <p:pic>
        <p:nvPicPr>
          <p:cNvPr id="739" name="Google Shape;739;p6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60"/>
          <p:cNvSpPr txBox="1"/>
          <p:nvPr>
            <p:ph type="subTitle" idx="1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6 Blank">
  <p:cSld name="CUSTOM_6">
    <p:spTree>
      <p:nvGrpSpPr>
        <p:cNvPr id="741" name="Shape 741"/>
        <p:cNvGrpSpPr/>
        <p:nvPr/>
      </p:nvGrpSpPr>
      <p:grpSpPr>
        <a:xfrm>
          <a:off x="0" y="0"/>
          <a:ext cx="0" cy="0"/>
        </a:xfrm>
      </p:grpSpPr>
      <p:sp>
        <p:nvSpPr>
          <p:cNvPr id="742" name="Google Shape;742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1.1 Keyword definitions (4)">
  <p:cSld name="CUSTOM_27_1_2">
    <p:spTree>
      <p:nvGrpSpPr>
        <p:cNvPr id="743" name="Shape 743"/>
        <p:cNvGrpSpPr/>
        <p:nvPr/>
      </p:nvGrpSpPr>
      <p:grpSpPr>
        <a:xfrm>
          <a:off x="0" y="0"/>
          <a:ext cx="0" cy="0"/>
        </a:xfrm>
      </p:grpSpPr>
      <p:sp>
        <p:nvSpPr>
          <p:cNvPr id="744" name="Google Shape;744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45" name="Google Shape;745;p62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62"/>
          <p:cNvSpPr txBox="1"/>
          <p:nvPr>
            <p:ph type="subTitle" idx="1"/>
          </p:nvPr>
        </p:nvSpPr>
        <p:spPr>
          <a:xfrm>
            <a:off x="324000" y="90847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7" name="Google Shape;747;p62"/>
          <p:cNvSpPr txBox="1"/>
          <p:nvPr>
            <p:ph type="subTitle" idx="2"/>
          </p:nvPr>
        </p:nvSpPr>
        <p:spPr>
          <a:xfrm>
            <a:off x="324000" y="190562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8" name="Google Shape;748;p62"/>
          <p:cNvSpPr txBox="1"/>
          <p:nvPr>
            <p:ph type="subTitle" idx="3"/>
          </p:nvPr>
        </p:nvSpPr>
        <p:spPr>
          <a:xfrm>
            <a:off x="324000" y="289767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9" name="Google Shape;749;p62"/>
          <p:cNvSpPr txBox="1"/>
          <p:nvPr>
            <p:ph type="subTitle" idx="4"/>
          </p:nvPr>
        </p:nvSpPr>
        <p:spPr>
          <a:xfrm>
            <a:off x="324000" y="3887250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50" name="Google Shape;750;p6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59.xml"/><Relationship Id="rId60" Type="http://schemas.openxmlformats.org/officeDocument/2006/relationships/slideLayout" Target="../slideLayouts/slideLayout60.xml"/><Relationship Id="rId61" Type="http://schemas.openxmlformats.org/officeDocument/2006/relationships/slideLayout" Target="../slideLayouts/slideLayout61.xml"/><Relationship Id="rId62" Type="http://schemas.openxmlformats.org/officeDocument/2006/relationships/image" Target="../media/image42.png"/><Relationship Id="rId6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None/>
              <a:defRPr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195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4925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lnSpc>
                <a:spcPct val="13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  <p:sldLayoutId id="2147483708" r:id="rId61"/>
  </p:sldLayoutIdLst>
  <p:transition/>
  <p:timing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5.png"/><Relationship Id="rId4" Type="http://schemas.openxmlformats.org/officeDocument/2006/relationships/image" Target="../media/image46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5.png"/><Relationship Id="rId4" Type="http://schemas.openxmlformats.org/officeDocument/2006/relationships/image" Target="../media/image4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4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6" Type="http://schemas.openxmlformats.org/officeDocument/2006/relationships/image" Target="../media/image50.png"/><Relationship Id="rId7" Type="http://schemas.openxmlformats.org/officeDocument/2006/relationships/image" Target="../media/image51.png"/><Relationship Id="rId8" Type="http://schemas.openxmlformats.org/officeDocument/2006/relationships/image" Target="../media/image70.png"/><Relationship Id="rId9" Type="http://schemas.openxmlformats.org/officeDocument/2006/relationships/image" Target="../media/image71.png"/><Relationship Id="rId10" Type="http://schemas.openxmlformats.org/officeDocument/2006/relationships/image" Target="../media/image69.png"/><Relationship Id="rId11" Type="http://schemas.openxmlformats.org/officeDocument/2006/relationships/image" Target="../media/image7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8.png"/><Relationship Id="rId4" Type="http://schemas.openxmlformats.org/officeDocument/2006/relationships/image" Target="../media/image4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2.png"/><Relationship Id="rId4" Type="http://schemas.openxmlformats.org/officeDocument/2006/relationships/image" Target="../media/image50.png"/><Relationship Id="rId5" Type="http://schemas.openxmlformats.org/officeDocument/2006/relationships/image" Target="../media/image7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6.png"/><Relationship Id="rId4" Type="http://schemas.openxmlformats.org/officeDocument/2006/relationships/image" Target="../media/image45.png"/><Relationship Id="rId5" Type="http://schemas.openxmlformats.org/officeDocument/2006/relationships/hyperlink" Target="https://www.google.com/url?q=https://www.geogebra.org/m/buuummxx&amp;sa=D&amp;source=editors&amp;ust=1705844613308820&amp;usg=AOvVaw39yMSj7iGwHATpUxb_1mTm" TargetMode="Externa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9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6" Type="http://schemas.openxmlformats.org/officeDocument/2006/relationships/image" Target="../media/image56.png"/><Relationship Id="rId7" Type="http://schemas.openxmlformats.org/officeDocument/2006/relationships/image" Target="../media/image57.png"/><Relationship Id="rId8" Type="http://schemas.openxmlformats.org/officeDocument/2006/relationships/image" Target="../media/image58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9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0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2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3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8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3.png"/><Relationship Id="rId4" Type="http://schemas.openxmlformats.org/officeDocument/2006/relationships/image" Target="../media/image64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5.png"/><Relationship Id="rId4" Type="http://schemas.openxmlformats.org/officeDocument/2006/relationships/image" Target="../media/image66.png"/><Relationship Id="rId5" Type="http://schemas.openxmlformats.org/officeDocument/2006/relationships/image" Target="../media/image67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5.png"/><Relationship Id="rId4" Type="http://schemas.openxmlformats.org/officeDocument/2006/relationships/image" Target="../media/image66.png"/><Relationship Id="rId5" Type="http://schemas.openxmlformats.org/officeDocument/2006/relationships/image" Target="../media/image67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54" name="Shape 754"/>
        <p:cNvGrpSpPr/>
        <p:nvPr/>
      </p:nvGrpSpPr>
      <p:grpSpPr>
        <a:xfrm>
          <a:off x="0" y="0"/>
          <a:ext cx="0" cy="0"/>
        </a:xfrm>
      </p:grpSpPr>
      <p:sp>
        <p:nvSpPr>
          <p:cNvPr id="755" name="Google Shape;755;p6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Saddexagalyo isku mid ah (ASA iyo AAS)</a:t>
            </a:r>
            <a:endParaRPr/>
          </a:p>
        </p:txBody>
      </p:sp>
      <p:sp>
        <p:nvSpPr>
          <p:cNvPr id="756" name="Google Shape;756;p63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Sifooyin joomatari: isku ekaansho iyo aragtida Pythagoras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="0">
  <p:cSld name="">
    <p:spTree>
      <p:nvGrpSpPr>
        <p:cNvPr id="760" name="Shape 760"/>
        <p:cNvGrpSpPr/>
        <p:nvPr/>
      </p:nvGrpSpPr>
      <p:grpSpPr>
        <a:xfrm>
          <a:off x="0" y="0"/>
          <a:ext cx="0" cy="0"/>
        </a:xfrm>
      </p:grpSpPr>
      <p:sp>
        <p:nvSpPr>
          <p:cNvPr id="761" name="Google Shape;761;p64"/>
          <p:cNvSpPr txBox="1"/>
          <p:nvPr/>
        </p:nvSpPr>
        <p:spPr>
          <a:xfrm>
            <a:off x="5655175" y="953025"/>
            <a:ext cx="1928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sida loo isticmaalo darasyada Oak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65" name="Shape 765"/>
        <p:cNvGrpSpPr/>
        <p:nvPr/>
      </p:nvGrpSpPr>
      <p:grpSpPr>
        <a:xfrm>
          <a:off x="0" y="0"/>
          <a:ext cx="0" cy="0"/>
        </a:xfrm>
      </p:grpSpPr>
      <p:sp>
        <p:nvSpPr>
          <p:cNvPr id="766" name="Google Shape;766;p65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qiimeyn karaa oo isticmaali karaa shuruudaha saddexagalka isku midka ah (ASA iyo AAS).</a:t>
            </a:r>
            <a:endParaRPr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70" name="Shape 770"/>
        <p:cNvGrpSpPr/>
        <p:nvPr/>
      </p:nvGrpSpPr>
      <p:grpSpPr>
        <a:xfrm>
          <a:off x="0" y="0"/>
          <a:ext cx="0" cy="0"/>
        </a:xfrm>
      </p:grpSpPr>
      <p:sp>
        <p:nvSpPr>
          <p:cNvPr id="771" name="Google Shape;771;p66"/>
          <p:cNvSpPr txBox="1"/>
          <p:nvPr>
            <p:ph type="subTitle" idx="1"/>
          </p:nvPr>
        </p:nvSpPr>
        <p:spPr>
          <a:xfrm>
            <a:off x="324000" y="90847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/>
          </a:p>
        </p:txBody>
      </p:sp>
      <p:sp>
        <p:nvSpPr>
          <p:cNvPr id="772" name="Google Shape;772;p66"/>
          <p:cNvSpPr txBox="1"/>
          <p:nvPr>
            <p:ph type="subTitle" idx="3"/>
          </p:nvPr>
        </p:nvSpPr>
        <p:spPr>
          <a:xfrm>
            <a:off x="324000" y="2849200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200"/>
          </a:p>
        </p:txBody>
      </p:sp>
      <p:sp>
        <p:nvSpPr>
          <p:cNvPr id="773" name="Google Shape;773;p66"/>
          <p:cNvSpPr txBox="1"/>
          <p:nvPr/>
        </p:nvSpPr>
        <p:spPr>
          <a:xfrm>
            <a:off x="324000" y="885150"/>
            <a:ext cx="8496000" cy="3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Haddii qaab uu si sax ah ugu habboonaado qaab kale iyadoo la isticmaalayo wareeg, milicsi, ama turjumaad, markaas qaababku waa isku mid.</a:t>
            </a:r>
            <a:endParaRPr sz="2200">
              <a:solidFill>
                <a:srgbClr val="282828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77" name="Shape 777"/>
        <p:cNvGrpSpPr/>
        <p:nvPr/>
      </p:nvGrpSpPr>
      <p:grpSpPr>
        <a:xfrm>
          <a:off x="0" y="0"/>
          <a:ext cx="0" cy="0"/>
        </a:xfrm>
      </p:grpSpPr>
      <p:sp>
        <p:nvSpPr>
          <p:cNvPr id="778" name="Google Shape;778;p6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Dhisidda saddexagalyo</a:t>
            </a:r>
            <a:endParaRPr/>
          </a:p>
        </p:txBody>
      </p:sp>
      <p:sp>
        <p:nvSpPr>
          <p:cNvPr id="779" name="Google Shape;779;p67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Caddaynta isku ekaanshaha ASA/AAS</a:t>
            </a:r>
            <a:endParaRPr/>
          </a:p>
        </p:txBody>
      </p:sp>
      <p:sp>
        <p:nvSpPr>
          <p:cNvPr id="780" name="Google Shape;780;p67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Saddexagalyo isku mid ah (ASA iyo AAS)</a:t>
            </a:r>
            <a:endParaRPr/>
          </a:p>
        </p:txBody>
      </p:sp>
      <p:pic>
        <p:nvPicPr>
          <p:cNvPr id="781" name="Google Shape;781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758" y="2059642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85" name="Shape 785"/>
        <p:cNvGrpSpPr/>
        <p:nvPr/>
      </p:nvGrpSpPr>
      <p:grpSpPr>
        <a:xfrm>
          <a:off x="0" y="0"/>
          <a:ext cx="0" cy="0"/>
        </a:xfrm>
      </p:grpSpPr>
      <p:pic>
        <p:nvPicPr>
          <p:cNvPr id="786" name="Google Shape;786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80149" y="1563868"/>
            <a:ext cx="3922875" cy="214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7" name="Google Shape;787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171" y="2189889"/>
            <a:ext cx="3922875" cy="2148575"/>
          </a:xfrm>
          <a:prstGeom prst="rect">
            <a:avLst/>
          </a:prstGeom>
          <a:noFill/>
          <a:ln>
            <a:noFill/>
          </a:ln>
        </p:spPr>
      </p:pic>
      <p:sp>
        <p:nvSpPr>
          <p:cNvPr id="788" name="Google Shape;788;p68"/>
          <p:cNvSpPr txBox="1"/>
          <p:nvPr>
            <p:ph type="body" idx="1"/>
          </p:nvPr>
        </p:nvSpPr>
        <p:spPr>
          <a:xfrm>
            <a:off x="324000" y="759300"/>
            <a:ext cx="8237700" cy="67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Haddii aan rabno in aan dhisno saddexagal leh xagal 50° iyo xagal 35°, sidee ku samayn karnaa?</a:t>
            </a:r>
            <a:endParaRPr sz="1800"/>
          </a:p>
        </p:txBody>
      </p:sp>
      <p:sp>
        <p:nvSpPr>
          <p:cNvPr id="789" name="Google Shape;789;p6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Dhisidda saddexagalyo</a:t>
            </a:r>
            <a:endParaRPr/>
          </a:p>
        </p:txBody>
      </p:sp>
      <p:pic>
        <p:nvPicPr>
          <p:cNvPr id="790" name="Google Shape;790;p68" descr="&lt;math xmlns=&quot;http://www.w3.org/1998/Math/MathML&quot; data-is-equatio=&quot;1&quot; data-equatio-url=&quot;https://equatio-api.texthelp.com/desmos/get/17-01-2024/4ddd5ce9-bc02-4aca-9fcf-db6ad4ff9b8a&quot; data-equatio-type=&quot;image&quot;&gt;&lt;mglyph src=&quot;https://equatio-api.texthelp.com/desmos/get/17-01-2024/4ddd5ce9-bc02-4aca-9fcf-db6ad4ff9b8a&quot; alt=&quot;Equatio Image&quot;/&gt;&lt;/math&gt;" title="Equatio Image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825" y="3123150"/>
            <a:ext cx="1355026" cy="1040125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68"/>
          <p:cNvSpPr txBox="1"/>
          <p:nvPr/>
        </p:nvSpPr>
        <p:spPr>
          <a:xfrm>
            <a:off x="324000" y="1522950"/>
            <a:ext cx="3210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Waxaan abuuri karnaa labada xagal iyadoo la isticmaalayo protractor.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792" name="Google Shape;792;p68"/>
          <p:cNvCxnSpPr/>
          <p:nvPr/>
        </p:nvCxnSpPr>
        <p:spPr>
          <a:xfrm>
            <a:off x="2343675" y="4139325"/>
            <a:ext cx="13935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93" name="Google Shape;793;p68"/>
          <p:cNvCxnSpPr/>
          <p:nvPr/>
        </p:nvCxnSpPr>
        <p:spPr>
          <a:xfrm rot="10800000" flipH="1">
            <a:off x="2343675" y="3018825"/>
            <a:ext cx="933900" cy="11205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94" name="Google Shape;794;p68"/>
          <p:cNvCxnSpPr/>
          <p:nvPr/>
        </p:nvCxnSpPr>
        <p:spPr>
          <a:xfrm>
            <a:off x="5026075" y="3502875"/>
            <a:ext cx="1426500" cy="135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95" name="Google Shape;795;p68"/>
          <p:cNvCxnSpPr/>
          <p:nvPr/>
        </p:nvCxnSpPr>
        <p:spPr>
          <a:xfrm>
            <a:off x="4951575" y="2489900"/>
            <a:ext cx="1536900" cy="1019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96" name="Google Shape;796;p68"/>
          <p:cNvSpPr txBox="1"/>
          <p:nvPr>
            <p:ph type="body" idx="1"/>
          </p:nvPr>
        </p:nvSpPr>
        <p:spPr>
          <a:xfrm>
            <a:off x="2861961" y="3713344"/>
            <a:ext cx="4575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50°</a:t>
            </a:r>
            <a:endParaRPr sz="1800"/>
          </a:p>
        </p:txBody>
      </p:sp>
      <p:sp>
        <p:nvSpPr>
          <p:cNvPr id="797" name="Google Shape;797;p68"/>
          <p:cNvSpPr txBox="1"/>
          <p:nvPr>
            <p:ph type="body" idx="1"/>
          </p:nvPr>
        </p:nvSpPr>
        <p:spPr>
          <a:xfrm>
            <a:off x="5579246" y="3139663"/>
            <a:ext cx="4575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35°</a:t>
            </a:r>
            <a:endParaRPr sz="1800"/>
          </a:p>
        </p:txBody>
      </p:sp>
      <p:pic>
        <p:nvPicPr>
          <p:cNvPr id="798" name="Google Shape;798;p68" descr="&lt;math xmlns=&quot;http://www.w3.org/1998/Math/MathML&quot; data-is-equatio=&quot;1&quot; data-equatio-url=&quot;https://equatio-api.texthelp.com/desmos/get/17-01-2024/0b37ead6-2675-4867-bde7-17dede06cb58&quot; data-equatio-type=&quot;image&quot;&gt;&lt;mglyph src=&quot;https://equatio-api.texthelp.com/desmos/get/17-01-2024/0b37ead6-2675-4867-bde7-17dede06cb58&quot; alt=&quot;Equatio Image&quot;/&gt;&lt;/math&gt;" title="Equatio Image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5102125" y="2735750"/>
            <a:ext cx="1438550" cy="79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02" name="Shape 802"/>
        <p:cNvGrpSpPr/>
        <p:nvPr/>
      </p:nvGrpSpPr>
      <p:grpSpPr>
        <a:xfrm>
          <a:off x="0" y="0"/>
          <a:ext cx="0" cy="0"/>
        </a:xfrm>
      </p:grpSpPr>
      <p:sp>
        <p:nvSpPr>
          <p:cNvPr id="803" name="Google Shape;803;p69"/>
          <p:cNvSpPr txBox="1"/>
          <p:nvPr>
            <p:ph type="body" idx="1"/>
          </p:nvPr>
        </p:nvSpPr>
        <p:spPr>
          <a:xfrm>
            <a:off x="324000" y="759300"/>
            <a:ext cx="8237700" cy="67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Haddii aan rabno in aan dhisno saddexagal leh xagal 50° iyo xagal 35°, sidee ku samayn karnaa?</a:t>
            </a:r>
            <a:endParaRPr sz="1800"/>
          </a:p>
        </p:txBody>
      </p:sp>
      <p:sp>
        <p:nvSpPr>
          <p:cNvPr id="804" name="Google Shape;804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Dhisidda saddexagalyo</a:t>
            </a:r>
            <a:endParaRPr/>
          </a:p>
        </p:txBody>
      </p:sp>
      <p:grpSp>
        <p:nvGrpSpPr>
          <p:cNvPr id="805" name="Google Shape;805;p69"/>
          <p:cNvGrpSpPr/>
          <p:nvPr/>
        </p:nvGrpSpPr>
        <p:grpSpPr>
          <a:xfrm>
            <a:off x="2286825" y="1142325"/>
            <a:ext cx="5478750" cy="3020950"/>
            <a:chOff x="2286825" y="1142325"/>
            <a:chExt cx="5478750" cy="3020950"/>
          </a:xfrm>
        </p:grpSpPr>
        <p:cxnSp>
          <p:nvCxnSpPr>
            <p:cNvPr id="806" name="Google Shape;806;p69"/>
            <p:cNvCxnSpPr/>
            <p:nvPr/>
          </p:nvCxnSpPr>
          <p:spPr>
            <a:xfrm>
              <a:off x="2343675" y="4132141"/>
              <a:ext cx="5421900" cy="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807" name="Google Shape;807;p69"/>
            <p:cNvCxnSpPr/>
            <p:nvPr/>
          </p:nvCxnSpPr>
          <p:spPr>
            <a:xfrm rot="10800000" flipH="1">
              <a:off x="2343675" y="1142325"/>
              <a:ext cx="2498100" cy="29970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pic>
          <p:nvPicPr>
            <p:cNvPr id="808" name="Google Shape;808;p69" descr="&lt;math xmlns=&quot;http://www.w3.org/1998/Math/MathML&quot; data-is-equatio=&quot;1&quot; data-equatio-url=&quot;https://equatio-api.texthelp.com/desmos/get/17-01-2024/4ddd5ce9-bc02-4aca-9fcf-db6ad4ff9b8a&quot; data-equatio-type=&quot;image&quot;&gt;&lt;mglyph src=&quot;https://equatio-api.texthelp.com/desmos/get/17-01-2024/4ddd5ce9-bc02-4aca-9fcf-db6ad4ff9b8a&quot; alt=&quot;Equatio Image&quot;/&gt;&lt;/math&gt;" title="Equatio Image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286825" y="3123150"/>
              <a:ext cx="1355026" cy="10401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09" name="Google Shape;809;p69"/>
          <p:cNvSpPr txBox="1"/>
          <p:nvPr/>
        </p:nvSpPr>
        <p:spPr>
          <a:xfrm>
            <a:off x="324000" y="1522950"/>
            <a:ext cx="3210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Lugaha xagalka, waa shucaacyo ka soo baxa meesha vertex.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0" name="Google Shape;810;p69"/>
          <p:cNvSpPr txBox="1"/>
          <p:nvPr>
            <p:ph type="body" idx="1"/>
          </p:nvPr>
        </p:nvSpPr>
        <p:spPr>
          <a:xfrm>
            <a:off x="2861961" y="3713344"/>
            <a:ext cx="4575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50°</a:t>
            </a:r>
            <a:endParaRPr sz="1800"/>
          </a:p>
        </p:txBody>
      </p:sp>
      <p:grpSp>
        <p:nvGrpSpPr>
          <p:cNvPr id="811" name="Google Shape;811;p69"/>
          <p:cNvGrpSpPr/>
          <p:nvPr/>
        </p:nvGrpSpPr>
        <p:grpSpPr>
          <a:xfrm>
            <a:off x="1585304" y="1174215"/>
            <a:ext cx="4965669" cy="2360018"/>
            <a:chOff x="1530125" y="1144935"/>
            <a:chExt cx="5041800" cy="2396200"/>
          </a:xfrm>
        </p:grpSpPr>
        <p:cxnSp>
          <p:nvCxnSpPr>
            <p:cNvPr id="812" name="Google Shape;812;p69"/>
            <p:cNvCxnSpPr/>
            <p:nvPr/>
          </p:nvCxnSpPr>
          <p:spPr>
            <a:xfrm>
              <a:off x="3057273" y="1144935"/>
              <a:ext cx="3432600" cy="23607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pic>
          <p:nvPicPr>
            <p:cNvPr id="813" name="Google Shape;813;p69" descr="&lt;math xmlns=&quot;http://www.w3.org/1998/Math/MathML&quot; data-is-equatio=&quot;1&quot; data-equatio-url=&quot;https://equatio-api.texthelp.com/desmos/get/17-01-2024/0b37ead6-2675-4867-bde7-17dede06cb58&quot; data-equatio-type=&quot;image&quot;&gt;&lt;mglyph src=&quot;https://equatio-api.texthelp.com/desmos/get/17-01-2024/0b37ead6-2675-4867-bde7-17dede06cb58&quot; alt=&quot;Equatio Image&quot;/&gt;&lt;/math&gt;" title="Equatio Image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>
              <a:off x="5100861" y="2697090"/>
              <a:ext cx="1460612" cy="84404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814" name="Google Shape;814;p69"/>
            <p:cNvCxnSpPr/>
            <p:nvPr/>
          </p:nvCxnSpPr>
          <p:spPr>
            <a:xfrm>
              <a:off x="1530125" y="3511071"/>
              <a:ext cx="5041800" cy="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cxnSp>
      </p:grpSp>
      <p:sp>
        <p:nvSpPr>
          <p:cNvPr id="815" name="Google Shape;815;p69"/>
          <p:cNvSpPr txBox="1"/>
          <p:nvPr>
            <p:ph type="body" idx="1"/>
          </p:nvPr>
        </p:nvSpPr>
        <p:spPr>
          <a:xfrm>
            <a:off x="5579246" y="3139663"/>
            <a:ext cx="4575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35°</a:t>
            </a:r>
            <a:endParaRPr sz="1800"/>
          </a:p>
        </p:txBody>
      </p:sp>
    </p:spTree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19" name="Shape 819"/>
        <p:cNvGrpSpPr/>
        <p:nvPr/>
      </p:nvGrpSpPr>
      <p:grpSpPr>
        <a:xfrm>
          <a:off x="0" y="0"/>
          <a:ext cx="0" cy="0"/>
        </a:xfrm>
      </p:grpSpPr>
      <p:grpSp>
        <p:nvGrpSpPr>
          <p:cNvPr id="820" name="Google Shape;820;p70"/>
          <p:cNvGrpSpPr/>
          <p:nvPr/>
        </p:nvGrpSpPr>
        <p:grpSpPr>
          <a:xfrm>
            <a:off x="1585304" y="1174215"/>
            <a:ext cx="4965669" cy="2360018"/>
            <a:chOff x="1530125" y="1144935"/>
            <a:chExt cx="5041800" cy="2396200"/>
          </a:xfrm>
        </p:grpSpPr>
        <p:cxnSp>
          <p:nvCxnSpPr>
            <p:cNvPr id="821" name="Google Shape;821;p70"/>
            <p:cNvCxnSpPr/>
            <p:nvPr/>
          </p:nvCxnSpPr>
          <p:spPr>
            <a:xfrm>
              <a:off x="3057273" y="1144935"/>
              <a:ext cx="3432600" cy="23607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pic>
          <p:nvPicPr>
            <p:cNvPr id="822" name="Google Shape;822;p70" descr="&lt;math xmlns=&quot;http://www.w3.org/1998/Math/MathML&quot; data-is-equatio=&quot;1&quot; data-equatio-url=&quot;https://equatio-api.texthelp.com/desmos/get/17-01-2024/0b37ead6-2675-4867-bde7-17dede06cb58&quot; data-equatio-type=&quot;image&quot;&gt;&lt;mglyph src=&quot;https://equatio-api.texthelp.com/desmos/get/17-01-2024/0b37ead6-2675-4867-bde7-17dede06cb58&quot; alt=&quot;Equatio Image&quot;/&gt;&lt;/math&gt;" title="Equatio Image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5100861" y="2697090"/>
              <a:ext cx="1460612" cy="84404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823" name="Google Shape;823;p70"/>
            <p:cNvCxnSpPr/>
            <p:nvPr/>
          </p:nvCxnSpPr>
          <p:spPr>
            <a:xfrm>
              <a:off x="1530125" y="3511071"/>
              <a:ext cx="5041800" cy="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cxnSp>
      </p:grpSp>
      <p:sp>
        <p:nvSpPr>
          <p:cNvPr id="824" name="Google Shape;824;p70"/>
          <p:cNvSpPr txBox="1"/>
          <p:nvPr>
            <p:ph type="body" idx="1"/>
          </p:nvPr>
        </p:nvSpPr>
        <p:spPr>
          <a:xfrm>
            <a:off x="324000" y="759300"/>
            <a:ext cx="8237700" cy="67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Haddii aan rabno in aan dhisno saddexagal leh xagal 50° iyo xagal 35°, sidee ku samayn karnaa?</a:t>
            </a:r>
            <a:endParaRPr sz="1800"/>
          </a:p>
        </p:txBody>
      </p:sp>
      <p:sp>
        <p:nvSpPr>
          <p:cNvPr id="825" name="Google Shape;825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Dhisidda saddexagalyo</a:t>
            </a:r>
            <a:endParaRPr/>
          </a:p>
        </p:txBody>
      </p:sp>
      <p:grpSp>
        <p:nvGrpSpPr>
          <p:cNvPr id="826" name="Google Shape;826;p70"/>
          <p:cNvGrpSpPr/>
          <p:nvPr/>
        </p:nvGrpSpPr>
        <p:grpSpPr>
          <a:xfrm>
            <a:off x="2286825" y="1142325"/>
            <a:ext cx="5478750" cy="3020950"/>
            <a:chOff x="2286825" y="1142325"/>
            <a:chExt cx="5478750" cy="3020950"/>
          </a:xfrm>
        </p:grpSpPr>
        <p:cxnSp>
          <p:nvCxnSpPr>
            <p:cNvPr id="827" name="Google Shape;827;p70"/>
            <p:cNvCxnSpPr/>
            <p:nvPr/>
          </p:nvCxnSpPr>
          <p:spPr>
            <a:xfrm>
              <a:off x="2343675" y="4132141"/>
              <a:ext cx="5421900" cy="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828" name="Google Shape;828;p70"/>
            <p:cNvCxnSpPr/>
            <p:nvPr/>
          </p:nvCxnSpPr>
          <p:spPr>
            <a:xfrm rot="10800000" flipH="1">
              <a:off x="2343675" y="1142325"/>
              <a:ext cx="2498100" cy="29970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pic>
          <p:nvPicPr>
            <p:cNvPr id="829" name="Google Shape;829;p70" descr="&lt;math xmlns=&quot;http://www.w3.org/1998/Math/MathML&quot; data-is-equatio=&quot;1&quot; data-equatio-url=&quot;https://equatio-api.texthelp.com/desmos/get/17-01-2024/4ddd5ce9-bc02-4aca-9fcf-db6ad4ff9b8a&quot; data-equatio-type=&quot;image&quot;&gt;&lt;mglyph src=&quot;https://equatio-api.texthelp.com/desmos/get/17-01-2024/4ddd5ce9-bc02-4aca-9fcf-db6ad4ff9b8a&quot; alt=&quot;Equatio Image&quot;/&gt;&lt;/math&gt;" title="Equatio Image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286825" y="3123150"/>
              <a:ext cx="1355026" cy="10401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30" name="Google Shape;830;p70"/>
          <p:cNvSpPr txBox="1"/>
          <p:nvPr/>
        </p:nvSpPr>
        <p:spPr>
          <a:xfrm>
            <a:off x="324000" y="1522950"/>
            <a:ext cx="32103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Adigoo safaya mid ka mid ah shucaacyada xagal kasta, tani waxay samaysaa dhinac saddexagalka.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31" name="Google Shape;831;p70"/>
          <p:cNvGrpSpPr/>
          <p:nvPr/>
        </p:nvGrpSpPr>
        <p:grpSpPr>
          <a:xfrm>
            <a:off x="63882" y="1805300"/>
            <a:ext cx="4965669" cy="2360018"/>
            <a:chOff x="1530125" y="1144935"/>
            <a:chExt cx="5041800" cy="2396200"/>
          </a:xfrm>
        </p:grpSpPr>
        <p:cxnSp>
          <p:nvCxnSpPr>
            <p:cNvPr id="832" name="Google Shape;832;p70"/>
            <p:cNvCxnSpPr/>
            <p:nvPr/>
          </p:nvCxnSpPr>
          <p:spPr>
            <a:xfrm>
              <a:off x="3057273" y="1144935"/>
              <a:ext cx="3432600" cy="23607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pic>
          <p:nvPicPr>
            <p:cNvPr id="833" name="Google Shape;833;p70" descr="&lt;math xmlns=&quot;http://www.w3.org/1998/Math/MathML&quot; data-is-equatio=&quot;1&quot; data-equatio-url=&quot;https://equatio-api.texthelp.com/desmos/get/17-01-2024/0b37ead6-2675-4867-bde7-17dede06cb58&quot; data-equatio-type=&quot;image&quot;&gt;&lt;mglyph src=&quot;https://equatio-api.texthelp.com/desmos/get/17-01-2024/0b37ead6-2675-4867-bde7-17dede06cb58&quot; alt=&quot;Equatio Image&quot;/&gt;&lt;/math&gt;" title="Equatio Image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5100861" y="2697090"/>
              <a:ext cx="1460612" cy="84404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834" name="Google Shape;834;p70"/>
            <p:cNvCxnSpPr/>
            <p:nvPr/>
          </p:nvCxnSpPr>
          <p:spPr>
            <a:xfrm>
              <a:off x="1530125" y="3511071"/>
              <a:ext cx="5041800" cy="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cxnSp>
      </p:grpSp>
      <p:sp>
        <p:nvSpPr>
          <p:cNvPr id="835" name="Google Shape;835;p70"/>
          <p:cNvSpPr txBox="1"/>
          <p:nvPr>
            <p:ph type="body" idx="1"/>
          </p:nvPr>
        </p:nvSpPr>
        <p:spPr>
          <a:xfrm>
            <a:off x="2861961" y="3713344"/>
            <a:ext cx="4575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50°</a:t>
            </a:r>
            <a:endParaRPr sz="1800"/>
          </a:p>
        </p:txBody>
      </p:sp>
      <p:sp>
        <p:nvSpPr>
          <p:cNvPr id="836" name="Google Shape;836;p70"/>
          <p:cNvSpPr txBox="1"/>
          <p:nvPr>
            <p:ph type="body" idx="1"/>
          </p:nvPr>
        </p:nvSpPr>
        <p:spPr>
          <a:xfrm>
            <a:off x="4037846" y="3743088"/>
            <a:ext cx="4575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35°</a:t>
            </a:r>
            <a:endParaRPr sz="1800"/>
          </a:p>
        </p:txBody>
      </p:sp>
      <p:sp>
        <p:nvSpPr>
          <p:cNvPr id="837" name="Google Shape;837;p70"/>
          <p:cNvSpPr txBox="1"/>
          <p:nvPr>
            <p:ph type="body" idx="1"/>
          </p:nvPr>
        </p:nvSpPr>
        <p:spPr>
          <a:xfrm>
            <a:off x="5579246" y="3139663"/>
            <a:ext cx="4575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35°</a:t>
            </a:r>
            <a:endParaRPr sz="1800"/>
          </a:p>
        </p:txBody>
      </p:sp>
      <p:sp>
        <p:nvSpPr>
          <p:cNvPr id="838" name="Google Shape;838;p70"/>
          <p:cNvSpPr txBox="1"/>
          <p:nvPr/>
        </p:nvSpPr>
        <p:spPr>
          <a:xfrm>
            <a:off x="5609700" y="1522950"/>
            <a:ext cx="32103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Shucaacyada kale, waxay isku gooyaan vertex saddexaad.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39" name="Google Shape;839;p70"/>
          <p:cNvGrpSpPr/>
          <p:nvPr/>
        </p:nvGrpSpPr>
        <p:grpSpPr>
          <a:xfrm>
            <a:off x="3233101" y="2923542"/>
            <a:ext cx="144000" cy="144000"/>
            <a:chOff x="962600" y="2801625"/>
            <a:chExt cx="144000" cy="144000"/>
          </a:xfrm>
        </p:grpSpPr>
        <p:cxnSp>
          <p:nvCxnSpPr>
            <p:cNvPr id="840" name="Google Shape;840;p70"/>
            <p:cNvCxnSpPr/>
            <p:nvPr/>
          </p:nvCxnSpPr>
          <p:spPr>
            <a:xfrm>
              <a:off x="962600" y="2801625"/>
              <a:ext cx="144000" cy="144000"/>
            </a:xfrm>
            <a:prstGeom prst="straightConnector1">
              <a:avLst/>
            </a:prstGeom>
            <a:noFill/>
            <a:ln w="3810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41" name="Google Shape;841;p70"/>
            <p:cNvCxnSpPr/>
            <p:nvPr/>
          </p:nvCxnSpPr>
          <p:spPr>
            <a:xfrm rot="5400000">
              <a:off x="962600" y="2801625"/>
              <a:ext cx="144000" cy="144000"/>
            </a:xfrm>
            <a:prstGeom prst="straightConnector1">
              <a:avLst/>
            </a:prstGeom>
            <a:noFill/>
            <a:ln w="3810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45" name="Shape 845"/>
        <p:cNvGrpSpPr/>
        <p:nvPr/>
      </p:nvGrpSpPr>
      <p:grpSpPr>
        <a:xfrm>
          <a:off x="0" y="0"/>
          <a:ext cx="0" cy="0"/>
        </a:xfrm>
      </p:grpSpPr>
      <p:sp>
        <p:nvSpPr>
          <p:cNvPr id="846" name="Google Shape;846;p71"/>
          <p:cNvSpPr txBox="1"/>
          <p:nvPr>
            <p:ph type="body" idx="1"/>
          </p:nvPr>
        </p:nvSpPr>
        <p:spPr>
          <a:xfrm>
            <a:off x="324000" y="759300"/>
            <a:ext cx="8237700" cy="67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Haddii aan rabno in aan dhisno saddexagal leh xagal 50° iyo xagal 35°, sidee ku samayn karnaa?</a:t>
            </a:r>
            <a:endParaRPr sz="1800"/>
          </a:p>
        </p:txBody>
      </p:sp>
      <p:sp>
        <p:nvSpPr>
          <p:cNvPr id="847" name="Google Shape;847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Dhisidda saddexagalyo</a:t>
            </a:r>
            <a:endParaRPr/>
          </a:p>
        </p:txBody>
      </p:sp>
      <p:grpSp>
        <p:nvGrpSpPr>
          <p:cNvPr id="848" name="Google Shape;848;p71"/>
          <p:cNvGrpSpPr/>
          <p:nvPr/>
        </p:nvGrpSpPr>
        <p:grpSpPr>
          <a:xfrm>
            <a:off x="2286825" y="1142325"/>
            <a:ext cx="5478750" cy="3020950"/>
            <a:chOff x="2286825" y="1142325"/>
            <a:chExt cx="5478750" cy="3020950"/>
          </a:xfrm>
        </p:grpSpPr>
        <p:cxnSp>
          <p:nvCxnSpPr>
            <p:cNvPr id="849" name="Google Shape;849;p71"/>
            <p:cNvCxnSpPr/>
            <p:nvPr/>
          </p:nvCxnSpPr>
          <p:spPr>
            <a:xfrm>
              <a:off x="2343675" y="4132141"/>
              <a:ext cx="5421900" cy="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850" name="Google Shape;850;p71"/>
            <p:cNvCxnSpPr/>
            <p:nvPr/>
          </p:nvCxnSpPr>
          <p:spPr>
            <a:xfrm rot="10800000" flipH="1">
              <a:off x="2343675" y="1142325"/>
              <a:ext cx="2498100" cy="29970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pic>
          <p:nvPicPr>
            <p:cNvPr id="851" name="Google Shape;851;p71" descr="&lt;math xmlns=&quot;http://www.w3.org/1998/Math/MathML&quot; data-is-equatio=&quot;1&quot; data-equatio-url=&quot;https://equatio-api.texthelp.com/desmos/get/17-01-2024/4ddd5ce9-bc02-4aca-9fcf-db6ad4ff9b8a&quot; data-equatio-type=&quot;image&quot;&gt;&lt;mglyph src=&quot;https://equatio-api.texthelp.com/desmos/get/17-01-2024/4ddd5ce9-bc02-4aca-9fcf-db6ad4ff9b8a&quot; alt=&quot;Equatio Image&quot;/&gt;&lt;/math&gt;" title="Equatio Image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286825" y="3123150"/>
              <a:ext cx="1355026" cy="10401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52" name="Google Shape;852;p71"/>
          <p:cNvSpPr txBox="1"/>
          <p:nvPr/>
        </p:nvSpPr>
        <p:spPr>
          <a:xfrm>
            <a:off x="5854050" y="1436700"/>
            <a:ext cx="32103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Saddexagal kala duwan ayaa la samayn karaa adigoo dhaqaajinaya labada xagal midba midka kale ka fog ama isku dhow.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53" name="Google Shape;853;p71"/>
          <p:cNvGrpSpPr/>
          <p:nvPr/>
        </p:nvGrpSpPr>
        <p:grpSpPr>
          <a:xfrm>
            <a:off x="1892682" y="1805300"/>
            <a:ext cx="4965669" cy="2360018"/>
            <a:chOff x="1530125" y="1144935"/>
            <a:chExt cx="5041800" cy="2396200"/>
          </a:xfrm>
        </p:grpSpPr>
        <p:cxnSp>
          <p:nvCxnSpPr>
            <p:cNvPr id="854" name="Google Shape;854;p71"/>
            <p:cNvCxnSpPr/>
            <p:nvPr/>
          </p:nvCxnSpPr>
          <p:spPr>
            <a:xfrm>
              <a:off x="3057273" y="1144935"/>
              <a:ext cx="3432600" cy="23607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pic>
          <p:nvPicPr>
            <p:cNvPr id="855" name="Google Shape;855;p71" descr="&lt;math xmlns=&quot;http://www.w3.org/1998/Math/MathML&quot; data-is-equatio=&quot;1&quot; data-equatio-url=&quot;https://equatio-api.texthelp.com/desmos/get/17-01-2024/0b37ead6-2675-4867-bde7-17dede06cb58&quot; data-equatio-type=&quot;image&quot;&gt;&lt;mglyph src=&quot;https://equatio-api.texthelp.com/desmos/get/17-01-2024/0b37ead6-2675-4867-bde7-17dede06cb58&quot; alt=&quot;Equatio Image&quot;/&gt;&lt;/math&gt;" title="Equatio Image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>
              <a:off x="5100861" y="2697090"/>
              <a:ext cx="1460612" cy="84404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856" name="Google Shape;856;p71"/>
            <p:cNvCxnSpPr/>
            <p:nvPr/>
          </p:nvCxnSpPr>
          <p:spPr>
            <a:xfrm>
              <a:off x="1530125" y="3511071"/>
              <a:ext cx="5041800" cy="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57" name="Google Shape;857;p71"/>
          <p:cNvGrpSpPr/>
          <p:nvPr/>
        </p:nvGrpSpPr>
        <p:grpSpPr>
          <a:xfrm>
            <a:off x="3901013" y="2120615"/>
            <a:ext cx="144000" cy="144000"/>
            <a:chOff x="962600" y="2801625"/>
            <a:chExt cx="144000" cy="144000"/>
          </a:xfrm>
        </p:grpSpPr>
        <p:cxnSp>
          <p:nvCxnSpPr>
            <p:cNvPr id="858" name="Google Shape;858;p71"/>
            <p:cNvCxnSpPr/>
            <p:nvPr/>
          </p:nvCxnSpPr>
          <p:spPr>
            <a:xfrm>
              <a:off x="962600" y="2801625"/>
              <a:ext cx="144000" cy="144000"/>
            </a:xfrm>
            <a:prstGeom prst="straightConnector1">
              <a:avLst/>
            </a:prstGeom>
            <a:noFill/>
            <a:ln w="3810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59" name="Google Shape;859;p71"/>
            <p:cNvCxnSpPr/>
            <p:nvPr/>
          </p:nvCxnSpPr>
          <p:spPr>
            <a:xfrm rot="5400000">
              <a:off x="962600" y="2801625"/>
              <a:ext cx="144000" cy="144000"/>
            </a:xfrm>
            <a:prstGeom prst="straightConnector1">
              <a:avLst/>
            </a:prstGeom>
            <a:noFill/>
            <a:ln w="3810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60" name="Google Shape;860;p71"/>
          <p:cNvGrpSpPr/>
          <p:nvPr/>
        </p:nvGrpSpPr>
        <p:grpSpPr>
          <a:xfrm>
            <a:off x="216282" y="1805300"/>
            <a:ext cx="4965669" cy="2360018"/>
            <a:chOff x="1530125" y="1144935"/>
            <a:chExt cx="5041800" cy="2396200"/>
          </a:xfrm>
        </p:grpSpPr>
        <p:cxnSp>
          <p:nvCxnSpPr>
            <p:cNvPr id="861" name="Google Shape;861;p71"/>
            <p:cNvCxnSpPr/>
            <p:nvPr/>
          </p:nvCxnSpPr>
          <p:spPr>
            <a:xfrm>
              <a:off x="3057273" y="1144935"/>
              <a:ext cx="3432600" cy="23607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pic>
          <p:nvPicPr>
            <p:cNvPr id="862" name="Google Shape;862;p71" descr="&lt;math xmlns=&quot;http://www.w3.org/1998/Math/MathML&quot; data-is-equatio=&quot;1&quot; data-equatio-url=&quot;https://equatio-api.texthelp.com/desmos/get/17-01-2024/0b37ead6-2675-4867-bde7-17dede06cb58&quot; data-equatio-type=&quot;image&quot;&gt;&lt;mglyph src=&quot;https://equatio-api.texthelp.com/desmos/get/17-01-2024/0b37ead6-2675-4867-bde7-17dede06cb58&quot; alt=&quot;Equatio Image&quot;/&gt;&lt;/math&gt;" title="Equatio Image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>
              <a:off x="5100861" y="2697090"/>
              <a:ext cx="1460612" cy="84404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863" name="Google Shape;863;p71"/>
            <p:cNvCxnSpPr/>
            <p:nvPr/>
          </p:nvCxnSpPr>
          <p:spPr>
            <a:xfrm>
              <a:off x="1530125" y="3511071"/>
              <a:ext cx="5041800" cy="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cxnSp>
      </p:grpSp>
      <p:sp>
        <p:nvSpPr>
          <p:cNvPr id="864" name="Google Shape;864;p71"/>
          <p:cNvSpPr txBox="1"/>
          <p:nvPr>
            <p:ph type="body" idx="1"/>
          </p:nvPr>
        </p:nvSpPr>
        <p:spPr>
          <a:xfrm>
            <a:off x="4190246" y="3743088"/>
            <a:ext cx="4575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35°</a:t>
            </a:r>
            <a:endParaRPr sz="1800"/>
          </a:p>
        </p:txBody>
      </p:sp>
      <p:grpSp>
        <p:nvGrpSpPr>
          <p:cNvPr id="865" name="Google Shape;865;p71"/>
          <p:cNvGrpSpPr/>
          <p:nvPr/>
        </p:nvGrpSpPr>
        <p:grpSpPr>
          <a:xfrm>
            <a:off x="3284251" y="2868292"/>
            <a:ext cx="144000" cy="144000"/>
            <a:chOff x="962600" y="2801625"/>
            <a:chExt cx="144000" cy="144000"/>
          </a:xfrm>
        </p:grpSpPr>
        <p:cxnSp>
          <p:nvCxnSpPr>
            <p:cNvPr id="866" name="Google Shape;866;p71"/>
            <p:cNvCxnSpPr/>
            <p:nvPr/>
          </p:nvCxnSpPr>
          <p:spPr>
            <a:xfrm>
              <a:off x="962600" y="2801625"/>
              <a:ext cx="144000" cy="144000"/>
            </a:xfrm>
            <a:prstGeom prst="straightConnector1">
              <a:avLst/>
            </a:prstGeom>
            <a:noFill/>
            <a:ln w="3810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67" name="Google Shape;867;p71"/>
            <p:cNvCxnSpPr/>
            <p:nvPr/>
          </p:nvCxnSpPr>
          <p:spPr>
            <a:xfrm rot="5400000">
              <a:off x="962600" y="2801625"/>
              <a:ext cx="144000" cy="144000"/>
            </a:xfrm>
            <a:prstGeom prst="straightConnector1">
              <a:avLst/>
            </a:prstGeom>
            <a:noFill/>
            <a:ln w="3810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868" name="Google Shape;868;p71"/>
          <p:cNvSpPr txBox="1"/>
          <p:nvPr>
            <p:ph type="body" idx="1"/>
          </p:nvPr>
        </p:nvSpPr>
        <p:spPr>
          <a:xfrm>
            <a:off x="5866646" y="3743088"/>
            <a:ext cx="4575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35°</a:t>
            </a:r>
            <a:endParaRPr sz="1800"/>
          </a:p>
        </p:txBody>
      </p:sp>
      <p:sp>
        <p:nvSpPr>
          <p:cNvPr id="869" name="Google Shape;869;p71"/>
          <p:cNvSpPr txBox="1"/>
          <p:nvPr>
            <p:ph type="body" idx="1"/>
          </p:nvPr>
        </p:nvSpPr>
        <p:spPr>
          <a:xfrm>
            <a:off x="2861961" y="3713344"/>
            <a:ext cx="4575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50°</a:t>
            </a:r>
            <a:endParaRPr sz="1800"/>
          </a:p>
        </p:txBody>
      </p:sp>
      <p:grpSp>
        <p:nvGrpSpPr>
          <p:cNvPr id="870" name="Google Shape;870;p71"/>
          <p:cNvGrpSpPr/>
          <p:nvPr/>
        </p:nvGrpSpPr>
        <p:grpSpPr>
          <a:xfrm>
            <a:off x="-774318" y="1805300"/>
            <a:ext cx="4965669" cy="2360018"/>
            <a:chOff x="1530125" y="1144935"/>
            <a:chExt cx="5041800" cy="2396200"/>
          </a:xfrm>
        </p:grpSpPr>
        <p:cxnSp>
          <p:nvCxnSpPr>
            <p:cNvPr id="871" name="Google Shape;871;p71"/>
            <p:cNvCxnSpPr/>
            <p:nvPr/>
          </p:nvCxnSpPr>
          <p:spPr>
            <a:xfrm>
              <a:off x="3057273" y="1144935"/>
              <a:ext cx="3432600" cy="23607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pic>
          <p:nvPicPr>
            <p:cNvPr id="872" name="Google Shape;872;p71" descr="&lt;math xmlns=&quot;http://www.w3.org/1998/Math/MathML&quot; data-is-equatio=&quot;1&quot; data-equatio-url=&quot;https://equatio-api.texthelp.com/desmos/get/17-01-2024/0b37ead6-2675-4867-bde7-17dede06cb58&quot; data-equatio-type=&quot;image&quot;&gt;&lt;mglyph src=&quot;https://equatio-api.texthelp.com/desmos/get/17-01-2024/0b37ead6-2675-4867-bde7-17dede06cb58&quot; alt=&quot;Equatio Image&quot;/&gt;&lt;/math&gt;" title="Equatio Image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flipH="1">
              <a:off x="5100861" y="2697090"/>
              <a:ext cx="1460612" cy="84404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873" name="Google Shape;873;p71"/>
            <p:cNvCxnSpPr/>
            <p:nvPr/>
          </p:nvCxnSpPr>
          <p:spPr>
            <a:xfrm>
              <a:off x="1530125" y="3511071"/>
              <a:ext cx="5041800" cy="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874" name="Google Shape;874;p71"/>
          <p:cNvGrpSpPr/>
          <p:nvPr/>
        </p:nvGrpSpPr>
        <p:grpSpPr>
          <a:xfrm>
            <a:off x="2924163" y="3287977"/>
            <a:ext cx="144000" cy="144000"/>
            <a:chOff x="962600" y="2801625"/>
            <a:chExt cx="144000" cy="144000"/>
          </a:xfrm>
        </p:grpSpPr>
        <p:cxnSp>
          <p:nvCxnSpPr>
            <p:cNvPr id="875" name="Google Shape;875;p71"/>
            <p:cNvCxnSpPr/>
            <p:nvPr/>
          </p:nvCxnSpPr>
          <p:spPr>
            <a:xfrm>
              <a:off x="962600" y="2801625"/>
              <a:ext cx="144000" cy="144000"/>
            </a:xfrm>
            <a:prstGeom prst="straightConnector1">
              <a:avLst/>
            </a:prstGeom>
            <a:noFill/>
            <a:ln w="3810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76" name="Google Shape;876;p71"/>
            <p:cNvCxnSpPr/>
            <p:nvPr/>
          </p:nvCxnSpPr>
          <p:spPr>
            <a:xfrm rot="5400000">
              <a:off x="962600" y="2801625"/>
              <a:ext cx="144000" cy="144000"/>
            </a:xfrm>
            <a:prstGeom prst="straightConnector1">
              <a:avLst/>
            </a:prstGeom>
            <a:noFill/>
            <a:ln w="3810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877" name="Google Shape;877;p71"/>
          <p:cNvSpPr txBox="1"/>
          <p:nvPr>
            <p:ph type="body" idx="1"/>
          </p:nvPr>
        </p:nvSpPr>
        <p:spPr>
          <a:xfrm>
            <a:off x="3199646" y="3743088"/>
            <a:ext cx="4575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35°</a:t>
            </a:r>
            <a:endParaRPr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81" name="Shape 881"/>
        <p:cNvGrpSpPr/>
        <p:nvPr/>
      </p:nvGrpSpPr>
      <p:grpSpPr>
        <a:xfrm>
          <a:off x="0" y="0"/>
          <a:ext cx="0" cy="0"/>
        </a:xfrm>
      </p:grpSpPr>
      <p:sp>
        <p:nvSpPr>
          <p:cNvPr id="882" name="Google Shape;882;p72"/>
          <p:cNvSpPr txBox="1"/>
          <p:nvPr>
            <p:ph type="body" idx="1"/>
          </p:nvPr>
        </p:nvSpPr>
        <p:spPr>
          <a:xfrm>
            <a:off x="324000" y="759300"/>
            <a:ext cx="8237700" cy="806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Immisa saddexagal oo kala duwan ayaa la abuuri karaa iyadoo la isticmaalayo labadan xagal?</a:t>
            </a:r>
            <a:endParaRPr/>
          </a:p>
        </p:txBody>
      </p:sp>
      <p:sp>
        <p:nvSpPr>
          <p:cNvPr id="883" name="Google Shape;883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Dhisidda saddexagalka</a:t>
            </a:r>
            <a:endParaRPr/>
          </a:p>
        </p:txBody>
      </p:sp>
      <p:pic>
        <p:nvPicPr>
          <p:cNvPr id="884" name="Google Shape;884;p72" descr="&lt;math xmlns=&quot;http://www.w3.org/1998/Math/MathML&quot; data-is-equatio=&quot;1&quot; data-equatio-url=&quot;https://equatio-api.texthelp.com/desmos/get/17-01-2024/109c359d-08d5-4f52-adbc-d6e266836e8b&quot; data-equatio-type=&quot;image&quot;&gt;&lt;mglyph src=&quot;https://equatio-api.texthelp.com/desmos/get/17-01-2024/109c359d-08d5-4f52-adbc-d6e266836e8b&quot; alt=&quot;Equatio Image&quot;/&gt;&lt;/math&gt;" title="Equatio Image"/>
          <p:cNvPicPr preferRelativeResize="0"/>
          <p:nvPr/>
        </p:nvPicPr>
        <p:blipFill>
          <a:blip r:embed="rId3">
            <a:alphaModFix/>
          </a:blip>
          <a:srcRect r="53486"/>
          <a:stretch>
            <a:fillRect/>
          </a:stretch>
        </p:blipFill>
        <p:spPr>
          <a:xfrm>
            <a:off x="1835623" y="1530100"/>
            <a:ext cx="2043525" cy="1585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5" name="Google Shape;885;p72" descr="&lt;math xmlns=&quot;http://www.w3.org/1998/Math/MathML&quot; data-is-equatio=&quot;1&quot; data-equatio-url=&quot;https://equatio-api.texthelp.com/desmos/get/17-01-2024/109c359d-08d5-4f52-adbc-d6e266836e8b&quot; data-equatio-type=&quot;image&quot;&gt;&lt;mglyph src=&quot;https://equatio-api.texthelp.com/desmos/get/17-01-2024/109c359d-08d5-4f52-adbc-d6e266836e8b&quot; alt=&quot;Equatio Image&quot;/&gt;&lt;/math&gt;" title="Equatio Image"/>
          <p:cNvPicPr preferRelativeResize="0"/>
          <p:nvPr/>
        </p:nvPicPr>
        <p:blipFill>
          <a:blip r:embed="rId3">
            <a:alphaModFix/>
          </a:blip>
          <a:srcRect l="54816" t="25727"/>
          <a:stretch>
            <a:fillRect/>
          </a:stretch>
        </p:blipFill>
        <p:spPr>
          <a:xfrm flipH="1">
            <a:off x="5053298" y="1938024"/>
            <a:ext cx="1985050" cy="1177700"/>
          </a:xfrm>
          <a:prstGeom prst="rect">
            <a:avLst/>
          </a:prstGeom>
          <a:noFill/>
          <a:ln>
            <a:noFill/>
          </a:ln>
        </p:spPr>
      </p:pic>
      <p:sp>
        <p:nvSpPr>
          <p:cNvPr id="886" name="Google Shape;886;p72"/>
          <p:cNvSpPr txBox="1"/>
          <p:nvPr>
            <p:ph type="body" idx="1"/>
          </p:nvPr>
        </p:nvSpPr>
        <p:spPr>
          <a:xfrm>
            <a:off x="2658461" y="2513669"/>
            <a:ext cx="4575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55°</a:t>
            </a:r>
            <a:endParaRPr sz="1800"/>
          </a:p>
        </p:txBody>
      </p:sp>
      <p:sp>
        <p:nvSpPr>
          <p:cNvPr id="887" name="Google Shape;887;p72"/>
          <p:cNvSpPr txBox="1"/>
          <p:nvPr>
            <p:ph type="body" idx="1"/>
          </p:nvPr>
        </p:nvSpPr>
        <p:spPr>
          <a:xfrm>
            <a:off x="5684336" y="2699994"/>
            <a:ext cx="4575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30°</a:t>
            </a:r>
            <a:endParaRPr sz="1800"/>
          </a:p>
        </p:txBody>
      </p:sp>
      <p:sp>
        <p:nvSpPr>
          <p:cNvPr id="888" name="Google Shape;888;p72"/>
          <p:cNvSpPr txBox="1"/>
          <p:nvPr>
            <p:ph type="body" idx="1"/>
          </p:nvPr>
        </p:nvSpPr>
        <p:spPr>
          <a:xfrm>
            <a:off x="3879150" y="3721625"/>
            <a:ext cx="21186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tiro aan dhammaad lahayn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2" name="Shape 892"/>
        <p:cNvGrpSpPr/>
        <p:nvPr/>
      </p:nvGrpSpPr>
      <p:grpSpPr>
        <a:xfrm>
          <a:off x="0" y="0"/>
          <a:ext cx="0" cy="0"/>
        </a:xfrm>
      </p:grpSpPr>
      <p:cxnSp>
        <p:nvCxnSpPr>
          <p:cNvPr id="893" name="Google Shape;893;p73"/>
          <p:cNvCxnSpPr/>
          <p:nvPr/>
        </p:nvCxnSpPr>
        <p:spPr>
          <a:xfrm rot="10800000">
            <a:off x="2550300" y="2169550"/>
            <a:ext cx="2593200" cy="18102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894" name="Google Shape;894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8538" y="2013317"/>
            <a:ext cx="3922875" cy="214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5" name="Google Shape;895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0194" y="2023130"/>
            <a:ext cx="3922875" cy="2148575"/>
          </a:xfrm>
          <a:prstGeom prst="rect">
            <a:avLst/>
          </a:prstGeom>
          <a:noFill/>
          <a:ln>
            <a:noFill/>
          </a:ln>
        </p:spPr>
      </p:pic>
      <p:sp>
        <p:nvSpPr>
          <p:cNvPr id="896" name="Google Shape;896;p73"/>
          <p:cNvSpPr txBox="1"/>
          <p:nvPr>
            <p:ph type="body" idx="1"/>
          </p:nvPr>
        </p:nvSpPr>
        <p:spPr>
          <a:xfrm>
            <a:off x="324000" y="759300"/>
            <a:ext cx="8237700" cy="67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Haddii dhererka dhinaca u dhexeeya labada gees (vertices) la ogaado, kaliya hal saddexagal ayaa la dhisi doonaa.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Tusaale, dhinaca u dhexeeya labada xagal 50° iyo 35° waa 6 cm.</a:t>
            </a:r>
            <a:endParaRPr sz="1800"/>
          </a:p>
        </p:txBody>
      </p:sp>
      <p:sp>
        <p:nvSpPr>
          <p:cNvPr id="897" name="Google Shape;897;p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Dhisidda saddexagalka</a:t>
            </a:r>
            <a:endParaRPr/>
          </a:p>
        </p:txBody>
      </p:sp>
      <p:cxnSp>
        <p:nvCxnSpPr>
          <p:cNvPr id="898" name="Google Shape;898;p73"/>
          <p:cNvCxnSpPr/>
          <p:nvPr/>
        </p:nvCxnSpPr>
        <p:spPr>
          <a:xfrm>
            <a:off x="2729800" y="3972575"/>
            <a:ext cx="24210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99" name="Google Shape;899;p73"/>
          <p:cNvSpPr txBox="1"/>
          <p:nvPr>
            <p:ph type="body" idx="1"/>
          </p:nvPr>
        </p:nvSpPr>
        <p:spPr>
          <a:xfrm>
            <a:off x="3721618" y="4012200"/>
            <a:ext cx="7395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6 cm</a:t>
            </a:r>
            <a:endParaRPr sz="1800"/>
          </a:p>
        </p:txBody>
      </p:sp>
      <p:sp>
        <p:nvSpPr>
          <p:cNvPr id="900" name="Google Shape;900;p73"/>
          <p:cNvSpPr txBox="1"/>
          <p:nvPr>
            <p:ph type="body" idx="1"/>
          </p:nvPr>
        </p:nvSpPr>
        <p:spPr>
          <a:xfrm>
            <a:off x="3269348" y="3555294"/>
            <a:ext cx="4575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50°</a:t>
            </a:r>
            <a:endParaRPr sz="1800"/>
          </a:p>
        </p:txBody>
      </p:sp>
      <p:sp>
        <p:nvSpPr>
          <p:cNvPr id="901" name="Google Shape;901;p73"/>
          <p:cNvSpPr txBox="1"/>
          <p:nvPr>
            <p:ph type="body" idx="1"/>
          </p:nvPr>
        </p:nvSpPr>
        <p:spPr>
          <a:xfrm>
            <a:off x="4212483" y="3602760"/>
            <a:ext cx="4575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35°</a:t>
            </a:r>
            <a:endParaRPr sz="1800"/>
          </a:p>
        </p:txBody>
      </p:sp>
      <p:pic>
        <p:nvPicPr>
          <p:cNvPr id="902" name="Google Shape;902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">
            <a:off x="2533023" y="4004940"/>
            <a:ext cx="6419656" cy="6134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03" name="Google Shape;903;p73"/>
          <p:cNvCxnSpPr/>
          <p:nvPr/>
        </p:nvCxnSpPr>
        <p:spPr>
          <a:xfrm rot="10800000" flipH="1">
            <a:off x="2729800" y="1889289"/>
            <a:ext cx="1760100" cy="2087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904" name="Google Shape;904;p73"/>
          <p:cNvSpPr/>
          <p:nvPr/>
        </p:nvSpPr>
        <p:spPr>
          <a:xfrm>
            <a:off x="2224438" y="3455375"/>
            <a:ext cx="1034400" cy="1034400"/>
          </a:xfrm>
          <a:prstGeom prst="arc">
            <a:avLst>
              <a:gd name="adj1" fmla="val 18570371"/>
              <a:gd name="adj2" fmla="val 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5" name="Google Shape;905;p73"/>
          <p:cNvSpPr/>
          <p:nvPr/>
        </p:nvSpPr>
        <p:spPr>
          <a:xfrm>
            <a:off x="4622775" y="3455375"/>
            <a:ext cx="1034400" cy="1034400"/>
          </a:xfrm>
          <a:prstGeom prst="arc">
            <a:avLst>
              <a:gd name="adj1" fmla="val 10833943"/>
              <a:gd name="adj2" fmla="val 12871161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06" name="Google Shape;906;p73"/>
          <p:cNvGrpSpPr/>
          <p:nvPr/>
        </p:nvGrpSpPr>
        <p:grpSpPr>
          <a:xfrm>
            <a:off x="3553133" y="2846741"/>
            <a:ext cx="144000" cy="144000"/>
            <a:chOff x="962600" y="2801625"/>
            <a:chExt cx="144000" cy="144000"/>
          </a:xfrm>
        </p:grpSpPr>
        <p:cxnSp>
          <p:nvCxnSpPr>
            <p:cNvPr id="907" name="Google Shape;907;p73"/>
            <p:cNvCxnSpPr/>
            <p:nvPr/>
          </p:nvCxnSpPr>
          <p:spPr>
            <a:xfrm>
              <a:off x="962600" y="2801625"/>
              <a:ext cx="144000" cy="144000"/>
            </a:xfrm>
            <a:prstGeom prst="straightConnector1">
              <a:avLst/>
            </a:prstGeom>
            <a:noFill/>
            <a:ln w="3810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08" name="Google Shape;908;p73"/>
            <p:cNvCxnSpPr/>
            <p:nvPr/>
          </p:nvCxnSpPr>
          <p:spPr>
            <a:xfrm rot="5400000">
              <a:off x="962600" y="2801625"/>
              <a:ext cx="144000" cy="144000"/>
            </a:xfrm>
            <a:prstGeom prst="straightConnector1">
              <a:avLst/>
            </a:prstGeom>
            <a:noFill/>
            <a:ln w="3810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909" name="Google Shape;909;p73"/>
          <p:cNvCxnSpPr/>
          <p:nvPr/>
        </p:nvCxnSpPr>
        <p:spPr>
          <a:xfrm rot="10800000" flipH="1">
            <a:off x="2729800" y="2916489"/>
            <a:ext cx="890700" cy="10602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10" name="Google Shape;910;p73"/>
          <p:cNvCxnSpPr/>
          <p:nvPr/>
        </p:nvCxnSpPr>
        <p:spPr>
          <a:xfrm rot="10800000">
            <a:off x="3620400" y="2923750"/>
            <a:ext cx="1523100" cy="10560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11" name="Google Shape;911;p7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875765" y="2534513"/>
            <a:ext cx="807760" cy="896090"/>
          </a:xfrm>
          <a:prstGeom prst="rect">
            <a:avLst/>
          </a:prstGeom>
          <a:noFill/>
          <a:ln>
            <a:noFill/>
          </a:ln>
        </p:spPr>
      </p:pic>
      <p:sp>
        <p:nvSpPr>
          <p:cNvPr id="912" name="Google Shape;912;p73"/>
          <p:cNvSpPr txBox="1"/>
          <p:nvPr/>
        </p:nvSpPr>
        <p:spPr>
          <a:xfrm>
            <a:off x="7837000" y="3479175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Suad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13" name="Google Shape;913;p73"/>
          <p:cNvPicPr preferRelativeResize="0"/>
          <p:nvPr/>
        </p:nvPicPr>
        <p:blipFill>
          <a:blip r:embed="rId6">
            <a:alphaModFix/>
          </a:blip>
          <a:srcRect t="56280" r="70143"/>
          <a:stretch>
            <a:fillRect/>
          </a:stretch>
        </p:blipFill>
        <p:spPr>
          <a:xfrm>
            <a:off x="5774400" y="1805600"/>
            <a:ext cx="2062602" cy="1286837"/>
          </a:xfrm>
          <a:prstGeom prst="rect">
            <a:avLst/>
          </a:prstGeom>
          <a:noFill/>
          <a:ln>
            <a:noFill/>
          </a:ln>
        </p:spPr>
      </p:pic>
      <p:sp>
        <p:nvSpPr>
          <p:cNvPr id="914" name="Google Shape;914;p73"/>
          <p:cNvSpPr txBox="1"/>
          <p:nvPr>
            <p:ph type="body" idx="1"/>
          </p:nvPr>
        </p:nvSpPr>
        <p:spPr>
          <a:xfrm>
            <a:off x="5874700" y="1941750"/>
            <a:ext cx="1888200" cy="67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Miyayna muhiim ahayn dhinaca xagluhu ku yaalliin?</a:t>
            </a:r>
            <a:endParaRPr sz="1800"/>
          </a:p>
        </p:txBody>
      </p:sp>
      <p:pic>
        <p:nvPicPr>
          <p:cNvPr id="915" name="Google Shape;915;p7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20452" y="3449902"/>
            <a:ext cx="807750" cy="1057915"/>
          </a:xfrm>
          <a:prstGeom prst="rect">
            <a:avLst/>
          </a:prstGeom>
          <a:noFill/>
          <a:ln>
            <a:noFill/>
          </a:ln>
        </p:spPr>
      </p:pic>
      <p:sp>
        <p:nvSpPr>
          <p:cNvPr id="916" name="Google Shape;916;p73"/>
          <p:cNvSpPr txBox="1"/>
          <p:nvPr/>
        </p:nvSpPr>
        <p:spPr>
          <a:xfrm>
            <a:off x="281675" y="444395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Layla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17" name="Google Shape;917;p73"/>
          <p:cNvPicPr preferRelativeResize="0"/>
          <p:nvPr/>
        </p:nvPicPr>
        <p:blipFill>
          <a:blip r:embed="rId6">
            <a:alphaModFix/>
          </a:blip>
          <a:srcRect t="56280" r="70143"/>
          <a:stretch>
            <a:fillRect/>
          </a:stretch>
        </p:blipFill>
        <p:spPr>
          <a:xfrm flipH="1">
            <a:off x="958300" y="2488425"/>
            <a:ext cx="2062602" cy="1286837"/>
          </a:xfrm>
          <a:prstGeom prst="rect">
            <a:avLst/>
          </a:prstGeom>
          <a:noFill/>
          <a:ln>
            <a:noFill/>
          </a:ln>
        </p:spPr>
      </p:pic>
      <p:sp>
        <p:nvSpPr>
          <p:cNvPr id="918" name="Google Shape;918;p73"/>
          <p:cNvSpPr txBox="1"/>
          <p:nvPr>
            <p:ph type="body" idx="1"/>
          </p:nvPr>
        </p:nvSpPr>
        <p:spPr>
          <a:xfrm flipH="1">
            <a:off x="1032402" y="2624575"/>
            <a:ext cx="1888200" cy="67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Maya, waxay noqon lahayd milicsi (reflection) saddexagalkan.</a:t>
            </a:r>
            <a:endParaRPr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22" name="Shape 922"/>
        <p:cNvGrpSpPr/>
        <p:nvPr/>
      </p:nvGrpSpPr>
      <p:grpSpPr>
        <a:xfrm>
          <a:off x="0" y="0"/>
          <a:ext cx="0" cy="0"/>
        </a:xfrm>
      </p:grpSpPr>
      <p:sp>
        <p:nvSpPr>
          <p:cNvPr id="923" name="Google Shape;923;p74"/>
          <p:cNvSpPr txBox="1"/>
          <p:nvPr>
            <p:ph type="body" idx="1"/>
          </p:nvPr>
        </p:nvSpPr>
        <p:spPr>
          <a:xfrm>
            <a:off x="324000" y="759300"/>
            <a:ext cx="8237700" cy="67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Saddexagal ayaa la dhisi karaa, haddii aan ognahay xaglaha dhinaca kasta ee dhererka dhinaca la yaqaan.</a:t>
            </a:r>
            <a:endParaRPr sz="1800"/>
          </a:p>
        </p:txBody>
      </p:sp>
      <p:sp>
        <p:nvSpPr>
          <p:cNvPr id="924" name="Google Shape;924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Dhisidda saddexagalka</a:t>
            </a:r>
            <a:endParaRPr/>
          </a:p>
        </p:txBody>
      </p:sp>
      <p:sp>
        <p:nvSpPr>
          <p:cNvPr id="925" name="Google Shape;925;p74"/>
          <p:cNvSpPr txBox="1"/>
          <p:nvPr>
            <p:ph type="body" idx="1"/>
          </p:nvPr>
        </p:nvSpPr>
        <p:spPr>
          <a:xfrm>
            <a:off x="324000" y="1551025"/>
            <a:ext cx="8237700" cy="67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Dhis saddexagal MNO, halkaasoo MN = 7 cm, ∠OMN = 72° iyo ∠ONM = 43°.</a:t>
            </a:r>
            <a:endParaRPr sz="1800"/>
          </a:p>
        </p:txBody>
      </p:sp>
      <p:pic>
        <p:nvPicPr>
          <p:cNvPr id="926" name="Google Shape;926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3">
            <a:off x="2533023" y="4004940"/>
            <a:ext cx="6419656" cy="6134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27" name="Google Shape;927;p74"/>
          <p:cNvCxnSpPr/>
          <p:nvPr/>
        </p:nvCxnSpPr>
        <p:spPr>
          <a:xfrm>
            <a:off x="2736975" y="4001275"/>
            <a:ext cx="28089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28" name="Google Shape;928;p74"/>
          <p:cNvSpPr txBox="1"/>
          <p:nvPr>
            <p:ph type="body" idx="1"/>
          </p:nvPr>
        </p:nvSpPr>
        <p:spPr>
          <a:xfrm>
            <a:off x="3795250" y="4019100"/>
            <a:ext cx="608400" cy="30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7 cm</a:t>
            </a:r>
            <a:endParaRPr sz="1800"/>
          </a:p>
        </p:txBody>
      </p:sp>
      <p:sp>
        <p:nvSpPr>
          <p:cNvPr id="929" name="Google Shape;929;p74"/>
          <p:cNvSpPr txBox="1"/>
          <p:nvPr>
            <p:ph type="body" idx="1"/>
          </p:nvPr>
        </p:nvSpPr>
        <p:spPr>
          <a:xfrm>
            <a:off x="2533025" y="4001275"/>
            <a:ext cx="197400" cy="30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M</a:t>
            </a:r>
            <a:endParaRPr sz="1800"/>
          </a:p>
        </p:txBody>
      </p:sp>
      <p:sp>
        <p:nvSpPr>
          <p:cNvPr id="930" name="Google Shape;930;p74"/>
          <p:cNvSpPr txBox="1"/>
          <p:nvPr>
            <p:ph type="body" idx="1"/>
          </p:nvPr>
        </p:nvSpPr>
        <p:spPr>
          <a:xfrm>
            <a:off x="5504825" y="4001275"/>
            <a:ext cx="197400" cy="30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N</a:t>
            </a:r>
            <a:endParaRPr sz="1800"/>
          </a:p>
        </p:txBody>
      </p:sp>
      <p:pic>
        <p:nvPicPr>
          <p:cNvPr id="931" name="Google Shape;931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0194" y="2044681"/>
            <a:ext cx="3922875" cy="21485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32" name="Google Shape;932;p74"/>
          <p:cNvCxnSpPr/>
          <p:nvPr/>
        </p:nvCxnSpPr>
        <p:spPr>
          <a:xfrm rot="10800000" flipH="1">
            <a:off x="2758525" y="1795975"/>
            <a:ext cx="704100" cy="22125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pic>
        <p:nvPicPr>
          <p:cNvPr id="933" name="Google Shape;933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69908" y="2044681"/>
            <a:ext cx="3922875" cy="21485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34" name="Google Shape;934;p74"/>
          <p:cNvCxnSpPr/>
          <p:nvPr/>
        </p:nvCxnSpPr>
        <p:spPr>
          <a:xfrm rot="10800000">
            <a:off x="3168000" y="1796000"/>
            <a:ext cx="2370600" cy="22053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935" name="Google Shape;935;p74"/>
          <p:cNvSpPr txBox="1"/>
          <p:nvPr>
            <p:ph type="body" idx="1"/>
          </p:nvPr>
        </p:nvSpPr>
        <p:spPr>
          <a:xfrm>
            <a:off x="3167998" y="3484069"/>
            <a:ext cx="4575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72°</a:t>
            </a:r>
            <a:endParaRPr sz="1800"/>
          </a:p>
        </p:txBody>
      </p:sp>
      <p:sp>
        <p:nvSpPr>
          <p:cNvPr id="936" name="Google Shape;936;p74"/>
          <p:cNvSpPr/>
          <p:nvPr/>
        </p:nvSpPr>
        <p:spPr>
          <a:xfrm>
            <a:off x="2224425" y="3484075"/>
            <a:ext cx="1034400" cy="1034400"/>
          </a:xfrm>
          <a:prstGeom prst="arc">
            <a:avLst>
              <a:gd name="adj1" fmla="val 17321329"/>
              <a:gd name="adj2" fmla="val 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7" name="Google Shape;937;p74"/>
          <p:cNvSpPr/>
          <p:nvPr/>
        </p:nvSpPr>
        <p:spPr>
          <a:xfrm>
            <a:off x="5014138" y="3484075"/>
            <a:ext cx="1034400" cy="1034400"/>
          </a:xfrm>
          <a:prstGeom prst="arc">
            <a:avLst>
              <a:gd name="adj1" fmla="val 10799871"/>
              <a:gd name="adj2" fmla="val 13402082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8" name="Google Shape;938;p74"/>
          <p:cNvSpPr txBox="1"/>
          <p:nvPr>
            <p:ph type="body" idx="1"/>
          </p:nvPr>
        </p:nvSpPr>
        <p:spPr>
          <a:xfrm>
            <a:off x="4677089" y="3622080"/>
            <a:ext cx="4575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43°</a:t>
            </a:r>
            <a:endParaRPr sz="1800"/>
          </a:p>
        </p:txBody>
      </p:sp>
      <p:grpSp>
        <p:nvGrpSpPr>
          <p:cNvPr id="939" name="Google Shape;939;p74"/>
          <p:cNvGrpSpPr/>
          <p:nvPr/>
        </p:nvGrpSpPr>
        <p:grpSpPr>
          <a:xfrm>
            <a:off x="3324533" y="1932341"/>
            <a:ext cx="144000" cy="144000"/>
            <a:chOff x="962600" y="2801625"/>
            <a:chExt cx="144000" cy="144000"/>
          </a:xfrm>
        </p:grpSpPr>
        <p:cxnSp>
          <p:nvCxnSpPr>
            <p:cNvPr id="940" name="Google Shape;940;p74"/>
            <p:cNvCxnSpPr/>
            <p:nvPr/>
          </p:nvCxnSpPr>
          <p:spPr>
            <a:xfrm>
              <a:off x="962600" y="2801625"/>
              <a:ext cx="144000" cy="144000"/>
            </a:xfrm>
            <a:prstGeom prst="straightConnector1">
              <a:avLst/>
            </a:prstGeom>
            <a:noFill/>
            <a:ln w="3810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41" name="Google Shape;941;p74"/>
            <p:cNvCxnSpPr/>
            <p:nvPr/>
          </p:nvCxnSpPr>
          <p:spPr>
            <a:xfrm rot="5400000">
              <a:off x="962600" y="2801625"/>
              <a:ext cx="144000" cy="144000"/>
            </a:xfrm>
            <a:prstGeom prst="straightConnector1">
              <a:avLst/>
            </a:prstGeom>
            <a:noFill/>
            <a:ln w="3810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942" name="Google Shape;942;p74"/>
          <p:cNvCxnSpPr/>
          <p:nvPr/>
        </p:nvCxnSpPr>
        <p:spPr>
          <a:xfrm rot="10800000" flipH="1">
            <a:off x="2758525" y="2004125"/>
            <a:ext cx="646500" cy="19935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3" name="Google Shape;943;p74"/>
          <p:cNvCxnSpPr/>
          <p:nvPr/>
        </p:nvCxnSpPr>
        <p:spPr>
          <a:xfrm rot="10800000">
            <a:off x="3397800" y="2018575"/>
            <a:ext cx="2140800" cy="19863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44" name="Google Shape;944;p74"/>
          <p:cNvSpPr txBox="1"/>
          <p:nvPr>
            <p:ph type="body" idx="1"/>
          </p:nvPr>
        </p:nvSpPr>
        <p:spPr>
          <a:xfrm>
            <a:off x="3468525" y="1796000"/>
            <a:ext cx="197400" cy="30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O</a:t>
            </a:r>
            <a:endParaRPr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48" name="Shape 948"/>
        <p:cNvGrpSpPr/>
        <p:nvPr/>
      </p:nvGrpSpPr>
      <p:grpSpPr>
        <a:xfrm>
          <a:off x="0" y="0"/>
          <a:ext cx="0" cy="0"/>
        </a:xfrm>
      </p:grpSpPr>
      <p:sp>
        <p:nvSpPr>
          <p:cNvPr id="949" name="Google Shape;949;p75"/>
          <p:cNvSpPr txBox="1"/>
          <p:nvPr>
            <p:ph type="body" idx="1"/>
          </p:nvPr>
        </p:nvSpPr>
        <p:spPr>
          <a:xfrm>
            <a:off x="324000" y="759300"/>
            <a:ext cx="8237700" cy="806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Nuur wuxuu isku dayay inuu dhiso saddexagal PQR, halkaasoo PQ = 9 cm, ∠RPQ = 135° iyo ∠RQP = 20°.</a:t>
            </a:r>
            <a:endParaRPr sz="1800"/>
          </a:p>
        </p:txBody>
      </p:sp>
      <p:sp>
        <p:nvSpPr>
          <p:cNvPr id="950" name="Google Shape;950;p7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Dhisidda saddexagalka</a:t>
            </a:r>
            <a:endParaRPr/>
          </a:p>
        </p:txBody>
      </p:sp>
      <p:cxnSp>
        <p:nvCxnSpPr>
          <p:cNvPr id="951" name="Google Shape;951;p75"/>
          <p:cNvCxnSpPr/>
          <p:nvPr/>
        </p:nvCxnSpPr>
        <p:spPr>
          <a:xfrm>
            <a:off x="3045875" y="3812975"/>
            <a:ext cx="36063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52" name="Google Shape;952;p75"/>
          <p:cNvCxnSpPr/>
          <p:nvPr/>
        </p:nvCxnSpPr>
        <p:spPr>
          <a:xfrm rot="10800000">
            <a:off x="617950" y="1406366"/>
            <a:ext cx="2442300" cy="24138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953" name="Google Shape;953;p75"/>
          <p:cNvCxnSpPr/>
          <p:nvPr/>
        </p:nvCxnSpPr>
        <p:spPr>
          <a:xfrm rot="10800000">
            <a:off x="3914950" y="2835875"/>
            <a:ext cx="2701200" cy="9771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954" name="Google Shape;954;p75"/>
          <p:cNvSpPr/>
          <p:nvPr/>
        </p:nvSpPr>
        <p:spPr>
          <a:xfrm>
            <a:off x="2511800" y="3295775"/>
            <a:ext cx="1034400" cy="1034400"/>
          </a:xfrm>
          <a:prstGeom prst="arc">
            <a:avLst>
              <a:gd name="adj1" fmla="val 13546930"/>
              <a:gd name="adj2" fmla="val 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5" name="Google Shape;955;p75"/>
          <p:cNvSpPr/>
          <p:nvPr/>
        </p:nvSpPr>
        <p:spPr>
          <a:xfrm>
            <a:off x="6076432" y="3295775"/>
            <a:ext cx="1034400" cy="1034400"/>
          </a:xfrm>
          <a:prstGeom prst="arc">
            <a:avLst>
              <a:gd name="adj1" fmla="val 10876405"/>
              <a:gd name="adj2" fmla="val 12093623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6" name="Google Shape;956;p75"/>
          <p:cNvSpPr txBox="1"/>
          <p:nvPr>
            <p:ph type="body" idx="1"/>
          </p:nvPr>
        </p:nvSpPr>
        <p:spPr>
          <a:xfrm>
            <a:off x="3218275" y="3044350"/>
            <a:ext cx="5244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135°</a:t>
            </a:r>
            <a:endParaRPr sz="1800"/>
          </a:p>
        </p:txBody>
      </p:sp>
      <p:sp>
        <p:nvSpPr>
          <p:cNvPr id="957" name="Google Shape;957;p75"/>
          <p:cNvSpPr txBox="1"/>
          <p:nvPr>
            <p:ph type="body" idx="1"/>
          </p:nvPr>
        </p:nvSpPr>
        <p:spPr>
          <a:xfrm>
            <a:off x="5425201" y="3516802"/>
            <a:ext cx="5244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20°</a:t>
            </a:r>
            <a:endParaRPr sz="1800"/>
          </a:p>
        </p:txBody>
      </p:sp>
      <p:sp>
        <p:nvSpPr>
          <p:cNvPr id="958" name="Google Shape;958;p75"/>
          <p:cNvSpPr txBox="1"/>
          <p:nvPr>
            <p:ph type="body" idx="1"/>
          </p:nvPr>
        </p:nvSpPr>
        <p:spPr>
          <a:xfrm>
            <a:off x="4650926" y="3859802"/>
            <a:ext cx="5244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9 cm</a:t>
            </a:r>
            <a:endParaRPr sz="1800"/>
          </a:p>
        </p:txBody>
      </p:sp>
      <p:pic>
        <p:nvPicPr>
          <p:cNvPr id="959" name="Google Shape;959;p7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756646" y="1165337"/>
            <a:ext cx="727174" cy="90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0" name="Google Shape;960;p75"/>
          <p:cNvPicPr preferRelativeResize="0"/>
          <p:nvPr/>
        </p:nvPicPr>
        <p:blipFill>
          <a:blip r:embed="rId4">
            <a:alphaModFix/>
          </a:blip>
          <a:srcRect t="56280" r="69082"/>
          <a:stretch>
            <a:fillRect/>
          </a:stretch>
        </p:blipFill>
        <p:spPr>
          <a:xfrm rot="10800000" flipH="1">
            <a:off x="5761300" y="1820174"/>
            <a:ext cx="2103798" cy="995826"/>
          </a:xfrm>
          <a:prstGeom prst="rect">
            <a:avLst/>
          </a:prstGeom>
          <a:noFill/>
          <a:ln>
            <a:noFill/>
          </a:ln>
        </p:spPr>
      </p:pic>
      <p:sp>
        <p:nvSpPr>
          <p:cNvPr id="961" name="Google Shape;961;p75"/>
          <p:cNvSpPr txBox="1"/>
          <p:nvPr>
            <p:ph type="body" idx="1"/>
          </p:nvPr>
        </p:nvSpPr>
        <p:spPr>
          <a:xfrm>
            <a:off x="5884095" y="2020357"/>
            <a:ext cx="1851600" cy="806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 samaysmin saddexagal.</a:t>
            </a:r>
            <a:endParaRPr sz="1800"/>
          </a:p>
        </p:txBody>
      </p:sp>
      <p:sp>
        <p:nvSpPr>
          <p:cNvPr id="962" name="Google Shape;962;p75"/>
          <p:cNvSpPr txBox="1"/>
          <p:nvPr>
            <p:ph type="body" idx="1"/>
          </p:nvPr>
        </p:nvSpPr>
        <p:spPr>
          <a:xfrm>
            <a:off x="2928651" y="3859800"/>
            <a:ext cx="2007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P</a:t>
            </a:r>
            <a:endParaRPr sz="1800"/>
          </a:p>
        </p:txBody>
      </p:sp>
      <p:sp>
        <p:nvSpPr>
          <p:cNvPr id="963" name="Google Shape;963;p75"/>
          <p:cNvSpPr txBox="1"/>
          <p:nvPr>
            <p:ph type="body" idx="1"/>
          </p:nvPr>
        </p:nvSpPr>
        <p:spPr>
          <a:xfrm>
            <a:off x="6652176" y="3965375"/>
            <a:ext cx="2007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</a:t>
            </a:r>
            <a:endParaRPr sz="1800"/>
          </a:p>
        </p:txBody>
      </p:sp>
      <p:sp>
        <p:nvSpPr>
          <p:cNvPr id="964" name="Google Shape;964;p75"/>
          <p:cNvSpPr txBox="1"/>
          <p:nvPr>
            <p:ph type="body" idx="1"/>
          </p:nvPr>
        </p:nvSpPr>
        <p:spPr>
          <a:xfrm>
            <a:off x="324000" y="4167600"/>
            <a:ext cx="3222300" cy="42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Maxaa khalad ah oo Nuur sameeyay?</a:t>
            </a:r>
            <a:endParaRPr sz="1800"/>
          </a:p>
        </p:txBody>
      </p:sp>
      <p:sp>
        <p:nvSpPr>
          <p:cNvPr id="965" name="Google Shape;965;p75"/>
          <p:cNvSpPr txBox="1"/>
          <p:nvPr>
            <p:ph type="body" idx="1"/>
          </p:nvPr>
        </p:nvSpPr>
        <p:spPr>
          <a:xfrm>
            <a:off x="3484075" y="4167600"/>
            <a:ext cx="5077500" cy="42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Wuxuu u baahan yahay inuu kordhiyo khadadka shucaaca (ray lines), si ay isu gooyaan si loo helo R.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966" name="Google Shape;966;p75"/>
          <p:cNvCxnSpPr/>
          <p:nvPr/>
        </p:nvCxnSpPr>
        <p:spPr>
          <a:xfrm rot="10800000">
            <a:off x="524457" y="1609046"/>
            <a:ext cx="6091800" cy="2207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</p:cxnSp>
      <p:grpSp>
        <p:nvGrpSpPr>
          <p:cNvPr id="967" name="Google Shape;967;p75"/>
          <p:cNvGrpSpPr/>
          <p:nvPr/>
        </p:nvGrpSpPr>
        <p:grpSpPr>
          <a:xfrm>
            <a:off x="922051" y="1703741"/>
            <a:ext cx="144000" cy="144000"/>
            <a:chOff x="962600" y="2801625"/>
            <a:chExt cx="144000" cy="144000"/>
          </a:xfrm>
        </p:grpSpPr>
        <p:cxnSp>
          <p:nvCxnSpPr>
            <p:cNvPr id="968" name="Google Shape;968;p75"/>
            <p:cNvCxnSpPr/>
            <p:nvPr/>
          </p:nvCxnSpPr>
          <p:spPr>
            <a:xfrm>
              <a:off x="962600" y="2801625"/>
              <a:ext cx="144000" cy="144000"/>
            </a:xfrm>
            <a:prstGeom prst="straightConnector1">
              <a:avLst/>
            </a:prstGeom>
            <a:noFill/>
            <a:ln w="3810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69" name="Google Shape;969;p75"/>
            <p:cNvCxnSpPr/>
            <p:nvPr/>
          </p:nvCxnSpPr>
          <p:spPr>
            <a:xfrm rot="5400000">
              <a:off x="962600" y="2801625"/>
              <a:ext cx="144000" cy="144000"/>
            </a:xfrm>
            <a:prstGeom prst="straightConnector1">
              <a:avLst/>
            </a:prstGeom>
            <a:noFill/>
            <a:ln w="38100" cap="flat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970" name="Google Shape;970;p75"/>
          <p:cNvSpPr txBox="1"/>
          <p:nvPr>
            <p:ph type="body" idx="1"/>
          </p:nvPr>
        </p:nvSpPr>
        <p:spPr>
          <a:xfrm>
            <a:off x="1066043" y="1567400"/>
            <a:ext cx="197400" cy="30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R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74" name="Shape 974"/>
        <p:cNvGrpSpPr/>
        <p:nvPr/>
      </p:nvGrpSpPr>
      <p:grpSpPr>
        <a:xfrm>
          <a:off x="0" y="0"/>
          <a:ext cx="0" cy="0"/>
        </a:xfrm>
      </p:grpSpPr>
      <p:grpSp>
        <p:nvGrpSpPr>
          <p:cNvPr id="975" name="Google Shape;975;p76"/>
          <p:cNvGrpSpPr/>
          <p:nvPr/>
        </p:nvGrpSpPr>
        <p:grpSpPr>
          <a:xfrm rot="7800086" flipH="1">
            <a:off x="4858413" y="1259465"/>
            <a:ext cx="2935012" cy="3130657"/>
            <a:chOff x="2256029" y="1023870"/>
            <a:chExt cx="4305444" cy="4592440"/>
          </a:xfrm>
        </p:grpSpPr>
        <p:cxnSp>
          <p:nvCxnSpPr>
            <p:cNvPr id="976" name="Google Shape;976;p76"/>
            <p:cNvCxnSpPr/>
            <p:nvPr/>
          </p:nvCxnSpPr>
          <p:spPr>
            <a:xfrm rot="-2998875">
              <a:off x="4648140" y="483348"/>
              <a:ext cx="320043" cy="3712643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pic>
          <p:nvPicPr>
            <p:cNvPr id="977" name="Google Shape;977;p76" descr="&lt;math xmlns=&quot;http://www.w3.org/1998/Math/MathML&quot; data-is-equatio=&quot;1&quot; data-equatio-url=&quot;https://equatio-api.texthelp.com/desmos/get/17-01-2024/0b37ead6-2675-4867-bde7-17dede06cb58&quot; data-equatio-type=&quot;image&quot;&gt;&lt;mglyph src=&quot;https://equatio-api.texthelp.com/desmos/get/17-01-2024/0b37ead6-2675-4867-bde7-17dede06cb58&quot; alt=&quot;Equatio Image&quot;/&gt;&lt;/math&gt;" title="Equatio Image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5100861" y="2697090"/>
              <a:ext cx="1460612" cy="84404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978" name="Google Shape;978;p76"/>
            <p:cNvCxnSpPr/>
            <p:nvPr/>
          </p:nvCxnSpPr>
          <p:spPr>
            <a:xfrm rot="-3000101">
              <a:off x="3021648" y="1866168"/>
              <a:ext cx="2751861" cy="3282283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79" name="Google Shape;979;p76"/>
          <p:cNvGrpSpPr/>
          <p:nvPr/>
        </p:nvGrpSpPr>
        <p:grpSpPr>
          <a:xfrm>
            <a:off x="4872525" y="2334650"/>
            <a:ext cx="2025150" cy="1999750"/>
            <a:chOff x="3125025" y="2163525"/>
            <a:chExt cx="2025150" cy="1999750"/>
          </a:xfrm>
        </p:grpSpPr>
        <p:cxnSp>
          <p:nvCxnSpPr>
            <p:cNvPr id="980" name="Google Shape;980;p76"/>
            <p:cNvCxnSpPr/>
            <p:nvPr/>
          </p:nvCxnSpPr>
          <p:spPr>
            <a:xfrm rot="10800000" flipH="1">
              <a:off x="3171112" y="2163525"/>
              <a:ext cx="1648800" cy="19758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pic>
          <p:nvPicPr>
            <p:cNvPr id="981" name="Google Shape;981;p76" descr="&lt;math xmlns=&quot;http://www.w3.org/1998/Math/MathML&quot; data-is-equatio=&quot;1&quot; data-equatio-url=&quot;https://equatio-api.texthelp.com/desmos/get/17-01-2024/4ddd5ce9-bc02-4aca-9fcf-db6ad4ff9b8a&quot; data-equatio-type=&quot;image&quot;&gt;&lt;mglyph src=&quot;https://equatio-api.texthelp.com/desmos/get/17-01-2024/4ddd5ce9-bc02-4aca-9fcf-db6ad4ff9b8a&quot; alt=&quot;Equatio Image&quot;/&gt;&lt;/math&gt;" title="Equatio Image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125025" y="3431725"/>
              <a:ext cx="953025" cy="73155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982" name="Google Shape;982;p76"/>
            <p:cNvCxnSpPr/>
            <p:nvPr/>
          </p:nvCxnSpPr>
          <p:spPr>
            <a:xfrm>
              <a:off x="3181875" y="4139325"/>
              <a:ext cx="1968300" cy="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983" name="Google Shape;983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Dhisidda saddexagalka</a:t>
            </a:r>
            <a:endParaRPr/>
          </a:p>
        </p:txBody>
      </p:sp>
      <p:sp>
        <p:nvSpPr>
          <p:cNvPr id="984" name="Google Shape;984;p76"/>
          <p:cNvSpPr txBox="1"/>
          <p:nvPr/>
        </p:nvSpPr>
        <p:spPr>
          <a:xfrm>
            <a:off x="324000" y="184600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>
                <a:latin typeface="Lexend"/>
              </a:rPr>
              <a:t>🖇 Hagaajinta labada xagal</a:t>
            </a:r>
            <a:r>
              <a:rPr lang="en-GB" sz="1800" u="sng">
                <a:solidFill>
                  <a:schemeClr val="hlink"/>
                </a:solidFill>
                <a:latin typeface="Lexend"/>
                <a:ea typeface="Lexend"/>
                <a:cs typeface="Lexend"/>
                <a:sym typeface="Lexend"/>
                <a:hlinkClick r:id="rId5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5" name="Google Shape;985;p76"/>
          <p:cNvSpPr txBox="1"/>
          <p:nvPr>
            <p:ph type="body" idx="1"/>
          </p:nvPr>
        </p:nvSpPr>
        <p:spPr>
          <a:xfrm>
            <a:off x="324000" y="759300"/>
            <a:ext cx="5078700" cy="677400"/>
          </a:xfrm>
          <a:prstGeom prst="rect">
            <a:avLst/>
          </a:prstGeom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Ma la dhisi karaa saddexagal, haddii aan ognahay dhererka gees iyo laba xagal oo aan ku yaallayn cidhifyada xariiqdaas AAS?</a:t>
            </a:r>
            <a:endParaRPr sz="1800"/>
          </a:p>
        </p:txBody>
      </p:sp>
      <p:sp>
        <p:nvSpPr>
          <p:cNvPr id="986" name="Google Shape;986;p76"/>
          <p:cNvSpPr txBox="1"/>
          <p:nvPr>
            <p:ph type="body" idx="1"/>
          </p:nvPr>
        </p:nvSpPr>
        <p:spPr>
          <a:xfrm>
            <a:off x="5274611" y="3929744"/>
            <a:ext cx="4575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50°</a:t>
            </a:r>
            <a:endParaRPr sz="1800"/>
          </a:p>
        </p:txBody>
      </p:sp>
      <p:grpSp>
        <p:nvGrpSpPr>
          <p:cNvPr id="987" name="Google Shape;987;p76"/>
          <p:cNvGrpSpPr/>
          <p:nvPr/>
        </p:nvGrpSpPr>
        <p:grpSpPr>
          <a:xfrm rot="7800086" flipH="1">
            <a:off x="5834398" y="1586186"/>
            <a:ext cx="3452404" cy="2606677"/>
            <a:chOff x="1497054" y="-45524"/>
            <a:chExt cx="5064419" cy="3823800"/>
          </a:xfrm>
        </p:grpSpPr>
        <p:cxnSp>
          <p:nvCxnSpPr>
            <p:cNvPr id="988" name="Google Shape;988;p76"/>
            <p:cNvCxnSpPr/>
            <p:nvPr/>
          </p:nvCxnSpPr>
          <p:spPr>
            <a:xfrm rot="-2999566">
              <a:off x="3879254" y="-821800"/>
              <a:ext cx="480180" cy="5376351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pic>
          <p:nvPicPr>
            <p:cNvPr id="989" name="Google Shape;989;p76" descr="&lt;math xmlns=&quot;http://www.w3.org/1998/Math/MathML&quot; data-is-equatio=&quot;1&quot; data-equatio-url=&quot;https://equatio-api.texthelp.com/desmos/get/17-01-2024/0b37ead6-2675-4867-bde7-17dede06cb58&quot; data-equatio-type=&quot;image&quot;&gt;&lt;mglyph src=&quot;https://equatio-api.texthelp.com/desmos/get/17-01-2024/0b37ead6-2675-4867-bde7-17dede06cb58&quot; alt=&quot;Equatio Image&quot;/&gt;&lt;/math&gt;" title="Equatio Image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5100861" y="2697090"/>
              <a:ext cx="1460612" cy="84404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990" name="Google Shape;990;p76"/>
            <p:cNvCxnSpPr/>
            <p:nvPr/>
          </p:nvCxnSpPr>
          <p:spPr>
            <a:xfrm>
              <a:off x="1497054" y="3507829"/>
              <a:ext cx="5041800" cy="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cxnSp>
      </p:grpSp>
      <p:sp>
        <p:nvSpPr>
          <p:cNvPr id="991" name="Google Shape;991;p76"/>
          <p:cNvSpPr txBox="1"/>
          <p:nvPr>
            <p:ph type="body" idx="1"/>
          </p:nvPr>
        </p:nvSpPr>
        <p:spPr>
          <a:xfrm>
            <a:off x="7243058" y="1461041"/>
            <a:ext cx="4575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35°</a:t>
            </a:r>
            <a:endParaRPr sz="1800"/>
          </a:p>
        </p:txBody>
      </p:sp>
      <p:sp>
        <p:nvSpPr>
          <p:cNvPr id="992" name="Google Shape;992;p76"/>
          <p:cNvSpPr txBox="1"/>
          <p:nvPr>
            <p:ph type="body" idx="1"/>
          </p:nvPr>
        </p:nvSpPr>
        <p:spPr>
          <a:xfrm>
            <a:off x="4666625" y="4229875"/>
            <a:ext cx="197400" cy="30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M</a:t>
            </a:r>
            <a:endParaRPr sz="1800"/>
          </a:p>
        </p:txBody>
      </p:sp>
      <p:sp>
        <p:nvSpPr>
          <p:cNvPr id="993" name="Google Shape;993;p76"/>
          <p:cNvSpPr txBox="1"/>
          <p:nvPr>
            <p:ph type="body" idx="1"/>
          </p:nvPr>
        </p:nvSpPr>
        <p:spPr>
          <a:xfrm>
            <a:off x="6952625" y="4229875"/>
            <a:ext cx="197400" cy="30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N</a:t>
            </a:r>
            <a:endParaRPr sz="1800"/>
          </a:p>
        </p:txBody>
      </p:sp>
      <p:sp>
        <p:nvSpPr>
          <p:cNvPr id="994" name="Google Shape;994;p76"/>
          <p:cNvSpPr txBox="1"/>
          <p:nvPr>
            <p:ph type="body" idx="1"/>
          </p:nvPr>
        </p:nvSpPr>
        <p:spPr>
          <a:xfrm>
            <a:off x="7790825" y="648475"/>
            <a:ext cx="247800" cy="30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O</a:t>
            </a:r>
            <a:endParaRPr sz="1800"/>
          </a:p>
        </p:txBody>
      </p:sp>
      <p:grpSp>
        <p:nvGrpSpPr>
          <p:cNvPr id="995" name="Google Shape;995;p76"/>
          <p:cNvGrpSpPr/>
          <p:nvPr/>
        </p:nvGrpSpPr>
        <p:grpSpPr>
          <a:xfrm rot="7800086" flipH="1">
            <a:off x="4571263" y="2060337"/>
            <a:ext cx="3173766" cy="3539169"/>
            <a:chOff x="1905794" y="-45524"/>
            <a:chExt cx="4655679" cy="5191696"/>
          </a:xfrm>
        </p:grpSpPr>
        <p:cxnSp>
          <p:nvCxnSpPr>
            <p:cNvPr id="996" name="Google Shape;996;p76"/>
            <p:cNvCxnSpPr/>
            <p:nvPr/>
          </p:nvCxnSpPr>
          <p:spPr>
            <a:xfrm rot="-2999566">
              <a:off x="3879254" y="-821800"/>
              <a:ext cx="480180" cy="5376351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pic>
          <p:nvPicPr>
            <p:cNvPr id="997" name="Google Shape;997;p76" descr="&lt;math xmlns=&quot;http://www.w3.org/1998/Math/MathML&quot; data-is-equatio=&quot;1&quot; data-equatio-url=&quot;https://equatio-api.texthelp.com/desmos/get/17-01-2024/0b37ead6-2675-4867-bde7-17dede06cb58&quot; data-equatio-type=&quot;image&quot;&gt;&lt;mglyph src=&quot;https://equatio-api.texthelp.com/desmos/get/17-01-2024/0b37ead6-2675-4867-bde7-17dede06cb58&quot; alt=&quot;Equatio Image&quot;/&gt;&lt;/math&gt;" title="Equatio Image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5100861" y="2697090"/>
              <a:ext cx="1460612" cy="84404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998" name="Google Shape;998;p76"/>
            <p:cNvCxnSpPr/>
            <p:nvPr/>
          </p:nvCxnSpPr>
          <p:spPr>
            <a:xfrm rot="-2999809">
              <a:off x="3797643" y="2214931"/>
              <a:ext cx="2138357" cy="2571482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dot"/>
              <a:round/>
              <a:headEnd type="none" w="med" len="med"/>
              <a:tailEnd type="none" w="med" len="med"/>
            </a:ln>
          </p:spPr>
        </p:cxnSp>
      </p:grpSp>
      <p:sp>
        <p:nvSpPr>
          <p:cNvPr id="999" name="Google Shape;999;p76"/>
          <p:cNvSpPr txBox="1"/>
          <p:nvPr>
            <p:ph type="body" idx="1"/>
          </p:nvPr>
        </p:nvSpPr>
        <p:spPr>
          <a:xfrm>
            <a:off x="6164711" y="2739253"/>
            <a:ext cx="4575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35°</a:t>
            </a:r>
            <a:endParaRPr sz="1800"/>
          </a:p>
        </p:txBody>
      </p:sp>
      <p:sp>
        <p:nvSpPr>
          <p:cNvPr id="1000" name="Google Shape;1000;p76"/>
          <p:cNvSpPr txBox="1"/>
          <p:nvPr>
            <p:ph type="body" idx="1"/>
          </p:nvPr>
        </p:nvSpPr>
        <p:spPr>
          <a:xfrm>
            <a:off x="6712478" y="2002887"/>
            <a:ext cx="247800" cy="30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O</a:t>
            </a:r>
            <a:endParaRPr sz="1800"/>
          </a:p>
        </p:txBody>
      </p:sp>
      <p:sp>
        <p:nvSpPr>
          <p:cNvPr id="1001" name="Google Shape;1001;p76"/>
          <p:cNvSpPr txBox="1"/>
          <p:nvPr>
            <p:ph type="body" idx="1"/>
          </p:nvPr>
        </p:nvSpPr>
        <p:spPr>
          <a:xfrm>
            <a:off x="7150025" y="1509875"/>
            <a:ext cx="247800" cy="30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O</a:t>
            </a:r>
            <a:endParaRPr sz="1800"/>
          </a:p>
        </p:txBody>
      </p:sp>
      <p:sp>
        <p:nvSpPr>
          <p:cNvPr id="1002" name="Google Shape;1002;p76"/>
          <p:cNvSpPr txBox="1"/>
          <p:nvPr>
            <p:ph type="body" idx="1"/>
          </p:nvPr>
        </p:nvSpPr>
        <p:spPr>
          <a:xfrm>
            <a:off x="6686454" y="2107591"/>
            <a:ext cx="4575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35°</a:t>
            </a:r>
            <a:endParaRPr sz="1800"/>
          </a:p>
        </p:txBody>
      </p:sp>
      <p:sp>
        <p:nvSpPr>
          <p:cNvPr id="1003" name="Google Shape;1003;p76"/>
          <p:cNvSpPr txBox="1"/>
          <p:nvPr>
            <p:ph type="body" idx="1"/>
          </p:nvPr>
        </p:nvSpPr>
        <p:spPr>
          <a:xfrm>
            <a:off x="5793925" y="4317000"/>
            <a:ext cx="6300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6 cm</a:t>
            </a:r>
            <a:endParaRPr sz="1800"/>
          </a:p>
        </p:txBody>
      </p:sp>
      <p:sp>
        <p:nvSpPr>
          <p:cNvPr id="1004" name="Google Shape;1004;p76"/>
          <p:cNvSpPr/>
          <p:nvPr/>
        </p:nvSpPr>
        <p:spPr>
          <a:xfrm>
            <a:off x="6506907" y="3911414"/>
            <a:ext cx="794100" cy="794100"/>
          </a:xfrm>
          <a:prstGeom prst="pie">
            <a:avLst>
              <a:gd name="adj1" fmla="val 10815776"/>
              <a:gd name="adj2" fmla="val 16487554"/>
            </a:avLst>
          </a:prstGeom>
          <a:solidFill>
            <a:schemeClr val="lt2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5" name="Google Shape;1005;p76"/>
          <p:cNvSpPr/>
          <p:nvPr/>
        </p:nvSpPr>
        <p:spPr>
          <a:xfrm>
            <a:off x="0" y="4809025"/>
            <a:ext cx="9144000" cy="461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09" name="Shape 1009"/>
        <p:cNvGrpSpPr/>
        <p:nvPr/>
      </p:nvGrpSpPr>
      <p:grpSpPr>
        <a:xfrm>
          <a:off x="0" y="0"/>
          <a:ext cx="0" cy="0"/>
        </a:xfrm>
      </p:grpSpPr>
      <p:sp>
        <p:nvSpPr>
          <p:cNvPr id="1010" name="Google Shape;1010;p77"/>
          <p:cNvSpPr txBox="1"/>
          <p:nvPr>
            <p:ph type="body" idx="1"/>
          </p:nvPr>
        </p:nvSpPr>
        <p:spPr>
          <a:xfrm>
            <a:off x="324000" y="759300"/>
            <a:ext cx="8237700" cy="67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 la dhisi karaa saddexagal, haddii aan ognahay AAS?</a:t>
            </a:r>
            <a:endParaRPr sz="1800"/>
          </a:p>
        </p:txBody>
      </p:sp>
      <p:sp>
        <p:nvSpPr>
          <p:cNvPr id="1011" name="Google Shape;1011;p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Dhismaha saddexagallada</a:t>
            </a:r>
            <a:endParaRPr/>
          </a:p>
        </p:txBody>
      </p:sp>
      <p:sp>
        <p:nvSpPr>
          <p:cNvPr id="1012" name="Google Shape;1012;p77"/>
          <p:cNvSpPr txBox="1"/>
          <p:nvPr>
            <p:ph type="body" idx="1"/>
          </p:nvPr>
        </p:nvSpPr>
        <p:spPr>
          <a:xfrm>
            <a:off x="324000" y="1093825"/>
            <a:ext cx="8237700" cy="407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Haa, waayo waxaan xisaabin karnaa xagasha saddexaad.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13" name="Google Shape;1013;p77"/>
          <p:cNvSpPr txBox="1"/>
          <p:nvPr>
            <p:ph type="body" idx="1"/>
          </p:nvPr>
        </p:nvSpPr>
        <p:spPr>
          <a:xfrm>
            <a:off x="324000" y="2126746"/>
            <a:ext cx="8237700" cy="53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Tusaale ahaan: Dhis saddexagal MNO, halkaasoo MN = 7 cm, ∠MON = 70° iyo ∠ONM = 45°.</a:t>
            </a:r>
            <a:br>
              <a:rPr lang="en-GB" sz="1800"/>
            </a:br>
            <a:r>
              <a:rPr lang="en-GB" sz="1400">
                <a:latin typeface="Lexend"/>
              </a:rPr>
              <a:t/>
            </a:r>
            <a:endParaRPr sz="1800"/>
          </a:p>
        </p:txBody>
      </p:sp>
      <p:pic>
        <p:nvPicPr>
          <p:cNvPr id="1014" name="Google Shape;1014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0150" y="3426849"/>
            <a:ext cx="1179799" cy="10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5" name="Google Shape;1015;p77"/>
          <p:cNvSpPr txBox="1"/>
          <p:nvPr/>
        </p:nvSpPr>
        <p:spPr>
          <a:xfrm>
            <a:off x="324000" y="2810400"/>
            <a:ext cx="1026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qoraal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6" name="Google Shape;1016;p77"/>
          <p:cNvSpPr txBox="1"/>
          <p:nvPr>
            <p:ph type="body" idx="1"/>
          </p:nvPr>
        </p:nvSpPr>
        <p:spPr>
          <a:xfrm>
            <a:off x="1196250" y="3703800"/>
            <a:ext cx="5244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70°</a:t>
            </a:r>
            <a:endParaRPr sz="1800"/>
          </a:p>
        </p:txBody>
      </p:sp>
      <p:sp>
        <p:nvSpPr>
          <p:cNvPr id="1017" name="Google Shape;1017;p77"/>
          <p:cNvSpPr txBox="1"/>
          <p:nvPr>
            <p:ph type="body" idx="1"/>
          </p:nvPr>
        </p:nvSpPr>
        <p:spPr>
          <a:xfrm>
            <a:off x="1387851" y="4473227"/>
            <a:ext cx="5244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7 cm</a:t>
            </a:r>
            <a:endParaRPr sz="1800"/>
          </a:p>
        </p:txBody>
      </p:sp>
      <p:sp>
        <p:nvSpPr>
          <p:cNvPr id="1018" name="Google Shape;1018;p77"/>
          <p:cNvSpPr txBox="1"/>
          <p:nvPr>
            <p:ph type="body" idx="1"/>
          </p:nvPr>
        </p:nvSpPr>
        <p:spPr>
          <a:xfrm>
            <a:off x="840276" y="4397025"/>
            <a:ext cx="2007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</a:t>
            </a:r>
            <a:endParaRPr sz="1800"/>
          </a:p>
        </p:txBody>
      </p:sp>
      <p:sp>
        <p:nvSpPr>
          <p:cNvPr id="1019" name="Google Shape;1019;p77"/>
          <p:cNvSpPr txBox="1"/>
          <p:nvPr>
            <p:ph type="body" idx="1"/>
          </p:nvPr>
        </p:nvSpPr>
        <p:spPr>
          <a:xfrm>
            <a:off x="1110451" y="3142825"/>
            <a:ext cx="2007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O</a:t>
            </a:r>
            <a:endParaRPr sz="1800"/>
          </a:p>
        </p:txBody>
      </p:sp>
      <p:sp>
        <p:nvSpPr>
          <p:cNvPr id="1020" name="Google Shape;1020;p77"/>
          <p:cNvSpPr txBox="1"/>
          <p:nvPr>
            <p:ph type="body" idx="1"/>
          </p:nvPr>
        </p:nvSpPr>
        <p:spPr>
          <a:xfrm>
            <a:off x="2252426" y="4284000"/>
            <a:ext cx="2007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N</a:t>
            </a:r>
            <a:endParaRPr sz="1800"/>
          </a:p>
        </p:txBody>
      </p:sp>
      <p:sp>
        <p:nvSpPr>
          <p:cNvPr id="1021" name="Google Shape;1021;p77"/>
          <p:cNvSpPr txBox="1"/>
          <p:nvPr>
            <p:ph type="body" idx="1"/>
          </p:nvPr>
        </p:nvSpPr>
        <p:spPr>
          <a:xfrm>
            <a:off x="1636650" y="4165425"/>
            <a:ext cx="5244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45°</a:t>
            </a:r>
            <a:endParaRPr sz="1800"/>
          </a:p>
        </p:txBody>
      </p:sp>
      <p:sp>
        <p:nvSpPr>
          <p:cNvPr id="1022" name="Google Shape;1022;p77"/>
          <p:cNvSpPr/>
          <p:nvPr/>
        </p:nvSpPr>
        <p:spPr>
          <a:xfrm>
            <a:off x="1231987" y="3565307"/>
            <a:ext cx="137225" cy="48175"/>
          </a:xfrm>
          <a:custGeom>
            <a:rect l="l" t="t" r="r" b="b"/>
            <a:pathLst>
              <a:path w="5489" h="1927" extrusionOk="0">
                <a:moveTo>
                  <a:pt x="0" y="1130"/>
                </a:moveTo>
                <a:cubicBezTo>
                  <a:pt x="1122" y="2624"/>
                  <a:pt x="4797" y="1735"/>
                  <a:pt x="5489" y="0"/>
                </a:cubicBez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023" name="Google Shape;1023;p77"/>
          <p:cNvSpPr/>
          <p:nvPr/>
        </p:nvSpPr>
        <p:spPr>
          <a:xfrm>
            <a:off x="2022050" y="4266550"/>
            <a:ext cx="40350" cy="149325"/>
          </a:xfrm>
          <a:custGeom>
            <a:rect l="l" t="t" r="r" b="b"/>
            <a:pathLst>
              <a:path w="1613" h="5973" extrusionOk="0">
                <a:moveTo>
                  <a:pt x="1614" y="0"/>
                </a:moveTo>
                <a:cubicBezTo>
                  <a:pt x="377" y="1651"/>
                  <a:pt x="0" y="3911"/>
                  <a:pt x="0" y="5973"/>
                </a:cubicBez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024" name="Google Shape;1024;p77"/>
          <p:cNvSpPr/>
          <p:nvPr/>
        </p:nvSpPr>
        <p:spPr>
          <a:xfrm>
            <a:off x="1089725" y="4482383"/>
            <a:ext cx="1117975" cy="26350"/>
          </a:xfrm>
          <a:custGeom>
            <a:rect l="l" t="t" r="r" b="b"/>
            <a:pathLst>
              <a:path w="44719" h="1054" extrusionOk="0">
                <a:moveTo>
                  <a:pt x="0" y="1054"/>
                </a:moveTo>
                <a:cubicBezTo>
                  <a:pt x="14792" y="-801"/>
                  <a:pt x="29811" y="408"/>
                  <a:pt x="44719" y="408"/>
                </a:cubicBez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025" name="Google Shape;1025;p77"/>
          <p:cNvSpPr txBox="1"/>
          <p:nvPr/>
        </p:nvSpPr>
        <p:spPr>
          <a:xfrm>
            <a:off x="2252425" y="3025200"/>
            <a:ext cx="523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∠OMN = 180 - (70 + 45) = 180 - 115 = 65°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6" name="Google Shape;1026;p77"/>
          <p:cNvSpPr txBox="1"/>
          <p:nvPr/>
        </p:nvSpPr>
        <p:spPr>
          <a:xfrm>
            <a:off x="2698500" y="3633725"/>
            <a:ext cx="5510700" cy="5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Hadda, waxaan dhisi karnaa, iyadoo la adeegsanayo 7 cm, 65° iyo 45° xagasha.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7" name="Google Shape;1027;p77"/>
          <p:cNvSpPr/>
          <p:nvPr/>
        </p:nvSpPr>
        <p:spPr>
          <a:xfrm>
            <a:off x="1110050" y="4257702"/>
            <a:ext cx="121750" cy="164725"/>
          </a:xfrm>
          <a:custGeom>
            <a:rect l="l" t="t" r="r" b="b"/>
            <a:pathLst>
              <a:path w="4870" h="6589" extrusionOk="0">
                <a:moveTo>
                  <a:pt x="0" y="0"/>
                </a:moveTo>
                <a:cubicBezTo>
                  <a:pt x="2731" y="0"/>
                  <a:pt x="4007" y="3998"/>
                  <a:pt x="4870" y="6589"/>
                </a:cubicBez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028" name="Google Shape;1028;p77"/>
          <p:cNvSpPr txBox="1"/>
          <p:nvPr>
            <p:ph type="body" idx="1"/>
          </p:nvPr>
        </p:nvSpPr>
        <p:spPr>
          <a:xfrm>
            <a:off x="1209553" y="4115174"/>
            <a:ext cx="524400" cy="30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65°</a:t>
            </a:r>
            <a:endParaRPr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32" name="Shape 1032"/>
        <p:cNvGrpSpPr/>
        <p:nvPr/>
      </p:nvGrpSpPr>
      <p:grpSpPr>
        <a:xfrm>
          <a:off x="0" y="0"/>
          <a:ext cx="0" cy="0"/>
        </a:xfrm>
      </p:grpSpPr>
      <p:sp>
        <p:nvSpPr>
          <p:cNvPr id="1033" name="Google Shape;1033;p78"/>
          <p:cNvSpPr txBox="1"/>
          <p:nvPr>
            <p:ph type="body" idx="1"/>
          </p:nvPr>
        </p:nvSpPr>
        <p:spPr>
          <a:xfrm>
            <a:off x="324000" y="759300"/>
            <a:ext cx="8237700" cy="70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Kee ka mid ah qoraalladan ayaa leh macluumaad ku filan si loo dhisi karo?</a:t>
            </a:r>
            <a:endParaRPr sz="1800"/>
          </a:p>
        </p:txBody>
      </p:sp>
      <p:sp>
        <p:nvSpPr>
          <p:cNvPr id="1034" name="Google Shape;1034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Dhismaha saddexagallada</a:t>
            </a:r>
            <a:endParaRPr/>
          </a:p>
        </p:txBody>
      </p:sp>
      <p:grpSp>
        <p:nvGrpSpPr>
          <p:cNvPr id="1035" name="Google Shape;1035;p78"/>
          <p:cNvGrpSpPr/>
          <p:nvPr/>
        </p:nvGrpSpPr>
        <p:grpSpPr>
          <a:xfrm>
            <a:off x="659866" y="1497375"/>
            <a:ext cx="457200" cy="457200"/>
            <a:chOff x="1020916" y="1442088"/>
            <a:chExt cx="457200" cy="457200"/>
          </a:xfrm>
        </p:grpSpPr>
        <p:pic>
          <p:nvPicPr>
            <p:cNvPr id="1036" name="Google Shape;1036;p7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7" name="Google Shape;1037;p7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38" name="Google Shape;1038;p78"/>
          <p:cNvGrpSpPr/>
          <p:nvPr/>
        </p:nvGrpSpPr>
        <p:grpSpPr>
          <a:xfrm>
            <a:off x="4769216" y="1497375"/>
            <a:ext cx="457200" cy="457200"/>
            <a:chOff x="1020916" y="1442088"/>
            <a:chExt cx="457200" cy="457200"/>
          </a:xfrm>
        </p:grpSpPr>
        <p:pic>
          <p:nvPicPr>
            <p:cNvPr id="1039" name="Google Shape;1039;p7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0" name="Google Shape;1040;p7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41" name="Google Shape;1041;p78"/>
          <p:cNvGrpSpPr/>
          <p:nvPr/>
        </p:nvGrpSpPr>
        <p:grpSpPr>
          <a:xfrm>
            <a:off x="659866" y="3366550"/>
            <a:ext cx="457200" cy="457200"/>
            <a:chOff x="1020916" y="1442088"/>
            <a:chExt cx="457200" cy="457200"/>
          </a:xfrm>
        </p:grpSpPr>
        <p:pic>
          <p:nvPicPr>
            <p:cNvPr id="1042" name="Google Shape;1042;p7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3" name="Google Shape;1043;p7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44" name="Google Shape;1044;p78"/>
          <p:cNvGrpSpPr/>
          <p:nvPr/>
        </p:nvGrpSpPr>
        <p:grpSpPr>
          <a:xfrm>
            <a:off x="4769216" y="3366550"/>
            <a:ext cx="457200" cy="457200"/>
            <a:chOff x="1020916" y="1442088"/>
            <a:chExt cx="457200" cy="457200"/>
          </a:xfrm>
        </p:grpSpPr>
        <p:pic>
          <p:nvPicPr>
            <p:cNvPr id="1045" name="Google Shape;1045;p7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6" name="Google Shape;1046;p7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47" name="Google Shape;1047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19500" y="1537950"/>
            <a:ext cx="2020925" cy="124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8" name="Google Shape;1048;p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123068">
            <a:off x="1735224" y="3599261"/>
            <a:ext cx="2851905" cy="784281"/>
          </a:xfrm>
          <a:prstGeom prst="rect">
            <a:avLst/>
          </a:prstGeom>
          <a:noFill/>
          <a:ln>
            <a:noFill/>
          </a:ln>
        </p:spPr>
      </p:pic>
      <p:sp>
        <p:nvSpPr>
          <p:cNvPr id="1049" name="Google Shape;1049;p78"/>
          <p:cNvSpPr/>
          <p:nvPr/>
        </p:nvSpPr>
        <p:spPr>
          <a:xfrm>
            <a:off x="1948100" y="2487850"/>
            <a:ext cx="172350" cy="285750"/>
          </a:xfrm>
          <a:custGeom>
            <a:rect l="l" t="t" r="r" b="b"/>
            <a:pathLst>
              <a:path w="6893" h="11430" extrusionOk="0">
                <a:moveTo>
                  <a:pt x="6894" y="11430"/>
                </a:moveTo>
                <a:cubicBezTo>
                  <a:pt x="6894" y="6981"/>
                  <a:pt x="3622" y="2584"/>
                  <a:pt x="0" y="0"/>
                </a:cubicBez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050" name="Google Shape;1050;p78"/>
          <p:cNvSpPr/>
          <p:nvPr/>
        </p:nvSpPr>
        <p:spPr>
          <a:xfrm>
            <a:off x="3406998" y="2485575"/>
            <a:ext cx="71900" cy="276675"/>
          </a:xfrm>
          <a:custGeom>
            <a:rect l="l" t="t" r="r" b="b"/>
            <a:pathLst>
              <a:path w="2876" h="11067" extrusionOk="0">
                <a:moveTo>
                  <a:pt x="2876" y="0"/>
                </a:moveTo>
                <a:cubicBezTo>
                  <a:pt x="187" y="2684"/>
                  <a:pt x="-262" y="7291"/>
                  <a:pt x="154" y="11067"/>
                </a:cubicBez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grpSp>
        <p:nvGrpSpPr>
          <p:cNvPr id="1051" name="Google Shape;1051;p78"/>
          <p:cNvGrpSpPr/>
          <p:nvPr/>
        </p:nvGrpSpPr>
        <p:grpSpPr>
          <a:xfrm>
            <a:off x="5622175" y="3201047"/>
            <a:ext cx="3037484" cy="1116618"/>
            <a:chOff x="5524225" y="1567397"/>
            <a:chExt cx="3037484" cy="1116618"/>
          </a:xfrm>
        </p:grpSpPr>
        <p:pic>
          <p:nvPicPr>
            <p:cNvPr id="1052" name="Google Shape;1052;p7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524225" y="1677525"/>
              <a:ext cx="3037484" cy="9649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3" name="Google Shape;1053;p78"/>
            <p:cNvSpPr/>
            <p:nvPr/>
          </p:nvSpPr>
          <p:spPr>
            <a:xfrm>
              <a:off x="7443100" y="1812025"/>
              <a:ext cx="374200" cy="75100"/>
            </a:xfrm>
            <a:custGeom>
              <a:rect l="l" t="t" r="r" b="b"/>
              <a:pathLst>
                <a:path w="14967" h="3004" extrusionOk="0">
                  <a:moveTo>
                    <a:pt x="0" y="0"/>
                  </a:moveTo>
                  <a:cubicBezTo>
                    <a:pt x="3836" y="3195"/>
                    <a:pt x="12069" y="4517"/>
                    <a:pt x="14968" y="453"/>
                  </a:cubicBez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054" name="Google Shape;1054;p78"/>
            <p:cNvSpPr/>
            <p:nvPr/>
          </p:nvSpPr>
          <p:spPr>
            <a:xfrm rot="9338071" flipH="1">
              <a:off x="5534602" y="2016820"/>
              <a:ext cx="2192991" cy="65864"/>
            </a:xfrm>
            <a:custGeom>
              <a:rect l="l" t="t" r="r" b="b"/>
              <a:pathLst>
                <a:path w="82006" h="36406" extrusionOk="0">
                  <a:moveTo>
                    <a:pt x="0" y="36406"/>
                  </a:moveTo>
                  <a:cubicBezTo>
                    <a:pt x="11595" y="35041"/>
                    <a:pt x="21631" y="27509"/>
                    <a:pt x="31931" y="22013"/>
                  </a:cubicBezTo>
                  <a:cubicBezTo>
                    <a:pt x="48017" y="13429"/>
                    <a:pt x="65247" y="7182"/>
                    <a:pt x="82006" y="0"/>
                  </a:cubicBez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/>
            <a:lstStyle/>
            <a:p/>
          </p:txBody>
        </p:sp>
        <p:sp>
          <p:nvSpPr>
            <p:cNvPr id="1055" name="Google Shape;1055;p78"/>
            <p:cNvSpPr/>
            <p:nvPr/>
          </p:nvSpPr>
          <p:spPr>
            <a:xfrm>
              <a:off x="6775125" y="2039525"/>
              <a:ext cx="71898" cy="96875"/>
            </a:xfrm>
            <a:custGeom>
              <a:rect l="l" t="t" r="r" b="b"/>
              <a:pathLst>
                <a:path w="2583" h="2583" extrusionOk="0">
                  <a:moveTo>
                    <a:pt x="0" y="0"/>
                  </a:moveTo>
                  <a:cubicBezTo>
                    <a:pt x="1013" y="675"/>
                    <a:pt x="1721" y="1723"/>
                    <a:pt x="2583" y="2583"/>
                  </a:cubicBez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056" name="Google Shape;1056;p78"/>
            <p:cNvSpPr/>
            <p:nvPr/>
          </p:nvSpPr>
          <p:spPr>
            <a:xfrm rot="2481089">
              <a:off x="7176600" y="2575464"/>
              <a:ext cx="71898" cy="96876"/>
            </a:xfrm>
            <a:custGeom>
              <a:rect l="l" t="t" r="r" b="b"/>
              <a:pathLst>
                <a:path w="2583" h="2583" extrusionOk="0">
                  <a:moveTo>
                    <a:pt x="0" y="0"/>
                  </a:moveTo>
                  <a:cubicBezTo>
                    <a:pt x="1013" y="675"/>
                    <a:pt x="1721" y="1723"/>
                    <a:pt x="2583" y="2583"/>
                  </a:cubicBez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</p:grpSp>
      <p:sp>
        <p:nvSpPr>
          <p:cNvPr id="1057" name="Google Shape;1057;p78"/>
          <p:cNvSpPr/>
          <p:nvPr/>
        </p:nvSpPr>
        <p:spPr>
          <a:xfrm>
            <a:off x="1770475" y="3729275"/>
            <a:ext cx="102225" cy="226025"/>
          </a:xfrm>
          <a:custGeom>
            <a:rect l="l" t="t" r="r" b="b"/>
            <a:pathLst>
              <a:path w="4089" h="9041" extrusionOk="0">
                <a:moveTo>
                  <a:pt x="0" y="0"/>
                </a:moveTo>
                <a:cubicBezTo>
                  <a:pt x="3308" y="0"/>
                  <a:pt x="4089" y="5733"/>
                  <a:pt x="4089" y="9041"/>
                </a:cubicBez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058" name="Google Shape;1058;p78"/>
          <p:cNvSpPr/>
          <p:nvPr/>
        </p:nvSpPr>
        <p:spPr>
          <a:xfrm>
            <a:off x="3645872" y="4377722"/>
            <a:ext cx="91475" cy="166825"/>
          </a:xfrm>
          <a:custGeom>
            <a:rect l="l" t="t" r="r" b="b"/>
            <a:pathLst>
              <a:path w="3659" h="6673" extrusionOk="0">
                <a:moveTo>
                  <a:pt x="3659" y="0"/>
                </a:moveTo>
                <a:cubicBezTo>
                  <a:pt x="1865" y="1794"/>
                  <a:pt x="0" y="4136"/>
                  <a:pt x="0" y="6673"/>
                </a:cubicBez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grpSp>
        <p:nvGrpSpPr>
          <p:cNvPr id="1059" name="Google Shape;1059;p78"/>
          <p:cNvGrpSpPr/>
          <p:nvPr/>
        </p:nvGrpSpPr>
        <p:grpSpPr>
          <a:xfrm>
            <a:off x="5664550" y="1537950"/>
            <a:ext cx="2952750" cy="875858"/>
            <a:chOff x="5736175" y="3493800"/>
            <a:chExt cx="2952750" cy="875858"/>
          </a:xfrm>
        </p:grpSpPr>
        <p:pic>
          <p:nvPicPr>
            <p:cNvPr id="1060" name="Google Shape;1060;p78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736175" y="3493800"/>
              <a:ext cx="2952750" cy="8262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1" name="Google Shape;1061;p78"/>
            <p:cNvSpPr/>
            <p:nvPr/>
          </p:nvSpPr>
          <p:spPr>
            <a:xfrm>
              <a:off x="7774250" y="4014475"/>
              <a:ext cx="394631" cy="226035"/>
            </a:xfrm>
            <a:custGeom>
              <a:rect l="l" t="t" r="r" b="b"/>
              <a:pathLst>
                <a:path w="22602" h="12355" extrusionOk="0">
                  <a:moveTo>
                    <a:pt x="0" y="12355"/>
                  </a:moveTo>
                  <a:cubicBezTo>
                    <a:pt x="947" y="8886"/>
                    <a:pt x="2240" y="4975"/>
                    <a:pt x="5166" y="2884"/>
                  </a:cubicBezTo>
                  <a:cubicBezTo>
                    <a:pt x="9896" y="-496"/>
                    <a:pt x="19375" y="-1521"/>
                    <a:pt x="22602" y="3315"/>
                  </a:cubicBez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/>
          </p:txBody>
        </p:sp>
        <p:sp>
          <p:nvSpPr>
            <p:cNvPr id="1062" name="Google Shape;1062;p78"/>
            <p:cNvSpPr/>
            <p:nvPr/>
          </p:nvSpPr>
          <p:spPr>
            <a:xfrm>
              <a:off x="5828000" y="4302032"/>
              <a:ext cx="2184850" cy="67625"/>
            </a:xfrm>
            <a:custGeom>
              <a:rect l="l" t="t" r="r" b="b"/>
              <a:pathLst>
                <a:path w="87394" h="2705" extrusionOk="0">
                  <a:moveTo>
                    <a:pt x="0" y="2705"/>
                  </a:moveTo>
                  <a:cubicBezTo>
                    <a:pt x="20962" y="2705"/>
                    <a:pt x="41893" y="768"/>
                    <a:pt x="62855" y="768"/>
                  </a:cubicBezTo>
                  <a:cubicBezTo>
                    <a:pt x="71035" y="768"/>
                    <a:pt x="79458" y="-999"/>
                    <a:pt x="87394" y="983"/>
                  </a:cubicBezTo>
                </a:path>
              </a:pathLst>
            </a:custGeom>
            <a:noFill/>
            <a:ln w="19050" cap="flat" cmpd="sng">
              <a:solidFill>
                <a:schemeClr val="dk1"/>
              </a:solidFill>
              <a:prstDash val="solid"/>
              <a:round/>
              <a:headEnd type="triangle" w="med" len="med"/>
              <a:tailEnd type="triangle" w="med" len="med"/>
            </a:ln>
          </p:spPr>
          <p:txBody>
            <a:bodyPr/>
            <a:lstStyle/>
            <a:p/>
          </p:txBody>
        </p:sp>
      </p:grpSp>
      <p:sp>
        <p:nvSpPr>
          <p:cNvPr id="1063" name="Google Shape;1063;p78"/>
          <p:cNvSpPr txBox="1"/>
          <p:nvPr/>
        </p:nvSpPr>
        <p:spPr>
          <a:xfrm>
            <a:off x="2084025" y="2365275"/>
            <a:ext cx="374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72°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4" name="Google Shape;1064;p78"/>
          <p:cNvSpPr txBox="1"/>
          <p:nvPr/>
        </p:nvSpPr>
        <p:spPr>
          <a:xfrm>
            <a:off x="2948549" y="2434325"/>
            <a:ext cx="457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59°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5" name="Google Shape;1065;p78"/>
          <p:cNvSpPr txBox="1"/>
          <p:nvPr/>
        </p:nvSpPr>
        <p:spPr>
          <a:xfrm>
            <a:off x="7577025" y="1789325"/>
            <a:ext cx="492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133°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6" name="Google Shape;1066;p78"/>
          <p:cNvSpPr txBox="1"/>
          <p:nvPr/>
        </p:nvSpPr>
        <p:spPr>
          <a:xfrm>
            <a:off x="7528900" y="3546550"/>
            <a:ext cx="492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80°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7" name="Google Shape;1067;p78"/>
          <p:cNvSpPr txBox="1"/>
          <p:nvPr/>
        </p:nvSpPr>
        <p:spPr>
          <a:xfrm>
            <a:off x="1872700" y="3641400"/>
            <a:ext cx="492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90°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8" name="Google Shape;1068;p78"/>
          <p:cNvSpPr txBox="1"/>
          <p:nvPr/>
        </p:nvSpPr>
        <p:spPr>
          <a:xfrm>
            <a:off x="3115988" y="4131277"/>
            <a:ext cx="492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27°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9" name="Google Shape;1069;p78"/>
          <p:cNvSpPr txBox="1"/>
          <p:nvPr/>
        </p:nvSpPr>
        <p:spPr>
          <a:xfrm>
            <a:off x="2458124" y="2910775"/>
            <a:ext cx="63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 cm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0" name="Google Shape;1070;p78"/>
          <p:cNvSpPr txBox="1"/>
          <p:nvPr/>
        </p:nvSpPr>
        <p:spPr>
          <a:xfrm>
            <a:off x="6538600" y="2365275"/>
            <a:ext cx="720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9.2 cm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1" name="Google Shape;1071;p78"/>
          <p:cNvSpPr txBox="1"/>
          <p:nvPr/>
        </p:nvSpPr>
        <p:spPr>
          <a:xfrm>
            <a:off x="6094575" y="3338250"/>
            <a:ext cx="930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87 mm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72" name="Google Shape;1072;p7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93621" y="1763738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3" name="Google Shape;1073;p7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29158" y="4317675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4" name="Google Shape;1074;p78"/>
          <p:cNvSpPr/>
          <p:nvPr/>
        </p:nvSpPr>
        <p:spPr>
          <a:xfrm>
            <a:off x="1860737" y="2838510"/>
            <a:ext cx="1907374" cy="50678"/>
          </a:xfrm>
          <a:custGeom>
            <a:rect l="l" t="t" r="r" b="b"/>
            <a:pathLst>
              <a:path w="87394" h="2705" extrusionOk="0">
                <a:moveTo>
                  <a:pt x="0" y="2705"/>
                </a:moveTo>
                <a:cubicBezTo>
                  <a:pt x="20962" y="2705"/>
                  <a:pt x="41893" y="768"/>
                  <a:pt x="62855" y="768"/>
                </a:cubicBezTo>
                <a:cubicBezTo>
                  <a:pt x="71035" y="768"/>
                  <a:pt x="79458" y="-999"/>
                  <a:pt x="87394" y="983"/>
                </a:cubicBezTo>
              </a:path>
            </a:pathLst>
          </a:custGeom>
          <a:noFill/>
          <a:ln w="19050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  <p:txBody>
          <a:bodyPr wrap="square">
            <a:normAutofit/>
          </a:bodyPr>
          <a:lstStyle/>
          <a:p/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78" name="Shape 1078"/>
        <p:cNvGrpSpPr/>
        <p:nvPr/>
      </p:nvGrpSpPr>
      <p:grpSpPr>
        <a:xfrm>
          <a:off x="0" y="0"/>
          <a:ext cx="0" cy="0"/>
        </a:xfrm>
      </p:grpSpPr>
      <p:sp>
        <p:nvSpPr>
          <p:cNvPr id="1079" name="Google Shape;1079;p79"/>
          <p:cNvSpPr txBox="1"/>
          <p:nvPr>
            <p:ph type="body" idx="1"/>
          </p:nvPr>
        </p:nvSpPr>
        <p:spPr>
          <a:xfrm>
            <a:off x="324000" y="759300"/>
            <a:ext cx="84960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1) Dhis saddexagallada soo socda: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a) Saddexagal ABC, halkaasoo AB = 7.5 cm, ∠CAB = 54° iyo ∠ABC = 47°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b) Saddexagal DEF, halkaasoo ∠DEF = 67°, ∠EFD = 25° iyo EF = 8.2 cm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c) Saddexagal GHI, halkaasoo GH = 7.1 cm, ∠GHI = 113° iyo ∠HIG = 42°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d) Saddexagal JKL, halkaasoo ∠JKL = 38°, JL = 5.6 cm iyo KJ = KL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/>
          </a:p>
        </p:txBody>
      </p:sp>
      <p:sp>
        <p:nvSpPr>
          <p:cNvPr id="1080" name="Google Shape;1080;p7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Dhismaha saddexagallada</a:t>
            </a:r>
            <a:endParaRPr/>
          </a:p>
        </p:txBody>
      </p:sp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84" name="Shape 1084"/>
        <p:cNvGrpSpPr/>
        <p:nvPr/>
      </p:nvGrpSpPr>
      <p:grpSpPr>
        <a:xfrm>
          <a:off x="0" y="0"/>
          <a:ext cx="0" cy="0"/>
        </a:xfrm>
      </p:grpSpPr>
      <p:sp>
        <p:nvSpPr>
          <p:cNvPr id="1085" name="Google Shape;1085;p80"/>
          <p:cNvSpPr txBox="1"/>
          <p:nvPr>
            <p:ph type="body" idx="1"/>
          </p:nvPr>
        </p:nvSpPr>
        <p:spPr>
          <a:xfrm>
            <a:off x="324000" y="759300"/>
            <a:ext cx="8237700" cy="95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1) Dhis saddexagallada soo socda: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a) Saddex-xagal ABC, halka AB = 7.5 cm, ∠CAB = 54° iyo ∠ABC = 47°</a:t>
            </a:r>
            <a:endParaRPr sz="2000"/>
          </a:p>
        </p:txBody>
      </p:sp>
      <p:sp>
        <p:nvSpPr>
          <p:cNvPr id="1086" name="Google Shape;1086;p8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Dhisidda saddex-xagallada</a:t>
            </a:r>
            <a:endParaRPr/>
          </a:p>
        </p:txBody>
      </p:sp>
      <p:pic>
        <p:nvPicPr>
          <p:cNvPr id="1087" name="Google Shape;1087;p80"/>
          <p:cNvPicPr preferRelativeResize="0"/>
          <p:nvPr/>
        </p:nvPicPr>
        <p:blipFill>
          <a:blip r:embed="rId3">
            <a:alphaModFix/>
          </a:blip>
          <a:srcRect t="10770"/>
          <a:stretch>
            <a:fillRect/>
          </a:stretch>
        </p:blipFill>
        <p:spPr>
          <a:xfrm>
            <a:off x="2364650" y="1820350"/>
            <a:ext cx="3783300" cy="2789749"/>
          </a:xfrm>
          <a:prstGeom prst="rect">
            <a:avLst/>
          </a:prstGeom>
          <a:noFill/>
          <a:ln>
            <a:noFill/>
          </a:ln>
        </p:spPr>
      </p:pic>
      <p:sp>
        <p:nvSpPr>
          <p:cNvPr id="1088" name="Google Shape;1088;p80"/>
          <p:cNvSpPr txBox="1"/>
          <p:nvPr>
            <p:ph type="body" idx="1"/>
          </p:nvPr>
        </p:nvSpPr>
        <p:spPr>
          <a:xfrm>
            <a:off x="2813681" y="4091400"/>
            <a:ext cx="2661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89" name="Google Shape;1089;p80"/>
          <p:cNvSpPr txBox="1"/>
          <p:nvPr>
            <p:ph type="body" idx="1"/>
          </p:nvPr>
        </p:nvSpPr>
        <p:spPr>
          <a:xfrm>
            <a:off x="5641350" y="4091400"/>
            <a:ext cx="2661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90" name="Google Shape;1090;p80"/>
          <p:cNvSpPr txBox="1"/>
          <p:nvPr>
            <p:ph type="body" idx="1"/>
          </p:nvPr>
        </p:nvSpPr>
        <p:spPr>
          <a:xfrm>
            <a:off x="4062503" y="2311848"/>
            <a:ext cx="2661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91" name="Google Shape;1091;p80"/>
          <p:cNvSpPr txBox="1"/>
          <p:nvPr>
            <p:ph type="body" idx="1"/>
          </p:nvPr>
        </p:nvSpPr>
        <p:spPr>
          <a:xfrm>
            <a:off x="3900450" y="4491619"/>
            <a:ext cx="8391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7.5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92" name="Google Shape;1092;p80"/>
          <p:cNvSpPr txBox="1"/>
          <p:nvPr>
            <p:ph type="body" idx="1"/>
          </p:nvPr>
        </p:nvSpPr>
        <p:spPr>
          <a:xfrm>
            <a:off x="3540419" y="3803844"/>
            <a:ext cx="4626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54°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93" name="Google Shape;1093;p80"/>
          <p:cNvSpPr txBox="1"/>
          <p:nvPr>
            <p:ph type="body" idx="1"/>
          </p:nvPr>
        </p:nvSpPr>
        <p:spPr>
          <a:xfrm>
            <a:off x="4703994" y="3815756"/>
            <a:ext cx="4626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47°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094" name="Google Shape;1094;p80"/>
          <p:cNvCxnSpPr/>
          <p:nvPr/>
        </p:nvCxnSpPr>
        <p:spPr>
          <a:xfrm>
            <a:off x="3079786" y="4378226"/>
            <a:ext cx="24447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095" name="Google Shape;1095;p80"/>
          <p:cNvSpPr txBox="1"/>
          <p:nvPr>
            <p:ph type="body" idx="1"/>
          </p:nvPr>
        </p:nvSpPr>
        <p:spPr>
          <a:xfrm>
            <a:off x="5907450" y="2311850"/>
            <a:ext cx="25578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Haddii aad qiyaasto ∠ACB waa inay noqotaa 79° iyo BC waa inay noqotaa 6.2 cm</a:t>
            </a:r>
            <a:r>
              <a:rPr lang="en-GB" sz="14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99" name="Shape 1099"/>
        <p:cNvGrpSpPr/>
        <p:nvPr/>
      </p:nvGrpSpPr>
      <p:grpSpPr>
        <a:xfrm>
          <a:off x="0" y="0"/>
          <a:ext cx="0" cy="0"/>
        </a:xfrm>
      </p:grpSpPr>
      <p:sp>
        <p:nvSpPr>
          <p:cNvPr id="1100" name="Google Shape;1100;p81"/>
          <p:cNvSpPr txBox="1"/>
          <p:nvPr>
            <p:ph type="body" idx="1"/>
          </p:nvPr>
        </p:nvSpPr>
        <p:spPr>
          <a:xfrm>
            <a:off x="324000" y="759300"/>
            <a:ext cx="8237700" cy="93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1) Dhis saddex-xagalladan soo socda: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b) Saddex-xagal DEF, halka ∠DEF = 67°, ∠EFD = 25° iyo EF = 8.2 cm</a:t>
            </a:r>
            <a:endParaRPr sz="2000"/>
          </a:p>
        </p:txBody>
      </p:sp>
      <p:sp>
        <p:nvSpPr>
          <p:cNvPr id="1101" name="Google Shape;1101;p8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Dhisidda saddex-xagallada</a:t>
            </a:r>
            <a:endParaRPr/>
          </a:p>
        </p:txBody>
      </p:sp>
      <p:pic>
        <p:nvPicPr>
          <p:cNvPr id="1102" name="Google Shape;1102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7813" y="2033650"/>
            <a:ext cx="4030069" cy="2344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3" name="Google Shape;1103;p81"/>
          <p:cNvSpPr txBox="1"/>
          <p:nvPr>
            <p:ph type="body" idx="1"/>
          </p:nvPr>
        </p:nvSpPr>
        <p:spPr>
          <a:xfrm>
            <a:off x="2933581" y="3824950"/>
            <a:ext cx="2661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E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04" name="Google Shape;1104;p81"/>
          <p:cNvSpPr txBox="1"/>
          <p:nvPr>
            <p:ph type="body" idx="1"/>
          </p:nvPr>
        </p:nvSpPr>
        <p:spPr>
          <a:xfrm>
            <a:off x="6123750" y="3780000"/>
            <a:ext cx="2661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F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05" name="Google Shape;1105;p81"/>
          <p:cNvSpPr txBox="1"/>
          <p:nvPr>
            <p:ph type="body" idx="1"/>
          </p:nvPr>
        </p:nvSpPr>
        <p:spPr>
          <a:xfrm>
            <a:off x="3509653" y="2445073"/>
            <a:ext cx="2661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06" name="Google Shape;1106;p81"/>
          <p:cNvSpPr txBox="1"/>
          <p:nvPr>
            <p:ph type="body" idx="1"/>
          </p:nvPr>
        </p:nvSpPr>
        <p:spPr>
          <a:xfrm>
            <a:off x="4242162" y="4111794"/>
            <a:ext cx="8391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8.2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07" name="Google Shape;1107;p81"/>
          <p:cNvSpPr txBox="1"/>
          <p:nvPr>
            <p:ph type="body" idx="1"/>
          </p:nvPr>
        </p:nvSpPr>
        <p:spPr>
          <a:xfrm>
            <a:off x="3599894" y="3472919"/>
            <a:ext cx="4626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67°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08" name="Google Shape;1108;p81"/>
          <p:cNvSpPr txBox="1"/>
          <p:nvPr>
            <p:ph type="body" idx="1"/>
          </p:nvPr>
        </p:nvSpPr>
        <p:spPr>
          <a:xfrm>
            <a:off x="5068529" y="3671467"/>
            <a:ext cx="4626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25°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109" name="Google Shape;1109;p81"/>
          <p:cNvCxnSpPr/>
          <p:nvPr/>
        </p:nvCxnSpPr>
        <p:spPr>
          <a:xfrm>
            <a:off x="3173036" y="4111801"/>
            <a:ext cx="29349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110" name="Google Shape;1110;p81"/>
          <p:cNvSpPr txBox="1"/>
          <p:nvPr>
            <p:ph type="body" idx="1"/>
          </p:nvPr>
        </p:nvSpPr>
        <p:spPr>
          <a:xfrm>
            <a:off x="5907450" y="2311850"/>
            <a:ext cx="25578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Haddii aad qiyaasto ∠EDF waa inay noqotaa 88° iyo DE waa inay noqotaa 3.5 cm</a:t>
            </a:r>
            <a:r>
              <a:rPr lang="en-GB" sz="14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14" name="Shape 1114"/>
        <p:cNvGrpSpPr/>
        <p:nvPr/>
      </p:nvGrpSpPr>
      <p:grpSpPr>
        <a:xfrm>
          <a:off x="0" y="0"/>
          <a:ext cx="0" cy="0"/>
        </a:xfrm>
      </p:grpSpPr>
      <p:sp>
        <p:nvSpPr>
          <p:cNvPr id="1115" name="Google Shape;1115;p82"/>
          <p:cNvSpPr txBox="1"/>
          <p:nvPr>
            <p:ph type="body" idx="1"/>
          </p:nvPr>
        </p:nvSpPr>
        <p:spPr>
          <a:xfrm>
            <a:off x="324000" y="759300"/>
            <a:ext cx="8237700" cy="9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</a:rPr>
              <a:t>1) Dhis saddex-xagalladan soo socda: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c) Saddex-xagal GHI, halka GH = 7.1 cm, ∠GHI = 113° iyo ∠HIG = 42°</a:t>
            </a:r>
            <a:endParaRPr sz="2000"/>
          </a:p>
        </p:txBody>
      </p:sp>
      <p:sp>
        <p:nvSpPr>
          <p:cNvPr id="1116" name="Google Shape;1116;p8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Dhisidda saddex-xagallada</a:t>
            </a:r>
            <a:endParaRPr/>
          </a:p>
        </p:txBody>
      </p:sp>
      <p:pic>
        <p:nvPicPr>
          <p:cNvPr id="1117" name="Google Shape;1117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6525" y="1927025"/>
            <a:ext cx="4671600" cy="2625960"/>
          </a:xfrm>
          <a:prstGeom prst="rect">
            <a:avLst/>
          </a:prstGeom>
          <a:noFill/>
          <a:ln>
            <a:noFill/>
          </a:ln>
        </p:spPr>
      </p:pic>
      <p:sp>
        <p:nvSpPr>
          <p:cNvPr id="1118" name="Google Shape;1118;p82"/>
          <p:cNvSpPr txBox="1"/>
          <p:nvPr>
            <p:ph type="body" idx="1"/>
          </p:nvPr>
        </p:nvSpPr>
        <p:spPr>
          <a:xfrm>
            <a:off x="3976056" y="3855725"/>
            <a:ext cx="2661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19" name="Google Shape;1119;p82"/>
          <p:cNvSpPr txBox="1"/>
          <p:nvPr>
            <p:ph type="body" idx="1"/>
          </p:nvPr>
        </p:nvSpPr>
        <p:spPr>
          <a:xfrm>
            <a:off x="938128" y="3855723"/>
            <a:ext cx="2661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G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20" name="Google Shape;1120;p82"/>
          <p:cNvSpPr txBox="1"/>
          <p:nvPr>
            <p:ph type="body" idx="1"/>
          </p:nvPr>
        </p:nvSpPr>
        <p:spPr>
          <a:xfrm>
            <a:off x="2273762" y="4238519"/>
            <a:ext cx="8391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7.1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21" name="Google Shape;1121;p82"/>
          <p:cNvSpPr txBox="1"/>
          <p:nvPr>
            <p:ph type="body" idx="1"/>
          </p:nvPr>
        </p:nvSpPr>
        <p:spPr>
          <a:xfrm>
            <a:off x="1955769" y="3722935"/>
            <a:ext cx="4626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25°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122" name="Google Shape;1122;p82"/>
          <p:cNvCxnSpPr/>
          <p:nvPr/>
        </p:nvCxnSpPr>
        <p:spPr>
          <a:xfrm>
            <a:off x="1204236" y="4179676"/>
            <a:ext cx="26949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123" name="Google Shape;1123;p82"/>
          <p:cNvSpPr txBox="1"/>
          <p:nvPr>
            <p:ph type="body" idx="1"/>
          </p:nvPr>
        </p:nvSpPr>
        <p:spPr>
          <a:xfrm>
            <a:off x="5907450" y="2311850"/>
            <a:ext cx="25578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Haddii aad qiyaasto GI waa inay noqotaa 9.8 cm iyo HI waa inay noqotaa 4.5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24" name="Google Shape;1124;p82"/>
          <p:cNvSpPr txBox="1"/>
          <p:nvPr>
            <p:ph type="body" idx="1"/>
          </p:nvPr>
        </p:nvSpPr>
        <p:spPr>
          <a:xfrm>
            <a:off x="3254519" y="3397210"/>
            <a:ext cx="4626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113°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25" name="Google Shape;1125;p82"/>
          <p:cNvSpPr txBox="1"/>
          <p:nvPr>
            <p:ph type="body" idx="1"/>
          </p:nvPr>
        </p:nvSpPr>
        <p:spPr>
          <a:xfrm>
            <a:off x="3840085" y="2848228"/>
            <a:ext cx="4626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42°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26" name="Google Shape;1126;p82"/>
          <p:cNvSpPr txBox="1"/>
          <p:nvPr>
            <p:ph type="body" idx="1"/>
          </p:nvPr>
        </p:nvSpPr>
        <p:spPr>
          <a:xfrm>
            <a:off x="4392756" y="2160000"/>
            <a:ext cx="2661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30" name="Shape 1130"/>
        <p:cNvGrpSpPr/>
        <p:nvPr/>
      </p:nvGrpSpPr>
      <p:grpSpPr>
        <a:xfrm>
          <a:off x="0" y="0"/>
          <a:ext cx="0" cy="0"/>
        </a:xfrm>
      </p:grpSpPr>
      <p:sp>
        <p:nvSpPr>
          <p:cNvPr id="1131" name="Google Shape;1131;p83"/>
          <p:cNvSpPr txBox="1"/>
          <p:nvPr>
            <p:ph type="body" idx="1"/>
          </p:nvPr>
        </p:nvSpPr>
        <p:spPr>
          <a:xfrm>
            <a:off x="324000" y="759300"/>
            <a:ext cx="8237700" cy="900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1) Dhis saddex-xagalladan soo socda: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</a:rPr>
              <a:t>d) Saddex-xagal JKL, halka ∠JKL = 38°, JL = 5.6 cm iyo KJ = KL</a:t>
            </a:r>
            <a:endParaRPr sz="20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2000"/>
          </a:p>
        </p:txBody>
      </p:sp>
      <p:sp>
        <p:nvSpPr>
          <p:cNvPr id="1132" name="Google Shape;1132;p8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Dhisidda saddex-xagallada</a:t>
            </a:r>
            <a:endParaRPr/>
          </a:p>
        </p:txBody>
      </p:sp>
      <p:pic>
        <p:nvPicPr>
          <p:cNvPr id="1133" name="Google Shape;1133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8161" y="1814238"/>
            <a:ext cx="2144075" cy="2851524"/>
          </a:xfrm>
          <a:prstGeom prst="rect">
            <a:avLst/>
          </a:prstGeom>
          <a:noFill/>
          <a:ln>
            <a:noFill/>
          </a:ln>
        </p:spPr>
      </p:pic>
      <p:sp>
        <p:nvSpPr>
          <p:cNvPr id="1134" name="Google Shape;1134;p83"/>
          <p:cNvSpPr txBox="1"/>
          <p:nvPr>
            <p:ph type="body" idx="1"/>
          </p:nvPr>
        </p:nvSpPr>
        <p:spPr>
          <a:xfrm>
            <a:off x="3544987" y="4238523"/>
            <a:ext cx="2661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J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35" name="Google Shape;1135;p83"/>
          <p:cNvSpPr txBox="1"/>
          <p:nvPr>
            <p:ph type="body" idx="1"/>
          </p:nvPr>
        </p:nvSpPr>
        <p:spPr>
          <a:xfrm>
            <a:off x="4033339" y="4529273"/>
            <a:ext cx="8391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5.6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36" name="Google Shape;1136;p83"/>
          <p:cNvSpPr txBox="1"/>
          <p:nvPr>
            <p:ph type="body" idx="1"/>
          </p:nvPr>
        </p:nvSpPr>
        <p:spPr>
          <a:xfrm>
            <a:off x="4221565" y="2940889"/>
            <a:ext cx="4626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38°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137" name="Google Shape;1137;p83"/>
          <p:cNvCxnSpPr/>
          <p:nvPr/>
        </p:nvCxnSpPr>
        <p:spPr>
          <a:xfrm>
            <a:off x="3783911" y="4529276"/>
            <a:ext cx="13179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138" name="Google Shape;1138;p83"/>
          <p:cNvSpPr txBox="1"/>
          <p:nvPr>
            <p:ph type="body" idx="1"/>
          </p:nvPr>
        </p:nvSpPr>
        <p:spPr>
          <a:xfrm>
            <a:off x="5907450" y="2311850"/>
            <a:ext cx="25578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Haddii aad qiyaasto KJ iyo KL labaduba waa inay noqdaan 8.6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39" name="Google Shape;1139;p83"/>
          <p:cNvSpPr txBox="1"/>
          <p:nvPr>
            <p:ph type="body" idx="1"/>
          </p:nvPr>
        </p:nvSpPr>
        <p:spPr>
          <a:xfrm>
            <a:off x="5206128" y="4238523"/>
            <a:ext cx="2661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40" name="Google Shape;1140;p83"/>
          <p:cNvSpPr txBox="1"/>
          <p:nvPr>
            <p:ph type="body" idx="1"/>
          </p:nvPr>
        </p:nvSpPr>
        <p:spPr>
          <a:xfrm>
            <a:off x="4349908" y="1874298"/>
            <a:ext cx="2661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41" name="Google Shape;1141;p83"/>
          <p:cNvSpPr txBox="1"/>
          <p:nvPr>
            <p:ph type="body" idx="1"/>
          </p:nvPr>
        </p:nvSpPr>
        <p:spPr>
          <a:xfrm>
            <a:off x="3956870" y="4027742"/>
            <a:ext cx="4626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71°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45" name="Shape 1145"/>
        <p:cNvGrpSpPr/>
        <p:nvPr/>
      </p:nvGrpSpPr>
      <p:grpSpPr>
        <a:xfrm>
          <a:off x="0" y="0"/>
          <a:ext cx="0" cy="0"/>
        </a:xfrm>
      </p:grpSpPr>
      <p:sp>
        <p:nvSpPr>
          <p:cNvPr id="1146" name="Google Shape;1146;p84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Dhisidda saddex-xagallada</a:t>
            </a:r>
            <a:endParaRPr/>
          </a:p>
        </p:txBody>
      </p:sp>
      <p:sp>
        <p:nvSpPr>
          <p:cNvPr id="1147" name="Google Shape;1147;p84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Cadeynta isku-xidhnaanta (congruence) iyadoo la adeegsanayo ASA/AAS</a:t>
            </a:r>
            <a:endParaRPr/>
          </a:p>
        </p:txBody>
      </p:sp>
      <p:sp>
        <p:nvSpPr>
          <p:cNvPr id="1148" name="Google Shape;1148;p84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Saddex-xagallada isku-xidhan (Congruent triangles) (ASA iyo AAS)</a:t>
            </a:r>
            <a:endParaRPr/>
          </a:p>
        </p:txBody>
      </p:sp>
      <p:pic>
        <p:nvPicPr>
          <p:cNvPr id="1149" name="Google Shape;1149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633" y="298789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53" name="Shape 1153"/>
        <p:cNvGrpSpPr/>
        <p:nvPr/>
      </p:nvGrpSpPr>
      <p:grpSpPr>
        <a:xfrm>
          <a:off x="0" y="0"/>
          <a:ext cx="0" cy="0"/>
        </a:xfrm>
      </p:grpSpPr>
      <p:sp>
        <p:nvSpPr>
          <p:cNvPr id="1154" name="Google Shape;1154;p85"/>
          <p:cNvSpPr/>
          <p:nvPr/>
        </p:nvSpPr>
        <p:spPr>
          <a:xfrm>
            <a:off x="624700" y="2191025"/>
            <a:ext cx="1874950" cy="969775"/>
          </a:xfrm>
          <a:custGeom>
            <a:rect l="l" t="t" r="r" b="b"/>
            <a:pathLst>
              <a:path w="74998" h="38791" extrusionOk="0">
                <a:moveTo>
                  <a:pt x="19540" y="0"/>
                </a:moveTo>
                <a:lnTo>
                  <a:pt x="0" y="38791"/>
                </a:lnTo>
                <a:lnTo>
                  <a:pt x="74998" y="38504"/>
                </a:lnTo>
                <a:close/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155" name="Google Shape;1155;p85"/>
          <p:cNvSpPr/>
          <p:nvPr/>
        </p:nvSpPr>
        <p:spPr>
          <a:xfrm>
            <a:off x="803025" y="1930700"/>
            <a:ext cx="569100" cy="569100"/>
          </a:xfrm>
          <a:prstGeom prst="arc">
            <a:avLst>
              <a:gd name="adj1" fmla="val 1820737"/>
              <a:gd name="adj2" fmla="val 6889323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6" name="Google Shape;1156;p85"/>
          <p:cNvSpPr/>
          <p:nvPr/>
        </p:nvSpPr>
        <p:spPr>
          <a:xfrm>
            <a:off x="-18000" y="2776700"/>
            <a:ext cx="1044900" cy="1044900"/>
          </a:xfrm>
          <a:prstGeom prst="arc">
            <a:avLst>
              <a:gd name="adj1" fmla="val 18149656"/>
              <a:gd name="adj2" fmla="val 2072177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7" name="Google Shape;1157;p85"/>
          <p:cNvSpPr txBox="1"/>
          <p:nvPr>
            <p:ph type="body" idx="1"/>
          </p:nvPr>
        </p:nvSpPr>
        <p:spPr>
          <a:xfrm>
            <a:off x="324000" y="759300"/>
            <a:ext cx="8237700" cy="83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Laba saddexagal ayaa la tusi karaa inay isku mid yihiin (congruent) haddii dhammaan geesaha u dhigma ay isku mid yihiin.</a:t>
            </a:r>
            <a:endParaRPr sz="1800"/>
          </a:p>
        </p:txBody>
      </p:sp>
      <p:sp>
        <p:nvSpPr>
          <p:cNvPr id="1158" name="Google Shape;1158;p85"/>
          <p:cNvSpPr txBox="1"/>
          <p:nvPr>
            <p:ph type="body" idx="1"/>
          </p:nvPr>
        </p:nvSpPr>
        <p:spPr>
          <a:xfrm>
            <a:off x="324000" y="1541925"/>
            <a:ext cx="8237700" cy="36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Saddexda gees ee saddexagalka, waxay go'aamiyaan xaglaha gudaha sidoo kale.</a:t>
            </a:r>
            <a:endParaRPr sz="1800"/>
          </a:p>
        </p:txBody>
      </p:sp>
      <p:sp>
        <p:nvSpPr>
          <p:cNvPr id="1159" name="Google Shape;1159;p85"/>
          <p:cNvSpPr/>
          <p:nvPr/>
        </p:nvSpPr>
        <p:spPr>
          <a:xfrm>
            <a:off x="2038186" y="2707191"/>
            <a:ext cx="874500" cy="874500"/>
          </a:xfrm>
          <a:prstGeom prst="arc">
            <a:avLst>
              <a:gd name="adj1" fmla="val 10800098"/>
              <a:gd name="adj2" fmla="val 12883537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0" name="Google Shape;1160;p85"/>
          <p:cNvSpPr txBox="1"/>
          <p:nvPr/>
        </p:nvSpPr>
        <p:spPr>
          <a:xfrm>
            <a:off x="958275" y="18828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1" name="Google Shape;1161;p85"/>
          <p:cNvSpPr txBox="1"/>
          <p:nvPr/>
        </p:nvSpPr>
        <p:spPr>
          <a:xfrm>
            <a:off x="375150" y="31014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2" name="Google Shape;1162;p85"/>
          <p:cNvSpPr txBox="1"/>
          <p:nvPr/>
        </p:nvSpPr>
        <p:spPr>
          <a:xfrm>
            <a:off x="2574900" y="31014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3" name="Google Shape;1163;p85"/>
          <p:cNvSpPr txBox="1"/>
          <p:nvPr/>
        </p:nvSpPr>
        <p:spPr>
          <a:xfrm>
            <a:off x="666550" y="2417850"/>
            <a:ext cx="25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endParaRPr sz="20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4" name="Google Shape;1164;p85"/>
          <p:cNvSpPr txBox="1"/>
          <p:nvPr/>
        </p:nvSpPr>
        <p:spPr>
          <a:xfrm>
            <a:off x="1779575" y="2306000"/>
            <a:ext cx="25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endParaRPr sz="20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5" name="Google Shape;1165;p85"/>
          <p:cNvSpPr txBox="1"/>
          <p:nvPr/>
        </p:nvSpPr>
        <p:spPr>
          <a:xfrm>
            <a:off x="1432875" y="3145250"/>
            <a:ext cx="25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endParaRPr sz="20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6" name="Google Shape;1166;p85"/>
          <p:cNvSpPr/>
          <p:nvPr/>
        </p:nvSpPr>
        <p:spPr>
          <a:xfrm>
            <a:off x="-100102" y="2707684"/>
            <a:ext cx="1197300" cy="1197300"/>
          </a:xfrm>
          <a:prstGeom prst="arc">
            <a:avLst>
              <a:gd name="adj1" fmla="val 18149656"/>
              <a:gd name="adj2" fmla="val 2072177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7" name="Google Shape;1167;p85"/>
          <p:cNvSpPr/>
          <p:nvPr/>
        </p:nvSpPr>
        <p:spPr>
          <a:xfrm>
            <a:off x="1974976" y="2655028"/>
            <a:ext cx="969900" cy="969900"/>
          </a:xfrm>
          <a:prstGeom prst="arc">
            <a:avLst>
              <a:gd name="adj1" fmla="val 10800098"/>
              <a:gd name="adj2" fmla="val 12883537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8" name="Google Shape;1168;p85"/>
          <p:cNvSpPr/>
          <p:nvPr/>
        </p:nvSpPr>
        <p:spPr>
          <a:xfrm>
            <a:off x="1910668" y="2602265"/>
            <a:ext cx="1070100" cy="1070100"/>
          </a:xfrm>
          <a:prstGeom prst="arc">
            <a:avLst>
              <a:gd name="adj1" fmla="val 10800098"/>
              <a:gd name="adj2" fmla="val 12883537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9" name="Google Shape;1169;p85"/>
          <p:cNvSpPr/>
          <p:nvPr/>
        </p:nvSpPr>
        <p:spPr>
          <a:xfrm>
            <a:off x="3291700" y="2191025"/>
            <a:ext cx="1874950" cy="969775"/>
          </a:xfrm>
          <a:custGeom>
            <a:rect l="l" t="t" r="r" b="b"/>
            <a:pathLst>
              <a:path w="74998" h="38791" extrusionOk="0">
                <a:moveTo>
                  <a:pt x="19540" y="0"/>
                </a:moveTo>
                <a:lnTo>
                  <a:pt x="0" y="38791"/>
                </a:lnTo>
                <a:lnTo>
                  <a:pt x="74998" y="38504"/>
                </a:lnTo>
                <a:close/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170" name="Google Shape;1170;p85"/>
          <p:cNvSpPr txBox="1"/>
          <p:nvPr/>
        </p:nvSpPr>
        <p:spPr>
          <a:xfrm>
            <a:off x="3333550" y="2417850"/>
            <a:ext cx="25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endParaRPr sz="20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1" name="Google Shape;1171;p85"/>
          <p:cNvSpPr txBox="1"/>
          <p:nvPr/>
        </p:nvSpPr>
        <p:spPr>
          <a:xfrm>
            <a:off x="4446575" y="2306000"/>
            <a:ext cx="25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endParaRPr sz="20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2" name="Google Shape;1172;p85"/>
          <p:cNvSpPr txBox="1"/>
          <p:nvPr/>
        </p:nvSpPr>
        <p:spPr>
          <a:xfrm>
            <a:off x="4099875" y="3145250"/>
            <a:ext cx="25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endParaRPr sz="20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173" name="Google Shape;1173;p85"/>
          <p:cNvCxnSpPr/>
          <p:nvPr/>
        </p:nvCxnSpPr>
        <p:spPr>
          <a:xfrm rot="10800000">
            <a:off x="2506825" y="2586125"/>
            <a:ext cx="6969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74" name="Google Shape;1174;p85"/>
          <p:cNvSpPr txBox="1"/>
          <p:nvPr>
            <p:ph type="body" idx="1"/>
          </p:nvPr>
        </p:nvSpPr>
        <p:spPr>
          <a:xfrm>
            <a:off x="324000" y="3734650"/>
            <a:ext cx="3996000" cy="36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Ka soo horjeedka ma aha run. Saddexda xagal kuma go'aamiyaan dhererka geesaha.</a:t>
            </a:r>
            <a:endParaRPr sz="1800"/>
          </a:p>
        </p:txBody>
      </p:sp>
      <p:sp>
        <p:nvSpPr>
          <p:cNvPr id="1175" name="Google Shape;1175;p85"/>
          <p:cNvSpPr/>
          <p:nvPr/>
        </p:nvSpPr>
        <p:spPr>
          <a:xfrm>
            <a:off x="5736988" y="2359338"/>
            <a:ext cx="2812425" cy="1454663"/>
          </a:xfrm>
          <a:custGeom>
            <a:rect l="l" t="t" r="r" b="b"/>
            <a:pathLst>
              <a:path w="74998" h="38791" extrusionOk="0">
                <a:moveTo>
                  <a:pt x="19540" y="0"/>
                </a:moveTo>
                <a:lnTo>
                  <a:pt x="0" y="38791"/>
                </a:lnTo>
                <a:lnTo>
                  <a:pt x="74998" y="38504"/>
                </a:lnTo>
                <a:close/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176" name="Google Shape;1176;p85"/>
          <p:cNvSpPr/>
          <p:nvPr/>
        </p:nvSpPr>
        <p:spPr>
          <a:xfrm>
            <a:off x="6144900" y="2085925"/>
            <a:ext cx="569100" cy="569100"/>
          </a:xfrm>
          <a:prstGeom prst="arc">
            <a:avLst>
              <a:gd name="adj1" fmla="val 1820737"/>
              <a:gd name="adj2" fmla="val 6889323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7" name="Google Shape;1177;p85"/>
          <p:cNvSpPr/>
          <p:nvPr/>
        </p:nvSpPr>
        <p:spPr>
          <a:xfrm>
            <a:off x="5085349" y="3430108"/>
            <a:ext cx="1044900" cy="1044900"/>
          </a:xfrm>
          <a:prstGeom prst="arc">
            <a:avLst>
              <a:gd name="adj1" fmla="val 18149656"/>
              <a:gd name="adj2" fmla="val 2072177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8" name="Google Shape;1178;p85"/>
          <p:cNvSpPr/>
          <p:nvPr/>
        </p:nvSpPr>
        <p:spPr>
          <a:xfrm>
            <a:off x="5003247" y="3361091"/>
            <a:ext cx="1197300" cy="1197300"/>
          </a:xfrm>
          <a:prstGeom prst="arc">
            <a:avLst>
              <a:gd name="adj1" fmla="val 18149656"/>
              <a:gd name="adj2" fmla="val 2072177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9" name="Google Shape;1179;p85"/>
          <p:cNvSpPr/>
          <p:nvPr/>
        </p:nvSpPr>
        <p:spPr>
          <a:xfrm>
            <a:off x="8122992" y="3374740"/>
            <a:ext cx="874500" cy="874500"/>
          </a:xfrm>
          <a:prstGeom prst="arc">
            <a:avLst>
              <a:gd name="adj1" fmla="val 10800098"/>
              <a:gd name="adj2" fmla="val 12883537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0" name="Google Shape;1180;p85"/>
          <p:cNvSpPr/>
          <p:nvPr/>
        </p:nvSpPr>
        <p:spPr>
          <a:xfrm>
            <a:off x="8059781" y="3322577"/>
            <a:ext cx="969900" cy="969900"/>
          </a:xfrm>
          <a:prstGeom prst="arc">
            <a:avLst>
              <a:gd name="adj1" fmla="val 10800098"/>
              <a:gd name="adj2" fmla="val 12883537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1" name="Google Shape;1181;p85"/>
          <p:cNvSpPr/>
          <p:nvPr/>
        </p:nvSpPr>
        <p:spPr>
          <a:xfrm>
            <a:off x="7995474" y="3269814"/>
            <a:ext cx="1070100" cy="1070100"/>
          </a:xfrm>
          <a:prstGeom prst="arc">
            <a:avLst>
              <a:gd name="adj1" fmla="val 10800098"/>
              <a:gd name="adj2" fmla="val 12883537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2" name="Google Shape;1182;p85"/>
          <p:cNvSpPr txBox="1"/>
          <p:nvPr/>
        </p:nvSpPr>
        <p:spPr>
          <a:xfrm>
            <a:off x="5821350" y="2833350"/>
            <a:ext cx="25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kc</a:t>
            </a:r>
            <a:endParaRPr sz="20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83" name="Google Shape;1183;p85"/>
          <p:cNvSpPr txBox="1"/>
          <p:nvPr/>
        </p:nvSpPr>
        <p:spPr>
          <a:xfrm>
            <a:off x="7516625" y="2776700"/>
            <a:ext cx="25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kb</a:t>
            </a:r>
            <a:endParaRPr sz="20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84" name="Google Shape;1184;p85"/>
          <p:cNvSpPr txBox="1"/>
          <p:nvPr/>
        </p:nvSpPr>
        <p:spPr>
          <a:xfrm>
            <a:off x="6968700" y="3805850"/>
            <a:ext cx="25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ka</a:t>
            </a:r>
            <a:endParaRPr sz="20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85" name="Google Shape;1185;p85"/>
          <p:cNvSpPr txBox="1"/>
          <p:nvPr>
            <p:ph type="body" idx="1"/>
          </p:nvPr>
        </p:nvSpPr>
        <p:spPr>
          <a:xfrm>
            <a:off x="324000" y="4438300"/>
            <a:ext cx="6953100" cy="36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Weyneyn (Enlargement) waxay yeelan doonaan xaglaha isku midka ah.</a:t>
            </a:r>
            <a:endParaRPr sz="1800"/>
          </a:p>
        </p:txBody>
      </p:sp>
      <p:cxnSp>
        <p:nvCxnSpPr>
          <p:cNvPr id="1186" name="Google Shape;1186;p85"/>
          <p:cNvCxnSpPr>
            <a:endCxn id="1183" idx="1"/>
          </p:cNvCxnSpPr>
          <p:nvPr/>
        </p:nvCxnSpPr>
        <p:spPr>
          <a:xfrm>
            <a:off x="4705025" y="2459900"/>
            <a:ext cx="2811600" cy="47070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87" name="Google Shape;1187;p85"/>
          <p:cNvCxnSpPr>
            <a:endCxn id="1182" idx="1"/>
          </p:cNvCxnSpPr>
          <p:nvPr/>
        </p:nvCxnSpPr>
        <p:spPr>
          <a:xfrm>
            <a:off x="3485250" y="2584350"/>
            <a:ext cx="2336100" cy="40290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88" name="Google Shape;1188;p85"/>
          <p:cNvCxnSpPr>
            <a:endCxn id="1184" idx="1"/>
          </p:cNvCxnSpPr>
          <p:nvPr/>
        </p:nvCxnSpPr>
        <p:spPr>
          <a:xfrm>
            <a:off x="4286100" y="3345350"/>
            <a:ext cx="2682600" cy="61440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189" name="Google Shape;1189;p85"/>
          <p:cNvSpPr txBox="1"/>
          <p:nvPr/>
        </p:nvSpPr>
        <p:spPr>
          <a:xfrm>
            <a:off x="5821350" y="2349711"/>
            <a:ext cx="3684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0B5FA5"/>
                </a:solidFill>
                <a:latin typeface="Lexend"/>
                <a:ea typeface="Lexend"/>
                <a:cs typeface="Lexend"/>
                <a:sym typeface="Lexend"/>
              </a:rPr>
              <a:t>× </a:t>
            </a:r>
            <a:r>
              <a:rPr lang="en-GB" sz="1400" i="1">
                <a:solidFill>
                  <a:srgbClr val="0B5FA5"/>
                </a:solidFill>
                <a:latin typeface="Lexend"/>
                <a:ea typeface="Times New Roman"/>
                <a:cs typeface="Times New Roman"/>
                <a:sym typeface="Times New Roman"/>
              </a:rPr>
              <a:t>k</a:t>
            </a:r>
            <a:r>
              <a:rPr lang="en-GB" sz="1400">
                <a:solidFill>
                  <a:srgbClr val="0B5FA5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1800">
              <a:solidFill>
                <a:srgbClr val="0B5FA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0" name="Google Shape;1190;p85"/>
          <p:cNvSpPr txBox="1"/>
          <p:nvPr/>
        </p:nvSpPr>
        <p:spPr>
          <a:xfrm>
            <a:off x="4602150" y="2502111"/>
            <a:ext cx="3684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0B5FA5"/>
                </a:solidFill>
                <a:latin typeface="Lexend"/>
                <a:ea typeface="Lexend"/>
                <a:cs typeface="Lexend"/>
                <a:sym typeface="Lexend"/>
              </a:rPr>
              <a:t>× </a:t>
            </a:r>
            <a:r>
              <a:rPr lang="en-GB" sz="1400" i="1">
                <a:solidFill>
                  <a:srgbClr val="0B5FA5"/>
                </a:solidFill>
                <a:latin typeface="Lexend"/>
                <a:ea typeface="Times New Roman"/>
                <a:cs typeface="Times New Roman"/>
                <a:sym typeface="Times New Roman"/>
              </a:rPr>
              <a:t>k</a:t>
            </a:r>
            <a:r>
              <a:rPr lang="en-GB" sz="1400">
                <a:solidFill>
                  <a:srgbClr val="0B5FA5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1800">
              <a:solidFill>
                <a:srgbClr val="0B5FA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1" name="Google Shape;1191;p85"/>
          <p:cNvSpPr txBox="1"/>
          <p:nvPr/>
        </p:nvSpPr>
        <p:spPr>
          <a:xfrm>
            <a:off x="5440350" y="3340311"/>
            <a:ext cx="3684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0B5FA5"/>
                </a:solidFill>
                <a:latin typeface="Lexend"/>
                <a:ea typeface="Lexend"/>
                <a:cs typeface="Lexend"/>
                <a:sym typeface="Lexend"/>
              </a:rPr>
              <a:t>× </a:t>
            </a:r>
            <a:r>
              <a:rPr lang="en-GB" sz="1400" i="1">
                <a:solidFill>
                  <a:srgbClr val="0B5FA5"/>
                </a:solidFill>
                <a:latin typeface="Lexend"/>
                <a:ea typeface="Times New Roman"/>
                <a:cs typeface="Times New Roman"/>
                <a:sym typeface="Times New Roman"/>
              </a:rPr>
              <a:t>k</a:t>
            </a:r>
            <a:r>
              <a:rPr lang="en-GB" sz="1400">
                <a:solidFill>
                  <a:srgbClr val="0B5FA5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1800">
              <a:solidFill>
                <a:srgbClr val="0B5FA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2" name="Google Shape;1192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Cadeynta isku midnimada (congruence) iyadoo la adeegsanayo ASA/AAS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96" name="Shape 1196"/>
        <p:cNvGrpSpPr/>
        <p:nvPr/>
      </p:nvGrpSpPr>
      <p:grpSpPr>
        <a:xfrm>
          <a:off x="0" y="0"/>
          <a:ext cx="0" cy="0"/>
        </a:xfrm>
      </p:grpSpPr>
      <p:sp>
        <p:nvSpPr>
          <p:cNvPr id="1197" name="Google Shape;1197;p86"/>
          <p:cNvSpPr/>
          <p:nvPr/>
        </p:nvSpPr>
        <p:spPr>
          <a:xfrm>
            <a:off x="4129900" y="1657625"/>
            <a:ext cx="1874950" cy="969775"/>
          </a:xfrm>
          <a:custGeom>
            <a:rect l="l" t="t" r="r" b="b"/>
            <a:pathLst>
              <a:path w="74998" h="38791" extrusionOk="0">
                <a:moveTo>
                  <a:pt x="19540" y="0"/>
                </a:moveTo>
                <a:lnTo>
                  <a:pt x="0" y="38791"/>
                </a:lnTo>
                <a:lnTo>
                  <a:pt x="74998" y="38504"/>
                </a:lnTo>
                <a:close/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198" name="Google Shape;1198;p86"/>
          <p:cNvSpPr/>
          <p:nvPr/>
        </p:nvSpPr>
        <p:spPr>
          <a:xfrm>
            <a:off x="4308225" y="1397300"/>
            <a:ext cx="569100" cy="569100"/>
          </a:xfrm>
          <a:prstGeom prst="arc">
            <a:avLst>
              <a:gd name="adj1" fmla="val 1820737"/>
              <a:gd name="adj2" fmla="val 6889323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9" name="Google Shape;1199;p86"/>
          <p:cNvSpPr/>
          <p:nvPr/>
        </p:nvSpPr>
        <p:spPr>
          <a:xfrm>
            <a:off x="3487200" y="2243300"/>
            <a:ext cx="1044900" cy="1044900"/>
          </a:xfrm>
          <a:prstGeom prst="arc">
            <a:avLst>
              <a:gd name="adj1" fmla="val 18149656"/>
              <a:gd name="adj2" fmla="val 2072177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0" name="Google Shape;1200;p86"/>
          <p:cNvSpPr txBox="1"/>
          <p:nvPr>
            <p:ph type="body" idx="1"/>
          </p:nvPr>
        </p:nvSpPr>
        <p:spPr>
          <a:xfrm>
            <a:off x="324000" y="759300"/>
            <a:ext cx="8237700" cy="83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Si loo hubiyo in saddexagallada aysan kaliya isku mid ahayn (similar), ugu yaraan hal dherer oo gees ah ayaa loo baahan yahay.</a:t>
            </a:r>
            <a:endParaRPr sz="1800"/>
          </a:p>
        </p:txBody>
      </p:sp>
      <p:sp>
        <p:nvSpPr>
          <p:cNvPr id="1201" name="Google Shape;1201;p86"/>
          <p:cNvSpPr/>
          <p:nvPr/>
        </p:nvSpPr>
        <p:spPr>
          <a:xfrm>
            <a:off x="5543386" y="2173791"/>
            <a:ext cx="874500" cy="874500"/>
          </a:xfrm>
          <a:prstGeom prst="arc">
            <a:avLst>
              <a:gd name="adj1" fmla="val 10800098"/>
              <a:gd name="adj2" fmla="val 12883537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2" name="Google Shape;1202;p86"/>
          <p:cNvSpPr txBox="1"/>
          <p:nvPr/>
        </p:nvSpPr>
        <p:spPr>
          <a:xfrm>
            <a:off x="4463475" y="13494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3" name="Google Shape;1203;p86"/>
          <p:cNvSpPr txBox="1"/>
          <p:nvPr/>
        </p:nvSpPr>
        <p:spPr>
          <a:xfrm>
            <a:off x="3880350" y="25680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4" name="Google Shape;1204;p86"/>
          <p:cNvSpPr txBox="1"/>
          <p:nvPr/>
        </p:nvSpPr>
        <p:spPr>
          <a:xfrm>
            <a:off x="6080100" y="25680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5" name="Google Shape;1205;p86"/>
          <p:cNvSpPr txBox="1"/>
          <p:nvPr/>
        </p:nvSpPr>
        <p:spPr>
          <a:xfrm>
            <a:off x="4171750" y="1884450"/>
            <a:ext cx="25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endParaRPr sz="20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06" name="Google Shape;1206;p86"/>
          <p:cNvSpPr txBox="1"/>
          <p:nvPr/>
        </p:nvSpPr>
        <p:spPr>
          <a:xfrm>
            <a:off x="5284775" y="1772600"/>
            <a:ext cx="25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endParaRPr sz="20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07" name="Google Shape;1207;p86"/>
          <p:cNvSpPr txBox="1"/>
          <p:nvPr/>
        </p:nvSpPr>
        <p:spPr>
          <a:xfrm>
            <a:off x="4938075" y="2611850"/>
            <a:ext cx="25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endParaRPr sz="20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08" name="Google Shape;1208;p86"/>
          <p:cNvSpPr/>
          <p:nvPr/>
        </p:nvSpPr>
        <p:spPr>
          <a:xfrm>
            <a:off x="3405098" y="2174284"/>
            <a:ext cx="1197300" cy="1197300"/>
          </a:xfrm>
          <a:prstGeom prst="arc">
            <a:avLst>
              <a:gd name="adj1" fmla="val 18149656"/>
              <a:gd name="adj2" fmla="val 2072177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9" name="Google Shape;1209;p86"/>
          <p:cNvSpPr/>
          <p:nvPr/>
        </p:nvSpPr>
        <p:spPr>
          <a:xfrm>
            <a:off x="5480176" y="2121628"/>
            <a:ext cx="969900" cy="969900"/>
          </a:xfrm>
          <a:prstGeom prst="arc">
            <a:avLst>
              <a:gd name="adj1" fmla="val 10800098"/>
              <a:gd name="adj2" fmla="val 12883537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0" name="Google Shape;1210;p86"/>
          <p:cNvSpPr/>
          <p:nvPr/>
        </p:nvSpPr>
        <p:spPr>
          <a:xfrm>
            <a:off x="5415868" y="2068865"/>
            <a:ext cx="1070100" cy="1070100"/>
          </a:xfrm>
          <a:prstGeom prst="arc">
            <a:avLst>
              <a:gd name="adj1" fmla="val 10800098"/>
              <a:gd name="adj2" fmla="val 12883537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1" name="Google Shape;1211;p86"/>
          <p:cNvSpPr/>
          <p:nvPr/>
        </p:nvSpPr>
        <p:spPr>
          <a:xfrm>
            <a:off x="6796900" y="1657625"/>
            <a:ext cx="1874950" cy="969775"/>
          </a:xfrm>
          <a:custGeom>
            <a:rect l="l" t="t" r="r" b="b"/>
            <a:pathLst>
              <a:path w="74998" h="38791" extrusionOk="0">
                <a:moveTo>
                  <a:pt x="19540" y="0"/>
                </a:moveTo>
                <a:lnTo>
                  <a:pt x="0" y="38791"/>
                </a:lnTo>
                <a:lnTo>
                  <a:pt x="74998" y="38504"/>
                </a:lnTo>
                <a:close/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212" name="Google Shape;1212;p86"/>
          <p:cNvSpPr txBox="1"/>
          <p:nvPr/>
        </p:nvSpPr>
        <p:spPr>
          <a:xfrm>
            <a:off x="6838750" y="1884450"/>
            <a:ext cx="25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endParaRPr sz="20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13" name="Google Shape;1213;p86"/>
          <p:cNvSpPr txBox="1"/>
          <p:nvPr/>
        </p:nvSpPr>
        <p:spPr>
          <a:xfrm>
            <a:off x="7951775" y="1772600"/>
            <a:ext cx="25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endParaRPr sz="20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14" name="Google Shape;1214;p86"/>
          <p:cNvSpPr txBox="1"/>
          <p:nvPr/>
        </p:nvSpPr>
        <p:spPr>
          <a:xfrm>
            <a:off x="7605075" y="2611850"/>
            <a:ext cx="25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endParaRPr sz="20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215" name="Google Shape;1215;p86"/>
          <p:cNvCxnSpPr/>
          <p:nvPr/>
        </p:nvCxnSpPr>
        <p:spPr>
          <a:xfrm rot="10800000">
            <a:off x="6012025" y="2052725"/>
            <a:ext cx="6969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16" name="Google Shape;1216;p86"/>
          <p:cNvSpPr txBox="1"/>
          <p:nvPr>
            <p:ph type="body" idx="1"/>
          </p:nvPr>
        </p:nvSpPr>
        <p:spPr>
          <a:xfrm>
            <a:off x="324000" y="3133775"/>
            <a:ext cx="8496000" cy="36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Marka laba gees iyo xagasha u dhaxaysa la ogaado, geeska saddexaad waa go'an, taas oo go'aamisa labada xagal ee kale.</a:t>
            </a:r>
            <a:endParaRPr sz="1800"/>
          </a:p>
        </p:txBody>
      </p:sp>
      <p:sp>
        <p:nvSpPr>
          <p:cNvPr id="1217" name="Google Shape;1217;p86"/>
          <p:cNvSpPr/>
          <p:nvPr/>
        </p:nvSpPr>
        <p:spPr>
          <a:xfrm>
            <a:off x="1539100" y="1657625"/>
            <a:ext cx="1874950" cy="969775"/>
          </a:xfrm>
          <a:custGeom>
            <a:rect l="l" t="t" r="r" b="b"/>
            <a:pathLst>
              <a:path w="74998" h="38791" extrusionOk="0">
                <a:moveTo>
                  <a:pt x="19540" y="0"/>
                </a:moveTo>
                <a:lnTo>
                  <a:pt x="0" y="38791"/>
                </a:lnTo>
                <a:lnTo>
                  <a:pt x="74998" y="38504"/>
                </a:lnTo>
                <a:close/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218" name="Google Shape;1218;p86"/>
          <p:cNvSpPr/>
          <p:nvPr/>
        </p:nvSpPr>
        <p:spPr>
          <a:xfrm>
            <a:off x="896400" y="2243300"/>
            <a:ext cx="1044900" cy="1044900"/>
          </a:xfrm>
          <a:prstGeom prst="arc">
            <a:avLst>
              <a:gd name="adj1" fmla="val 18149656"/>
              <a:gd name="adj2" fmla="val 2072177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9" name="Google Shape;1219;p86"/>
          <p:cNvSpPr txBox="1"/>
          <p:nvPr/>
        </p:nvSpPr>
        <p:spPr>
          <a:xfrm>
            <a:off x="1289550" y="25680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0" name="Google Shape;1220;p86"/>
          <p:cNvSpPr txBox="1"/>
          <p:nvPr/>
        </p:nvSpPr>
        <p:spPr>
          <a:xfrm>
            <a:off x="1580950" y="1884450"/>
            <a:ext cx="25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endParaRPr sz="20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21" name="Google Shape;1221;p86"/>
          <p:cNvSpPr txBox="1"/>
          <p:nvPr/>
        </p:nvSpPr>
        <p:spPr>
          <a:xfrm>
            <a:off x="2347275" y="2611850"/>
            <a:ext cx="25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endParaRPr sz="20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22" name="Google Shape;1222;p86"/>
          <p:cNvSpPr/>
          <p:nvPr/>
        </p:nvSpPr>
        <p:spPr>
          <a:xfrm>
            <a:off x="814298" y="2174284"/>
            <a:ext cx="1197300" cy="1197300"/>
          </a:xfrm>
          <a:prstGeom prst="arc">
            <a:avLst>
              <a:gd name="adj1" fmla="val 18149656"/>
              <a:gd name="adj2" fmla="val 2072177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23" name="Google Shape;1223;p86"/>
          <p:cNvCxnSpPr/>
          <p:nvPr/>
        </p:nvCxnSpPr>
        <p:spPr>
          <a:xfrm>
            <a:off x="3216300" y="2052725"/>
            <a:ext cx="6969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24" name="Google Shape;1224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Cadeynta isku midnimada (congruence) iyadoo la adeegsanayo ASA/AAS</a:t>
            </a:r>
            <a:endParaRPr/>
          </a:p>
        </p:txBody>
      </p:sp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28" name="Shape 1228"/>
        <p:cNvGrpSpPr/>
        <p:nvPr/>
      </p:nvGrpSpPr>
      <p:grpSpPr>
        <a:xfrm>
          <a:off x="0" y="0"/>
          <a:ext cx="0" cy="0"/>
        </a:xfrm>
      </p:grpSpPr>
      <p:sp>
        <p:nvSpPr>
          <p:cNvPr id="1229" name="Google Shape;1229;p87"/>
          <p:cNvSpPr/>
          <p:nvPr/>
        </p:nvSpPr>
        <p:spPr>
          <a:xfrm>
            <a:off x="4129900" y="1657625"/>
            <a:ext cx="1874950" cy="969775"/>
          </a:xfrm>
          <a:custGeom>
            <a:rect l="l" t="t" r="r" b="b"/>
            <a:pathLst>
              <a:path w="74998" h="38791" extrusionOk="0">
                <a:moveTo>
                  <a:pt x="19540" y="0"/>
                </a:moveTo>
                <a:lnTo>
                  <a:pt x="0" y="38791"/>
                </a:lnTo>
                <a:lnTo>
                  <a:pt x="74998" y="38504"/>
                </a:lnTo>
                <a:close/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230" name="Google Shape;1230;p87"/>
          <p:cNvSpPr/>
          <p:nvPr/>
        </p:nvSpPr>
        <p:spPr>
          <a:xfrm>
            <a:off x="4308225" y="1397300"/>
            <a:ext cx="569100" cy="569100"/>
          </a:xfrm>
          <a:prstGeom prst="arc">
            <a:avLst>
              <a:gd name="adj1" fmla="val 1820737"/>
              <a:gd name="adj2" fmla="val 6889323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1" name="Google Shape;1231;p87"/>
          <p:cNvSpPr/>
          <p:nvPr/>
        </p:nvSpPr>
        <p:spPr>
          <a:xfrm>
            <a:off x="3487200" y="2243300"/>
            <a:ext cx="1044900" cy="1044900"/>
          </a:xfrm>
          <a:prstGeom prst="arc">
            <a:avLst>
              <a:gd name="adj1" fmla="val 18149656"/>
              <a:gd name="adj2" fmla="val 2072177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2" name="Google Shape;1232;p87"/>
          <p:cNvSpPr txBox="1"/>
          <p:nvPr>
            <p:ph type="body" idx="1"/>
          </p:nvPr>
        </p:nvSpPr>
        <p:spPr>
          <a:xfrm>
            <a:off x="324000" y="759300"/>
            <a:ext cx="8237700" cy="83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Si loo hubiyo in saddexagallada aysan kaliya isku mid ahayn (similar), ugu yaraan hal dherer oo gees ah ayaa loo baahan yahay.</a:t>
            </a:r>
            <a:endParaRPr sz="1800"/>
          </a:p>
        </p:txBody>
      </p:sp>
      <p:sp>
        <p:nvSpPr>
          <p:cNvPr id="1233" name="Google Shape;1233;p87"/>
          <p:cNvSpPr/>
          <p:nvPr/>
        </p:nvSpPr>
        <p:spPr>
          <a:xfrm>
            <a:off x="5543386" y="2173791"/>
            <a:ext cx="874500" cy="874500"/>
          </a:xfrm>
          <a:prstGeom prst="arc">
            <a:avLst>
              <a:gd name="adj1" fmla="val 10800098"/>
              <a:gd name="adj2" fmla="val 12883537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4" name="Google Shape;1234;p87"/>
          <p:cNvSpPr txBox="1"/>
          <p:nvPr/>
        </p:nvSpPr>
        <p:spPr>
          <a:xfrm>
            <a:off x="4463475" y="13494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5" name="Google Shape;1235;p87"/>
          <p:cNvSpPr txBox="1"/>
          <p:nvPr/>
        </p:nvSpPr>
        <p:spPr>
          <a:xfrm>
            <a:off x="3880350" y="25680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6" name="Google Shape;1236;p87"/>
          <p:cNvSpPr txBox="1"/>
          <p:nvPr/>
        </p:nvSpPr>
        <p:spPr>
          <a:xfrm>
            <a:off x="6080100" y="25680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7" name="Google Shape;1237;p87"/>
          <p:cNvSpPr txBox="1"/>
          <p:nvPr/>
        </p:nvSpPr>
        <p:spPr>
          <a:xfrm>
            <a:off x="4171750" y="1884450"/>
            <a:ext cx="25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endParaRPr sz="20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8" name="Google Shape;1238;p87"/>
          <p:cNvSpPr txBox="1"/>
          <p:nvPr/>
        </p:nvSpPr>
        <p:spPr>
          <a:xfrm>
            <a:off x="5284775" y="1772600"/>
            <a:ext cx="25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endParaRPr sz="20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9" name="Google Shape;1239;p87"/>
          <p:cNvSpPr txBox="1"/>
          <p:nvPr/>
        </p:nvSpPr>
        <p:spPr>
          <a:xfrm>
            <a:off x="4938075" y="2611850"/>
            <a:ext cx="25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endParaRPr sz="20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0" name="Google Shape;1240;p87"/>
          <p:cNvSpPr/>
          <p:nvPr/>
        </p:nvSpPr>
        <p:spPr>
          <a:xfrm>
            <a:off x="3405098" y="2174284"/>
            <a:ext cx="1197300" cy="1197300"/>
          </a:xfrm>
          <a:prstGeom prst="arc">
            <a:avLst>
              <a:gd name="adj1" fmla="val 18149656"/>
              <a:gd name="adj2" fmla="val 2072177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1" name="Google Shape;1241;p87"/>
          <p:cNvSpPr/>
          <p:nvPr/>
        </p:nvSpPr>
        <p:spPr>
          <a:xfrm>
            <a:off x="5480176" y="2121628"/>
            <a:ext cx="969900" cy="969900"/>
          </a:xfrm>
          <a:prstGeom prst="arc">
            <a:avLst>
              <a:gd name="adj1" fmla="val 10800098"/>
              <a:gd name="adj2" fmla="val 12883537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2" name="Google Shape;1242;p87"/>
          <p:cNvSpPr/>
          <p:nvPr/>
        </p:nvSpPr>
        <p:spPr>
          <a:xfrm>
            <a:off x="5415868" y="2068865"/>
            <a:ext cx="1070100" cy="1070100"/>
          </a:xfrm>
          <a:prstGeom prst="arc">
            <a:avLst>
              <a:gd name="adj1" fmla="val 10800098"/>
              <a:gd name="adj2" fmla="val 12883537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3" name="Google Shape;1243;p87"/>
          <p:cNvSpPr/>
          <p:nvPr/>
        </p:nvSpPr>
        <p:spPr>
          <a:xfrm>
            <a:off x="6796900" y="1657625"/>
            <a:ext cx="1874950" cy="969775"/>
          </a:xfrm>
          <a:custGeom>
            <a:rect l="l" t="t" r="r" b="b"/>
            <a:pathLst>
              <a:path w="74998" h="38791" extrusionOk="0">
                <a:moveTo>
                  <a:pt x="19540" y="0"/>
                </a:moveTo>
                <a:lnTo>
                  <a:pt x="0" y="38791"/>
                </a:lnTo>
                <a:lnTo>
                  <a:pt x="74998" y="38504"/>
                </a:lnTo>
                <a:close/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244" name="Google Shape;1244;p87"/>
          <p:cNvSpPr txBox="1"/>
          <p:nvPr/>
        </p:nvSpPr>
        <p:spPr>
          <a:xfrm>
            <a:off x="6838750" y="1884450"/>
            <a:ext cx="25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endParaRPr sz="20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5" name="Google Shape;1245;p87"/>
          <p:cNvSpPr txBox="1"/>
          <p:nvPr/>
        </p:nvSpPr>
        <p:spPr>
          <a:xfrm>
            <a:off x="7951775" y="1772600"/>
            <a:ext cx="25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endParaRPr sz="20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6" name="Google Shape;1246;p87"/>
          <p:cNvSpPr txBox="1"/>
          <p:nvPr/>
        </p:nvSpPr>
        <p:spPr>
          <a:xfrm>
            <a:off x="7605075" y="2611850"/>
            <a:ext cx="25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endParaRPr sz="20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247" name="Google Shape;1247;p87"/>
          <p:cNvCxnSpPr/>
          <p:nvPr/>
        </p:nvCxnSpPr>
        <p:spPr>
          <a:xfrm rot="10800000">
            <a:off x="6012025" y="2052725"/>
            <a:ext cx="6969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48" name="Google Shape;1248;p87"/>
          <p:cNvSpPr txBox="1"/>
          <p:nvPr>
            <p:ph type="body" idx="1"/>
          </p:nvPr>
        </p:nvSpPr>
        <p:spPr>
          <a:xfrm>
            <a:off x="324000" y="3287100"/>
            <a:ext cx="3486000" cy="36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Haddii aad taqaan hal dherer oo gees ah, cabbirku waa go'an, iyo adigoo taqaan laba xagal, dhab ahaantii waxaad taqaan dhammaan saddexda.</a:t>
            </a:r>
            <a:endParaRPr sz="1800"/>
          </a:p>
        </p:txBody>
      </p:sp>
      <p:sp>
        <p:nvSpPr>
          <p:cNvPr id="1249" name="Google Shape;1249;p87"/>
          <p:cNvSpPr/>
          <p:nvPr/>
        </p:nvSpPr>
        <p:spPr>
          <a:xfrm>
            <a:off x="1539100" y="1657625"/>
            <a:ext cx="1874950" cy="969775"/>
          </a:xfrm>
          <a:custGeom>
            <a:rect l="l" t="t" r="r" b="b"/>
            <a:pathLst>
              <a:path w="74998" h="38791" extrusionOk="0">
                <a:moveTo>
                  <a:pt x="19540" y="0"/>
                </a:moveTo>
                <a:lnTo>
                  <a:pt x="0" y="38791"/>
                </a:lnTo>
                <a:lnTo>
                  <a:pt x="74998" y="38504"/>
                </a:lnTo>
                <a:close/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250" name="Google Shape;1250;p87"/>
          <p:cNvSpPr/>
          <p:nvPr/>
        </p:nvSpPr>
        <p:spPr>
          <a:xfrm>
            <a:off x="896400" y="2243300"/>
            <a:ext cx="1044900" cy="1044900"/>
          </a:xfrm>
          <a:prstGeom prst="arc">
            <a:avLst>
              <a:gd name="adj1" fmla="val 18149656"/>
              <a:gd name="adj2" fmla="val 2072177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1" name="Google Shape;1251;p87"/>
          <p:cNvSpPr txBox="1"/>
          <p:nvPr/>
        </p:nvSpPr>
        <p:spPr>
          <a:xfrm>
            <a:off x="1289550" y="25680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2" name="Google Shape;1252;p87"/>
          <p:cNvSpPr txBox="1"/>
          <p:nvPr/>
        </p:nvSpPr>
        <p:spPr>
          <a:xfrm>
            <a:off x="1580950" y="1884450"/>
            <a:ext cx="25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endParaRPr sz="20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3" name="Google Shape;1253;p87"/>
          <p:cNvSpPr txBox="1"/>
          <p:nvPr/>
        </p:nvSpPr>
        <p:spPr>
          <a:xfrm>
            <a:off x="2347275" y="2611850"/>
            <a:ext cx="25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endParaRPr sz="20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4" name="Google Shape;1254;p87"/>
          <p:cNvSpPr/>
          <p:nvPr/>
        </p:nvSpPr>
        <p:spPr>
          <a:xfrm>
            <a:off x="814298" y="2174284"/>
            <a:ext cx="1197300" cy="1197300"/>
          </a:xfrm>
          <a:prstGeom prst="arc">
            <a:avLst>
              <a:gd name="adj1" fmla="val 18149656"/>
              <a:gd name="adj2" fmla="val 2072177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55" name="Google Shape;1255;p87"/>
          <p:cNvCxnSpPr/>
          <p:nvPr/>
        </p:nvCxnSpPr>
        <p:spPr>
          <a:xfrm>
            <a:off x="3216300" y="2052725"/>
            <a:ext cx="6969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56" name="Google Shape;1256;p87"/>
          <p:cNvSpPr/>
          <p:nvPr/>
        </p:nvSpPr>
        <p:spPr>
          <a:xfrm>
            <a:off x="4282300" y="3410225"/>
            <a:ext cx="1874950" cy="969775"/>
          </a:xfrm>
          <a:custGeom>
            <a:rect l="l" t="t" r="r" b="b"/>
            <a:pathLst>
              <a:path w="74998" h="38791" extrusionOk="0">
                <a:moveTo>
                  <a:pt x="19540" y="0"/>
                </a:moveTo>
                <a:lnTo>
                  <a:pt x="0" y="38791"/>
                </a:lnTo>
                <a:lnTo>
                  <a:pt x="74998" y="38504"/>
                </a:lnTo>
                <a:close/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257" name="Google Shape;1257;p87"/>
          <p:cNvSpPr/>
          <p:nvPr/>
        </p:nvSpPr>
        <p:spPr>
          <a:xfrm>
            <a:off x="3639600" y="3995900"/>
            <a:ext cx="1044900" cy="1044900"/>
          </a:xfrm>
          <a:prstGeom prst="arc">
            <a:avLst>
              <a:gd name="adj1" fmla="val 18149656"/>
              <a:gd name="adj2" fmla="val 2072177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8" name="Google Shape;1258;p87"/>
          <p:cNvSpPr/>
          <p:nvPr/>
        </p:nvSpPr>
        <p:spPr>
          <a:xfrm>
            <a:off x="5695786" y="3926391"/>
            <a:ext cx="874500" cy="874500"/>
          </a:xfrm>
          <a:prstGeom prst="arc">
            <a:avLst>
              <a:gd name="adj1" fmla="val 10800098"/>
              <a:gd name="adj2" fmla="val 12883537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9" name="Google Shape;1259;p87"/>
          <p:cNvSpPr txBox="1"/>
          <p:nvPr/>
        </p:nvSpPr>
        <p:spPr>
          <a:xfrm>
            <a:off x="5090475" y="4364450"/>
            <a:ext cx="25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endParaRPr sz="20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0" name="Google Shape;1260;p87"/>
          <p:cNvSpPr/>
          <p:nvPr/>
        </p:nvSpPr>
        <p:spPr>
          <a:xfrm>
            <a:off x="3557498" y="3926884"/>
            <a:ext cx="1197300" cy="1197300"/>
          </a:xfrm>
          <a:prstGeom prst="arc">
            <a:avLst>
              <a:gd name="adj1" fmla="val 18149656"/>
              <a:gd name="adj2" fmla="val 2072177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1" name="Google Shape;1261;p87"/>
          <p:cNvSpPr/>
          <p:nvPr/>
        </p:nvSpPr>
        <p:spPr>
          <a:xfrm>
            <a:off x="5632576" y="3874228"/>
            <a:ext cx="969900" cy="969900"/>
          </a:xfrm>
          <a:prstGeom prst="arc">
            <a:avLst>
              <a:gd name="adj1" fmla="val 10800098"/>
              <a:gd name="adj2" fmla="val 12883537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2" name="Google Shape;1262;p87"/>
          <p:cNvSpPr/>
          <p:nvPr/>
        </p:nvSpPr>
        <p:spPr>
          <a:xfrm>
            <a:off x="5568268" y="3821465"/>
            <a:ext cx="1070100" cy="1070100"/>
          </a:xfrm>
          <a:prstGeom prst="arc">
            <a:avLst>
              <a:gd name="adj1" fmla="val 10800098"/>
              <a:gd name="adj2" fmla="val 12883537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3" name="Google Shape;1263;p87"/>
          <p:cNvSpPr/>
          <p:nvPr/>
        </p:nvSpPr>
        <p:spPr>
          <a:xfrm>
            <a:off x="6568300" y="3403063"/>
            <a:ext cx="1874950" cy="969775"/>
          </a:xfrm>
          <a:custGeom>
            <a:rect l="l" t="t" r="r" b="b"/>
            <a:pathLst>
              <a:path w="74998" h="38791" extrusionOk="0">
                <a:moveTo>
                  <a:pt x="19540" y="0"/>
                </a:moveTo>
                <a:lnTo>
                  <a:pt x="0" y="38791"/>
                </a:lnTo>
                <a:lnTo>
                  <a:pt x="74998" y="38504"/>
                </a:lnTo>
                <a:close/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264" name="Google Shape;1264;p87"/>
          <p:cNvSpPr/>
          <p:nvPr/>
        </p:nvSpPr>
        <p:spPr>
          <a:xfrm>
            <a:off x="6746625" y="3142738"/>
            <a:ext cx="569100" cy="569100"/>
          </a:xfrm>
          <a:prstGeom prst="arc">
            <a:avLst>
              <a:gd name="adj1" fmla="val 1820737"/>
              <a:gd name="adj2" fmla="val 6889323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5" name="Google Shape;1265;p87"/>
          <p:cNvSpPr/>
          <p:nvPr/>
        </p:nvSpPr>
        <p:spPr>
          <a:xfrm>
            <a:off x="5925600" y="3988738"/>
            <a:ext cx="1044900" cy="1044900"/>
          </a:xfrm>
          <a:prstGeom prst="arc">
            <a:avLst>
              <a:gd name="adj1" fmla="val 18149656"/>
              <a:gd name="adj2" fmla="val 2072177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6" name="Google Shape;1266;p87"/>
          <p:cNvSpPr txBox="1"/>
          <p:nvPr/>
        </p:nvSpPr>
        <p:spPr>
          <a:xfrm>
            <a:off x="7376475" y="4357288"/>
            <a:ext cx="25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i="1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endParaRPr sz="2000" i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7" name="Google Shape;1267;p87"/>
          <p:cNvSpPr/>
          <p:nvPr/>
        </p:nvSpPr>
        <p:spPr>
          <a:xfrm>
            <a:off x="5843498" y="3919722"/>
            <a:ext cx="1197300" cy="1197300"/>
          </a:xfrm>
          <a:prstGeom prst="arc">
            <a:avLst>
              <a:gd name="adj1" fmla="val 18149656"/>
              <a:gd name="adj2" fmla="val 2072177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68" name="Google Shape;1268;p87"/>
          <p:cNvCxnSpPr/>
          <p:nvPr/>
        </p:nvCxnSpPr>
        <p:spPr>
          <a:xfrm rot="10800000">
            <a:off x="5471400" y="2907550"/>
            <a:ext cx="637500" cy="6303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69" name="Google Shape;1269;p87"/>
          <p:cNvSpPr txBox="1"/>
          <p:nvPr>
            <p:ph type="body" idx="1"/>
          </p:nvPr>
        </p:nvSpPr>
        <p:spPr>
          <a:xfrm>
            <a:off x="6127500" y="3780000"/>
            <a:ext cx="258600" cy="363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ama</a:t>
            </a:r>
            <a:endParaRPr sz="1800"/>
          </a:p>
        </p:txBody>
      </p:sp>
      <p:sp>
        <p:nvSpPr>
          <p:cNvPr id="1270" name="Google Shape;1270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Cadeynta isku midnimada (congruence) iyadoo la adeegsanayo ASA/AAS</a:t>
            </a:r>
            <a:endParaRPr/>
          </a:p>
        </p:txBody>
      </p:sp>
    </p:spTree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4" name="Shape 1274"/>
        <p:cNvGrpSpPr/>
        <p:nvPr/>
      </p:nvGrpSpPr>
      <p:grpSpPr>
        <a:xfrm>
          <a:off x="0" y="0"/>
          <a:ext cx="0" cy="0"/>
        </a:xfrm>
      </p:grpSpPr>
      <p:sp>
        <p:nvSpPr>
          <p:cNvPr id="1275" name="Google Shape;1275;p88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Ogaanshaha dhammaan saddexda gees ayaa ku filan in lagu caddeeyo in laba saddexagal ay isku mid yihiin (congruent).</a:t>
            </a:r>
            <a:endParaRPr sz="1800"/>
          </a:p>
        </p:txBody>
      </p:sp>
      <p:sp>
        <p:nvSpPr>
          <p:cNvPr id="1276" name="Google Shape;1276;p88"/>
          <p:cNvSpPr txBox="1"/>
          <p:nvPr>
            <p:ph type="subTitle" idx="1"/>
          </p:nvPr>
        </p:nvSpPr>
        <p:spPr>
          <a:xfrm>
            <a:off x="324000" y="1080000"/>
            <a:ext cx="84960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Si aad u caddeyso in laba saddexagal ay isku mid yihiin (congruent), waa inaad taqaan ugu yaraan hal xagal oo u dhigma.</a:t>
            </a:r>
            <a:endParaRPr sz="1900"/>
          </a:p>
        </p:txBody>
      </p:sp>
      <p:sp>
        <p:nvSpPr>
          <p:cNvPr id="1277" name="Google Shape;1277;p88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Ogaanshaha hal xagal mar walba kumau oggolaanayo inaad xisaabiso labada kale.</a:t>
            </a:r>
            <a:endParaRPr sz="1800"/>
          </a:p>
        </p:txBody>
      </p:sp>
      <p:pic>
        <p:nvPicPr>
          <p:cNvPr id="1278" name="Google Shape;1278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6808" y="17409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9" name="Google Shape;1279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1208" y="3507825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0" name="Google Shape;1280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Cadeynta isku midnimada (congruence) iyadoo la adeegsanayo ASA/AAS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84" name="Shape 1284"/>
        <p:cNvGrpSpPr/>
        <p:nvPr/>
      </p:nvGrpSpPr>
      <p:grpSpPr>
        <a:xfrm>
          <a:off x="0" y="0"/>
          <a:ext cx="0" cy="0"/>
        </a:xfrm>
      </p:grpSpPr>
      <p:sp>
        <p:nvSpPr>
          <p:cNvPr id="1285" name="Google Shape;1285;p89"/>
          <p:cNvSpPr txBox="1"/>
          <p:nvPr>
            <p:ph type="body" idx="1"/>
          </p:nvPr>
        </p:nvSpPr>
        <p:spPr>
          <a:xfrm>
            <a:off x="324000" y="759300"/>
            <a:ext cx="8237700" cy="83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Haddii aan ognahay hal dherer oo gees ah iyo laba xagal oo gudaha ah, markaas waxaan caddeyn karnaa in laba saddexagal ay isku mid yihiin (congruent).</a:t>
            </a:r>
            <a:endParaRPr sz="1800"/>
          </a:p>
        </p:txBody>
      </p:sp>
      <p:sp>
        <p:nvSpPr>
          <p:cNvPr id="1286" name="Google Shape;1286;p89"/>
          <p:cNvSpPr txBox="1"/>
          <p:nvPr>
            <p:ph type="body" idx="1"/>
          </p:nvPr>
        </p:nvSpPr>
        <p:spPr>
          <a:xfrm>
            <a:off x="324000" y="1597500"/>
            <a:ext cx="8237700" cy="34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Caddee in saddexagalka ABC uu isku mid yahay (congruent) saddexagalka DEF iyadoo la adeegsanayo ASA/AAS.</a:t>
            </a:r>
            <a:endParaRPr sz="1800"/>
          </a:p>
        </p:txBody>
      </p:sp>
      <p:sp>
        <p:nvSpPr>
          <p:cNvPr id="1287" name="Google Shape;1287;p89"/>
          <p:cNvSpPr/>
          <p:nvPr/>
        </p:nvSpPr>
        <p:spPr>
          <a:xfrm>
            <a:off x="837925" y="2354175"/>
            <a:ext cx="2986400" cy="1002625"/>
          </a:xfrm>
          <a:custGeom>
            <a:rect l="l" t="t" r="r" b="b"/>
            <a:pathLst>
              <a:path w="119455" h="40105" extrusionOk="0">
                <a:moveTo>
                  <a:pt x="0" y="0"/>
                </a:moveTo>
                <a:lnTo>
                  <a:pt x="21485" y="40105"/>
                </a:lnTo>
                <a:lnTo>
                  <a:pt x="119456" y="30652"/>
                </a:lnTo>
                <a:close/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288" name="Google Shape;1288;p89"/>
          <p:cNvSpPr/>
          <p:nvPr/>
        </p:nvSpPr>
        <p:spPr>
          <a:xfrm rot="-9758697" flipH="1">
            <a:off x="5043951" y="2471995"/>
            <a:ext cx="2986479" cy="1002652"/>
          </a:xfrm>
          <a:custGeom>
            <a:rect l="l" t="t" r="r" b="b"/>
            <a:pathLst>
              <a:path w="119455" h="40105" extrusionOk="0">
                <a:moveTo>
                  <a:pt x="0" y="0"/>
                </a:moveTo>
                <a:lnTo>
                  <a:pt x="21485" y="40105"/>
                </a:lnTo>
                <a:lnTo>
                  <a:pt x="119456" y="30652"/>
                </a:lnTo>
                <a:close/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289" name="Google Shape;1289;p89"/>
          <p:cNvSpPr txBox="1"/>
          <p:nvPr/>
        </p:nvSpPr>
        <p:spPr>
          <a:xfrm>
            <a:off x="630675" y="214215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0" name="Google Shape;1290;p89"/>
          <p:cNvSpPr txBox="1"/>
          <p:nvPr/>
        </p:nvSpPr>
        <p:spPr>
          <a:xfrm>
            <a:off x="3876900" y="2989225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1" name="Google Shape;1291;p89"/>
          <p:cNvSpPr txBox="1"/>
          <p:nvPr/>
        </p:nvSpPr>
        <p:spPr>
          <a:xfrm>
            <a:off x="1114500" y="33135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2" name="Google Shape;1292;p89"/>
          <p:cNvSpPr txBox="1"/>
          <p:nvPr/>
        </p:nvSpPr>
        <p:spPr>
          <a:xfrm>
            <a:off x="4694700" y="290015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3" name="Google Shape;1293;p89"/>
          <p:cNvSpPr txBox="1"/>
          <p:nvPr/>
        </p:nvSpPr>
        <p:spPr>
          <a:xfrm>
            <a:off x="8121100" y="30876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4" name="Google Shape;1294;p89"/>
          <p:cNvSpPr txBox="1"/>
          <p:nvPr/>
        </p:nvSpPr>
        <p:spPr>
          <a:xfrm>
            <a:off x="5643825" y="1940975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5" name="Google Shape;1295;p89"/>
          <p:cNvSpPr/>
          <p:nvPr/>
        </p:nvSpPr>
        <p:spPr>
          <a:xfrm>
            <a:off x="1088229" y="3071009"/>
            <a:ext cx="573000" cy="573000"/>
          </a:xfrm>
          <a:prstGeom prst="pie">
            <a:avLst>
              <a:gd name="adj1" fmla="val 14548768"/>
              <a:gd name="adj2" fmla="val 21239060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6" name="Google Shape;1296;p89"/>
          <p:cNvSpPr/>
          <p:nvPr/>
        </p:nvSpPr>
        <p:spPr>
          <a:xfrm>
            <a:off x="3411298" y="2713468"/>
            <a:ext cx="814800" cy="814800"/>
          </a:xfrm>
          <a:prstGeom prst="pie">
            <a:avLst>
              <a:gd name="adj1" fmla="val 10459115"/>
              <a:gd name="adj2" fmla="val 11672114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7" name="Google Shape;1297;p89"/>
          <p:cNvSpPr/>
          <p:nvPr/>
        </p:nvSpPr>
        <p:spPr>
          <a:xfrm rot="517166">
            <a:off x="7616562" y="2753903"/>
            <a:ext cx="814702" cy="814702"/>
          </a:xfrm>
          <a:prstGeom prst="pie">
            <a:avLst>
              <a:gd name="adj1" fmla="val 10459115"/>
              <a:gd name="adj2" fmla="val 11672114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8" name="Google Shape;1298;p89"/>
          <p:cNvSpPr/>
          <p:nvPr/>
        </p:nvSpPr>
        <p:spPr>
          <a:xfrm rot="516372">
            <a:off x="5446358" y="1883130"/>
            <a:ext cx="653559" cy="653559"/>
          </a:xfrm>
          <a:prstGeom prst="pie">
            <a:avLst>
              <a:gd name="adj1" fmla="val 866141"/>
              <a:gd name="adj2" fmla="val 7624213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9" name="Google Shape;1299;p89"/>
          <p:cNvSpPr txBox="1"/>
          <p:nvPr/>
        </p:nvSpPr>
        <p:spPr>
          <a:xfrm>
            <a:off x="2769825" y="2898675"/>
            <a:ext cx="374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17°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0" name="Google Shape;1300;p89"/>
          <p:cNvSpPr txBox="1"/>
          <p:nvPr/>
        </p:nvSpPr>
        <p:spPr>
          <a:xfrm>
            <a:off x="7089413" y="2858194"/>
            <a:ext cx="374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17°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1" name="Google Shape;1301;p89"/>
          <p:cNvSpPr txBox="1"/>
          <p:nvPr/>
        </p:nvSpPr>
        <p:spPr>
          <a:xfrm>
            <a:off x="5825538" y="2511894"/>
            <a:ext cx="374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99°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2" name="Google Shape;1302;p89"/>
          <p:cNvSpPr txBox="1"/>
          <p:nvPr/>
        </p:nvSpPr>
        <p:spPr>
          <a:xfrm>
            <a:off x="1564538" y="2928594"/>
            <a:ext cx="374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99°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03" name="Google Shape;1303;p89"/>
          <p:cNvCxnSpPr/>
          <p:nvPr/>
        </p:nvCxnSpPr>
        <p:spPr>
          <a:xfrm rot="10800000" flipH="1">
            <a:off x="1409400" y="3221000"/>
            <a:ext cx="2431200" cy="2730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304" name="Google Shape;1304;p89"/>
          <p:cNvCxnSpPr/>
          <p:nvPr/>
        </p:nvCxnSpPr>
        <p:spPr>
          <a:xfrm>
            <a:off x="5848225" y="2118950"/>
            <a:ext cx="2251500" cy="9459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305" name="Google Shape;1305;p89"/>
          <p:cNvSpPr txBox="1"/>
          <p:nvPr/>
        </p:nvSpPr>
        <p:spPr>
          <a:xfrm>
            <a:off x="6863847" y="2280750"/>
            <a:ext cx="1035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9.2 cm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6" name="Google Shape;1306;p89"/>
          <p:cNvSpPr txBox="1"/>
          <p:nvPr/>
        </p:nvSpPr>
        <p:spPr>
          <a:xfrm>
            <a:off x="2207122" y="3364800"/>
            <a:ext cx="1035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9.2 cm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7" name="Google Shape;1307;p89"/>
          <p:cNvSpPr txBox="1"/>
          <p:nvPr>
            <p:ph type="body" idx="1"/>
          </p:nvPr>
        </p:nvSpPr>
        <p:spPr>
          <a:xfrm>
            <a:off x="324000" y="3897250"/>
            <a:ext cx="8237700" cy="34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BC = EF = 9.2 cm, ∠ABC = ∠DFE = 99° iyo ∠ACB = ∠DEF = 17°, marka saddex-xagal (triangle) ABC wuxuu la siman yahay (congruent) saddex-xagal (triangle) DEF iyadoo la adeegsanayo ASA.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08" name="Google Shape;1308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Cadaynta isku-simenaanta (congruence) iyadoo la adeegsanayo ASA/AAS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12" name="Shape 1312"/>
        <p:cNvGrpSpPr/>
        <p:nvPr/>
      </p:nvGrpSpPr>
      <p:grpSpPr>
        <a:xfrm>
          <a:off x="0" y="0"/>
          <a:ext cx="0" cy="0"/>
        </a:xfrm>
      </p:grpSpPr>
      <p:sp>
        <p:nvSpPr>
          <p:cNvPr id="1313" name="Google Shape;1313;p90"/>
          <p:cNvSpPr/>
          <p:nvPr/>
        </p:nvSpPr>
        <p:spPr>
          <a:xfrm rot="9994605" flipH="1">
            <a:off x="5004129" y="2174262"/>
            <a:ext cx="2139367" cy="1138621"/>
          </a:xfrm>
          <a:custGeom>
            <a:rect l="l" t="t" r="r" b="b"/>
            <a:pathLst>
              <a:path w="119455" h="40105" extrusionOk="0">
                <a:moveTo>
                  <a:pt x="0" y="0"/>
                </a:moveTo>
                <a:lnTo>
                  <a:pt x="21485" y="40105"/>
                </a:lnTo>
                <a:lnTo>
                  <a:pt x="119456" y="30652"/>
                </a:lnTo>
                <a:close/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314" name="Google Shape;1314;p90"/>
          <p:cNvSpPr txBox="1"/>
          <p:nvPr>
            <p:ph type="body" idx="1"/>
          </p:nvPr>
        </p:nvSpPr>
        <p:spPr>
          <a:xfrm>
            <a:off x="324000" y="759300"/>
            <a:ext cx="8237700" cy="83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Haddii aan ognahay hal dhinac (side length) iyo laba xagal gudaha (interior angles), markaas waxaan caddayn karnaa in labada saddex-xagal (triangles) ay isku siman yihiin (congruent).</a:t>
            </a:r>
            <a:endParaRPr sz="1800"/>
          </a:p>
        </p:txBody>
      </p:sp>
      <p:sp>
        <p:nvSpPr>
          <p:cNvPr id="1315" name="Google Shape;1315;p90"/>
          <p:cNvSpPr txBox="1"/>
          <p:nvPr>
            <p:ph type="body" idx="1"/>
          </p:nvPr>
        </p:nvSpPr>
        <p:spPr>
          <a:xfrm>
            <a:off x="324000" y="1597500"/>
            <a:ext cx="8237700" cy="34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Cadday saddex-xagal (triangle) QPR inuu la siman yahay (congruent) saddex-xagal (triangle) TUV iyadoo la adeegsanayo ASA/AAS.</a:t>
            </a:r>
            <a:endParaRPr sz="1800"/>
          </a:p>
        </p:txBody>
      </p:sp>
      <p:sp>
        <p:nvSpPr>
          <p:cNvPr id="1316" name="Google Shape;1316;p90"/>
          <p:cNvSpPr/>
          <p:nvPr/>
        </p:nvSpPr>
        <p:spPr>
          <a:xfrm rot="9453329">
            <a:off x="838049" y="2218213"/>
            <a:ext cx="2139352" cy="1138579"/>
          </a:xfrm>
          <a:custGeom>
            <a:rect l="l" t="t" r="r" b="b"/>
            <a:pathLst>
              <a:path w="119455" h="40105" extrusionOk="0">
                <a:moveTo>
                  <a:pt x="0" y="0"/>
                </a:moveTo>
                <a:lnTo>
                  <a:pt x="21485" y="40105"/>
                </a:lnTo>
                <a:lnTo>
                  <a:pt x="119456" y="30652"/>
                </a:lnTo>
                <a:close/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317" name="Google Shape;1317;p90"/>
          <p:cNvSpPr txBox="1"/>
          <p:nvPr/>
        </p:nvSpPr>
        <p:spPr>
          <a:xfrm>
            <a:off x="2429900" y="180995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8" name="Google Shape;1318;p90"/>
          <p:cNvSpPr txBox="1"/>
          <p:nvPr/>
        </p:nvSpPr>
        <p:spPr>
          <a:xfrm>
            <a:off x="3168125" y="2780375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9" name="Google Shape;1319;p90"/>
          <p:cNvSpPr txBox="1"/>
          <p:nvPr/>
        </p:nvSpPr>
        <p:spPr>
          <a:xfrm>
            <a:off x="540200" y="2780375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0" name="Google Shape;1320;p90"/>
          <p:cNvSpPr txBox="1"/>
          <p:nvPr/>
        </p:nvSpPr>
        <p:spPr>
          <a:xfrm>
            <a:off x="5049300" y="2116775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1" name="Google Shape;1321;p90"/>
          <p:cNvSpPr txBox="1"/>
          <p:nvPr/>
        </p:nvSpPr>
        <p:spPr>
          <a:xfrm>
            <a:off x="7089425" y="19371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2" name="Google Shape;1322;p90"/>
          <p:cNvSpPr txBox="1"/>
          <p:nvPr/>
        </p:nvSpPr>
        <p:spPr>
          <a:xfrm>
            <a:off x="4934875" y="35028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3" name="Google Shape;1323;p90"/>
          <p:cNvSpPr/>
          <p:nvPr/>
        </p:nvSpPr>
        <p:spPr>
          <a:xfrm>
            <a:off x="521893" y="2629682"/>
            <a:ext cx="573000" cy="573000"/>
          </a:xfrm>
          <a:prstGeom prst="pie">
            <a:avLst>
              <a:gd name="adj1" fmla="val 19717340"/>
              <a:gd name="adj2" fmla="val 33925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4" name="Google Shape;1324;p90"/>
          <p:cNvSpPr/>
          <p:nvPr/>
        </p:nvSpPr>
        <p:spPr>
          <a:xfrm>
            <a:off x="2016149" y="1693603"/>
            <a:ext cx="613500" cy="613500"/>
          </a:xfrm>
          <a:prstGeom prst="pie">
            <a:avLst>
              <a:gd name="adj1" fmla="val 2931796"/>
              <a:gd name="adj2" fmla="val 8908586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5" name="Google Shape;1325;p90"/>
          <p:cNvSpPr txBox="1"/>
          <p:nvPr/>
        </p:nvSpPr>
        <p:spPr>
          <a:xfrm>
            <a:off x="1223425" y="2648900"/>
            <a:ext cx="429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38°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6" name="Google Shape;1326;p90"/>
          <p:cNvSpPr txBox="1"/>
          <p:nvPr/>
        </p:nvSpPr>
        <p:spPr>
          <a:xfrm>
            <a:off x="5230081" y="2962800"/>
            <a:ext cx="57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45°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7" name="Google Shape;1327;p90"/>
          <p:cNvSpPr txBox="1"/>
          <p:nvPr/>
        </p:nvSpPr>
        <p:spPr>
          <a:xfrm>
            <a:off x="5587338" y="2503169"/>
            <a:ext cx="374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97°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8" name="Google Shape;1328;p90"/>
          <p:cNvSpPr txBox="1"/>
          <p:nvPr/>
        </p:nvSpPr>
        <p:spPr>
          <a:xfrm>
            <a:off x="2135838" y="2307094"/>
            <a:ext cx="374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97°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29" name="Google Shape;1329;p90"/>
          <p:cNvCxnSpPr/>
          <p:nvPr/>
        </p:nvCxnSpPr>
        <p:spPr>
          <a:xfrm rot="10800000" flipH="1">
            <a:off x="787475" y="3017700"/>
            <a:ext cx="2336100" cy="138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330" name="Google Shape;1330;p90"/>
          <p:cNvSpPr txBox="1"/>
          <p:nvPr/>
        </p:nvSpPr>
        <p:spPr>
          <a:xfrm>
            <a:off x="6096172" y="3101400"/>
            <a:ext cx="1035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7.1 cm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1" name="Google Shape;1331;p90"/>
          <p:cNvSpPr txBox="1"/>
          <p:nvPr/>
        </p:nvSpPr>
        <p:spPr>
          <a:xfrm>
            <a:off x="1627197" y="3022650"/>
            <a:ext cx="1035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7.1 cm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2" name="Google Shape;1332;p90"/>
          <p:cNvSpPr txBox="1"/>
          <p:nvPr>
            <p:ph type="body" idx="1"/>
          </p:nvPr>
        </p:nvSpPr>
        <p:spPr>
          <a:xfrm>
            <a:off x="324000" y="3821050"/>
            <a:ext cx="8237700" cy="34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∠TVU = 180 - (97 + 45) = 180 - 142 = 38°,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33" name="Google Shape;1333;p90"/>
          <p:cNvSpPr/>
          <p:nvPr/>
        </p:nvSpPr>
        <p:spPr>
          <a:xfrm rot="-127826">
            <a:off x="4969299" y="2042469"/>
            <a:ext cx="613324" cy="613324"/>
          </a:xfrm>
          <a:prstGeom prst="pie">
            <a:avLst>
              <a:gd name="adj1" fmla="val 21450071"/>
              <a:gd name="adj2" fmla="val 5826182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4" name="Google Shape;1334;p90"/>
          <p:cNvSpPr/>
          <p:nvPr/>
        </p:nvSpPr>
        <p:spPr>
          <a:xfrm rot="-127826">
            <a:off x="4860116" y="3239911"/>
            <a:ext cx="613324" cy="613324"/>
          </a:xfrm>
          <a:prstGeom prst="pie">
            <a:avLst>
              <a:gd name="adj1" fmla="val 16632622"/>
              <a:gd name="adj2" fmla="val 19594124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35" name="Google Shape;1335;p90"/>
          <p:cNvCxnSpPr/>
          <p:nvPr/>
        </p:nvCxnSpPr>
        <p:spPr>
          <a:xfrm rot="10800000" flipH="1">
            <a:off x="5230075" y="2306400"/>
            <a:ext cx="1902000" cy="13419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336" name="Google Shape;1336;p90"/>
          <p:cNvSpPr txBox="1"/>
          <p:nvPr>
            <p:ph type="body" idx="1"/>
          </p:nvPr>
        </p:nvSpPr>
        <p:spPr>
          <a:xfrm>
            <a:off x="324000" y="4141594"/>
            <a:ext cx="8237700" cy="69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PR = UV = 7.1 cm, ∠PQR = ∠UTV = 97° iyo ∠QPR = ∠TVU = 38°, saddex-xagal (triangle) QPR wuxuu la siman yahay (congruent) saddex-xagal (triangle) TUV iyadoo la adeegsanayo AAS.</a:t>
            </a:r>
            <a:br>
              <a:rPr lang="en-GB" sz="2000">
                <a:latin typeface="Kalam"/>
                <a:ea typeface="Kalam"/>
                <a:cs typeface="Kalam"/>
                <a:sym typeface="Kalam"/>
              </a:rPr>
            </a:b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37" name="Google Shape;1337;p90"/>
          <p:cNvSpPr/>
          <p:nvPr/>
        </p:nvSpPr>
        <p:spPr>
          <a:xfrm rot="10477419">
            <a:off x="6749115" y="1917447"/>
            <a:ext cx="573121" cy="573121"/>
          </a:xfrm>
          <a:prstGeom prst="pie">
            <a:avLst>
              <a:gd name="adj1" fmla="val 19717340"/>
              <a:gd name="adj2" fmla="val 33925"/>
            </a:avLst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8" name="Google Shape;1338;p90"/>
          <p:cNvSpPr txBox="1"/>
          <p:nvPr/>
        </p:nvSpPr>
        <p:spPr>
          <a:xfrm>
            <a:off x="6293925" y="2240100"/>
            <a:ext cx="429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38°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39" name="Google Shape;1339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Cadaynta isku-simenaanta (congruence) iyadoo la adeegsanayo ASA/AAS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43" name="Shape 1343"/>
        <p:cNvGrpSpPr/>
        <p:nvPr/>
      </p:nvGrpSpPr>
      <p:grpSpPr>
        <a:xfrm>
          <a:off x="0" y="0"/>
          <a:ext cx="0" cy="0"/>
        </a:xfrm>
      </p:grpSpPr>
      <p:sp>
        <p:nvSpPr>
          <p:cNvPr id="1344" name="Google Shape;1344;p91"/>
          <p:cNvSpPr txBox="1"/>
          <p:nvPr>
            <p:ph type="body" idx="1"/>
          </p:nvPr>
        </p:nvSpPr>
        <p:spPr>
          <a:xfrm>
            <a:off x="324000" y="759300"/>
            <a:ext cx="82377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Saddex-xagal (triangle) IJK iyo saddex-xagal (triangle) TUV waxay isku siman yihiin (congruent) iyadoo la adeegsanayo AAS.</a:t>
            </a:r>
            <a:endParaRPr sz="1800"/>
          </a:p>
        </p:txBody>
      </p:sp>
      <p:sp>
        <p:nvSpPr>
          <p:cNvPr id="1345" name="Google Shape;1345;p91"/>
          <p:cNvSpPr txBox="1"/>
          <p:nvPr>
            <p:ph type="body" idx="1"/>
          </p:nvPr>
        </p:nvSpPr>
        <p:spPr>
          <a:xfrm>
            <a:off x="324000" y="3240000"/>
            <a:ext cx="82377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Cidhifkee (edge) ayaa u dhigma (corresponds) IK?</a:t>
            </a:r>
            <a:endParaRPr sz="1800"/>
          </a:p>
        </p:txBody>
      </p:sp>
      <p:sp>
        <p:nvSpPr>
          <p:cNvPr id="1346" name="Google Shape;1346;p91"/>
          <p:cNvSpPr txBox="1"/>
          <p:nvPr>
            <p:ph type="body" idx="1"/>
          </p:nvPr>
        </p:nvSpPr>
        <p:spPr>
          <a:xfrm>
            <a:off x="3670850" y="3632150"/>
            <a:ext cx="3246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UV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47" name="Google Shape;1347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Cadaynta isku-simenaanta (congruence) iyadoo la adeegsanayo ASA/AAS</a:t>
            </a:r>
            <a:endParaRPr/>
          </a:p>
        </p:txBody>
      </p:sp>
      <p:pic>
        <p:nvPicPr>
          <p:cNvPr id="1348" name="Google Shape;1348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2450" y="1232400"/>
            <a:ext cx="3266112" cy="185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9" name="Google Shape;1349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6325" y="1307163"/>
            <a:ext cx="3479126" cy="1611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53" name="Shape 1353"/>
        <p:cNvGrpSpPr/>
        <p:nvPr/>
      </p:nvGrpSpPr>
      <p:grpSpPr>
        <a:xfrm>
          <a:off x="0" y="0"/>
          <a:ext cx="0" cy="0"/>
        </a:xfrm>
      </p:grpSpPr>
      <p:sp>
        <p:nvSpPr>
          <p:cNvPr id="1354" name="Google Shape;1354;p92"/>
          <p:cNvSpPr txBox="1"/>
          <p:nvPr/>
        </p:nvSpPr>
        <p:spPr>
          <a:xfrm>
            <a:off x="1335550" y="6861063"/>
            <a:ext cx="21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55" name="Google Shape;1355;p92"/>
          <p:cNvGrpSpPr/>
          <p:nvPr/>
        </p:nvGrpSpPr>
        <p:grpSpPr>
          <a:xfrm>
            <a:off x="783925" y="2297050"/>
            <a:ext cx="2496825" cy="2190275"/>
            <a:chOff x="1164925" y="2297050"/>
            <a:chExt cx="2496825" cy="2190275"/>
          </a:xfrm>
        </p:grpSpPr>
        <p:pic>
          <p:nvPicPr>
            <p:cNvPr id="1356" name="Google Shape;1356;p9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164925" y="2297050"/>
              <a:ext cx="2496825" cy="2190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7" name="Google Shape;1357;p9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939719" y="3459655"/>
              <a:ext cx="122875" cy="80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8" name="Google Shape;1358;p9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809439" y="3459655"/>
              <a:ext cx="122875" cy="80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59" name="Google Shape;1359;p92"/>
          <p:cNvSpPr txBox="1"/>
          <p:nvPr>
            <p:ph type="body" idx="1"/>
          </p:nvPr>
        </p:nvSpPr>
        <p:spPr>
          <a:xfrm>
            <a:off x="324000" y="759300"/>
            <a:ext cx="8237700" cy="83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Qaabab badan (shapes) waxay leeyihiin sifooyin (properties) aan u isticmaali karno si aan u caddayno saddex-xagallo (triangles) isku siman (congruent) oo ku dhex jira.</a:t>
            </a:r>
            <a:endParaRPr sz="1800"/>
          </a:p>
        </p:txBody>
      </p:sp>
      <p:sp>
        <p:nvSpPr>
          <p:cNvPr id="1360" name="Google Shape;1360;p92"/>
          <p:cNvSpPr txBox="1"/>
          <p:nvPr>
            <p:ph type="body" idx="1"/>
          </p:nvPr>
        </p:nvSpPr>
        <p:spPr>
          <a:xfrm>
            <a:off x="3738650" y="2228550"/>
            <a:ext cx="5081400" cy="34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∠ABC = ∠DEF (= 120°) sababtoo ah waa xaglo gudaha (interior angles) oo lix-geesle joogto ah (regular hexagon).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61" name="Google Shape;1361;p92"/>
          <p:cNvSpPr txBox="1"/>
          <p:nvPr>
            <p:ph type="body" idx="1"/>
          </p:nvPr>
        </p:nvSpPr>
        <p:spPr>
          <a:xfrm>
            <a:off x="324000" y="1532600"/>
            <a:ext cx="8237700" cy="34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Halkan waxaa ah lix-geesle joogto ah (regular hexagon) ABCDEF, oo leh saddex geesood (diagonals) oo la sawiray. Saddex-xagallo (triangles) tee ayaa isku siman (congruent) midba midka kale?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362" name="Google Shape;1362;p92"/>
          <p:cNvSpPr txBox="1"/>
          <p:nvPr/>
        </p:nvSpPr>
        <p:spPr>
          <a:xfrm>
            <a:off x="1364025" y="2086100"/>
            <a:ext cx="21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3" name="Google Shape;1363;p92"/>
          <p:cNvSpPr txBox="1"/>
          <p:nvPr/>
        </p:nvSpPr>
        <p:spPr>
          <a:xfrm>
            <a:off x="722675" y="3216538"/>
            <a:ext cx="21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4" name="Google Shape;1364;p92"/>
          <p:cNvSpPr txBox="1"/>
          <p:nvPr/>
        </p:nvSpPr>
        <p:spPr>
          <a:xfrm>
            <a:off x="1335550" y="4346463"/>
            <a:ext cx="21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5" name="Google Shape;1365;p92"/>
          <p:cNvSpPr txBox="1"/>
          <p:nvPr/>
        </p:nvSpPr>
        <p:spPr>
          <a:xfrm>
            <a:off x="2543225" y="4346463"/>
            <a:ext cx="21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6" name="Google Shape;1366;p92"/>
          <p:cNvSpPr txBox="1"/>
          <p:nvPr/>
        </p:nvSpPr>
        <p:spPr>
          <a:xfrm>
            <a:off x="3237475" y="3253575"/>
            <a:ext cx="21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7" name="Google Shape;1367;p92"/>
          <p:cNvSpPr txBox="1"/>
          <p:nvPr/>
        </p:nvSpPr>
        <p:spPr>
          <a:xfrm>
            <a:off x="2627875" y="2110575"/>
            <a:ext cx="21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8" name="Google Shape;1368;p92"/>
          <p:cNvSpPr txBox="1"/>
          <p:nvPr>
            <p:ph type="body" idx="1"/>
          </p:nvPr>
        </p:nvSpPr>
        <p:spPr>
          <a:xfrm>
            <a:off x="3738650" y="2924500"/>
            <a:ext cx="5081400" cy="34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AB = DE sababtoo ah waa cidhifyo (edges) lix-geesle joogto ah (regular hexagon).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69" name="Google Shape;1369;p92"/>
          <p:cNvSpPr/>
          <p:nvPr/>
        </p:nvSpPr>
        <p:spPr>
          <a:xfrm>
            <a:off x="722675" y="3143800"/>
            <a:ext cx="422700" cy="422700"/>
          </a:xfrm>
          <a:prstGeom prst="arc">
            <a:avLst>
              <a:gd name="adj1" fmla="val 18229808"/>
              <a:gd name="adj2" fmla="val 3712062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0" name="Google Shape;1370;p92"/>
          <p:cNvSpPr/>
          <p:nvPr/>
        </p:nvSpPr>
        <p:spPr>
          <a:xfrm flipH="1">
            <a:off x="2962625" y="3143800"/>
            <a:ext cx="422700" cy="422700"/>
          </a:xfrm>
          <a:prstGeom prst="arc">
            <a:avLst>
              <a:gd name="adj1" fmla="val 18229808"/>
              <a:gd name="adj2" fmla="val 3712062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71" name="Google Shape;1371;p92"/>
          <p:cNvCxnSpPr/>
          <p:nvPr/>
        </p:nvCxnSpPr>
        <p:spPr>
          <a:xfrm rot="10800000" flipH="1">
            <a:off x="1165137" y="2889249"/>
            <a:ext cx="0" cy="140992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72" name="Google Shape;1372;p92"/>
          <p:cNvCxnSpPr/>
          <p:nvPr/>
        </p:nvCxnSpPr>
        <p:spPr>
          <a:xfrm rot="10800000" flipH="1">
            <a:off x="2948729" y="3716554"/>
            <a:ext cx="0" cy="140992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73" name="Google Shape;1373;p92"/>
          <p:cNvSpPr txBox="1"/>
          <p:nvPr>
            <p:ph type="body" idx="1"/>
          </p:nvPr>
        </p:nvSpPr>
        <p:spPr>
          <a:xfrm>
            <a:off x="3738650" y="3620450"/>
            <a:ext cx="5081400" cy="34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∠BAC = ∠ACF = ∠CFD = ∠FDE sababtoo ah waa xaglo beddel ah oo gudaha (interior alternate angles) oo ku yaal khadadka barbar socda (parallel lines).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74" name="Google Shape;1374;p92"/>
          <p:cNvSpPr/>
          <p:nvPr/>
        </p:nvSpPr>
        <p:spPr>
          <a:xfrm>
            <a:off x="1280403" y="2186206"/>
            <a:ext cx="422700" cy="422700"/>
          </a:xfrm>
          <a:prstGeom prst="arc">
            <a:avLst>
              <a:gd name="adj1" fmla="val 5619971"/>
              <a:gd name="adj2" fmla="val 7028536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5" name="Google Shape;1375;p92"/>
          <p:cNvSpPr/>
          <p:nvPr/>
        </p:nvSpPr>
        <p:spPr>
          <a:xfrm>
            <a:off x="1243500" y="2160000"/>
            <a:ext cx="486600" cy="486900"/>
          </a:xfrm>
          <a:prstGeom prst="arc">
            <a:avLst>
              <a:gd name="adj1" fmla="val 5505233"/>
              <a:gd name="adj2" fmla="val 7028536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6" name="Google Shape;1376;p92"/>
          <p:cNvSpPr/>
          <p:nvPr/>
        </p:nvSpPr>
        <p:spPr>
          <a:xfrm>
            <a:off x="2408363" y="2188712"/>
            <a:ext cx="422700" cy="422700"/>
          </a:xfrm>
          <a:prstGeom prst="arc">
            <a:avLst>
              <a:gd name="adj1" fmla="val 5619971"/>
              <a:gd name="adj2" fmla="val 7028536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7" name="Google Shape;1377;p92"/>
          <p:cNvSpPr/>
          <p:nvPr/>
        </p:nvSpPr>
        <p:spPr>
          <a:xfrm>
            <a:off x="2371461" y="2162507"/>
            <a:ext cx="486600" cy="486900"/>
          </a:xfrm>
          <a:prstGeom prst="arc">
            <a:avLst>
              <a:gd name="adj1" fmla="val 5505233"/>
              <a:gd name="adj2" fmla="val 7028536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8" name="Google Shape;1378;p92"/>
          <p:cNvSpPr/>
          <p:nvPr/>
        </p:nvSpPr>
        <p:spPr>
          <a:xfrm rot="10800000">
            <a:off x="1275511" y="4148113"/>
            <a:ext cx="422700" cy="422700"/>
          </a:xfrm>
          <a:prstGeom prst="arc">
            <a:avLst>
              <a:gd name="adj1" fmla="val 5619971"/>
              <a:gd name="adj2" fmla="val 7028536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9" name="Google Shape;1379;p92"/>
          <p:cNvSpPr/>
          <p:nvPr/>
        </p:nvSpPr>
        <p:spPr>
          <a:xfrm rot="10800000">
            <a:off x="1248513" y="4110118"/>
            <a:ext cx="486600" cy="486900"/>
          </a:xfrm>
          <a:prstGeom prst="arc">
            <a:avLst>
              <a:gd name="adj1" fmla="val 5505233"/>
              <a:gd name="adj2" fmla="val 7028536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0" name="Google Shape;1380;p92"/>
          <p:cNvSpPr/>
          <p:nvPr/>
        </p:nvSpPr>
        <p:spPr>
          <a:xfrm rot="10800000">
            <a:off x="2403471" y="4153126"/>
            <a:ext cx="422700" cy="422700"/>
          </a:xfrm>
          <a:prstGeom prst="arc">
            <a:avLst>
              <a:gd name="adj1" fmla="val 5619971"/>
              <a:gd name="adj2" fmla="val 7028536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1" name="Google Shape;1381;p92"/>
          <p:cNvSpPr/>
          <p:nvPr/>
        </p:nvSpPr>
        <p:spPr>
          <a:xfrm rot="10800000">
            <a:off x="2376474" y="4115132"/>
            <a:ext cx="486600" cy="486900"/>
          </a:xfrm>
          <a:prstGeom prst="arc">
            <a:avLst>
              <a:gd name="adj1" fmla="val 5505233"/>
              <a:gd name="adj2" fmla="val 7028536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2" name="Google Shape;1382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Cadaynta isku-simenaanta (congruence) iyadoo la adeegsanayo ASA/AAS</a:t>
            </a:r>
            <a:endParaRPr/>
          </a:p>
        </p:txBody>
      </p:sp>
      <p:sp>
        <p:nvSpPr>
          <p:cNvPr id="1383" name="Google Shape;1383;p92"/>
          <p:cNvSpPr txBox="1"/>
          <p:nvPr>
            <p:ph type="body" idx="1"/>
          </p:nvPr>
        </p:nvSpPr>
        <p:spPr>
          <a:xfrm>
            <a:off x="3009775" y="4369875"/>
            <a:ext cx="5376900" cy="34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Sidaa darteed, ABC iyo DEF waxay isku siman yihiin (congruent) iyadoo la adeegsanayo ASA.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384" name="Google Shape;1384;p9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56488" y="4392075"/>
            <a:ext cx="216000" cy="29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5" name="Google Shape;1385;p9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98363" y="4392075"/>
            <a:ext cx="216000" cy="29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389" name="Shape 1389"/>
        <p:cNvGrpSpPr/>
        <p:nvPr/>
      </p:nvGrpSpPr>
      <p:grpSpPr>
        <a:xfrm>
          <a:off x="0" y="0"/>
          <a:ext cx="0" cy="0"/>
        </a:xfrm>
      </p:grpSpPr>
      <p:sp>
        <p:nvSpPr>
          <p:cNvPr id="1390" name="Google Shape;1390;p93"/>
          <p:cNvSpPr txBox="1"/>
          <p:nvPr/>
        </p:nvSpPr>
        <p:spPr>
          <a:xfrm>
            <a:off x="1335550" y="6861063"/>
            <a:ext cx="21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91" name="Google Shape;1391;p93"/>
          <p:cNvGrpSpPr/>
          <p:nvPr/>
        </p:nvGrpSpPr>
        <p:grpSpPr>
          <a:xfrm>
            <a:off x="783925" y="2297050"/>
            <a:ext cx="2496825" cy="2190275"/>
            <a:chOff x="1164925" y="2297050"/>
            <a:chExt cx="2496825" cy="2190275"/>
          </a:xfrm>
        </p:grpSpPr>
        <p:pic>
          <p:nvPicPr>
            <p:cNvPr id="1392" name="Google Shape;1392;p9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164925" y="2297050"/>
              <a:ext cx="2496825" cy="21902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3" name="Google Shape;1393;p9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939719" y="3459655"/>
              <a:ext cx="122875" cy="80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4" name="Google Shape;1394;p9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809439" y="3459655"/>
              <a:ext cx="122875" cy="80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95" name="Google Shape;1395;p93"/>
          <p:cNvSpPr txBox="1"/>
          <p:nvPr>
            <p:ph type="body" idx="1"/>
          </p:nvPr>
        </p:nvSpPr>
        <p:spPr>
          <a:xfrm>
            <a:off x="3062000" y="4388800"/>
            <a:ext cx="5424000" cy="34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Sidaa darteed, AFC iyo FCD waxay isku siman yihiin (congruent) iyadoo la adeegsanayo AAS.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96" name="Google Shape;1396;p93"/>
          <p:cNvSpPr txBox="1"/>
          <p:nvPr>
            <p:ph type="body" idx="1"/>
          </p:nvPr>
        </p:nvSpPr>
        <p:spPr>
          <a:xfrm>
            <a:off x="324000" y="759300"/>
            <a:ext cx="8237700" cy="83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Qaabab badan waxay leeyihiin sifooyin aan u isticmaali karno si aan u caddeyno saddexagallo isku mid ah (congruent triangles) oo ku jira iyaga.</a:t>
            </a:r>
            <a:endParaRPr sz="1800"/>
          </a:p>
        </p:txBody>
      </p:sp>
      <p:sp>
        <p:nvSpPr>
          <p:cNvPr id="1397" name="Google Shape;1397;p93"/>
          <p:cNvSpPr txBox="1"/>
          <p:nvPr>
            <p:ph type="body" idx="1"/>
          </p:nvPr>
        </p:nvSpPr>
        <p:spPr>
          <a:xfrm>
            <a:off x="3738650" y="2228550"/>
            <a:ext cx="5081400" cy="34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∠AFC = ∠FCD maadaama ay yihiin xaglaha beddelka ah ee gudaha ee xariijimaha isbarbar socda.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98" name="Google Shape;1398;p93"/>
          <p:cNvSpPr txBox="1"/>
          <p:nvPr>
            <p:ph type="body" idx="1"/>
          </p:nvPr>
        </p:nvSpPr>
        <p:spPr>
          <a:xfrm>
            <a:off x="324000" y="1532600"/>
            <a:ext cx="8237700" cy="34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Waa kan laba-geesoodka (hexagon) caadiga ah ABCDEF, oo leh saddex geesood (diagonals) oo la sawiray. Saddexagallooyinka kee baa isku mid ah (congruent)?</a:t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399" name="Google Shape;1399;p93"/>
          <p:cNvSpPr txBox="1"/>
          <p:nvPr/>
        </p:nvSpPr>
        <p:spPr>
          <a:xfrm>
            <a:off x="1364025" y="2086100"/>
            <a:ext cx="21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0" name="Google Shape;1400;p93"/>
          <p:cNvSpPr txBox="1"/>
          <p:nvPr/>
        </p:nvSpPr>
        <p:spPr>
          <a:xfrm>
            <a:off x="722675" y="3216538"/>
            <a:ext cx="21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1" name="Google Shape;1401;p93"/>
          <p:cNvSpPr txBox="1"/>
          <p:nvPr/>
        </p:nvSpPr>
        <p:spPr>
          <a:xfrm>
            <a:off x="1335550" y="4346463"/>
            <a:ext cx="21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2" name="Google Shape;1402;p93"/>
          <p:cNvSpPr txBox="1"/>
          <p:nvPr/>
        </p:nvSpPr>
        <p:spPr>
          <a:xfrm>
            <a:off x="2543225" y="4346463"/>
            <a:ext cx="21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3" name="Google Shape;1403;p93"/>
          <p:cNvSpPr txBox="1"/>
          <p:nvPr/>
        </p:nvSpPr>
        <p:spPr>
          <a:xfrm>
            <a:off x="3237475" y="3253575"/>
            <a:ext cx="21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4" name="Google Shape;1404;p93"/>
          <p:cNvSpPr txBox="1"/>
          <p:nvPr/>
        </p:nvSpPr>
        <p:spPr>
          <a:xfrm>
            <a:off x="2627875" y="2110575"/>
            <a:ext cx="21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5" name="Google Shape;1405;p93"/>
          <p:cNvSpPr txBox="1"/>
          <p:nvPr>
            <p:ph type="body" idx="1"/>
          </p:nvPr>
        </p:nvSpPr>
        <p:spPr>
          <a:xfrm>
            <a:off x="3738650" y="3686500"/>
            <a:ext cx="5081400" cy="34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AF = CD maadaama ay yihiin geesaha laba-geesoodka caadiga ah.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06" name="Google Shape;1406;p93"/>
          <p:cNvSpPr/>
          <p:nvPr/>
        </p:nvSpPr>
        <p:spPr>
          <a:xfrm>
            <a:off x="722675" y="3143800"/>
            <a:ext cx="422700" cy="422700"/>
          </a:xfrm>
          <a:prstGeom prst="arc">
            <a:avLst>
              <a:gd name="adj1" fmla="val 18229808"/>
              <a:gd name="adj2" fmla="val 3712062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7" name="Google Shape;1407;p93"/>
          <p:cNvSpPr/>
          <p:nvPr/>
        </p:nvSpPr>
        <p:spPr>
          <a:xfrm flipH="1">
            <a:off x="2962625" y="3143800"/>
            <a:ext cx="422700" cy="422700"/>
          </a:xfrm>
          <a:prstGeom prst="arc">
            <a:avLst>
              <a:gd name="adj1" fmla="val 18229808"/>
              <a:gd name="adj2" fmla="val 3712062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08" name="Google Shape;1408;p93"/>
          <p:cNvCxnSpPr/>
          <p:nvPr/>
        </p:nvCxnSpPr>
        <p:spPr>
          <a:xfrm rot="10800000" flipH="1">
            <a:off x="1165137" y="2889249"/>
            <a:ext cx="0" cy="140992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09" name="Google Shape;1409;p93"/>
          <p:cNvCxnSpPr/>
          <p:nvPr/>
        </p:nvCxnSpPr>
        <p:spPr>
          <a:xfrm rot="10800000" flipH="1">
            <a:off x="2948729" y="3716554"/>
            <a:ext cx="0" cy="140992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10" name="Google Shape;1410;p93"/>
          <p:cNvSpPr txBox="1"/>
          <p:nvPr>
            <p:ph type="body" idx="1"/>
          </p:nvPr>
        </p:nvSpPr>
        <p:spPr>
          <a:xfrm>
            <a:off x="3738650" y="2934650"/>
            <a:ext cx="5081400" cy="34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∠ACF = ∠CFD maadaama ay yihiin xaglaha beddelka ah ee gudaha ee xariijimaha isbarbar socda.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11" name="Google Shape;1411;p93"/>
          <p:cNvSpPr/>
          <p:nvPr/>
        </p:nvSpPr>
        <p:spPr>
          <a:xfrm>
            <a:off x="1280403" y="2186206"/>
            <a:ext cx="422700" cy="422700"/>
          </a:xfrm>
          <a:prstGeom prst="arc">
            <a:avLst>
              <a:gd name="adj1" fmla="val 5619971"/>
              <a:gd name="adj2" fmla="val 7028536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2" name="Google Shape;1412;p93"/>
          <p:cNvSpPr/>
          <p:nvPr/>
        </p:nvSpPr>
        <p:spPr>
          <a:xfrm>
            <a:off x="1243500" y="2160000"/>
            <a:ext cx="486600" cy="486900"/>
          </a:xfrm>
          <a:prstGeom prst="arc">
            <a:avLst>
              <a:gd name="adj1" fmla="val 5505233"/>
              <a:gd name="adj2" fmla="val 7028536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3" name="Google Shape;1413;p93"/>
          <p:cNvSpPr/>
          <p:nvPr/>
        </p:nvSpPr>
        <p:spPr>
          <a:xfrm>
            <a:off x="2408363" y="2188712"/>
            <a:ext cx="422700" cy="422700"/>
          </a:xfrm>
          <a:prstGeom prst="arc">
            <a:avLst>
              <a:gd name="adj1" fmla="val 5619971"/>
              <a:gd name="adj2" fmla="val 7028536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4" name="Google Shape;1414;p93"/>
          <p:cNvSpPr/>
          <p:nvPr/>
        </p:nvSpPr>
        <p:spPr>
          <a:xfrm>
            <a:off x="2371461" y="2162507"/>
            <a:ext cx="486600" cy="486900"/>
          </a:xfrm>
          <a:prstGeom prst="arc">
            <a:avLst>
              <a:gd name="adj1" fmla="val 5505233"/>
              <a:gd name="adj2" fmla="val 7028536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5" name="Google Shape;1415;p93"/>
          <p:cNvSpPr/>
          <p:nvPr/>
        </p:nvSpPr>
        <p:spPr>
          <a:xfrm rot="10800000">
            <a:off x="1275511" y="4148113"/>
            <a:ext cx="422700" cy="422700"/>
          </a:xfrm>
          <a:prstGeom prst="arc">
            <a:avLst>
              <a:gd name="adj1" fmla="val 5619971"/>
              <a:gd name="adj2" fmla="val 7028536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6" name="Google Shape;1416;p93"/>
          <p:cNvSpPr/>
          <p:nvPr/>
        </p:nvSpPr>
        <p:spPr>
          <a:xfrm rot="10800000">
            <a:off x="1248513" y="4110118"/>
            <a:ext cx="486600" cy="486900"/>
          </a:xfrm>
          <a:prstGeom prst="arc">
            <a:avLst>
              <a:gd name="adj1" fmla="val 5505233"/>
              <a:gd name="adj2" fmla="val 7028536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7" name="Google Shape;1417;p93"/>
          <p:cNvSpPr/>
          <p:nvPr/>
        </p:nvSpPr>
        <p:spPr>
          <a:xfrm rot="10800000">
            <a:off x="2403471" y="4153126"/>
            <a:ext cx="422700" cy="422700"/>
          </a:xfrm>
          <a:prstGeom prst="arc">
            <a:avLst>
              <a:gd name="adj1" fmla="val 5619971"/>
              <a:gd name="adj2" fmla="val 7028536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8" name="Google Shape;1418;p93"/>
          <p:cNvSpPr/>
          <p:nvPr/>
        </p:nvSpPr>
        <p:spPr>
          <a:xfrm rot="10800000">
            <a:off x="2376474" y="4115132"/>
            <a:ext cx="486600" cy="486900"/>
          </a:xfrm>
          <a:prstGeom prst="arc">
            <a:avLst>
              <a:gd name="adj1" fmla="val 5505233"/>
              <a:gd name="adj2" fmla="val 7028536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19" name="Google Shape;1419;p93"/>
          <p:cNvCxnSpPr/>
          <p:nvPr/>
        </p:nvCxnSpPr>
        <p:spPr>
          <a:xfrm flipH="1">
            <a:off x="2237454" y="4288079"/>
            <a:ext cx="0" cy="141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20" name="Google Shape;1420;p93"/>
          <p:cNvCxnSpPr/>
          <p:nvPr/>
        </p:nvCxnSpPr>
        <p:spPr>
          <a:xfrm flipH="1">
            <a:off x="2240201" y="2327045"/>
            <a:ext cx="0" cy="1410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421" name="Google Shape;1421;p93"/>
          <p:cNvGrpSpPr/>
          <p:nvPr/>
        </p:nvGrpSpPr>
        <p:grpSpPr>
          <a:xfrm>
            <a:off x="1247126" y="4082821"/>
            <a:ext cx="518400" cy="518400"/>
            <a:chOff x="1247126" y="4082821"/>
            <a:chExt cx="518400" cy="518400"/>
          </a:xfrm>
        </p:grpSpPr>
        <p:sp>
          <p:nvSpPr>
            <p:cNvPr id="1422" name="Google Shape;1422;p93"/>
            <p:cNvSpPr/>
            <p:nvPr/>
          </p:nvSpPr>
          <p:spPr>
            <a:xfrm>
              <a:off x="1247126" y="4082821"/>
              <a:ext cx="518400" cy="518400"/>
            </a:xfrm>
            <a:prstGeom prst="arc">
              <a:avLst>
                <a:gd name="adj1" fmla="val 18026963"/>
                <a:gd name="adj2" fmla="val 11499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23" name="Google Shape;1423;p93"/>
            <p:cNvSpPr/>
            <p:nvPr/>
          </p:nvSpPr>
          <p:spPr>
            <a:xfrm>
              <a:off x="1248525" y="4110275"/>
              <a:ext cx="486600" cy="486600"/>
            </a:xfrm>
            <a:prstGeom prst="arc">
              <a:avLst>
                <a:gd name="adj1" fmla="val 18099301"/>
                <a:gd name="adj2" fmla="val 21470827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24" name="Google Shape;1424;p93"/>
            <p:cNvSpPr/>
            <p:nvPr/>
          </p:nvSpPr>
          <p:spPr>
            <a:xfrm>
              <a:off x="1280475" y="4142225"/>
              <a:ext cx="422700" cy="422700"/>
            </a:xfrm>
            <a:prstGeom prst="arc">
              <a:avLst>
                <a:gd name="adj1" fmla="val 18120280"/>
                <a:gd name="adj2" fmla="val 21447522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25" name="Google Shape;1425;p93"/>
          <p:cNvGrpSpPr/>
          <p:nvPr/>
        </p:nvGrpSpPr>
        <p:grpSpPr>
          <a:xfrm>
            <a:off x="2343977" y="2149106"/>
            <a:ext cx="518400" cy="518400"/>
            <a:chOff x="2343977" y="2149106"/>
            <a:chExt cx="518400" cy="518400"/>
          </a:xfrm>
        </p:grpSpPr>
        <p:sp>
          <p:nvSpPr>
            <p:cNvPr id="1426" name="Google Shape;1426;p93"/>
            <p:cNvSpPr/>
            <p:nvPr/>
          </p:nvSpPr>
          <p:spPr>
            <a:xfrm rot="10800000">
              <a:off x="2343977" y="2149106"/>
              <a:ext cx="518400" cy="518400"/>
            </a:xfrm>
            <a:prstGeom prst="arc">
              <a:avLst>
                <a:gd name="adj1" fmla="val 18026963"/>
                <a:gd name="adj2" fmla="val 11499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27" name="Google Shape;1427;p93"/>
            <p:cNvSpPr/>
            <p:nvPr/>
          </p:nvSpPr>
          <p:spPr>
            <a:xfrm rot="10800000">
              <a:off x="2374115" y="2154785"/>
              <a:ext cx="486600" cy="486600"/>
            </a:xfrm>
            <a:prstGeom prst="arc">
              <a:avLst>
                <a:gd name="adj1" fmla="val 18099301"/>
                <a:gd name="adj2" fmla="val 21470827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28" name="Google Shape;1428;p93"/>
            <p:cNvSpPr/>
            <p:nvPr/>
          </p:nvSpPr>
          <p:spPr>
            <a:xfrm rot="10800000">
              <a:off x="2408375" y="2186440"/>
              <a:ext cx="422700" cy="422700"/>
            </a:xfrm>
            <a:prstGeom prst="arc">
              <a:avLst>
                <a:gd name="adj1" fmla="val 18120280"/>
                <a:gd name="adj2" fmla="val 21447522"/>
              </a:avLst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29" name="Google Shape;1429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Caddaynta isku midnimada (congruence) iyadoo la adeegsanayo ASA/AAS</a:t>
            </a:r>
            <a:endParaRPr/>
          </a:p>
        </p:txBody>
      </p:sp>
      <p:pic>
        <p:nvPicPr>
          <p:cNvPr id="1430" name="Google Shape;1430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98363" y="4392075"/>
            <a:ext cx="216000" cy="29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1" name="Google Shape;1431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56488" y="4392075"/>
            <a:ext cx="216000" cy="29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35" name="Shape 1435"/>
        <p:cNvGrpSpPr/>
        <p:nvPr/>
      </p:nvGrpSpPr>
      <p:grpSpPr>
        <a:xfrm>
          <a:off x="0" y="0"/>
          <a:ext cx="0" cy="0"/>
        </a:xfrm>
      </p:grpSpPr>
      <p:sp>
        <p:nvSpPr>
          <p:cNvPr id="1436" name="Google Shape;1436;p94"/>
          <p:cNvSpPr txBox="1"/>
          <p:nvPr>
            <p:ph type="body" idx="1"/>
          </p:nvPr>
        </p:nvSpPr>
        <p:spPr>
          <a:xfrm>
            <a:off x="324000" y="759300"/>
            <a:ext cx="84960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Dhammeystir caddaynta in saddexagalka ABD iyo saddexagalka BCD ay yihiin kuwa isku mid ah (congruent) iyadoo la adeegsanayo AAS/ASA. Haddii ABCD ay tahay rhombus.</a:t>
            </a:r>
            <a:br>
              <a:rPr lang="en-GB" sz="1800"/>
            </a:b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437" name="Google Shape;1437;p94"/>
          <p:cNvSpPr txBox="1"/>
          <p:nvPr>
            <p:ph type="body" idx="1"/>
          </p:nvPr>
        </p:nvSpPr>
        <p:spPr>
          <a:xfrm>
            <a:off x="4157700" y="1835750"/>
            <a:ext cx="46623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∠DAB = ∠BCD maadaama ay yihiin</a:t>
            </a:r>
            <a:endParaRPr sz="1800"/>
          </a:p>
        </p:txBody>
      </p:sp>
      <p:pic>
        <p:nvPicPr>
          <p:cNvPr id="1438" name="Google Shape;1438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1425" y="1998825"/>
            <a:ext cx="1932375" cy="1393574"/>
          </a:xfrm>
          <a:prstGeom prst="rect">
            <a:avLst/>
          </a:prstGeom>
          <a:noFill/>
          <a:ln>
            <a:noFill/>
          </a:ln>
        </p:spPr>
      </p:pic>
      <p:sp>
        <p:nvSpPr>
          <p:cNvPr id="1439" name="Google Shape;1439;p94"/>
          <p:cNvSpPr txBox="1"/>
          <p:nvPr/>
        </p:nvSpPr>
        <p:spPr>
          <a:xfrm>
            <a:off x="1180138" y="1857500"/>
            <a:ext cx="21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0" name="Google Shape;1440;p94"/>
          <p:cNvSpPr txBox="1"/>
          <p:nvPr/>
        </p:nvSpPr>
        <p:spPr>
          <a:xfrm>
            <a:off x="617769" y="3152900"/>
            <a:ext cx="21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1" name="Google Shape;1441;p94"/>
          <p:cNvSpPr txBox="1"/>
          <p:nvPr/>
        </p:nvSpPr>
        <p:spPr>
          <a:xfrm>
            <a:off x="2181129" y="3152900"/>
            <a:ext cx="21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2" name="Google Shape;1442;p94"/>
          <p:cNvSpPr txBox="1"/>
          <p:nvPr/>
        </p:nvSpPr>
        <p:spPr>
          <a:xfrm>
            <a:off x="2638329" y="1857500"/>
            <a:ext cx="213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3" name="Google Shape;1443;p94"/>
          <p:cNvSpPr txBox="1"/>
          <p:nvPr>
            <p:ph type="body" idx="1"/>
          </p:nvPr>
        </p:nvSpPr>
        <p:spPr>
          <a:xfrm>
            <a:off x="4157700" y="2597750"/>
            <a:ext cx="46623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∠ABD = ∠BDC maadaama ay yihiin xaglaha beddelka ah ee gudaha ee xariijimaha isbarbar socda.</a:t>
            </a:r>
            <a:r>
              <a:rPr lang="en-GB" sz="1400">
                <a:solidFill>
                  <a:srgbClr val="EBEDFE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444" name="Google Shape;1444;p94"/>
          <p:cNvSpPr txBox="1"/>
          <p:nvPr>
            <p:ph type="body" idx="1"/>
          </p:nvPr>
        </p:nvSpPr>
        <p:spPr>
          <a:xfrm>
            <a:off x="4157700" y="3435950"/>
            <a:ext cx="46623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AB = DC maadaama ay yihiin geesaha rhombus.</a:t>
            </a:r>
            <a:endParaRPr sz="1800"/>
          </a:p>
        </p:txBody>
      </p:sp>
      <p:sp>
        <p:nvSpPr>
          <p:cNvPr id="1445" name="Google Shape;1445;p94"/>
          <p:cNvSpPr txBox="1"/>
          <p:nvPr>
            <p:ph type="body" idx="1"/>
          </p:nvPr>
        </p:nvSpPr>
        <p:spPr>
          <a:xfrm>
            <a:off x="4157700" y="3969350"/>
            <a:ext cx="46623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Sidaas darteed, ABD iyo BCD waa kuwo isku mid ah (congruent) iyadoo la adeegsanayo ASA.</a:t>
            </a:r>
            <a:endParaRPr sz="1800"/>
          </a:p>
        </p:txBody>
      </p:sp>
      <p:cxnSp>
        <p:nvCxnSpPr>
          <p:cNvPr id="1446" name="Google Shape;1446;p94"/>
          <p:cNvCxnSpPr/>
          <p:nvPr/>
        </p:nvCxnSpPr>
        <p:spPr>
          <a:xfrm>
            <a:off x="4157700" y="2400925"/>
            <a:ext cx="45486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47" name="Google Shape;1447;p94"/>
          <p:cNvCxnSpPr/>
          <p:nvPr/>
        </p:nvCxnSpPr>
        <p:spPr>
          <a:xfrm>
            <a:off x="5246850" y="2828825"/>
            <a:ext cx="6336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48" name="Google Shape;1448;p94"/>
          <p:cNvCxnSpPr/>
          <p:nvPr/>
        </p:nvCxnSpPr>
        <p:spPr>
          <a:xfrm>
            <a:off x="7131900" y="2080250"/>
            <a:ext cx="15744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49" name="Google Shape;1449;p94"/>
          <p:cNvSpPr txBox="1"/>
          <p:nvPr>
            <p:ph type="body" idx="1"/>
          </p:nvPr>
        </p:nvSpPr>
        <p:spPr>
          <a:xfrm>
            <a:off x="7131900" y="1814000"/>
            <a:ext cx="9366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iska soo horjeeda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50" name="Google Shape;1450;p94"/>
          <p:cNvSpPr txBox="1"/>
          <p:nvPr>
            <p:ph type="body" idx="1"/>
          </p:nvPr>
        </p:nvSpPr>
        <p:spPr>
          <a:xfrm>
            <a:off x="4157700" y="2131075"/>
            <a:ext cx="23289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xaglaha rhombus.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51" name="Google Shape;1451;p94"/>
          <p:cNvSpPr txBox="1"/>
          <p:nvPr>
            <p:ph type="body" idx="1"/>
          </p:nvPr>
        </p:nvSpPr>
        <p:spPr>
          <a:xfrm>
            <a:off x="5266584" y="2586881"/>
            <a:ext cx="546900" cy="3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BDC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52" name="Google Shape;1452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Caddaynta isku midnimada (congruence) iyadoo la adeegsanayo ASA/AAS</a:t>
            </a:r>
            <a:endParaRPr/>
          </a:p>
        </p:txBody>
      </p:sp>
      <p:pic>
        <p:nvPicPr>
          <p:cNvPr id="1453" name="Google Shape;1453;p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86900" y="3931250"/>
            <a:ext cx="216000" cy="29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4" name="Google Shape;1454;p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47713" y="3969350"/>
            <a:ext cx="216000" cy="29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8" name="Shape 1458"/>
        <p:cNvGrpSpPr/>
        <p:nvPr/>
      </p:nvGrpSpPr>
      <p:grpSpPr>
        <a:xfrm>
          <a:off x="0" y="0"/>
          <a:ext cx="0" cy="0"/>
        </a:xfrm>
      </p:grpSpPr>
      <p:sp>
        <p:nvSpPr>
          <p:cNvPr id="1459" name="Google Shape;1459;p9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Caddaynta isku midnimada (congruence) iyadoo la adeegsanayo ASA/AAS</a:t>
            </a:r>
            <a:endParaRPr/>
          </a:p>
        </p:txBody>
      </p:sp>
      <p:sp>
        <p:nvSpPr>
          <p:cNvPr id="1460" name="Google Shape;1460;p95"/>
          <p:cNvSpPr txBox="1"/>
          <p:nvPr/>
        </p:nvSpPr>
        <p:spPr>
          <a:xfrm>
            <a:off x="324000" y="772800"/>
            <a:ext cx="84960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1) Caddee in labada saddexagal ee kasta ay yihiin kuwa isku mid ah (congruent) iyadoo la adeegsanayo ASA/AAS.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1" name="Google Shape;1461;p95"/>
          <p:cNvSpPr txBox="1"/>
          <p:nvPr/>
        </p:nvSpPr>
        <p:spPr>
          <a:xfrm>
            <a:off x="324000" y="1303050"/>
            <a:ext cx="258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2" name="Google Shape;1462;p95"/>
          <p:cNvSpPr txBox="1"/>
          <p:nvPr/>
        </p:nvSpPr>
        <p:spPr>
          <a:xfrm>
            <a:off x="324000" y="3240000"/>
            <a:ext cx="258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3" name="Google Shape;1463;p95"/>
          <p:cNvSpPr/>
          <p:nvPr/>
        </p:nvSpPr>
        <p:spPr>
          <a:xfrm>
            <a:off x="1393325" y="1574375"/>
            <a:ext cx="2267100" cy="999725"/>
          </a:xfrm>
          <a:custGeom>
            <a:rect l="l" t="t" r="r" b="b"/>
            <a:pathLst>
              <a:path w="90684" h="39989" extrusionOk="0">
                <a:moveTo>
                  <a:pt x="23301" y="0"/>
                </a:moveTo>
                <a:lnTo>
                  <a:pt x="0" y="39989"/>
                </a:lnTo>
                <a:lnTo>
                  <a:pt x="90684" y="39989"/>
                </a:lnTo>
                <a:close/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464" name="Google Shape;1464;p95"/>
          <p:cNvSpPr/>
          <p:nvPr/>
        </p:nvSpPr>
        <p:spPr>
          <a:xfrm>
            <a:off x="1102200" y="2280450"/>
            <a:ext cx="582600" cy="582600"/>
          </a:xfrm>
          <a:prstGeom prst="pie">
            <a:avLst>
              <a:gd name="adj1" fmla="val 18035532"/>
              <a:gd name="adj2" fmla="val 21588448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5" name="Google Shape;1465;p95"/>
          <p:cNvSpPr/>
          <p:nvPr/>
        </p:nvSpPr>
        <p:spPr>
          <a:xfrm rot="7397835">
            <a:off x="1686129" y="1287058"/>
            <a:ext cx="582532" cy="582532"/>
          </a:xfrm>
          <a:prstGeom prst="pie">
            <a:avLst>
              <a:gd name="adj1" fmla="val 16008414"/>
              <a:gd name="adj2" fmla="val 21450438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6" name="Google Shape;1466;p95"/>
          <p:cNvSpPr/>
          <p:nvPr/>
        </p:nvSpPr>
        <p:spPr>
          <a:xfrm rot="10800000" flipH="1">
            <a:off x="5166425" y="1660937"/>
            <a:ext cx="2267100" cy="999725"/>
          </a:xfrm>
          <a:custGeom>
            <a:rect l="l" t="t" r="r" b="b"/>
            <a:pathLst>
              <a:path w="90684" h="39989" extrusionOk="0">
                <a:moveTo>
                  <a:pt x="23301" y="0"/>
                </a:moveTo>
                <a:lnTo>
                  <a:pt x="0" y="39989"/>
                </a:lnTo>
                <a:lnTo>
                  <a:pt x="90684" y="39989"/>
                </a:lnTo>
                <a:close/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467" name="Google Shape;1467;p95"/>
          <p:cNvSpPr/>
          <p:nvPr/>
        </p:nvSpPr>
        <p:spPr>
          <a:xfrm rot="10800000" flipH="1">
            <a:off x="4875300" y="1371987"/>
            <a:ext cx="582600" cy="582600"/>
          </a:xfrm>
          <a:prstGeom prst="pie">
            <a:avLst>
              <a:gd name="adj1" fmla="val 18035532"/>
              <a:gd name="adj2" fmla="val 21588448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8" name="Google Shape;1468;p95"/>
          <p:cNvSpPr/>
          <p:nvPr/>
        </p:nvSpPr>
        <p:spPr>
          <a:xfrm rot="3402165" flipH="1">
            <a:off x="5459229" y="2365446"/>
            <a:ext cx="582532" cy="582532"/>
          </a:xfrm>
          <a:prstGeom prst="pie">
            <a:avLst>
              <a:gd name="adj1" fmla="val 16008414"/>
              <a:gd name="adj2" fmla="val 21450438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9" name="Google Shape;1469;p95"/>
          <p:cNvSpPr/>
          <p:nvPr/>
        </p:nvSpPr>
        <p:spPr>
          <a:xfrm>
            <a:off x="1157175" y="3392800"/>
            <a:ext cx="1708200" cy="1196525"/>
          </a:xfrm>
          <a:custGeom>
            <a:rect l="l" t="t" r="r" b="b"/>
            <a:pathLst>
              <a:path w="68328" h="47861" extrusionOk="0">
                <a:moveTo>
                  <a:pt x="0" y="24875"/>
                </a:moveTo>
                <a:lnTo>
                  <a:pt x="68328" y="0"/>
                </a:lnTo>
                <a:lnTo>
                  <a:pt x="68328" y="47861"/>
                </a:lnTo>
                <a:close/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470" name="Google Shape;1470;p95"/>
          <p:cNvSpPr/>
          <p:nvPr/>
        </p:nvSpPr>
        <p:spPr>
          <a:xfrm>
            <a:off x="874549" y="3721914"/>
            <a:ext cx="582600" cy="582600"/>
          </a:xfrm>
          <a:prstGeom prst="pie">
            <a:avLst>
              <a:gd name="adj1" fmla="val 20398464"/>
              <a:gd name="adj2" fmla="val 111472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1" name="Google Shape;1471;p95"/>
          <p:cNvSpPr/>
          <p:nvPr/>
        </p:nvSpPr>
        <p:spPr>
          <a:xfrm rot="-8434788">
            <a:off x="2572651" y="3103165"/>
            <a:ext cx="582517" cy="582517"/>
          </a:xfrm>
          <a:prstGeom prst="pie">
            <a:avLst>
              <a:gd name="adj1" fmla="val 13841780"/>
              <a:gd name="adj2" fmla="val 18021877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2" name="Google Shape;1472;p95"/>
          <p:cNvSpPr/>
          <p:nvPr/>
        </p:nvSpPr>
        <p:spPr>
          <a:xfrm rot="9835154">
            <a:off x="5389439" y="3117285"/>
            <a:ext cx="1708249" cy="1196560"/>
          </a:xfrm>
          <a:custGeom>
            <a:rect l="l" t="t" r="r" b="b"/>
            <a:pathLst>
              <a:path w="68328" h="47861" extrusionOk="0">
                <a:moveTo>
                  <a:pt x="0" y="24875"/>
                </a:moveTo>
                <a:lnTo>
                  <a:pt x="68328" y="0"/>
                </a:lnTo>
                <a:lnTo>
                  <a:pt x="68328" y="47861"/>
                </a:lnTo>
                <a:close/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473" name="Google Shape;1473;p95"/>
          <p:cNvSpPr/>
          <p:nvPr/>
        </p:nvSpPr>
        <p:spPr>
          <a:xfrm rot="9835009">
            <a:off x="6758485" y="3168824"/>
            <a:ext cx="582603" cy="582603"/>
          </a:xfrm>
          <a:prstGeom prst="pie">
            <a:avLst>
              <a:gd name="adj1" fmla="val 20398464"/>
              <a:gd name="adj2" fmla="val 111472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4" name="Google Shape;1474;p95"/>
          <p:cNvSpPr/>
          <p:nvPr/>
        </p:nvSpPr>
        <p:spPr>
          <a:xfrm rot="1399819">
            <a:off x="5298384" y="4233789"/>
            <a:ext cx="582529" cy="582529"/>
          </a:xfrm>
          <a:prstGeom prst="pie">
            <a:avLst>
              <a:gd name="adj1" fmla="val 13841780"/>
              <a:gd name="adj2" fmla="val 18021877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5" name="Google Shape;1475;p95"/>
          <p:cNvSpPr txBox="1"/>
          <p:nvPr/>
        </p:nvSpPr>
        <p:spPr>
          <a:xfrm>
            <a:off x="1848100" y="130305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6" name="Google Shape;1476;p95"/>
          <p:cNvSpPr txBox="1"/>
          <p:nvPr/>
        </p:nvSpPr>
        <p:spPr>
          <a:xfrm>
            <a:off x="1684788" y="2253344"/>
            <a:ext cx="374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71°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7" name="Google Shape;1477;p95"/>
          <p:cNvSpPr txBox="1"/>
          <p:nvPr/>
        </p:nvSpPr>
        <p:spPr>
          <a:xfrm>
            <a:off x="2858297" y="1564863"/>
            <a:ext cx="1035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4.5 cm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8" name="Google Shape;1478;p95"/>
          <p:cNvSpPr txBox="1"/>
          <p:nvPr/>
        </p:nvSpPr>
        <p:spPr>
          <a:xfrm>
            <a:off x="1198550" y="246195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9" name="Google Shape;1479;p95"/>
          <p:cNvSpPr txBox="1"/>
          <p:nvPr/>
        </p:nvSpPr>
        <p:spPr>
          <a:xfrm>
            <a:off x="3702675" y="25181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0" name="Google Shape;1480;p95"/>
          <p:cNvSpPr txBox="1"/>
          <p:nvPr/>
        </p:nvSpPr>
        <p:spPr>
          <a:xfrm>
            <a:off x="4951500" y="150595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1" name="Google Shape;1481;p95"/>
          <p:cNvSpPr txBox="1"/>
          <p:nvPr/>
        </p:nvSpPr>
        <p:spPr>
          <a:xfrm>
            <a:off x="5605050" y="26605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2" name="Google Shape;1482;p95"/>
          <p:cNvSpPr txBox="1"/>
          <p:nvPr/>
        </p:nvSpPr>
        <p:spPr>
          <a:xfrm>
            <a:off x="7511600" y="1439725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3" name="Google Shape;1483;p95"/>
          <p:cNvSpPr txBox="1"/>
          <p:nvPr/>
        </p:nvSpPr>
        <p:spPr>
          <a:xfrm>
            <a:off x="939950" y="3874625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4" name="Google Shape;1484;p95"/>
          <p:cNvSpPr txBox="1"/>
          <p:nvPr/>
        </p:nvSpPr>
        <p:spPr>
          <a:xfrm>
            <a:off x="2894275" y="3165975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5" name="Google Shape;1485;p95"/>
          <p:cNvSpPr txBox="1"/>
          <p:nvPr/>
        </p:nvSpPr>
        <p:spPr>
          <a:xfrm>
            <a:off x="2894266" y="4575192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6" name="Google Shape;1486;p95"/>
          <p:cNvSpPr txBox="1"/>
          <p:nvPr/>
        </p:nvSpPr>
        <p:spPr>
          <a:xfrm>
            <a:off x="5069100" y="3165975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7" name="Google Shape;1487;p95"/>
          <p:cNvSpPr txBox="1"/>
          <p:nvPr/>
        </p:nvSpPr>
        <p:spPr>
          <a:xfrm>
            <a:off x="7122950" y="32928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8" name="Google Shape;1488;p95"/>
          <p:cNvSpPr txBox="1"/>
          <p:nvPr/>
        </p:nvSpPr>
        <p:spPr>
          <a:xfrm>
            <a:off x="5460350" y="45752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9" name="Google Shape;1489;p95"/>
          <p:cNvSpPr txBox="1"/>
          <p:nvPr/>
        </p:nvSpPr>
        <p:spPr>
          <a:xfrm>
            <a:off x="1922001" y="1882800"/>
            <a:ext cx="402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91°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0" name="Google Shape;1490;p95"/>
          <p:cNvSpPr txBox="1"/>
          <p:nvPr/>
        </p:nvSpPr>
        <p:spPr>
          <a:xfrm>
            <a:off x="5718951" y="2098800"/>
            <a:ext cx="402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91°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1" name="Google Shape;1491;p95"/>
          <p:cNvSpPr txBox="1"/>
          <p:nvPr/>
        </p:nvSpPr>
        <p:spPr>
          <a:xfrm>
            <a:off x="5457335" y="1728582"/>
            <a:ext cx="402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71°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2" name="Google Shape;1492;p95"/>
          <p:cNvSpPr txBox="1"/>
          <p:nvPr/>
        </p:nvSpPr>
        <p:spPr>
          <a:xfrm>
            <a:off x="6689172" y="2205013"/>
            <a:ext cx="1035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4.5 cm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93" name="Google Shape;1493;p95"/>
          <p:cNvCxnSpPr/>
          <p:nvPr/>
        </p:nvCxnSpPr>
        <p:spPr>
          <a:xfrm>
            <a:off x="2046300" y="1432625"/>
            <a:ext cx="1692000" cy="1005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494" name="Google Shape;1494;p95"/>
          <p:cNvCxnSpPr/>
          <p:nvPr/>
        </p:nvCxnSpPr>
        <p:spPr>
          <a:xfrm rot="10800000" flipH="1">
            <a:off x="5823800" y="1787775"/>
            <a:ext cx="1687800" cy="9687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495" name="Google Shape;1495;p95"/>
          <p:cNvSpPr txBox="1"/>
          <p:nvPr/>
        </p:nvSpPr>
        <p:spPr>
          <a:xfrm>
            <a:off x="1547902" y="3874625"/>
            <a:ext cx="437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34°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6" name="Google Shape;1496;p95"/>
          <p:cNvSpPr txBox="1"/>
          <p:nvPr/>
        </p:nvSpPr>
        <p:spPr>
          <a:xfrm>
            <a:off x="2380752" y="3641388"/>
            <a:ext cx="437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74°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7" name="Google Shape;1497;p95"/>
          <p:cNvSpPr txBox="1"/>
          <p:nvPr/>
        </p:nvSpPr>
        <p:spPr>
          <a:xfrm>
            <a:off x="6357102" y="3443175"/>
            <a:ext cx="437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34°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8" name="Google Shape;1498;p95"/>
          <p:cNvSpPr txBox="1"/>
          <p:nvPr/>
        </p:nvSpPr>
        <p:spPr>
          <a:xfrm>
            <a:off x="5605052" y="3995763"/>
            <a:ext cx="437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72°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99" name="Google Shape;1499;p95"/>
          <p:cNvCxnSpPr/>
          <p:nvPr/>
        </p:nvCxnSpPr>
        <p:spPr>
          <a:xfrm>
            <a:off x="3023863" y="3408463"/>
            <a:ext cx="26100" cy="11652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500" name="Google Shape;1500;p95"/>
          <p:cNvSpPr txBox="1"/>
          <p:nvPr/>
        </p:nvSpPr>
        <p:spPr>
          <a:xfrm>
            <a:off x="3152872" y="3852450"/>
            <a:ext cx="1035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29 mm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01" name="Google Shape;1501;p95"/>
          <p:cNvCxnSpPr/>
          <p:nvPr/>
        </p:nvCxnSpPr>
        <p:spPr>
          <a:xfrm>
            <a:off x="5073400" y="3430613"/>
            <a:ext cx="325500" cy="11910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502" name="Google Shape;1502;p95"/>
          <p:cNvSpPr txBox="1"/>
          <p:nvPr/>
        </p:nvSpPr>
        <p:spPr>
          <a:xfrm>
            <a:off x="4421422" y="3899125"/>
            <a:ext cx="1035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29 mm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06" name="Shape 1506"/>
        <p:cNvGrpSpPr/>
        <p:nvPr/>
      </p:nvGrpSpPr>
      <p:grpSpPr>
        <a:xfrm>
          <a:off x="0" y="0"/>
          <a:ext cx="0" cy="0"/>
        </a:xfrm>
      </p:grpSpPr>
      <p:sp>
        <p:nvSpPr>
          <p:cNvPr id="1507" name="Google Shape;1507;p96"/>
          <p:cNvSpPr txBox="1"/>
          <p:nvPr/>
        </p:nvSpPr>
        <p:spPr>
          <a:xfrm>
            <a:off x="324000" y="3287400"/>
            <a:ext cx="84960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3) Haddii ABCD ay tahay parallelogram, caddee in saddexagalka ABC uu yahay mid isku mid ah (congruent) saddexagalka ACD iyadoo la adeegsanayo ASA ama AAS.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8" name="Google Shape;1508;p96"/>
          <p:cNvSpPr txBox="1"/>
          <p:nvPr/>
        </p:nvSpPr>
        <p:spPr>
          <a:xfrm>
            <a:off x="324000" y="849000"/>
            <a:ext cx="84960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2) Maxay labadan saddexagal aan ugu ekaan (congruent) ASA?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9" name="Google Shape;1509;p96"/>
          <p:cNvSpPr/>
          <p:nvPr/>
        </p:nvSpPr>
        <p:spPr>
          <a:xfrm>
            <a:off x="1767700" y="1810025"/>
            <a:ext cx="1874950" cy="969775"/>
          </a:xfrm>
          <a:custGeom>
            <a:rect l="l" t="t" r="r" b="b"/>
            <a:pathLst>
              <a:path w="74998" h="38791" extrusionOk="0">
                <a:moveTo>
                  <a:pt x="19540" y="0"/>
                </a:moveTo>
                <a:lnTo>
                  <a:pt x="0" y="38791"/>
                </a:lnTo>
                <a:lnTo>
                  <a:pt x="74998" y="38504"/>
                </a:lnTo>
                <a:close/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510" name="Google Shape;1510;p96"/>
          <p:cNvSpPr/>
          <p:nvPr/>
        </p:nvSpPr>
        <p:spPr>
          <a:xfrm>
            <a:off x="1125000" y="2395700"/>
            <a:ext cx="1044900" cy="1044900"/>
          </a:xfrm>
          <a:prstGeom prst="arc">
            <a:avLst>
              <a:gd name="adj1" fmla="val 18149656"/>
              <a:gd name="adj2" fmla="val 2072177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1" name="Google Shape;1511;p96"/>
          <p:cNvSpPr/>
          <p:nvPr/>
        </p:nvSpPr>
        <p:spPr>
          <a:xfrm>
            <a:off x="3181186" y="2326191"/>
            <a:ext cx="874500" cy="874500"/>
          </a:xfrm>
          <a:prstGeom prst="arc">
            <a:avLst>
              <a:gd name="adj1" fmla="val 10800098"/>
              <a:gd name="adj2" fmla="val 12883537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2" name="Google Shape;1512;p96"/>
          <p:cNvSpPr txBox="1"/>
          <p:nvPr/>
        </p:nvSpPr>
        <p:spPr>
          <a:xfrm>
            <a:off x="2101275" y="15018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3" name="Google Shape;1513;p96"/>
          <p:cNvSpPr txBox="1"/>
          <p:nvPr/>
        </p:nvSpPr>
        <p:spPr>
          <a:xfrm>
            <a:off x="1518150" y="27204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4" name="Google Shape;1514;p96"/>
          <p:cNvSpPr txBox="1"/>
          <p:nvPr/>
        </p:nvSpPr>
        <p:spPr>
          <a:xfrm>
            <a:off x="3717900" y="27204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5" name="Google Shape;1515;p96"/>
          <p:cNvSpPr/>
          <p:nvPr/>
        </p:nvSpPr>
        <p:spPr>
          <a:xfrm flipH="1">
            <a:off x="5479986" y="1714875"/>
            <a:ext cx="1874950" cy="969775"/>
          </a:xfrm>
          <a:custGeom>
            <a:rect l="l" t="t" r="r" b="b"/>
            <a:pathLst>
              <a:path w="74998" h="38791" extrusionOk="0">
                <a:moveTo>
                  <a:pt x="19540" y="0"/>
                </a:moveTo>
                <a:lnTo>
                  <a:pt x="0" y="38791"/>
                </a:lnTo>
                <a:lnTo>
                  <a:pt x="74998" y="38504"/>
                </a:lnTo>
                <a:close/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516" name="Google Shape;1516;p96"/>
          <p:cNvSpPr/>
          <p:nvPr/>
        </p:nvSpPr>
        <p:spPr>
          <a:xfrm flipH="1">
            <a:off x="6952736" y="2300550"/>
            <a:ext cx="1044900" cy="1044900"/>
          </a:xfrm>
          <a:prstGeom prst="arc">
            <a:avLst>
              <a:gd name="adj1" fmla="val 18149656"/>
              <a:gd name="adj2" fmla="val 2072177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7" name="Google Shape;1517;p96"/>
          <p:cNvSpPr/>
          <p:nvPr/>
        </p:nvSpPr>
        <p:spPr>
          <a:xfrm flipH="1">
            <a:off x="5066950" y="2231041"/>
            <a:ext cx="874500" cy="874500"/>
          </a:xfrm>
          <a:prstGeom prst="arc">
            <a:avLst>
              <a:gd name="adj1" fmla="val 10800098"/>
              <a:gd name="adj2" fmla="val 12883537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8" name="Google Shape;1518;p96"/>
          <p:cNvSpPr txBox="1"/>
          <p:nvPr/>
        </p:nvSpPr>
        <p:spPr>
          <a:xfrm>
            <a:off x="6811750" y="1437675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9" name="Google Shape;1519;p96"/>
          <p:cNvSpPr txBox="1"/>
          <p:nvPr/>
        </p:nvSpPr>
        <p:spPr>
          <a:xfrm>
            <a:off x="5221375" y="25614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0" name="Google Shape;1520;p96"/>
          <p:cNvSpPr txBox="1"/>
          <p:nvPr/>
        </p:nvSpPr>
        <p:spPr>
          <a:xfrm>
            <a:off x="7459200" y="26376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21" name="Google Shape;1521;p96"/>
          <p:cNvCxnSpPr/>
          <p:nvPr/>
        </p:nvCxnSpPr>
        <p:spPr>
          <a:xfrm>
            <a:off x="2328950" y="1697113"/>
            <a:ext cx="1380900" cy="9669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522" name="Google Shape;1522;p96"/>
          <p:cNvCxnSpPr/>
          <p:nvPr/>
        </p:nvCxnSpPr>
        <p:spPr>
          <a:xfrm>
            <a:off x="6991500" y="1658350"/>
            <a:ext cx="512100" cy="9837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523" name="Google Shape;1523;p96"/>
          <p:cNvSpPr txBox="1"/>
          <p:nvPr/>
        </p:nvSpPr>
        <p:spPr>
          <a:xfrm>
            <a:off x="2101276" y="2433150"/>
            <a:ext cx="414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80°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4" name="Google Shape;1524;p96"/>
          <p:cNvSpPr txBox="1"/>
          <p:nvPr/>
        </p:nvSpPr>
        <p:spPr>
          <a:xfrm>
            <a:off x="2940597" y="1837488"/>
            <a:ext cx="1035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4.3 cm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5" name="Google Shape;1525;p96"/>
          <p:cNvSpPr txBox="1"/>
          <p:nvPr/>
        </p:nvSpPr>
        <p:spPr>
          <a:xfrm>
            <a:off x="2827851" y="2472500"/>
            <a:ext cx="414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47°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6" name="Google Shape;1526;p96"/>
          <p:cNvSpPr txBox="1"/>
          <p:nvPr/>
        </p:nvSpPr>
        <p:spPr>
          <a:xfrm flipH="1">
            <a:off x="6645026" y="2362538"/>
            <a:ext cx="414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80°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7" name="Google Shape;1527;p96"/>
          <p:cNvSpPr txBox="1"/>
          <p:nvPr/>
        </p:nvSpPr>
        <p:spPr>
          <a:xfrm flipH="1">
            <a:off x="5983251" y="2356375"/>
            <a:ext cx="414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47°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8" name="Google Shape;1528;p96"/>
          <p:cNvSpPr txBox="1"/>
          <p:nvPr/>
        </p:nvSpPr>
        <p:spPr>
          <a:xfrm>
            <a:off x="7268147" y="1882788"/>
            <a:ext cx="1035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4.3 cm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9" name="Google Shape;1529;p9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Justifying congruence by ASA/AAS</a:t>
            </a:r>
            <a:endParaRPr/>
          </a:p>
        </p:txBody>
      </p:sp>
    </p:spTree>
  </p:cSld>
  <p:clrMapOvr>
    <a:masterClrMapping/>
  </p:clrMapOvr>
  <p:transition/>
  <p:timing/>
</p:sld>
</file>

<file path=ppt/slides/slide3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3" name="Shape 1533"/>
        <p:cNvGrpSpPr/>
        <p:nvPr/>
      </p:nvGrpSpPr>
      <p:grpSpPr>
        <a:xfrm>
          <a:off x="0" y="0"/>
          <a:ext cx="0" cy="0"/>
        </a:xfrm>
      </p:grpSpPr>
      <p:sp>
        <p:nvSpPr>
          <p:cNvPr id="1534" name="Google Shape;1534;p97"/>
          <p:cNvSpPr txBox="1"/>
          <p:nvPr/>
        </p:nvSpPr>
        <p:spPr>
          <a:xfrm>
            <a:off x="324000" y="759300"/>
            <a:ext cx="84960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4) Dhibic E waa bartamaha AC iyo BD. Caddee in saddexagalka AEB uu la ekaado (congruent) saddexagalka ECD iyadoo la adeegsanayo ASA/AAS.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35" name="Google Shape;1535;p97"/>
          <p:cNvGrpSpPr/>
          <p:nvPr/>
        </p:nvGrpSpPr>
        <p:grpSpPr>
          <a:xfrm>
            <a:off x="1941075" y="1473875"/>
            <a:ext cx="2473950" cy="3153475"/>
            <a:chOff x="1941075" y="1473875"/>
            <a:chExt cx="2473950" cy="3153475"/>
          </a:xfrm>
        </p:grpSpPr>
        <p:grpSp>
          <p:nvGrpSpPr>
            <p:cNvPr id="1536" name="Google Shape;1536;p97"/>
            <p:cNvGrpSpPr/>
            <p:nvPr/>
          </p:nvGrpSpPr>
          <p:grpSpPr>
            <a:xfrm>
              <a:off x="2195775" y="1473875"/>
              <a:ext cx="0" cy="3148400"/>
              <a:chOff x="2195775" y="1473875"/>
              <a:chExt cx="0" cy="3148400"/>
            </a:xfrm>
          </p:grpSpPr>
          <p:cxnSp>
            <p:nvCxnSpPr>
              <p:cNvPr id="1537" name="Google Shape;1537;p97"/>
              <p:cNvCxnSpPr/>
              <p:nvPr/>
            </p:nvCxnSpPr>
            <p:spPr>
              <a:xfrm flipH="1">
                <a:off x="2195775" y="1473875"/>
                <a:ext cx="0" cy="25368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1538" name="Google Shape;1538;p97"/>
              <p:cNvCxnSpPr/>
              <p:nvPr/>
            </p:nvCxnSpPr>
            <p:spPr>
              <a:xfrm flipH="1">
                <a:off x="2195775" y="2085475"/>
                <a:ext cx="0" cy="25368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539" name="Google Shape;1539;p97"/>
            <p:cNvGrpSpPr/>
            <p:nvPr/>
          </p:nvGrpSpPr>
          <p:grpSpPr>
            <a:xfrm>
              <a:off x="4122825" y="1478950"/>
              <a:ext cx="0" cy="3148400"/>
              <a:chOff x="2195775" y="1473875"/>
              <a:chExt cx="0" cy="3148400"/>
            </a:xfrm>
          </p:grpSpPr>
          <p:cxnSp>
            <p:nvCxnSpPr>
              <p:cNvPr id="1540" name="Google Shape;1540;p97"/>
              <p:cNvCxnSpPr/>
              <p:nvPr/>
            </p:nvCxnSpPr>
            <p:spPr>
              <a:xfrm flipH="1">
                <a:off x="2195775" y="1473875"/>
                <a:ext cx="0" cy="25368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1541" name="Google Shape;1541;p97"/>
              <p:cNvCxnSpPr/>
              <p:nvPr/>
            </p:nvCxnSpPr>
            <p:spPr>
              <a:xfrm flipH="1">
                <a:off x="2195775" y="2085475"/>
                <a:ext cx="0" cy="25368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1542" name="Google Shape;1542;p97"/>
            <p:cNvCxnSpPr/>
            <p:nvPr/>
          </p:nvCxnSpPr>
          <p:spPr>
            <a:xfrm rot="10800000" flipH="1">
              <a:off x="2190000" y="1800000"/>
              <a:ext cx="1935000" cy="172500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43" name="Google Shape;1543;p97"/>
            <p:cNvCxnSpPr/>
            <p:nvPr/>
          </p:nvCxnSpPr>
          <p:spPr>
            <a:xfrm>
              <a:off x="2190000" y="2205000"/>
              <a:ext cx="1935000" cy="103500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544" name="Google Shape;1544;p97"/>
            <p:cNvSpPr txBox="1"/>
            <p:nvPr/>
          </p:nvSpPr>
          <p:spPr>
            <a:xfrm>
              <a:off x="1941075" y="2021400"/>
              <a:ext cx="2547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45" name="Google Shape;1545;p97"/>
            <p:cNvSpPr txBox="1"/>
            <p:nvPr/>
          </p:nvSpPr>
          <p:spPr>
            <a:xfrm>
              <a:off x="1941075" y="3358800"/>
              <a:ext cx="2547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46" name="Google Shape;1546;p97"/>
            <p:cNvSpPr txBox="1"/>
            <p:nvPr/>
          </p:nvSpPr>
          <p:spPr>
            <a:xfrm>
              <a:off x="4160325" y="1623325"/>
              <a:ext cx="2547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47" name="Google Shape;1547;p97"/>
            <p:cNvSpPr txBox="1"/>
            <p:nvPr/>
          </p:nvSpPr>
          <p:spPr>
            <a:xfrm>
              <a:off x="4160325" y="3101400"/>
              <a:ext cx="2547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48" name="Google Shape;1548;p97"/>
            <p:cNvSpPr txBox="1"/>
            <p:nvPr/>
          </p:nvSpPr>
          <p:spPr>
            <a:xfrm>
              <a:off x="3031950" y="2345725"/>
              <a:ext cx="2547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E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49" name="Google Shape;1549;p9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Justifying congruence by ASA/AAS</a:t>
            </a:r>
            <a:endParaRPr/>
          </a:p>
        </p:txBody>
      </p:sp>
    </p:spTree>
  </p:cSld>
  <p:clrMapOvr>
    <a:masterClrMapping/>
  </p:clrMapOvr>
  <p:transition/>
  <p:timing/>
</p:sld>
</file>

<file path=ppt/slides/slide3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53" name="Shape 1553"/>
        <p:cNvGrpSpPr/>
        <p:nvPr/>
      </p:nvGrpSpPr>
      <p:grpSpPr>
        <a:xfrm>
          <a:off x="0" y="0"/>
          <a:ext cx="0" cy="0"/>
        </a:xfrm>
      </p:grpSpPr>
      <p:sp>
        <p:nvSpPr>
          <p:cNvPr id="1554" name="Google Shape;1554;p98"/>
          <p:cNvSpPr txBox="1"/>
          <p:nvPr/>
        </p:nvSpPr>
        <p:spPr>
          <a:xfrm>
            <a:off x="324000" y="772800"/>
            <a:ext cx="84960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1) Caddee labada saddexagal ee la ekaado (congruent) iyadoo la adeegsanayo ASA/AAS.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5" name="Google Shape;1555;p98"/>
          <p:cNvSpPr txBox="1"/>
          <p:nvPr/>
        </p:nvSpPr>
        <p:spPr>
          <a:xfrm>
            <a:off x="324000" y="1303050"/>
            <a:ext cx="258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a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6" name="Google Shape;1556;p98"/>
          <p:cNvSpPr/>
          <p:nvPr/>
        </p:nvSpPr>
        <p:spPr>
          <a:xfrm>
            <a:off x="1393325" y="1574375"/>
            <a:ext cx="2267100" cy="999725"/>
          </a:xfrm>
          <a:custGeom>
            <a:rect l="l" t="t" r="r" b="b"/>
            <a:pathLst>
              <a:path w="90684" h="39989" extrusionOk="0">
                <a:moveTo>
                  <a:pt x="23301" y="0"/>
                </a:moveTo>
                <a:lnTo>
                  <a:pt x="0" y="39989"/>
                </a:lnTo>
                <a:lnTo>
                  <a:pt x="90684" y="39989"/>
                </a:lnTo>
                <a:close/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557" name="Google Shape;1557;p98"/>
          <p:cNvSpPr/>
          <p:nvPr/>
        </p:nvSpPr>
        <p:spPr>
          <a:xfrm>
            <a:off x="1102200" y="2280450"/>
            <a:ext cx="582600" cy="582600"/>
          </a:xfrm>
          <a:prstGeom prst="pie">
            <a:avLst>
              <a:gd name="adj1" fmla="val 18035532"/>
              <a:gd name="adj2" fmla="val 21588448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8" name="Google Shape;1558;p98"/>
          <p:cNvSpPr/>
          <p:nvPr/>
        </p:nvSpPr>
        <p:spPr>
          <a:xfrm rot="7397835">
            <a:off x="1686129" y="1287058"/>
            <a:ext cx="582532" cy="582532"/>
          </a:xfrm>
          <a:prstGeom prst="pie">
            <a:avLst>
              <a:gd name="adj1" fmla="val 16008414"/>
              <a:gd name="adj2" fmla="val 21450438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9" name="Google Shape;1559;p98"/>
          <p:cNvSpPr/>
          <p:nvPr/>
        </p:nvSpPr>
        <p:spPr>
          <a:xfrm rot="10800000" flipH="1">
            <a:off x="5166425" y="1660937"/>
            <a:ext cx="2267100" cy="999725"/>
          </a:xfrm>
          <a:custGeom>
            <a:rect l="l" t="t" r="r" b="b"/>
            <a:pathLst>
              <a:path w="90684" h="39989" extrusionOk="0">
                <a:moveTo>
                  <a:pt x="23301" y="0"/>
                </a:moveTo>
                <a:lnTo>
                  <a:pt x="0" y="39989"/>
                </a:lnTo>
                <a:lnTo>
                  <a:pt x="90684" y="39989"/>
                </a:lnTo>
                <a:close/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560" name="Google Shape;1560;p98"/>
          <p:cNvSpPr/>
          <p:nvPr/>
        </p:nvSpPr>
        <p:spPr>
          <a:xfrm rot="10800000" flipH="1">
            <a:off x="4875300" y="1371987"/>
            <a:ext cx="582600" cy="582600"/>
          </a:xfrm>
          <a:prstGeom prst="pie">
            <a:avLst>
              <a:gd name="adj1" fmla="val 18035532"/>
              <a:gd name="adj2" fmla="val 21588448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1" name="Google Shape;1561;p98"/>
          <p:cNvSpPr/>
          <p:nvPr/>
        </p:nvSpPr>
        <p:spPr>
          <a:xfrm rot="3402165" flipH="1">
            <a:off x="5459229" y="2365446"/>
            <a:ext cx="582532" cy="582532"/>
          </a:xfrm>
          <a:prstGeom prst="pie">
            <a:avLst>
              <a:gd name="adj1" fmla="val 16008414"/>
              <a:gd name="adj2" fmla="val 21450438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2" name="Google Shape;1562;p98"/>
          <p:cNvSpPr txBox="1"/>
          <p:nvPr/>
        </p:nvSpPr>
        <p:spPr>
          <a:xfrm>
            <a:off x="1848100" y="130305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3" name="Google Shape;1563;p98"/>
          <p:cNvSpPr txBox="1"/>
          <p:nvPr/>
        </p:nvSpPr>
        <p:spPr>
          <a:xfrm>
            <a:off x="1684788" y="2253344"/>
            <a:ext cx="374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71°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4" name="Google Shape;1564;p98"/>
          <p:cNvSpPr txBox="1"/>
          <p:nvPr/>
        </p:nvSpPr>
        <p:spPr>
          <a:xfrm>
            <a:off x="2934497" y="1564863"/>
            <a:ext cx="1035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4.5 cm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5" name="Google Shape;1565;p98"/>
          <p:cNvSpPr txBox="1"/>
          <p:nvPr/>
        </p:nvSpPr>
        <p:spPr>
          <a:xfrm>
            <a:off x="1198550" y="246195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6" name="Google Shape;1566;p98"/>
          <p:cNvSpPr txBox="1"/>
          <p:nvPr/>
        </p:nvSpPr>
        <p:spPr>
          <a:xfrm>
            <a:off x="3702675" y="25181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7" name="Google Shape;1567;p98"/>
          <p:cNvSpPr txBox="1"/>
          <p:nvPr/>
        </p:nvSpPr>
        <p:spPr>
          <a:xfrm>
            <a:off x="4951500" y="150595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8" name="Google Shape;1568;p98"/>
          <p:cNvSpPr txBox="1"/>
          <p:nvPr/>
        </p:nvSpPr>
        <p:spPr>
          <a:xfrm>
            <a:off x="5605050" y="26605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9" name="Google Shape;1569;p98"/>
          <p:cNvSpPr txBox="1"/>
          <p:nvPr/>
        </p:nvSpPr>
        <p:spPr>
          <a:xfrm>
            <a:off x="7511600" y="1439725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0" name="Google Shape;1570;p98"/>
          <p:cNvSpPr txBox="1"/>
          <p:nvPr/>
        </p:nvSpPr>
        <p:spPr>
          <a:xfrm>
            <a:off x="1922001" y="1882800"/>
            <a:ext cx="402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91°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1" name="Google Shape;1571;p98"/>
          <p:cNvSpPr txBox="1"/>
          <p:nvPr/>
        </p:nvSpPr>
        <p:spPr>
          <a:xfrm>
            <a:off x="5718951" y="2098800"/>
            <a:ext cx="402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91°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2" name="Google Shape;1572;p98"/>
          <p:cNvSpPr txBox="1"/>
          <p:nvPr/>
        </p:nvSpPr>
        <p:spPr>
          <a:xfrm>
            <a:off x="5457335" y="1728582"/>
            <a:ext cx="402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71°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3" name="Google Shape;1573;p98"/>
          <p:cNvSpPr txBox="1"/>
          <p:nvPr/>
        </p:nvSpPr>
        <p:spPr>
          <a:xfrm>
            <a:off x="6689172" y="2205013"/>
            <a:ext cx="1035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4.5 cm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74" name="Google Shape;1574;p98"/>
          <p:cNvCxnSpPr/>
          <p:nvPr/>
        </p:nvCxnSpPr>
        <p:spPr>
          <a:xfrm>
            <a:off x="2046300" y="1432625"/>
            <a:ext cx="1692000" cy="1005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1575" name="Google Shape;1575;p98"/>
          <p:cNvCxnSpPr/>
          <p:nvPr/>
        </p:nvCxnSpPr>
        <p:spPr>
          <a:xfrm rot="10800000" flipH="1">
            <a:off x="5823800" y="1787775"/>
            <a:ext cx="1687800" cy="9687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576" name="Google Shape;1576;p98"/>
          <p:cNvSpPr txBox="1"/>
          <p:nvPr/>
        </p:nvSpPr>
        <p:spPr>
          <a:xfrm>
            <a:off x="700050" y="3307625"/>
            <a:ext cx="5256900" cy="113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AC iyo EF waa geesaha u dhigma oo isku eg, ∠BAC = ∠DEF iyo ∠ABC = ∠EDF.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Hence, congruent by AAS.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577" name="Google Shape;1577;p9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Justifying congruence by ASA/AAS</a:t>
            </a:r>
            <a:endParaRPr/>
          </a:p>
        </p:txBody>
      </p:sp>
    </p:spTree>
  </p:cSld>
  <p:clrMapOvr>
    <a:masterClrMapping/>
  </p:clrMapOvr>
  <p:transition/>
  <p:timing/>
</p:sld>
</file>

<file path=ppt/slides/slide3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81" name="Shape 1581"/>
        <p:cNvGrpSpPr/>
        <p:nvPr/>
      </p:nvGrpSpPr>
      <p:grpSpPr>
        <a:xfrm>
          <a:off x="0" y="0"/>
          <a:ext cx="0" cy="0"/>
        </a:xfrm>
      </p:grpSpPr>
      <p:sp>
        <p:nvSpPr>
          <p:cNvPr id="1582" name="Google Shape;1582;p99"/>
          <p:cNvSpPr txBox="1"/>
          <p:nvPr/>
        </p:nvSpPr>
        <p:spPr>
          <a:xfrm>
            <a:off x="324000" y="772800"/>
            <a:ext cx="84960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1) Caddee labada saddexagal ee la ekaado (congruent) iyadoo la adeegsanayo ASA/AAS.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3" name="Google Shape;1583;p99"/>
          <p:cNvSpPr txBox="1"/>
          <p:nvPr/>
        </p:nvSpPr>
        <p:spPr>
          <a:xfrm>
            <a:off x="324000" y="1258800"/>
            <a:ext cx="258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b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 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4" name="Google Shape;1584;p99"/>
          <p:cNvSpPr/>
          <p:nvPr/>
        </p:nvSpPr>
        <p:spPr>
          <a:xfrm>
            <a:off x="1157175" y="1411600"/>
            <a:ext cx="1708200" cy="1196525"/>
          </a:xfrm>
          <a:custGeom>
            <a:rect l="l" t="t" r="r" b="b"/>
            <a:pathLst>
              <a:path w="68328" h="47861" extrusionOk="0">
                <a:moveTo>
                  <a:pt x="0" y="24875"/>
                </a:moveTo>
                <a:lnTo>
                  <a:pt x="68328" y="0"/>
                </a:lnTo>
                <a:lnTo>
                  <a:pt x="68328" y="47861"/>
                </a:lnTo>
                <a:close/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585" name="Google Shape;1585;p99"/>
          <p:cNvSpPr/>
          <p:nvPr/>
        </p:nvSpPr>
        <p:spPr>
          <a:xfrm>
            <a:off x="874549" y="1740714"/>
            <a:ext cx="582600" cy="582600"/>
          </a:xfrm>
          <a:prstGeom prst="pie">
            <a:avLst>
              <a:gd name="adj1" fmla="val 20398464"/>
              <a:gd name="adj2" fmla="val 111472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6" name="Google Shape;1586;p99"/>
          <p:cNvSpPr/>
          <p:nvPr/>
        </p:nvSpPr>
        <p:spPr>
          <a:xfrm rot="-8434788">
            <a:off x="2572651" y="1121965"/>
            <a:ext cx="582517" cy="582517"/>
          </a:xfrm>
          <a:prstGeom prst="pie">
            <a:avLst>
              <a:gd name="adj1" fmla="val 13841780"/>
              <a:gd name="adj2" fmla="val 18021877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7" name="Google Shape;1587;p99"/>
          <p:cNvSpPr/>
          <p:nvPr/>
        </p:nvSpPr>
        <p:spPr>
          <a:xfrm rot="9835154">
            <a:off x="5389439" y="1136085"/>
            <a:ext cx="1708249" cy="1196560"/>
          </a:xfrm>
          <a:custGeom>
            <a:rect l="l" t="t" r="r" b="b"/>
            <a:pathLst>
              <a:path w="68328" h="47861" extrusionOk="0">
                <a:moveTo>
                  <a:pt x="0" y="24875"/>
                </a:moveTo>
                <a:lnTo>
                  <a:pt x="68328" y="0"/>
                </a:lnTo>
                <a:lnTo>
                  <a:pt x="68328" y="47861"/>
                </a:lnTo>
                <a:close/>
              </a:path>
            </a:pathLst>
          </a:custGeom>
          <a:noFill/>
          <a:ln w="2857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588" name="Google Shape;1588;p99"/>
          <p:cNvSpPr/>
          <p:nvPr/>
        </p:nvSpPr>
        <p:spPr>
          <a:xfrm rot="9835009">
            <a:off x="6758485" y="1187624"/>
            <a:ext cx="582603" cy="582603"/>
          </a:xfrm>
          <a:prstGeom prst="pie">
            <a:avLst>
              <a:gd name="adj1" fmla="val 20398464"/>
              <a:gd name="adj2" fmla="val 111472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9" name="Google Shape;1589;p99"/>
          <p:cNvSpPr/>
          <p:nvPr/>
        </p:nvSpPr>
        <p:spPr>
          <a:xfrm rot="1399819">
            <a:off x="5298384" y="2252589"/>
            <a:ext cx="582529" cy="582529"/>
          </a:xfrm>
          <a:prstGeom prst="pie">
            <a:avLst>
              <a:gd name="adj1" fmla="val 13841780"/>
              <a:gd name="adj2" fmla="val 18021877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0" name="Google Shape;1590;p99"/>
          <p:cNvSpPr txBox="1"/>
          <p:nvPr/>
        </p:nvSpPr>
        <p:spPr>
          <a:xfrm>
            <a:off x="939950" y="1893425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1" name="Google Shape;1591;p99"/>
          <p:cNvSpPr txBox="1"/>
          <p:nvPr/>
        </p:nvSpPr>
        <p:spPr>
          <a:xfrm>
            <a:off x="2894275" y="1184775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2" name="Google Shape;1592;p99"/>
          <p:cNvSpPr txBox="1"/>
          <p:nvPr/>
        </p:nvSpPr>
        <p:spPr>
          <a:xfrm>
            <a:off x="2894266" y="2593992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3" name="Google Shape;1593;p99"/>
          <p:cNvSpPr txBox="1"/>
          <p:nvPr/>
        </p:nvSpPr>
        <p:spPr>
          <a:xfrm>
            <a:off x="5069100" y="1184775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4" name="Google Shape;1594;p99"/>
          <p:cNvSpPr txBox="1"/>
          <p:nvPr/>
        </p:nvSpPr>
        <p:spPr>
          <a:xfrm>
            <a:off x="7122950" y="13116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5" name="Google Shape;1595;p99"/>
          <p:cNvSpPr txBox="1"/>
          <p:nvPr/>
        </p:nvSpPr>
        <p:spPr>
          <a:xfrm>
            <a:off x="5460350" y="25940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6" name="Google Shape;1596;p99"/>
          <p:cNvSpPr txBox="1"/>
          <p:nvPr/>
        </p:nvSpPr>
        <p:spPr>
          <a:xfrm>
            <a:off x="1547902" y="1893425"/>
            <a:ext cx="437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34°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7" name="Google Shape;1597;p99"/>
          <p:cNvSpPr txBox="1"/>
          <p:nvPr/>
        </p:nvSpPr>
        <p:spPr>
          <a:xfrm>
            <a:off x="2380752" y="1660188"/>
            <a:ext cx="437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74°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8" name="Google Shape;1598;p99"/>
          <p:cNvSpPr txBox="1"/>
          <p:nvPr/>
        </p:nvSpPr>
        <p:spPr>
          <a:xfrm>
            <a:off x="6357102" y="1461975"/>
            <a:ext cx="437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34°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9" name="Google Shape;1599;p99"/>
          <p:cNvSpPr txBox="1"/>
          <p:nvPr/>
        </p:nvSpPr>
        <p:spPr>
          <a:xfrm>
            <a:off x="5605052" y="2014563"/>
            <a:ext cx="437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72°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00" name="Google Shape;1600;p99"/>
          <p:cNvCxnSpPr/>
          <p:nvPr/>
        </p:nvCxnSpPr>
        <p:spPr>
          <a:xfrm>
            <a:off x="3023863" y="1427263"/>
            <a:ext cx="26100" cy="11652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601" name="Google Shape;1601;p99"/>
          <p:cNvSpPr txBox="1"/>
          <p:nvPr/>
        </p:nvSpPr>
        <p:spPr>
          <a:xfrm>
            <a:off x="3152872" y="1871250"/>
            <a:ext cx="1035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29 mm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02" name="Google Shape;1602;p99"/>
          <p:cNvCxnSpPr/>
          <p:nvPr/>
        </p:nvCxnSpPr>
        <p:spPr>
          <a:xfrm>
            <a:off x="5073400" y="1449413"/>
            <a:ext cx="325500" cy="11910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603" name="Google Shape;1603;p99"/>
          <p:cNvSpPr txBox="1"/>
          <p:nvPr/>
        </p:nvSpPr>
        <p:spPr>
          <a:xfrm>
            <a:off x="4421422" y="1917925"/>
            <a:ext cx="1035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29 mm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4" name="Google Shape;1604;p99"/>
          <p:cNvSpPr txBox="1"/>
          <p:nvPr/>
        </p:nvSpPr>
        <p:spPr>
          <a:xfrm>
            <a:off x="700050" y="3307625"/>
            <a:ext cx="78645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∠GIH = 180 - (34 + 74) = 72° and ∠KJL = 180 - (34 + 72) = 74° 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GI iyo JK waa geesaha u dhigma oo isku eg, ∠HGI = ∠KJL iyo ∠GIH = ∠JKL.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br>
              <a:rPr lang="en-GB" sz="2000">
                <a:latin typeface="Kalam"/>
                <a:ea typeface="Kalam"/>
                <a:cs typeface="Kalam"/>
                <a:sym typeface="Kalam"/>
              </a:rPr>
            </a:b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Hence, congruent by ASA.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05" name="Google Shape;1605;p9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Justifying congruence by ASA/AAS</a:t>
            </a:r>
            <a:endParaRPr/>
          </a:p>
        </p:txBody>
      </p:sp>
    </p:spTree>
  </p:cSld>
  <p:clrMapOvr>
    <a:masterClrMapping/>
  </p:clrMapOvr>
  <p:transition/>
  <p:timing/>
</p:sld>
</file>

<file path=ppt/slides/slide3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09" name="Shape 1609"/>
        <p:cNvGrpSpPr/>
        <p:nvPr/>
      </p:nvGrpSpPr>
      <p:grpSpPr>
        <a:xfrm>
          <a:off x="0" y="0"/>
          <a:ext cx="0" cy="0"/>
        </a:xfrm>
      </p:grpSpPr>
      <p:sp>
        <p:nvSpPr>
          <p:cNvPr id="1610" name="Google Shape;1610;p100"/>
          <p:cNvSpPr txBox="1"/>
          <p:nvPr/>
        </p:nvSpPr>
        <p:spPr>
          <a:xfrm>
            <a:off x="324000" y="849000"/>
            <a:ext cx="84960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2) Maxay labadan saddexagal aan ugu ekaan (congruent) ASA?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1" name="Google Shape;1611;p100"/>
          <p:cNvSpPr/>
          <p:nvPr/>
        </p:nvSpPr>
        <p:spPr>
          <a:xfrm>
            <a:off x="1767700" y="1810025"/>
            <a:ext cx="1874950" cy="969775"/>
          </a:xfrm>
          <a:custGeom>
            <a:rect l="l" t="t" r="r" b="b"/>
            <a:pathLst>
              <a:path w="74998" h="38791" extrusionOk="0">
                <a:moveTo>
                  <a:pt x="19540" y="0"/>
                </a:moveTo>
                <a:lnTo>
                  <a:pt x="0" y="38791"/>
                </a:lnTo>
                <a:lnTo>
                  <a:pt x="74998" y="38504"/>
                </a:lnTo>
                <a:close/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612" name="Google Shape;1612;p100"/>
          <p:cNvSpPr/>
          <p:nvPr/>
        </p:nvSpPr>
        <p:spPr>
          <a:xfrm>
            <a:off x="1125000" y="2395700"/>
            <a:ext cx="1044900" cy="1044900"/>
          </a:xfrm>
          <a:prstGeom prst="arc">
            <a:avLst>
              <a:gd name="adj1" fmla="val 18149656"/>
              <a:gd name="adj2" fmla="val 2072177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3" name="Google Shape;1613;p100"/>
          <p:cNvSpPr/>
          <p:nvPr/>
        </p:nvSpPr>
        <p:spPr>
          <a:xfrm>
            <a:off x="3181186" y="2326191"/>
            <a:ext cx="874500" cy="874500"/>
          </a:xfrm>
          <a:prstGeom prst="arc">
            <a:avLst>
              <a:gd name="adj1" fmla="val 10800098"/>
              <a:gd name="adj2" fmla="val 12883537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4" name="Google Shape;1614;p100"/>
          <p:cNvSpPr txBox="1"/>
          <p:nvPr/>
        </p:nvSpPr>
        <p:spPr>
          <a:xfrm>
            <a:off x="2101275" y="15018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5" name="Google Shape;1615;p100"/>
          <p:cNvSpPr txBox="1"/>
          <p:nvPr/>
        </p:nvSpPr>
        <p:spPr>
          <a:xfrm>
            <a:off x="1518150" y="27204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6" name="Google Shape;1616;p100"/>
          <p:cNvSpPr txBox="1"/>
          <p:nvPr/>
        </p:nvSpPr>
        <p:spPr>
          <a:xfrm>
            <a:off x="3717900" y="27204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7" name="Google Shape;1617;p100"/>
          <p:cNvSpPr/>
          <p:nvPr/>
        </p:nvSpPr>
        <p:spPr>
          <a:xfrm flipH="1">
            <a:off x="5479986" y="1714875"/>
            <a:ext cx="1874950" cy="969775"/>
          </a:xfrm>
          <a:custGeom>
            <a:rect l="l" t="t" r="r" b="b"/>
            <a:pathLst>
              <a:path w="74998" h="38791" extrusionOk="0">
                <a:moveTo>
                  <a:pt x="19540" y="0"/>
                </a:moveTo>
                <a:lnTo>
                  <a:pt x="0" y="38791"/>
                </a:lnTo>
                <a:lnTo>
                  <a:pt x="74998" y="38504"/>
                </a:lnTo>
                <a:close/>
              </a:path>
            </a:pathLst>
          </a:cu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>
            <a:normAutofit/>
          </a:bodyPr>
          <a:lstStyle/>
          <a:p/>
        </p:txBody>
      </p:sp>
      <p:sp>
        <p:nvSpPr>
          <p:cNvPr id="1618" name="Google Shape;1618;p100"/>
          <p:cNvSpPr/>
          <p:nvPr/>
        </p:nvSpPr>
        <p:spPr>
          <a:xfrm flipH="1">
            <a:off x="6952736" y="2300550"/>
            <a:ext cx="1044900" cy="1044900"/>
          </a:xfrm>
          <a:prstGeom prst="arc">
            <a:avLst>
              <a:gd name="adj1" fmla="val 18149656"/>
              <a:gd name="adj2" fmla="val 20721770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9" name="Google Shape;1619;p100"/>
          <p:cNvSpPr/>
          <p:nvPr/>
        </p:nvSpPr>
        <p:spPr>
          <a:xfrm flipH="1">
            <a:off x="5066950" y="2231041"/>
            <a:ext cx="874500" cy="874500"/>
          </a:xfrm>
          <a:prstGeom prst="arc">
            <a:avLst>
              <a:gd name="adj1" fmla="val 10800098"/>
              <a:gd name="adj2" fmla="val 12883537"/>
            </a:avLst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0" name="Google Shape;1620;p100"/>
          <p:cNvSpPr txBox="1"/>
          <p:nvPr/>
        </p:nvSpPr>
        <p:spPr>
          <a:xfrm>
            <a:off x="6811750" y="1437675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1" name="Google Shape;1621;p100"/>
          <p:cNvSpPr txBox="1"/>
          <p:nvPr/>
        </p:nvSpPr>
        <p:spPr>
          <a:xfrm>
            <a:off x="5221375" y="25614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2" name="Google Shape;1622;p100"/>
          <p:cNvSpPr txBox="1"/>
          <p:nvPr/>
        </p:nvSpPr>
        <p:spPr>
          <a:xfrm>
            <a:off x="7383000" y="2637600"/>
            <a:ext cx="2586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23" name="Google Shape;1623;p100"/>
          <p:cNvCxnSpPr/>
          <p:nvPr/>
        </p:nvCxnSpPr>
        <p:spPr>
          <a:xfrm>
            <a:off x="2328950" y="1697113"/>
            <a:ext cx="1380900" cy="9669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624" name="Google Shape;1624;p100"/>
          <p:cNvSpPr txBox="1"/>
          <p:nvPr/>
        </p:nvSpPr>
        <p:spPr>
          <a:xfrm>
            <a:off x="2101276" y="2433150"/>
            <a:ext cx="414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80°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5" name="Google Shape;1625;p100"/>
          <p:cNvSpPr txBox="1"/>
          <p:nvPr/>
        </p:nvSpPr>
        <p:spPr>
          <a:xfrm>
            <a:off x="2940597" y="1837488"/>
            <a:ext cx="1035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4.3 cm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6" name="Google Shape;1626;p100"/>
          <p:cNvSpPr txBox="1"/>
          <p:nvPr/>
        </p:nvSpPr>
        <p:spPr>
          <a:xfrm>
            <a:off x="2827851" y="2472500"/>
            <a:ext cx="414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47°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7" name="Google Shape;1627;p100"/>
          <p:cNvSpPr txBox="1"/>
          <p:nvPr/>
        </p:nvSpPr>
        <p:spPr>
          <a:xfrm flipH="1">
            <a:off x="6645026" y="2362538"/>
            <a:ext cx="414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80°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8" name="Google Shape;1628;p100"/>
          <p:cNvSpPr txBox="1"/>
          <p:nvPr/>
        </p:nvSpPr>
        <p:spPr>
          <a:xfrm flipH="1">
            <a:off x="5983251" y="2356375"/>
            <a:ext cx="414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47°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29" name="Google Shape;1629;p100"/>
          <p:cNvCxnSpPr/>
          <p:nvPr/>
        </p:nvCxnSpPr>
        <p:spPr>
          <a:xfrm>
            <a:off x="6991500" y="1658350"/>
            <a:ext cx="512100" cy="9837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630" name="Google Shape;1630;p100"/>
          <p:cNvSpPr txBox="1"/>
          <p:nvPr/>
        </p:nvSpPr>
        <p:spPr>
          <a:xfrm>
            <a:off x="7268147" y="1882788"/>
            <a:ext cx="1035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4.3 cm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1" name="Google Shape;1631;p100"/>
          <p:cNvSpPr txBox="1"/>
          <p:nvPr/>
        </p:nvSpPr>
        <p:spPr>
          <a:xfrm>
            <a:off x="700050" y="3307625"/>
            <a:ext cx="78645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In kastoo, saddexda xagal gudaha ee labada saddexagal ay isku mid yihiin. Labada cidhif ee 4.3 cm ma aha cidhifyada u dhigma ee saddexagallada.</a:t>
            </a:r>
            <a:br>
              <a:rPr lang="en-GB"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</a:b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32" name="Google Shape;1632;p10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Caddaynta isku ekaanshaha (congruence) ASA/AAS</a:t>
            </a:r>
            <a:endParaRPr/>
          </a:p>
        </p:txBody>
      </p:sp>
    </p:spTree>
  </p:cSld>
  <p:clrMapOvr>
    <a:masterClrMapping/>
  </p:clrMapOvr>
  <p:transition/>
  <p:timing/>
</p:sld>
</file>

<file path=ppt/slides/slide3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36" name="Shape 1636"/>
        <p:cNvGrpSpPr/>
        <p:nvPr/>
      </p:nvGrpSpPr>
      <p:grpSpPr>
        <a:xfrm>
          <a:off x="0" y="0"/>
          <a:ext cx="0" cy="0"/>
        </a:xfrm>
      </p:grpSpPr>
      <p:sp>
        <p:nvSpPr>
          <p:cNvPr id="1637" name="Google Shape;1637;p101"/>
          <p:cNvSpPr txBox="1"/>
          <p:nvPr/>
        </p:nvSpPr>
        <p:spPr>
          <a:xfrm>
            <a:off x="324000" y="772800"/>
            <a:ext cx="84960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3) Marka la eego saddexagal-barbarro ABCD, caddee in saddexagalka ABC uu la mid yahay saddexagalka ACD iyadoo la adeegsanayo ASA/AAS.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38" name="Google Shape;1638;p101"/>
          <p:cNvGrpSpPr/>
          <p:nvPr/>
        </p:nvGrpSpPr>
        <p:grpSpPr>
          <a:xfrm>
            <a:off x="497049" y="1666921"/>
            <a:ext cx="1957107" cy="1422013"/>
            <a:chOff x="1335300" y="1666975"/>
            <a:chExt cx="2451900" cy="1781525"/>
          </a:xfrm>
        </p:grpSpPr>
        <p:sp>
          <p:nvSpPr>
            <p:cNvPr id="1639" name="Google Shape;1639;p101"/>
            <p:cNvSpPr/>
            <p:nvPr/>
          </p:nvSpPr>
          <p:spPr>
            <a:xfrm>
              <a:off x="1552500" y="1920000"/>
              <a:ext cx="1927500" cy="1207500"/>
            </a:xfrm>
            <a:prstGeom prst="parallelogram">
              <a:avLst>
                <a:gd name="adj" fmla="val 25000"/>
              </a:avLst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640" name="Google Shape;1640;p101"/>
            <p:cNvCxnSpPr/>
            <p:nvPr/>
          </p:nvCxnSpPr>
          <p:spPr>
            <a:xfrm>
              <a:off x="1860000" y="1920000"/>
              <a:ext cx="1320000" cy="121500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41" name="Google Shape;1641;p101"/>
            <p:cNvGrpSpPr/>
            <p:nvPr/>
          </p:nvGrpSpPr>
          <p:grpSpPr>
            <a:xfrm>
              <a:off x="1335300" y="1666975"/>
              <a:ext cx="2099400" cy="1781525"/>
              <a:chOff x="495300" y="1237200"/>
              <a:chExt cx="2099400" cy="1781525"/>
            </a:xfrm>
          </p:grpSpPr>
          <p:sp>
            <p:nvSpPr>
              <p:cNvPr id="1642" name="Google Shape;1642;p101"/>
              <p:cNvSpPr txBox="1"/>
              <p:nvPr/>
            </p:nvSpPr>
            <p:spPr>
              <a:xfrm>
                <a:off x="786075" y="1237200"/>
                <a:ext cx="254700" cy="34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8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A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43" name="Google Shape;1643;p101"/>
              <p:cNvSpPr txBox="1"/>
              <p:nvPr/>
            </p:nvSpPr>
            <p:spPr>
              <a:xfrm>
                <a:off x="495300" y="2634125"/>
                <a:ext cx="254700" cy="34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800">
                    <a:latin typeface="Lexend"/>
                    <a:ea typeface="Lexend"/>
                    <a:cs typeface="Lexend"/>
                    <a:sym typeface="Lexend"/>
                  </a:rPr>
                  <a:t>B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44" name="Google Shape;1644;p101"/>
              <p:cNvSpPr txBox="1"/>
              <p:nvPr/>
            </p:nvSpPr>
            <p:spPr>
              <a:xfrm>
                <a:off x="2340000" y="2671625"/>
                <a:ext cx="254700" cy="34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800">
                    <a:latin typeface="Lexend"/>
                    <a:ea typeface="Lexend"/>
                    <a:cs typeface="Lexend"/>
                    <a:sym typeface="Lexend"/>
                  </a:rPr>
                  <a:t>C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645" name="Google Shape;1645;p101"/>
            <p:cNvSpPr txBox="1"/>
            <p:nvPr/>
          </p:nvSpPr>
          <p:spPr>
            <a:xfrm>
              <a:off x="3532500" y="1746300"/>
              <a:ext cx="254700" cy="34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46" name="Google Shape;1646;p101"/>
          <p:cNvSpPr txBox="1"/>
          <p:nvPr/>
        </p:nvSpPr>
        <p:spPr>
          <a:xfrm>
            <a:off x="2820000" y="1737900"/>
            <a:ext cx="56421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∠DAC = ∠ACB maadaama ay yihiin xaglo gudaha oo isku beddelaya oo isku mid ah.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47" name="Google Shape;1647;p101"/>
          <p:cNvSpPr txBox="1"/>
          <p:nvPr/>
        </p:nvSpPr>
        <p:spPr>
          <a:xfrm>
            <a:off x="2820000" y="2501700"/>
            <a:ext cx="5430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AC waa dhinac wadaag ah.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48" name="Google Shape;1648;p101"/>
          <p:cNvSpPr txBox="1"/>
          <p:nvPr/>
        </p:nvSpPr>
        <p:spPr>
          <a:xfrm>
            <a:off x="2820000" y="3919800"/>
            <a:ext cx="4912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Sidaas darteed, saddexagalka ABC wuxuu la mid yahay saddexagalka ACD iyadoo la adeegsanayo ASA.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/>
          </a:p>
        </p:txBody>
      </p:sp>
      <p:sp>
        <p:nvSpPr>
          <p:cNvPr id="1649" name="Google Shape;1649;p101"/>
          <p:cNvSpPr/>
          <p:nvPr/>
        </p:nvSpPr>
        <p:spPr>
          <a:xfrm rot="10800000">
            <a:off x="608850" y="1562101"/>
            <a:ext cx="615600" cy="615600"/>
          </a:xfrm>
          <a:prstGeom prst="pie">
            <a:avLst>
              <a:gd name="adj1" fmla="val 10795497"/>
              <a:gd name="adj2" fmla="val 13352664"/>
            </a:avLst>
          </a:prstGeom>
          <a:solidFill>
            <a:srgbClr val="4F7BE8"/>
          </a:solidFill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0" name="Google Shape;1650;p101"/>
          <p:cNvSpPr/>
          <p:nvPr/>
        </p:nvSpPr>
        <p:spPr>
          <a:xfrm>
            <a:off x="1644797" y="2521565"/>
            <a:ext cx="615600" cy="615600"/>
          </a:xfrm>
          <a:prstGeom prst="pie">
            <a:avLst>
              <a:gd name="adj1" fmla="val 10795497"/>
              <a:gd name="adj2" fmla="val 13352664"/>
            </a:avLst>
          </a:prstGeom>
          <a:solidFill>
            <a:srgbClr val="4F7BE8"/>
          </a:solidFill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51" name="Google Shape;1651;p101"/>
          <p:cNvGrpSpPr/>
          <p:nvPr/>
        </p:nvGrpSpPr>
        <p:grpSpPr>
          <a:xfrm>
            <a:off x="532651" y="1485903"/>
            <a:ext cx="768000" cy="768000"/>
            <a:chOff x="532651" y="1485903"/>
            <a:chExt cx="768000" cy="768000"/>
          </a:xfrm>
        </p:grpSpPr>
        <p:sp>
          <p:nvSpPr>
            <p:cNvPr id="1652" name="Google Shape;1652;p101"/>
            <p:cNvSpPr/>
            <p:nvPr/>
          </p:nvSpPr>
          <p:spPr>
            <a:xfrm>
              <a:off x="532651" y="1485903"/>
              <a:ext cx="768000" cy="768000"/>
            </a:xfrm>
            <a:prstGeom prst="pie">
              <a:avLst>
                <a:gd name="adj1" fmla="val 2572249"/>
                <a:gd name="adj2" fmla="val 6301187"/>
              </a:avLst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53" name="Google Shape;1653;p101"/>
            <p:cNvSpPr/>
            <p:nvPr/>
          </p:nvSpPr>
          <p:spPr>
            <a:xfrm>
              <a:off x="608847" y="1562090"/>
              <a:ext cx="615600" cy="615600"/>
            </a:xfrm>
            <a:prstGeom prst="pie">
              <a:avLst>
                <a:gd name="adj1" fmla="val 2572249"/>
                <a:gd name="adj2" fmla="val 6301187"/>
              </a:avLst>
            </a:prstGeom>
            <a:solidFill>
              <a:srgbClr val="4F7BE8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54" name="Google Shape;1654;p101"/>
          <p:cNvGrpSpPr/>
          <p:nvPr/>
        </p:nvGrpSpPr>
        <p:grpSpPr>
          <a:xfrm rot="10800000">
            <a:off x="1580496" y="2445383"/>
            <a:ext cx="768000" cy="768000"/>
            <a:chOff x="532651" y="1485903"/>
            <a:chExt cx="768000" cy="768000"/>
          </a:xfrm>
        </p:grpSpPr>
        <p:sp>
          <p:nvSpPr>
            <p:cNvPr id="1655" name="Google Shape;1655;p101"/>
            <p:cNvSpPr/>
            <p:nvPr/>
          </p:nvSpPr>
          <p:spPr>
            <a:xfrm>
              <a:off x="532651" y="1485903"/>
              <a:ext cx="768000" cy="768000"/>
            </a:xfrm>
            <a:prstGeom prst="pie">
              <a:avLst>
                <a:gd name="adj1" fmla="val 2572249"/>
                <a:gd name="adj2" fmla="val 6301187"/>
              </a:avLst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56" name="Google Shape;1656;p101"/>
            <p:cNvSpPr/>
            <p:nvPr/>
          </p:nvSpPr>
          <p:spPr>
            <a:xfrm>
              <a:off x="608847" y="1562090"/>
              <a:ext cx="615600" cy="615600"/>
            </a:xfrm>
            <a:prstGeom prst="pie">
              <a:avLst>
                <a:gd name="adj1" fmla="val 2572249"/>
                <a:gd name="adj2" fmla="val 6301187"/>
              </a:avLst>
            </a:prstGeom>
            <a:solidFill>
              <a:srgbClr val="4F7BE8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57" name="Google Shape;1657;p101"/>
          <p:cNvSpPr txBox="1"/>
          <p:nvPr/>
        </p:nvSpPr>
        <p:spPr>
          <a:xfrm>
            <a:off x="2820000" y="3033300"/>
            <a:ext cx="56421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∠DCA = ∠BAC maadaama ay yihiin xaglo gudaha oo isku beddelaya oo isku mid ah.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cxnSp>
        <p:nvCxnSpPr>
          <p:cNvPr id="1658" name="Google Shape;1658;p101"/>
          <p:cNvCxnSpPr/>
          <p:nvPr/>
        </p:nvCxnSpPr>
        <p:spPr>
          <a:xfrm>
            <a:off x="910229" y="1868885"/>
            <a:ext cx="1053600" cy="96990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59" name="Google Shape;1659;p10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Caddaynta isku ekaanshaha (congruence) ASA/AAS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63" name="Shape 1663"/>
        <p:cNvGrpSpPr/>
        <p:nvPr/>
      </p:nvGrpSpPr>
      <p:grpSpPr>
        <a:xfrm>
          <a:off x="0" y="0"/>
          <a:ext cx="0" cy="0"/>
        </a:xfrm>
      </p:grpSpPr>
      <p:sp>
        <p:nvSpPr>
          <p:cNvPr id="1664" name="Google Shape;1664;p102"/>
          <p:cNvSpPr txBox="1"/>
          <p:nvPr/>
        </p:nvSpPr>
        <p:spPr>
          <a:xfrm>
            <a:off x="324000" y="772800"/>
            <a:ext cx="84960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3) Marka la eego saddexagal-barbarro ABCD, caddee in saddexagalka ABC uu la mid yahay saddexagalka ACD iyadoo la adeegsanayo ASA/AAS.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65" name="Google Shape;1665;p102"/>
          <p:cNvGrpSpPr/>
          <p:nvPr/>
        </p:nvGrpSpPr>
        <p:grpSpPr>
          <a:xfrm>
            <a:off x="497049" y="1666921"/>
            <a:ext cx="1957107" cy="1422013"/>
            <a:chOff x="1335300" y="1666975"/>
            <a:chExt cx="2451900" cy="1781525"/>
          </a:xfrm>
        </p:grpSpPr>
        <p:sp>
          <p:nvSpPr>
            <p:cNvPr id="1666" name="Google Shape;1666;p102"/>
            <p:cNvSpPr/>
            <p:nvPr/>
          </p:nvSpPr>
          <p:spPr>
            <a:xfrm>
              <a:off x="1552500" y="1920000"/>
              <a:ext cx="1927500" cy="1207500"/>
            </a:xfrm>
            <a:prstGeom prst="parallelogram">
              <a:avLst>
                <a:gd name="adj" fmla="val 25000"/>
              </a:avLst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667" name="Google Shape;1667;p102"/>
            <p:cNvCxnSpPr/>
            <p:nvPr/>
          </p:nvCxnSpPr>
          <p:spPr>
            <a:xfrm>
              <a:off x="1860000" y="1920000"/>
              <a:ext cx="1320000" cy="121500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grpSp>
          <p:nvGrpSpPr>
            <p:cNvPr id="1668" name="Google Shape;1668;p102"/>
            <p:cNvGrpSpPr/>
            <p:nvPr/>
          </p:nvGrpSpPr>
          <p:grpSpPr>
            <a:xfrm>
              <a:off x="1335300" y="1666975"/>
              <a:ext cx="2099400" cy="1781525"/>
              <a:chOff x="495300" y="1237200"/>
              <a:chExt cx="2099400" cy="1781525"/>
            </a:xfrm>
          </p:grpSpPr>
          <p:sp>
            <p:nvSpPr>
              <p:cNvPr id="1669" name="Google Shape;1669;p102"/>
              <p:cNvSpPr txBox="1"/>
              <p:nvPr/>
            </p:nvSpPr>
            <p:spPr>
              <a:xfrm>
                <a:off x="786075" y="1237200"/>
                <a:ext cx="254700" cy="34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8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A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70" name="Google Shape;1670;p102"/>
              <p:cNvSpPr txBox="1"/>
              <p:nvPr/>
            </p:nvSpPr>
            <p:spPr>
              <a:xfrm>
                <a:off x="495300" y="2634125"/>
                <a:ext cx="254700" cy="34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800">
                    <a:latin typeface="Lexend"/>
                    <a:ea typeface="Lexend"/>
                    <a:cs typeface="Lexend"/>
                    <a:sym typeface="Lexend"/>
                  </a:rPr>
                  <a:t>B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671" name="Google Shape;1671;p102"/>
              <p:cNvSpPr txBox="1"/>
              <p:nvPr/>
            </p:nvSpPr>
            <p:spPr>
              <a:xfrm>
                <a:off x="2340000" y="2671625"/>
                <a:ext cx="254700" cy="347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800">
                    <a:latin typeface="Lexend"/>
                    <a:ea typeface="Lexend"/>
                    <a:cs typeface="Lexend"/>
                    <a:sym typeface="Lexend"/>
                  </a:rPr>
                  <a:t>C</a:t>
                </a:r>
                <a:endParaRPr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672" name="Google Shape;1672;p102"/>
            <p:cNvSpPr txBox="1"/>
            <p:nvPr/>
          </p:nvSpPr>
          <p:spPr>
            <a:xfrm>
              <a:off x="3532500" y="1746300"/>
              <a:ext cx="254700" cy="34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73" name="Google Shape;1673;p102"/>
          <p:cNvSpPr txBox="1"/>
          <p:nvPr/>
        </p:nvSpPr>
        <p:spPr>
          <a:xfrm>
            <a:off x="2820000" y="2499900"/>
            <a:ext cx="56421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∠DAC = ∠ACB maadaama ay yihiin xaglo gudaha oo isku beddelaya oo isku mid ah.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74" name="Google Shape;1674;p102"/>
          <p:cNvSpPr txBox="1"/>
          <p:nvPr/>
        </p:nvSpPr>
        <p:spPr>
          <a:xfrm>
            <a:off x="2820000" y="1737900"/>
            <a:ext cx="5430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AD = BC maadaama ay yihiin dhinacyo iska soo horjeeda ee saddexagal-barbarro.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/>
          </a:p>
        </p:txBody>
      </p:sp>
      <p:sp>
        <p:nvSpPr>
          <p:cNvPr id="1675" name="Google Shape;1675;p102"/>
          <p:cNvSpPr txBox="1"/>
          <p:nvPr/>
        </p:nvSpPr>
        <p:spPr>
          <a:xfrm>
            <a:off x="2820000" y="3919800"/>
            <a:ext cx="4912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Sidaas darteed, saddexagalka ABC wuxuu la mid yahay saddexagalka ACD iyadoo la adeegsanayo AAS.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/>
          </a:p>
        </p:txBody>
      </p:sp>
      <p:sp>
        <p:nvSpPr>
          <p:cNvPr id="1676" name="Google Shape;1676;p102"/>
          <p:cNvSpPr/>
          <p:nvPr/>
        </p:nvSpPr>
        <p:spPr>
          <a:xfrm rot="10800000">
            <a:off x="608850" y="1562101"/>
            <a:ext cx="615600" cy="615600"/>
          </a:xfrm>
          <a:prstGeom prst="pie">
            <a:avLst>
              <a:gd name="adj1" fmla="val 10795497"/>
              <a:gd name="adj2" fmla="val 13352664"/>
            </a:avLst>
          </a:prstGeom>
          <a:solidFill>
            <a:srgbClr val="4F7BE8"/>
          </a:solidFill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7" name="Google Shape;1677;p102"/>
          <p:cNvSpPr/>
          <p:nvPr/>
        </p:nvSpPr>
        <p:spPr>
          <a:xfrm>
            <a:off x="1644797" y="2521565"/>
            <a:ext cx="615600" cy="615600"/>
          </a:xfrm>
          <a:prstGeom prst="pie">
            <a:avLst>
              <a:gd name="adj1" fmla="val 10795497"/>
              <a:gd name="adj2" fmla="val 13352664"/>
            </a:avLst>
          </a:prstGeom>
          <a:solidFill>
            <a:srgbClr val="4F7BE8"/>
          </a:solidFill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78" name="Google Shape;1678;p102"/>
          <p:cNvGrpSpPr/>
          <p:nvPr/>
        </p:nvGrpSpPr>
        <p:grpSpPr>
          <a:xfrm>
            <a:off x="532651" y="1485903"/>
            <a:ext cx="768000" cy="768000"/>
            <a:chOff x="532651" y="1485903"/>
            <a:chExt cx="768000" cy="768000"/>
          </a:xfrm>
        </p:grpSpPr>
        <p:sp>
          <p:nvSpPr>
            <p:cNvPr id="1679" name="Google Shape;1679;p102"/>
            <p:cNvSpPr/>
            <p:nvPr/>
          </p:nvSpPr>
          <p:spPr>
            <a:xfrm>
              <a:off x="532651" y="1485903"/>
              <a:ext cx="768000" cy="768000"/>
            </a:xfrm>
            <a:prstGeom prst="pie">
              <a:avLst>
                <a:gd name="adj1" fmla="val 2572249"/>
                <a:gd name="adj2" fmla="val 6301187"/>
              </a:avLst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80" name="Google Shape;1680;p102"/>
            <p:cNvSpPr/>
            <p:nvPr/>
          </p:nvSpPr>
          <p:spPr>
            <a:xfrm>
              <a:off x="608847" y="1562090"/>
              <a:ext cx="615600" cy="615600"/>
            </a:xfrm>
            <a:prstGeom prst="pie">
              <a:avLst>
                <a:gd name="adj1" fmla="val 2572249"/>
                <a:gd name="adj2" fmla="val 6301187"/>
              </a:avLst>
            </a:prstGeom>
            <a:solidFill>
              <a:srgbClr val="4F7BE8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81" name="Google Shape;1681;p102"/>
          <p:cNvGrpSpPr/>
          <p:nvPr/>
        </p:nvGrpSpPr>
        <p:grpSpPr>
          <a:xfrm rot="10800000">
            <a:off x="1580496" y="2445383"/>
            <a:ext cx="768000" cy="768000"/>
            <a:chOff x="532651" y="1485903"/>
            <a:chExt cx="768000" cy="768000"/>
          </a:xfrm>
        </p:grpSpPr>
        <p:sp>
          <p:nvSpPr>
            <p:cNvPr id="1682" name="Google Shape;1682;p102"/>
            <p:cNvSpPr/>
            <p:nvPr/>
          </p:nvSpPr>
          <p:spPr>
            <a:xfrm>
              <a:off x="532651" y="1485903"/>
              <a:ext cx="768000" cy="768000"/>
            </a:xfrm>
            <a:prstGeom prst="pie">
              <a:avLst>
                <a:gd name="adj1" fmla="val 2572249"/>
                <a:gd name="adj2" fmla="val 6301187"/>
              </a:avLst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83" name="Google Shape;1683;p102"/>
            <p:cNvSpPr/>
            <p:nvPr/>
          </p:nvSpPr>
          <p:spPr>
            <a:xfrm>
              <a:off x="608847" y="1562090"/>
              <a:ext cx="615600" cy="615600"/>
            </a:xfrm>
            <a:prstGeom prst="pie">
              <a:avLst>
                <a:gd name="adj1" fmla="val 2572249"/>
                <a:gd name="adj2" fmla="val 6301187"/>
              </a:avLst>
            </a:prstGeom>
            <a:solidFill>
              <a:srgbClr val="4F7BE8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84" name="Google Shape;1684;p102"/>
          <p:cNvSpPr txBox="1"/>
          <p:nvPr/>
        </p:nvSpPr>
        <p:spPr>
          <a:xfrm>
            <a:off x="2820000" y="3185700"/>
            <a:ext cx="56421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∠DCA = ∠BAC maadaama ay yihiin xaglo gudaha oo isku beddelaya oo isku mid ah.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/>
          </a:p>
        </p:txBody>
      </p:sp>
      <p:cxnSp>
        <p:nvCxnSpPr>
          <p:cNvPr id="1685" name="Google Shape;1685;p102"/>
          <p:cNvCxnSpPr/>
          <p:nvPr/>
        </p:nvCxnSpPr>
        <p:spPr>
          <a:xfrm flipH="1">
            <a:off x="1320000" y="2722500"/>
            <a:ext cx="0" cy="2250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86" name="Google Shape;1686;p102"/>
          <p:cNvCxnSpPr/>
          <p:nvPr/>
        </p:nvCxnSpPr>
        <p:spPr>
          <a:xfrm flipH="1">
            <a:off x="1569900" y="1757400"/>
            <a:ext cx="0" cy="2250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87" name="Google Shape;1687;p10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Caddaynta isku ekaanshaha (congruence) ASA/AAS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91" name="Shape 1691"/>
        <p:cNvGrpSpPr/>
        <p:nvPr/>
      </p:nvGrpSpPr>
      <p:grpSpPr>
        <a:xfrm>
          <a:off x="0" y="0"/>
          <a:ext cx="0" cy="0"/>
        </a:xfrm>
      </p:grpSpPr>
      <p:sp>
        <p:nvSpPr>
          <p:cNvPr id="1692" name="Google Shape;1692;p103"/>
          <p:cNvSpPr txBox="1"/>
          <p:nvPr/>
        </p:nvSpPr>
        <p:spPr>
          <a:xfrm>
            <a:off x="324000" y="759300"/>
            <a:ext cx="8237700" cy="7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4) Dhibicda E waa bartamaha AC iyo BD. Caddee in saddexagalka AEB uu la mid yahay saddexagalka ECD iyadoo la adeegsanayo ASA/AAS.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93" name="Google Shape;1693;p103"/>
          <p:cNvGrpSpPr/>
          <p:nvPr/>
        </p:nvGrpSpPr>
        <p:grpSpPr>
          <a:xfrm>
            <a:off x="493275" y="1550075"/>
            <a:ext cx="2473950" cy="3153475"/>
            <a:chOff x="1941075" y="1473875"/>
            <a:chExt cx="2473950" cy="3153475"/>
          </a:xfrm>
        </p:grpSpPr>
        <p:grpSp>
          <p:nvGrpSpPr>
            <p:cNvPr id="1694" name="Google Shape;1694;p103"/>
            <p:cNvGrpSpPr/>
            <p:nvPr/>
          </p:nvGrpSpPr>
          <p:grpSpPr>
            <a:xfrm>
              <a:off x="2195775" y="1473875"/>
              <a:ext cx="0" cy="3148400"/>
              <a:chOff x="2195775" y="1473875"/>
              <a:chExt cx="0" cy="3148400"/>
            </a:xfrm>
          </p:grpSpPr>
          <p:cxnSp>
            <p:nvCxnSpPr>
              <p:cNvPr id="1695" name="Google Shape;1695;p103"/>
              <p:cNvCxnSpPr/>
              <p:nvPr/>
            </p:nvCxnSpPr>
            <p:spPr>
              <a:xfrm flipH="1">
                <a:off x="2195775" y="1473875"/>
                <a:ext cx="0" cy="25368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1696" name="Google Shape;1696;p103"/>
              <p:cNvCxnSpPr/>
              <p:nvPr/>
            </p:nvCxnSpPr>
            <p:spPr>
              <a:xfrm flipH="1">
                <a:off x="2195775" y="2085475"/>
                <a:ext cx="0" cy="25368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697" name="Google Shape;1697;p103"/>
            <p:cNvGrpSpPr/>
            <p:nvPr/>
          </p:nvGrpSpPr>
          <p:grpSpPr>
            <a:xfrm>
              <a:off x="4122825" y="1478950"/>
              <a:ext cx="0" cy="3148400"/>
              <a:chOff x="2195775" y="1473875"/>
              <a:chExt cx="0" cy="3148400"/>
            </a:xfrm>
          </p:grpSpPr>
          <p:cxnSp>
            <p:nvCxnSpPr>
              <p:cNvPr id="1698" name="Google Shape;1698;p103"/>
              <p:cNvCxnSpPr/>
              <p:nvPr/>
            </p:nvCxnSpPr>
            <p:spPr>
              <a:xfrm flipH="1">
                <a:off x="2195775" y="1473875"/>
                <a:ext cx="0" cy="25368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cxnSp>
            <p:nvCxnSpPr>
              <p:cNvPr id="1699" name="Google Shape;1699;p103"/>
              <p:cNvCxnSpPr/>
              <p:nvPr/>
            </p:nvCxnSpPr>
            <p:spPr>
              <a:xfrm flipH="1">
                <a:off x="2195775" y="2085475"/>
                <a:ext cx="0" cy="25368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cxnSp>
          <p:nvCxnSpPr>
            <p:cNvPr id="1700" name="Google Shape;1700;p103"/>
            <p:cNvCxnSpPr/>
            <p:nvPr/>
          </p:nvCxnSpPr>
          <p:spPr>
            <a:xfrm rot="10800000" flipH="1">
              <a:off x="2190000" y="1800000"/>
              <a:ext cx="1935000" cy="172500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01" name="Google Shape;1701;p103"/>
            <p:cNvCxnSpPr/>
            <p:nvPr/>
          </p:nvCxnSpPr>
          <p:spPr>
            <a:xfrm>
              <a:off x="2190000" y="2205000"/>
              <a:ext cx="1935000" cy="103500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702" name="Google Shape;1702;p103"/>
            <p:cNvSpPr txBox="1"/>
            <p:nvPr/>
          </p:nvSpPr>
          <p:spPr>
            <a:xfrm>
              <a:off x="1941075" y="2021400"/>
              <a:ext cx="2547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03" name="Google Shape;1703;p103"/>
            <p:cNvSpPr txBox="1"/>
            <p:nvPr/>
          </p:nvSpPr>
          <p:spPr>
            <a:xfrm>
              <a:off x="1941075" y="3358800"/>
              <a:ext cx="2547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04" name="Google Shape;1704;p103"/>
            <p:cNvSpPr txBox="1"/>
            <p:nvPr/>
          </p:nvSpPr>
          <p:spPr>
            <a:xfrm>
              <a:off x="4160325" y="1623325"/>
              <a:ext cx="2547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05" name="Google Shape;1705;p103"/>
            <p:cNvSpPr txBox="1"/>
            <p:nvPr/>
          </p:nvSpPr>
          <p:spPr>
            <a:xfrm>
              <a:off x="4160325" y="3101400"/>
              <a:ext cx="2547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06" name="Google Shape;1706;p103"/>
            <p:cNvSpPr txBox="1"/>
            <p:nvPr/>
          </p:nvSpPr>
          <p:spPr>
            <a:xfrm>
              <a:off x="3031950" y="2345725"/>
              <a:ext cx="2547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E</a:t>
              </a:r>
              <a:endParaRPr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707" name="Google Shape;1707;p103"/>
          <p:cNvSpPr txBox="1"/>
          <p:nvPr/>
        </p:nvSpPr>
        <p:spPr>
          <a:xfrm>
            <a:off x="3212175" y="1651850"/>
            <a:ext cx="5979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DE = EB, maadaama E ay tahay bartamaha BD.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708" name="Google Shape;1708;p103"/>
          <p:cNvCxnSpPr/>
          <p:nvPr/>
        </p:nvCxnSpPr>
        <p:spPr>
          <a:xfrm rot="10800000" flipH="1">
            <a:off x="2170165" y="2208609"/>
            <a:ext cx="0" cy="22488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09" name="Google Shape;1709;p103"/>
          <p:cNvCxnSpPr/>
          <p:nvPr/>
        </p:nvCxnSpPr>
        <p:spPr>
          <a:xfrm rot="10800000" flipH="1">
            <a:off x="1249265" y="3046859"/>
            <a:ext cx="0" cy="224886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10" name="Google Shape;1710;p103"/>
          <p:cNvSpPr txBox="1"/>
          <p:nvPr/>
        </p:nvSpPr>
        <p:spPr>
          <a:xfrm>
            <a:off x="3212175" y="3048467"/>
            <a:ext cx="59796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∠ABE = ∠EDC, maadaama ay yihiin xaglo gudaha oo isku beddelaya oo isku mid ah.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11" name="Google Shape;1711;p103"/>
          <p:cNvSpPr txBox="1"/>
          <p:nvPr/>
        </p:nvSpPr>
        <p:spPr>
          <a:xfrm>
            <a:off x="3212175" y="2242458"/>
            <a:ext cx="5642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∠AEB = ∠DEC maadaama ay yihiin xaglo toos u kala horjeeda.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712" name="Google Shape;1712;p103"/>
          <p:cNvSpPr/>
          <p:nvPr/>
        </p:nvSpPr>
        <p:spPr>
          <a:xfrm rot="10800000">
            <a:off x="1369196" y="2466187"/>
            <a:ext cx="615600" cy="615600"/>
          </a:xfrm>
          <a:prstGeom prst="pie">
            <a:avLst>
              <a:gd name="adj1" fmla="val 8229332"/>
              <a:gd name="adj2" fmla="val 12528523"/>
            </a:avLst>
          </a:prstGeom>
          <a:solidFill>
            <a:srgbClr val="4F7BE8"/>
          </a:solidFill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3" name="Google Shape;1713;p103"/>
          <p:cNvSpPr/>
          <p:nvPr/>
        </p:nvSpPr>
        <p:spPr>
          <a:xfrm>
            <a:off x="1346880" y="2469372"/>
            <a:ext cx="615600" cy="615600"/>
          </a:xfrm>
          <a:prstGeom prst="pie">
            <a:avLst>
              <a:gd name="adj1" fmla="val 8229332"/>
              <a:gd name="adj2" fmla="val 12528523"/>
            </a:avLst>
          </a:prstGeom>
          <a:solidFill>
            <a:srgbClr val="4F7BE8"/>
          </a:solidFill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4" name="Google Shape;1714;p103"/>
          <p:cNvSpPr txBox="1"/>
          <p:nvPr/>
        </p:nvSpPr>
        <p:spPr>
          <a:xfrm>
            <a:off x="3212175" y="3943875"/>
            <a:ext cx="4912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Sidaas darteed, saddexagalka AEB wuxuu la mid yahay saddexagalka ECD iyadoo la adeegsanayo ASA.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/>
          </a:p>
        </p:txBody>
      </p:sp>
      <p:grpSp>
        <p:nvGrpSpPr>
          <p:cNvPr id="1715" name="Google Shape;1715;p103"/>
          <p:cNvGrpSpPr/>
          <p:nvPr/>
        </p:nvGrpSpPr>
        <p:grpSpPr>
          <a:xfrm>
            <a:off x="370298" y="3220749"/>
            <a:ext cx="751200" cy="751200"/>
            <a:chOff x="370298" y="3220749"/>
            <a:chExt cx="751200" cy="751200"/>
          </a:xfrm>
        </p:grpSpPr>
        <p:sp>
          <p:nvSpPr>
            <p:cNvPr id="1716" name="Google Shape;1716;p103"/>
            <p:cNvSpPr/>
            <p:nvPr/>
          </p:nvSpPr>
          <p:spPr>
            <a:xfrm>
              <a:off x="370298" y="3220749"/>
              <a:ext cx="751200" cy="751200"/>
            </a:xfrm>
            <a:prstGeom prst="pie">
              <a:avLst>
                <a:gd name="adj1" fmla="val 16187487"/>
                <a:gd name="adj2" fmla="val 19121246"/>
              </a:avLst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17" name="Google Shape;1717;p103"/>
            <p:cNvSpPr/>
            <p:nvPr/>
          </p:nvSpPr>
          <p:spPr>
            <a:xfrm>
              <a:off x="443332" y="3283277"/>
              <a:ext cx="615600" cy="615600"/>
            </a:xfrm>
            <a:prstGeom prst="pie">
              <a:avLst>
                <a:gd name="adj1" fmla="val 16187487"/>
                <a:gd name="adj2" fmla="val 19121246"/>
              </a:avLst>
            </a:prstGeom>
            <a:solidFill>
              <a:srgbClr val="4F7BE8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18" name="Google Shape;1718;p103"/>
          <p:cNvGrpSpPr/>
          <p:nvPr/>
        </p:nvGrpSpPr>
        <p:grpSpPr>
          <a:xfrm rot="10800000">
            <a:off x="2298573" y="1509424"/>
            <a:ext cx="751200" cy="751200"/>
            <a:chOff x="675098" y="3373149"/>
            <a:chExt cx="751200" cy="751200"/>
          </a:xfrm>
        </p:grpSpPr>
        <p:sp>
          <p:nvSpPr>
            <p:cNvPr id="1719" name="Google Shape;1719;p103"/>
            <p:cNvSpPr/>
            <p:nvPr/>
          </p:nvSpPr>
          <p:spPr>
            <a:xfrm>
              <a:off x="675098" y="3373149"/>
              <a:ext cx="751200" cy="751200"/>
            </a:xfrm>
            <a:prstGeom prst="pie">
              <a:avLst>
                <a:gd name="adj1" fmla="val 16187487"/>
                <a:gd name="adj2" fmla="val 19121246"/>
              </a:avLst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20" name="Google Shape;1720;p103"/>
            <p:cNvSpPr/>
            <p:nvPr/>
          </p:nvSpPr>
          <p:spPr>
            <a:xfrm>
              <a:off x="742907" y="3440952"/>
              <a:ext cx="615600" cy="615600"/>
            </a:xfrm>
            <a:prstGeom prst="pie">
              <a:avLst>
                <a:gd name="adj1" fmla="val 16187487"/>
                <a:gd name="adj2" fmla="val 19121246"/>
              </a:avLst>
            </a:prstGeom>
            <a:solidFill>
              <a:srgbClr val="4F7BE8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721" name="Google Shape;1721;p10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Caddaynta isku ekaanshaha (congruence) ASA/AAS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25" name="Shape 1725"/>
        <p:cNvGrpSpPr/>
        <p:nvPr/>
      </p:nvGrpSpPr>
      <p:grpSpPr>
        <a:xfrm>
          <a:off x="0" y="0"/>
          <a:ext cx="0" cy="0"/>
        </a:xfrm>
      </p:grpSpPr>
      <p:sp>
        <p:nvSpPr>
          <p:cNvPr id="1726" name="Google Shape;1726;p104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Laba saddexagal ayaa la caddayn karaa inay isku mid yihiin haddii laba xagal oo u dhigma iyo dhinac u dhigma la ogaado inay isku mid yihiin.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Haddii dhinaca u dhigma uu dhexeeyo labada xagal ee la yaqaan, waxaan dhahnaa waxay isku mid yihiin ASA (xagal-dhinac-xagal).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Haddii dhinaca u dhigma uusan u dhexayn labada xagal ee la yaqaan, waxaynu niraahnaa waa isku mid (congruent) AAS (xagal-xagal-dhinac).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/>
          </a:p>
        </p:txBody>
      </p:sp>
      <p:sp>
        <p:nvSpPr>
          <p:cNvPr id="1727" name="Google Shape;1727;p104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Saddax-xagal isku mid ah (ASA iyo AAS)</a:t>
            </a:r>
            <a:endParaRPr/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3.1.32"/>
  <p:tag name="AS_OS" val="Microsoft Windows NT 6.2.9200.0"/>
  <p:tag name="AS_RELEASE_DATE" val="2024.01.14"/>
  <p:tag name="AS_TITLE" val="Aspose.Slides for .NET Standard 2.0"/>
  <p:tag name="AS_VERSION" val="24.1"/>
</p:tagLst>
</file>

<file path=ppt/theme/theme1.xml><?xml version="1.0" encoding="utf-8"?>
<a:theme xmlns:r="http://schemas.openxmlformats.org/officeDocument/2006/relationships"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simple-light-2 override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431</Paragraphs>
  <Slides>43</Slides>
  <Notes>43</Notes>
  <TotalTime>0</TotalTime>
  <HiddenSlides>1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baseType="lpstr" size="52">
      <vt:lpstr>Arial</vt:lpstr>
      <vt:lpstr>Lexend</vt:lpstr>
      <vt:lpstr>Lexend Medium</vt:lpstr>
      <vt:lpstr>Kalam</vt:lpstr>
      <vt:lpstr>Lexend Light</vt:lpstr>
      <vt:lpstr>Calibri</vt:lpstr>
      <vt:lpstr>ABeeZee</vt:lpstr>
      <vt:lpstr>Times New Roman</vt:lpstr>
      <vt:lpstr>simple-light-2</vt:lpstr>
      <vt:lpstr>Congruent triangles (ASA and AAS)</vt:lpstr>
      <vt:lpstr>PowerPoint Presentation</vt:lpstr>
      <vt:lpstr>PowerPoint Presentation</vt:lpstr>
      <vt:lpstr>PowerPoint Presentation</vt:lpstr>
      <vt:lpstr>Constructing triangles </vt:lpstr>
      <vt:lpstr>Constructing triangles</vt:lpstr>
      <vt:lpstr>Constructing triangles</vt:lpstr>
      <vt:lpstr>Constructing triangles</vt:lpstr>
      <vt:lpstr>Constructing triangles</vt:lpstr>
      <vt:lpstr>Constructing triangles</vt:lpstr>
      <vt:lpstr>Constructing triangles</vt:lpstr>
      <vt:lpstr>Constructing triangles</vt:lpstr>
      <vt:lpstr>Constructing triangles</vt:lpstr>
      <vt:lpstr>Constructing triangles</vt:lpstr>
      <vt:lpstr>Constructing triangles</vt:lpstr>
      <vt:lpstr>Constructing triangles</vt:lpstr>
      <vt:lpstr>Constructing triangles</vt:lpstr>
      <vt:lpstr>Constructing triangles</vt:lpstr>
      <vt:lpstr>Constructing triangles</vt:lpstr>
      <vt:lpstr>Constructing triangles</vt:lpstr>
      <vt:lpstr>Constructing triangles</vt:lpstr>
      <vt:lpstr>Constructing triangles </vt:lpstr>
      <vt:lpstr>Justifying congruence by ASA/AAS</vt:lpstr>
      <vt:lpstr>Justifying congruence by ASA/AAS</vt:lpstr>
      <vt:lpstr>Justifying congruence by ASA/AAS</vt:lpstr>
      <vt:lpstr>Justifying congruence by ASA/AAS</vt:lpstr>
      <vt:lpstr>Justifying congruence by ASA/AAS</vt:lpstr>
      <vt:lpstr>Justifying congruence by ASA/AAS</vt:lpstr>
      <vt:lpstr>Justifying congruence by ASA/AAS</vt:lpstr>
      <vt:lpstr>Justifying congruence by ASA/AAS</vt:lpstr>
      <vt:lpstr>Justifying congruence by ASA/AAS</vt:lpstr>
      <vt:lpstr>Justifying congruence by ASA/AAS</vt:lpstr>
      <vt:lpstr>Justifying congruence by ASA/AAS</vt:lpstr>
      <vt:lpstr>Justifying congruence by ASA/AAS</vt:lpstr>
      <vt:lpstr>Justifying congruence by ASA/AAS</vt:lpstr>
      <vt:lpstr>Justifying congruence by ASA/AAS</vt:lpstr>
      <vt:lpstr>Justifying congruence by ASA/AAS</vt:lpstr>
      <vt:lpstr>Justifying congruence by ASA/AAS</vt:lpstr>
      <vt:lpstr>Justifying congruence by ASA/AAS</vt:lpstr>
      <vt:lpstr>Justifying congruence by ASA/AAS</vt:lpstr>
      <vt:lpstr>Justifying congruence by ASA/AAS</vt:lpstr>
      <vt:lpstr>Congruent triangles (ASA and AAS)</vt:lpstr>
      <vt:lpstr>PowerPoint Presentation</vt:lpstr>
    </vt:vector>
  </TitlesOfParts>
  <LinksUpToDate>0</LinksUpToDate>
  <SharedDoc>0</SharedDoc>
  <HyperlinksChanged>0</HyperlinksChanged>
  <Application>Aspose.Slides for .NET</Application>
  <AppVersion>24.0100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2024-02-06T10:37:42.507</cp:lastPrinted>
  <dcterms:created xsi:type="dcterms:W3CDTF">2024-02-06T10:37:42Z</dcterms:created>
  <dcterms:modified xsi:type="dcterms:W3CDTF">2024-02-06T10:41:09Z</dcterms:modified>
</cp:coreProperties>
</file>