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0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/>
  <p:notesSz cx="6858000" cy="9144000"/>
  <p:embeddedFontLst>
    <p:embeddedFont>
      <p:font typeface="Lexend" panose="00000000000000000000"/>
      <p:regular r:id="rId42"/>
    </p:embeddedFont>
    <p:embeddedFont>
      <p:font typeface="Lexend Medium" panose="00000000000000000000"/>
      <p:regular r:id="rId43"/>
    </p:embeddedFont>
    <p:embeddedFont>
      <p:font typeface="Kalam" panose="02000000000000000000"/>
      <p:regular r:id="rId44"/>
    </p:embeddedFont>
    <p:embeddedFont>
      <p:font typeface="Lexend Light" panose="00000000000000000000"/>
      <p:regular r:id="rId45"/>
    </p:embeddedFont>
  </p:embeddedFontLst>
  <p:custDataLst>
    <p:tags r:id="rId41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1" Type="http://schemas.openxmlformats.org/officeDocument/2006/relationships/tags" Target="tags/tag1.xml"/><Relationship Id="rId42" Type="http://schemas.openxmlformats.org/officeDocument/2006/relationships/font" Target="fonts/font1.fntdata"/><Relationship Id="rId43" Type="http://schemas.openxmlformats.org/officeDocument/2006/relationships/font" Target="fonts/font2.fntdata"/><Relationship Id="rId44" Type="http://schemas.openxmlformats.org/officeDocument/2006/relationships/font" Target="fonts/font3.fntdata"/><Relationship Id="rId45" Type="http://schemas.openxmlformats.org/officeDocument/2006/relationships/font" Target="fonts/font4.fntdata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1" name="Shape 751"/>
        <p:cNvGrpSpPr/>
        <p:nvPr/>
      </p:nvGrpSpPr>
      <p:grpSpPr>
        <a:xfrm>
          <a:off x="0" y="0"/>
          <a:ext cx="0" cy="0"/>
        </a:xfrm>
      </p:grpSpPr>
      <p:sp>
        <p:nvSpPr>
          <p:cNvPr id="752" name="Google Shape;752;g279955a40ae_0_8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279955a40ae_0_8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7" name="Shape 757"/>
        <p:cNvGrpSpPr/>
        <p:nvPr/>
      </p:nvGrpSpPr>
      <p:grpSpPr>
        <a:xfrm>
          <a:off x="0" y="0"/>
          <a:ext cx="0" cy="0"/>
        </a:xfrm>
      </p:grpSpPr>
      <p:sp>
        <p:nvSpPr>
          <p:cNvPr id="758" name="Google Shape;758;g279955a40ae_0_8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279955a40ae_0_8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2" name="Shape 762"/>
        <p:cNvGrpSpPr/>
        <p:nvPr/>
      </p:nvGrpSpPr>
      <p:grpSpPr>
        <a:xfrm>
          <a:off x="0" y="0"/>
          <a:ext cx="0" cy="0"/>
        </a:xfrm>
      </p:grpSpPr>
      <p:sp>
        <p:nvSpPr>
          <p:cNvPr id="763" name="Google Shape;763;g279955a40ae_0_8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279955a40ae_0_8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7" name="Shape 767"/>
        <p:cNvGrpSpPr/>
        <p:nvPr/>
      </p:nvGrpSpPr>
      <p:grpSpPr>
        <a:xfrm>
          <a:off x="0" y="0"/>
          <a:ext cx="0" cy="0"/>
        </a:xfrm>
      </p:grpSpPr>
      <p:sp>
        <p:nvSpPr>
          <p:cNvPr id="768" name="Google Shape;768;g2ac0d5e4b38_0_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2ac0d5e4b38_0_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4" name="Shape 774"/>
        <p:cNvGrpSpPr/>
        <p:nvPr/>
      </p:nvGrpSpPr>
      <p:grpSpPr>
        <a:xfrm>
          <a:off x="0" y="0"/>
          <a:ext cx="0" cy="0"/>
        </a:xfrm>
      </p:grpSpPr>
      <p:sp>
        <p:nvSpPr>
          <p:cNvPr id="775" name="Google Shape;775;g2b0e0738ace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2b0e0738ace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80" name="Shape 780"/>
        <p:cNvGrpSpPr/>
        <p:nvPr/>
      </p:nvGrpSpPr>
      <p:grpSpPr>
        <a:xfrm>
          <a:off x="0" y="0"/>
          <a:ext cx="0" cy="0"/>
        </a:xfrm>
      </p:grpSpPr>
      <p:sp>
        <p:nvSpPr>
          <p:cNvPr id="781" name="Google Shape;781;g2ac0d5e4b38_0_7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2ac0d5e4b38_0_7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88" name="Shape 788"/>
        <p:cNvGrpSpPr/>
        <p:nvPr/>
      </p:nvGrpSpPr>
      <p:grpSpPr>
        <a:xfrm>
          <a:off x="0" y="0"/>
          <a:ext cx="0" cy="0"/>
        </a:xfrm>
      </p:grpSpPr>
      <p:sp>
        <p:nvSpPr>
          <p:cNvPr id="789" name="Google Shape;789;g2ac0d5e4b38_0_78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2ac0d5e4b38_0_78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16" name="Shape 816"/>
        <p:cNvGrpSpPr/>
        <p:nvPr/>
      </p:nvGrpSpPr>
      <p:grpSpPr>
        <a:xfrm>
          <a:off x="0" y="0"/>
          <a:ext cx="0" cy="0"/>
        </a:xfrm>
      </p:grpSpPr>
      <p:sp>
        <p:nvSpPr>
          <p:cNvPr id="817" name="Google Shape;817;g2ac0d5e4b38_0_78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2ac0d5e4b38_0_78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07" name="Shape 907"/>
        <p:cNvGrpSpPr/>
        <p:nvPr/>
      </p:nvGrpSpPr>
      <p:grpSpPr>
        <a:xfrm>
          <a:off x="0" y="0"/>
          <a:ext cx="0" cy="0"/>
        </a:xfrm>
      </p:grpSpPr>
      <p:sp>
        <p:nvSpPr>
          <p:cNvPr id="908" name="Google Shape;908;g2ac0d5e4b38_0_79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2ac0d5e4b38_0_79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45" name="Shape 945"/>
        <p:cNvGrpSpPr/>
        <p:nvPr/>
      </p:nvGrpSpPr>
      <p:grpSpPr>
        <a:xfrm>
          <a:off x="0" y="0"/>
          <a:ext cx="0" cy="0"/>
        </a:xfrm>
      </p:grpSpPr>
      <p:sp>
        <p:nvSpPr>
          <p:cNvPr id="946" name="Google Shape;946;g2b0e0738ace_0_2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b0e0738ace_0_2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84" name="Shape 984"/>
        <p:cNvGrpSpPr/>
        <p:nvPr/>
      </p:nvGrpSpPr>
      <p:grpSpPr>
        <a:xfrm>
          <a:off x="0" y="0"/>
          <a:ext cx="0" cy="0"/>
        </a:xfrm>
      </p:grpSpPr>
      <p:sp>
        <p:nvSpPr>
          <p:cNvPr id="985" name="Google Shape;985;g2b0e0738ace_0_3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2b0e0738ace_0_3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15" name="Shape 1015"/>
        <p:cNvGrpSpPr/>
        <p:nvPr/>
      </p:nvGrpSpPr>
      <p:grpSpPr>
        <a:xfrm>
          <a:off x="0" y="0"/>
          <a:ext cx="0" cy="0"/>
        </a:xfrm>
      </p:grpSpPr>
      <p:sp>
        <p:nvSpPr>
          <p:cNvPr id="1016" name="Google Shape;1016;g2b0e0738ace_0_38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2b0e0738ace_0_38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41" name="Shape 1041"/>
        <p:cNvGrpSpPr/>
        <p:nvPr/>
      </p:nvGrpSpPr>
      <p:grpSpPr>
        <a:xfrm>
          <a:off x="0" y="0"/>
          <a:ext cx="0" cy="0"/>
        </a:xfrm>
      </p:grpSpPr>
      <p:sp>
        <p:nvSpPr>
          <p:cNvPr id="1042" name="Google Shape;1042;g2b0e0738ace_1_2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2b0e0738ace_1_2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61" name="Shape 1061"/>
        <p:cNvGrpSpPr/>
        <p:nvPr/>
      </p:nvGrpSpPr>
      <p:grpSpPr>
        <a:xfrm>
          <a:off x="0" y="0"/>
          <a:ext cx="0" cy="0"/>
        </a:xfrm>
      </p:grpSpPr>
      <p:sp>
        <p:nvSpPr>
          <p:cNvPr id="1062" name="Google Shape;1062;g2b0e0738ace_1_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3" name="Google Shape;1063;g2b0e0738ace_1_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08" name="Shape 1108"/>
        <p:cNvGrpSpPr/>
        <p:nvPr/>
      </p:nvGrpSpPr>
      <p:grpSpPr>
        <a:xfrm>
          <a:off x="0" y="0"/>
          <a:ext cx="0" cy="0"/>
        </a:xfrm>
      </p:grpSpPr>
      <p:sp>
        <p:nvSpPr>
          <p:cNvPr id="1109" name="Google Shape;1109;g2ac0d5e4b38_0_79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0" name="Google Shape;1110;g2ac0d5e4b38_0_79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33" name="Shape 1133"/>
        <p:cNvGrpSpPr/>
        <p:nvPr/>
      </p:nvGrpSpPr>
      <p:grpSpPr>
        <a:xfrm>
          <a:off x="0" y="0"/>
          <a:ext cx="0" cy="0"/>
        </a:xfrm>
      </p:grpSpPr>
      <p:sp>
        <p:nvSpPr>
          <p:cNvPr id="1134" name="Google Shape;1134;g2b0e0738ace_1_11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5" name="Google Shape;1135;g2b0e0738ace_1_11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80" name="Shape 1180"/>
        <p:cNvGrpSpPr/>
        <p:nvPr/>
      </p:nvGrpSpPr>
      <p:grpSpPr>
        <a:xfrm>
          <a:off x="0" y="0"/>
          <a:ext cx="0" cy="0"/>
        </a:xfrm>
      </p:grpSpPr>
      <p:sp>
        <p:nvSpPr>
          <p:cNvPr id="1181" name="Google Shape;1181;g2ac0d5e4b38_0_77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2ac0d5e4b38_0_77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88" name="Shape 1188"/>
        <p:cNvGrpSpPr/>
        <p:nvPr/>
      </p:nvGrpSpPr>
      <p:grpSpPr>
        <a:xfrm>
          <a:off x="0" y="0"/>
          <a:ext cx="0" cy="0"/>
        </a:xfrm>
      </p:grpSpPr>
      <p:sp>
        <p:nvSpPr>
          <p:cNvPr id="1189" name="Google Shape;1189;g2ac0d5e4b38_0_80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0" name="Google Shape;1190;g2ac0d5e4b38_0_8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15" name="Shape 1215"/>
        <p:cNvGrpSpPr/>
        <p:nvPr/>
      </p:nvGrpSpPr>
      <p:grpSpPr>
        <a:xfrm>
          <a:off x="0" y="0"/>
          <a:ext cx="0" cy="0"/>
        </a:xfrm>
      </p:grpSpPr>
      <p:sp>
        <p:nvSpPr>
          <p:cNvPr id="1216" name="Google Shape;1216;g2b0e0738ace_1_18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7" name="Google Shape;1217;g2b0e0738ace_1_18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42" name="Shape 1242"/>
        <p:cNvGrpSpPr/>
        <p:nvPr/>
      </p:nvGrpSpPr>
      <p:grpSpPr>
        <a:xfrm>
          <a:off x="0" y="0"/>
          <a:ext cx="0" cy="0"/>
        </a:xfrm>
      </p:grpSpPr>
      <p:sp>
        <p:nvSpPr>
          <p:cNvPr id="1243" name="Google Shape;1243;g2b0e0738ace_1_21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2b0e0738ace_1_2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69" name="Shape 1269"/>
        <p:cNvGrpSpPr/>
        <p:nvPr/>
      </p:nvGrpSpPr>
      <p:grpSpPr>
        <a:xfrm>
          <a:off x="0" y="0"/>
          <a:ext cx="0" cy="0"/>
        </a:xfrm>
      </p:grpSpPr>
      <p:sp>
        <p:nvSpPr>
          <p:cNvPr id="1270" name="Google Shape;1270;g2b0e0738ace_1_2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1" name="Google Shape;1271;g2b0e0738ace_1_2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29" name="Shape 1329"/>
        <p:cNvGrpSpPr/>
        <p:nvPr/>
      </p:nvGrpSpPr>
      <p:grpSpPr>
        <a:xfrm>
          <a:off x="0" y="0"/>
          <a:ext cx="0" cy="0"/>
        </a:xfrm>
      </p:grpSpPr>
      <p:sp>
        <p:nvSpPr>
          <p:cNvPr id="1330" name="Google Shape;1330;g2b0e0738ace_1_34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1" name="Google Shape;1331;g2b0e0738ace_1_34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50" name="Shape 1350"/>
        <p:cNvGrpSpPr/>
        <p:nvPr/>
      </p:nvGrpSpPr>
      <p:grpSpPr>
        <a:xfrm>
          <a:off x="0" y="0"/>
          <a:ext cx="0" cy="0"/>
        </a:xfrm>
      </p:grpSpPr>
      <p:sp>
        <p:nvSpPr>
          <p:cNvPr id="1351" name="Google Shape;1351;g2ac0d5e4b38_0_80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" name="Google Shape;1352;g2ac0d5e4b38_0_80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62" name="Shape 1362"/>
        <p:cNvGrpSpPr/>
        <p:nvPr/>
      </p:nvGrpSpPr>
      <p:grpSpPr>
        <a:xfrm>
          <a:off x="0" y="0"/>
          <a:ext cx="0" cy="0"/>
        </a:xfrm>
      </p:grpSpPr>
      <p:sp>
        <p:nvSpPr>
          <p:cNvPr id="1363" name="Google Shape;1363;g2b0e0738ace_1_4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2b0e0738ace_1_4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72" name="Shape 1372"/>
        <p:cNvGrpSpPr/>
        <p:nvPr/>
      </p:nvGrpSpPr>
      <p:grpSpPr>
        <a:xfrm>
          <a:off x="0" y="0"/>
          <a:ext cx="0" cy="0"/>
        </a:xfrm>
      </p:grpSpPr>
      <p:sp>
        <p:nvSpPr>
          <p:cNvPr id="1373" name="Google Shape;1373;g2b0e0738ace_1_43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" name="Google Shape;1374;g2b0e0738ace_1_4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98" name="Shape 1398"/>
        <p:cNvGrpSpPr/>
        <p:nvPr/>
      </p:nvGrpSpPr>
      <p:grpSpPr>
        <a:xfrm>
          <a:off x="0" y="0"/>
          <a:ext cx="0" cy="0"/>
        </a:xfrm>
      </p:grpSpPr>
      <p:sp>
        <p:nvSpPr>
          <p:cNvPr id="1399" name="Google Shape;1399;g2b0e0738ace_1_46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0" name="Google Shape;1400;g2b0e0738ace_1_46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23" name="Shape 1423"/>
        <p:cNvGrpSpPr/>
        <p:nvPr/>
      </p:nvGrpSpPr>
      <p:grpSpPr>
        <a:xfrm>
          <a:off x="0" y="0"/>
          <a:ext cx="0" cy="0"/>
        </a:xfrm>
      </p:grpSpPr>
      <p:sp>
        <p:nvSpPr>
          <p:cNvPr id="1424" name="Google Shape;1424;g2b0e0738ace_1_5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5" name="Google Shape;1425;g2b0e0738ace_1_5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54" name="Shape 1454"/>
        <p:cNvGrpSpPr/>
        <p:nvPr/>
      </p:nvGrpSpPr>
      <p:grpSpPr>
        <a:xfrm>
          <a:off x="0" y="0"/>
          <a:ext cx="0" cy="0"/>
        </a:xfrm>
      </p:grpSpPr>
      <p:sp>
        <p:nvSpPr>
          <p:cNvPr id="1455" name="Google Shape;1455;g2b0e0738ace_1_49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6" name="Google Shape;1456;g2b0e0738ace_1_49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75" name="Shape 1475"/>
        <p:cNvGrpSpPr/>
        <p:nvPr/>
      </p:nvGrpSpPr>
      <p:grpSpPr>
        <a:xfrm>
          <a:off x="0" y="0"/>
          <a:ext cx="0" cy="0"/>
        </a:xfrm>
      </p:grpSpPr>
      <p:sp>
        <p:nvSpPr>
          <p:cNvPr id="1476" name="Google Shape;1476;g2b0e0738ace_1_53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7" name="Google Shape;1477;g2b0e0738ace_1_53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02" name="Shape 1502"/>
        <p:cNvGrpSpPr/>
        <p:nvPr/>
      </p:nvGrpSpPr>
      <p:grpSpPr>
        <a:xfrm>
          <a:off x="0" y="0"/>
          <a:ext cx="0" cy="0"/>
        </a:xfrm>
      </p:grpSpPr>
      <p:sp>
        <p:nvSpPr>
          <p:cNvPr id="1503" name="Google Shape;1503;g2ac0d5e4b38_0_8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4" name="Google Shape;1504;g2ac0d5e4b38_0_8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53" name="Shape 1553"/>
        <p:cNvGrpSpPr/>
        <p:nvPr/>
      </p:nvGrpSpPr>
      <p:grpSpPr>
        <a:xfrm>
          <a:off x="0" y="0"/>
          <a:ext cx="0" cy="0"/>
        </a:xfrm>
      </p:grpSpPr>
      <p:sp>
        <p:nvSpPr>
          <p:cNvPr id="1554" name="Google Shape;1554;g2b0e0738ace_1_6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5" name="Google Shape;1555;g2b0e0738ace_1_6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65" name="Shape 1565"/>
        <p:cNvGrpSpPr/>
        <p:nvPr/>
      </p:nvGrpSpPr>
      <p:grpSpPr>
        <a:xfrm>
          <a:off x="0" y="0"/>
          <a:ext cx="0" cy="0"/>
        </a:xfrm>
      </p:grpSpPr>
      <p:sp>
        <p:nvSpPr>
          <p:cNvPr id="1566" name="Google Shape;1566;g2b0e0738ace_1_62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7" name="Google Shape;1567;g2b0e0738ace_1_62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77" name="Shape 1577"/>
        <p:cNvGrpSpPr/>
        <p:nvPr/>
      </p:nvGrpSpPr>
      <p:grpSpPr>
        <a:xfrm>
          <a:off x="0" y="0"/>
          <a:ext cx="0" cy="0"/>
        </a:xfrm>
      </p:grpSpPr>
      <p:sp>
        <p:nvSpPr>
          <p:cNvPr id="1578" name="Google Shape;1578;g2b13d48af4a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9" name="Google Shape;1579;g2b13d48af4a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05" name="Shape 1605"/>
        <p:cNvGrpSpPr/>
        <p:nvPr/>
      </p:nvGrpSpPr>
      <p:grpSpPr>
        <a:xfrm>
          <a:off x="0" y="0"/>
          <a:ext cx="0" cy="0"/>
        </a:xfrm>
      </p:grpSpPr>
      <p:sp>
        <p:nvSpPr>
          <p:cNvPr id="1606" name="Google Shape;1606;g2b13d48af4a_0_7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7" name="Google Shape;1607;g2b13d48af4a_0_7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36" name="Shape 1636"/>
        <p:cNvGrpSpPr/>
        <p:nvPr/>
      </p:nvGrpSpPr>
      <p:grpSpPr>
        <a:xfrm>
          <a:off x="0" y="0"/>
          <a:ext cx="0" cy="0"/>
        </a:xfrm>
      </p:grpSpPr>
      <p:sp>
        <p:nvSpPr>
          <p:cNvPr id="1637" name="Google Shape;1637;g2b13d48af4a_0_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2b13d48af4a_0_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55" name="Shape 1655"/>
        <p:cNvGrpSpPr/>
        <p:nvPr/>
      </p:nvGrpSpPr>
      <p:grpSpPr>
        <a:xfrm>
          <a:off x="0" y="0"/>
          <a:ext cx="0" cy="0"/>
        </a:xfrm>
      </p:grpSpPr>
      <p:sp>
        <p:nvSpPr>
          <p:cNvPr id="1656" name="Google Shape;1656;g2b13d48af4a_0_6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7" name="Google Shape;1657;g2b13d48af4a_0_6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82" name="Shape 1682"/>
        <p:cNvGrpSpPr/>
        <p:nvPr/>
      </p:nvGrpSpPr>
      <p:grpSpPr>
        <a:xfrm>
          <a:off x="0" y="0"/>
          <a:ext cx="0" cy="0"/>
        </a:xfrm>
      </p:grpSpPr>
      <p:sp>
        <p:nvSpPr>
          <p:cNvPr id="1683" name="Google Shape;1683;g279955a40ae_0_8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4" name="Google Shape;1684;g279955a40ae_0_8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</a:xfrm>
      </p:grpSpPr>
      <p:pic>
        <p:nvPicPr>
          <p:cNvPr id="45" name="Google Shape;45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</a:xfrm>
      </p:grpSpPr>
      <p:pic>
        <p:nvPicPr>
          <p:cNvPr id="64" name="Google Shape;64;p8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10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>
          <a:blip r:embed="rId5">
            <a:alphaModFix/>
          </a:blip>
          <a:srcRect l="3910" b="5222"/>
          <a:stretch>
            <a:fillRect/>
          </a:stretch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>
          <a:blip r:embed="rId3">
            <a:alphaModFix/>
          </a:blip>
          <a:srcRect l="74623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>
          <a:blip r:embed="rId6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</a:xfrm>
      </p:grpSpPr>
      <p:pic>
        <p:nvPicPr>
          <p:cNvPr id="166" name="Google Shape;166;p18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>
          <a:blip r:embed="rId8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</a:xfrm>
      </p:grpSpPr>
      <p:pic>
        <p:nvPicPr>
          <p:cNvPr id="184" name="Google Shape;184;p1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3">
            <a:alphaModFix/>
          </a:blip>
          <a:srcRect t="4387" b="4396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>
          <a:blip r:embed="rId10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8" name="Google Shape;208;p2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</a:xfrm>
      </p:grpSpPr>
      <p:pic>
        <p:nvPicPr>
          <p:cNvPr id="213" name="Google Shape;213;p2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5" name="Google Shape;215;p2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</a:xfrm>
      </p:grpSpPr>
      <p:pic>
        <p:nvPicPr>
          <p:cNvPr id="220" name="Google Shape;220;p2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" name="Google Shape;222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</a:xfrm>
      </p:grpSpPr>
      <p:pic>
        <p:nvPicPr>
          <p:cNvPr id="227" name="Google Shape;227;p2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9" name="Google Shape;229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7" name="Google Shape;237;p24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0" name="Google Shape;250;p2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3" name="Google Shape;263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6" name="Google Shape;276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</a:xfrm>
      </p:grpSpPr>
      <p:pic>
        <p:nvPicPr>
          <p:cNvPr id="309" name="Google Shape;309;p2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9" name="Google Shape;319;p29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20" name="Google Shape;320;p2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</a:xfrm>
      </p:grpSpPr>
      <p:pic>
        <p:nvPicPr>
          <p:cNvPr id="332" name="Google Shape;332;p3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</a:xfrm>
      </p:grpSpPr>
      <p:pic>
        <p:nvPicPr>
          <p:cNvPr id="355" name="Google Shape;355;p3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81" name="Google Shape;381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4" name="Google Shape;384;p3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5" name="Google Shape;385;p3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6" name="Google Shape;386;p3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</a:xfrm>
      </p:grpSpPr>
      <p:pic>
        <p:nvPicPr>
          <p:cNvPr id="397" name="Google Shape;397;p3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</a:xfrm>
      </p:grpSpPr>
      <p:pic>
        <p:nvPicPr>
          <p:cNvPr id="416" name="Google Shape;416;p3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</a:xfrm>
      </p:grpSpPr>
      <p:pic>
        <p:nvPicPr>
          <p:cNvPr id="435" name="Google Shape;435;p3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</a:xfrm>
      </p:grpSpPr>
      <p:pic>
        <p:nvPicPr>
          <p:cNvPr id="477" name="Google Shape;477;p3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</a:xfrm>
      </p:grpSpPr>
      <p:pic>
        <p:nvPicPr>
          <p:cNvPr id="500" name="Google Shape;500;p3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</a:xfrm>
      </p:grpSpPr>
      <p:pic>
        <p:nvPicPr>
          <p:cNvPr id="523" name="Google Shape;523;p3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3" name="Google Shape;553;p40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4" name="Google Shape;554;p40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</a:xfrm>
      </p:grpSpPr>
      <p:pic>
        <p:nvPicPr>
          <p:cNvPr id="565" name="Google Shape;565;p4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2" name="Google Shape;572;p4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3" name="Google Shape;573;p4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</a:xfrm>
      </p:grpSpPr>
      <p:pic>
        <p:nvPicPr>
          <p:cNvPr id="584" name="Google Shape;584;p4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1" name="Google Shape;591;p4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2" name="Google Shape;592;p4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</a:xfrm>
      </p:grpSpPr>
      <p:pic>
        <p:nvPicPr>
          <p:cNvPr id="603" name="Google Shape;603;p4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0" name="Google Shape;610;p4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1" name="Google Shape;611;p4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4" name="Google Shape;624;p4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5" name="Google Shape;625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</a:xfrm>
      </p:grpSpPr>
      <p:pic>
        <p:nvPicPr>
          <p:cNvPr id="629" name="Google Shape;629;p4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1" name="Google Shape;631;p4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32" name="Google Shape;632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</a:xfrm>
      </p:grpSpPr>
      <p:pic>
        <p:nvPicPr>
          <p:cNvPr id="636" name="Google Shape;636;p4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8" name="Google Shape;638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</a:xfrm>
      </p:grpSpPr>
      <p:pic>
        <p:nvPicPr>
          <p:cNvPr id="643" name="Google Shape;643;p4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5" name="Google Shape;645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2" name="Google Shape;652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</a:xfrm>
      </p:grpSpPr>
      <p:pic>
        <p:nvPicPr>
          <p:cNvPr id="658" name="Google Shape;658;p4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0" name="Google Shape;660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</a:xfrm>
      </p:grpSpPr>
      <p:pic>
        <p:nvPicPr>
          <p:cNvPr id="666" name="Google Shape;666;p5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8" name="Google Shape;668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</a:xfrm>
      </p:grpSpPr>
      <p:pic>
        <p:nvPicPr>
          <p:cNvPr id="674" name="Google Shape;674;p5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6" name="Google Shape;676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4" name="Google Shape;684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</a:xfrm>
      </p:grpSpPr>
      <p:pic>
        <p:nvPicPr>
          <p:cNvPr id="690" name="Google Shape;690;p5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2" name="Google Shape;692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</a:xfrm>
      </p:grpSpPr>
      <p:pic>
        <p:nvPicPr>
          <p:cNvPr id="698" name="Google Shape;698;p5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0" name="Google Shape;700;p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</a:xfrm>
      </p:grpSpPr>
      <p:pic>
        <p:nvPicPr>
          <p:cNvPr id="706" name="Google Shape;706;p5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8" name="Google Shape;708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1.1 Keyword definitions (4)">
  <p:cSld name="CUSTOM_27_1_2">
    <p:spTree>
      <p:nvGrpSpPr>
        <p:cNvPr id="743" name="Shape 743"/>
        <p:cNvGrpSpPr/>
        <p:nvPr/>
      </p:nvGrpSpPr>
      <p:grpSpPr>
        <a:xfrm>
          <a:off x="0" y="0"/>
          <a:ext cx="0" cy="0"/>
        </a:xfrm>
      </p:grpSpPr>
      <p:sp>
        <p:nvSpPr>
          <p:cNvPr id="744" name="Google Shape;744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45" name="Google Shape;745;p62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2"/>
          <p:cNvSpPr txBox="1"/>
          <p:nvPr>
            <p:ph type="subTitle" idx="1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7" name="Google Shape;747;p62"/>
          <p:cNvSpPr txBox="1"/>
          <p:nvPr>
            <p:ph type="subTitle" idx="2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type="subTitle" idx="3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type="subTitle" idx="4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0" name="Google Shape;750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image" Target="../media/image42.png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51.png"/><Relationship Id="rId6" Type="http://schemas.openxmlformats.org/officeDocument/2006/relationships/image" Target="../media/image5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7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5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7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5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5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8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8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9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9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4" name="Shape 754"/>
        <p:cNvGrpSpPr/>
        <p:nvPr/>
      </p:nvGrpSpPr>
      <p:grpSpPr>
        <a:xfrm>
          <a:off x="0" y="0"/>
          <a:ext cx="0" cy="0"/>
        </a:xfrm>
      </p:grpSpPr>
      <p:sp>
        <p:nvSpPr>
          <p:cNvPr id="755" name="Google Shape;755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Saddexagallo isku mid ah (RHS)</a:t>
            </a:r>
            <a:endParaRPr/>
          </a:p>
        </p:txBody>
      </p:sp>
      <p:sp>
        <p:nvSpPr>
          <p:cNvPr id="756" name="Google Shape;756;p6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Sifooyin joomatari: isku ekaansho iyo aragtida Pythagoras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760" name="Shape 760"/>
        <p:cNvGrpSpPr/>
        <p:nvPr/>
      </p:nvGrpSpPr>
      <p:grpSpPr>
        <a:xfrm>
          <a:off x="0" y="0"/>
          <a:ext cx="0" cy="0"/>
        </a:xfrm>
      </p:grpSpPr>
      <p:sp>
        <p:nvSpPr>
          <p:cNvPr id="761" name="Google Shape;761;p64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5" name="Shape 765"/>
        <p:cNvGrpSpPr/>
        <p:nvPr/>
      </p:nvGrpSpPr>
      <p:grpSpPr>
        <a:xfrm>
          <a:off x="0" y="0"/>
          <a:ext cx="0" cy="0"/>
        </a:xfrm>
      </p:grpSpPr>
      <p:sp>
        <p:nvSpPr>
          <p:cNvPr id="766" name="Google Shape;766;p65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qiimeyn karaa oo isticmaali karaa shuruudaha ay saddexagalladu isku mid ku yihiin (RHS).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0" name="Shape 770"/>
        <p:cNvGrpSpPr/>
        <p:nvPr/>
      </p:nvGrpSpPr>
      <p:grpSpPr>
        <a:xfrm>
          <a:off x="0" y="0"/>
          <a:ext cx="0" cy="0"/>
        </a:xfrm>
      </p:grpSpPr>
      <p:sp>
        <p:nvSpPr>
          <p:cNvPr id="771" name="Google Shape;771;p66"/>
          <p:cNvSpPr txBox="1"/>
          <p:nvPr>
            <p:ph type="subTitle" idx="2"/>
          </p:nvPr>
        </p:nvSpPr>
        <p:spPr>
          <a:xfrm>
            <a:off x="324000" y="18111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Haddii qaab uu si sax ah ugu habboonaado korka qaab kale iyadoo la isticmaalayo wareeg, milicsi ama turjumaad, markaas qaababku waa isku mid.</a:t>
            </a:r>
            <a:endParaRPr sz="2200"/>
          </a:p>
        </p:txBody>
      </p:sp>
      <p:sp>
        <p:nvSpPr>
          <p:cNvPr id="772" name="Google Shape;772;p66"/>
          <p:cNvSpPr txBox="1"/>
          <p:nvPr>
            <p:ph type="subTitle" idx="3"/>
          </p:nvPr>
        </p:nvSpPr>
        <p:spPr>
          <a:xfrm>
            <a:off x="324000" y="284920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/>
          </a:p>
        </p:txBody>
      </p:sp>
      <p:sp>
        <p:nvSpPr>
          <p:cNvPr id="773" name="Google Shape;773;p66"/>
          <p:cNvSpPr txBox="1"/>
          <p:nvPr>
            <p:ph type="subTitle" idx="1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Saddexagal qumman wuxuu leeyahay hal xagal gudaha ah oo 90° ah.</a:t>
            </a:r>
            <a:endParaRPr sz="22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7" name="Shape 777"/>
        <p:cNvGrpSpPr/>
        <p:nvPr/>
      </p:nvGrpSpPr>
      <p:grpSpPr>
        <a:xfrm>
          <a:off x="0" y="0"/>
          <a:ext cx="0" cy="0"/>
        </a:xfrm>
      </p:grpSpPr>
      <p:sp>
        <p:nvSpPr>
          <p:cNvPr id="778" name="Google Shape;778;p67"/>
          <p:cNvSpPr txBox="1"/>
          <p:nvPr>
            <p:ph type="subTitle" idx="3"/>
          </p:nvPr>
        </p:nvSpPr>
        <p:spPr>
          <a:xfrm>
            <a:off x="324000" y="284920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/>
          </a:p>
        </p:txBody>
      </p:sp>
      <p:sp>
        <p:nvSpPr>
          <p:cNvPr id="779" name="Google Shape;779;p67"/>
          <p:cNvSpPr txBox="1"/>
          <p:nvPr>
            <p:ph type="subTitle" idx="1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highlight>
                  <a:srgbClr val="FFFFFF"/>
                </a:highlight>
                <a:latin typeface="Lexend"/>
              </a:rPr>
              <a:t>Hypotenuse waa dhinaca saddexagalka qumman ee ka soo horjeeda xagasha qumman.</a:t>
            </a:r>
            <a:r>
              <a:rPr lang="en-GB" sz="1800" b="1">
                <a:solidFill>
                  <a:schemeClr val="dk1"/>
                </a:solidFill>
                <a:highlight>
                  <a:srgbClr val="FFFFFF"/>
                </a:highlight>
                <a:latin typeface="Lexend"/>
              </a:rPr>
              <a:t/>
            </a:r>
            <a:r>
              <a:rPr lang="en-GB" sz="1800">
                <a:solidFill>
                  <a:schemeClr val="dk1"/>
                </a:solidFill>
                <a:highlight>
                  <a:srgbClr val="FFFFFF"/>
                </a:highlight>
                <a:latin typeface="Lexend"/>
              </a:rPr>
              <a:t/>
            </a:r>
            <a:endParaRPr sz="22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83" name="Shape 783"/>
        <p:cNvGrpSpPr/>
        <p:nvPr/>
      </p:nvGrpSpPr>
      <p:grpSpPr>
        <a:xfrm>
          <a:off x="0" y="0"/>
          <a:ext cx="0" cy="0"/>
        </a:xfrm>
      </p:grpSpPr>
      <p:sp>
        <p:nvSpPr>
          <p:cNvPr id="784" name="Google Shape;784;p6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xagasha qumman</a:t>
            </a:r>
            <a:endParaRPr/>
          </a:p>
        </p:txBody>
      </p:sp>
      <p:sp>
        <p:nvSpPr>
          <p:cNvPr id="785" name="Google Shape;785;p68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Caddaynta isku midnimada RHS</a:t>
            </a:r>
            <a:endParaRPr/>
          </a:p>
        </p:txBody>
      </p:sp>
      <p:sp>
        <p:nvSpPr>
          <p:cNvPr id="786" name="Google Shape;786;p68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Saddexagallo isku mid ah (RHS)</a:t>
            </a:r>
            <a:endParaRPr/>
          </a:p>
        </p:txBody>
      </p:sp>
      <p:pic>
        <p:nvPicPr>
          <p:cNvPr id="787" name="Google Shape;78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050" y="2059642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91" name="Shape 791"/>
        <p:cNvGrpSpPr/>
        <p:nvPr/>
      </p:nvGrpSpPr>
      <p:grpSpPr>
        <a:xfrm>
          <a:off x="0" y="0"/>
          <a:ext cx="0" cy="0"/>
        </a:xfrm>
      </p:grpSpPr>
      <p:sp>
        <p:nvSpPr>
          <p:cNvPr id="792" name="Google Shape;792;p69"/>
          <p:cNvSpPr txBox="1"/>
          <p:nvPr>
            <p:ph type="body" idx="1"/>
          </p:nvPr>
        </p:nvSpPr>
        <p:spPr>
          <a:xfrm>
            <a:off x="324000" y="759300"/>
            <a:ext cx="8237700" cy="94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 laba dhinac iyo xagal (aan dhexdooda ahayn) la ogaado, tani waxay keeni kartaa laba saddexagal oo kala duwan. Sababtan awgeed, kuma filna in lagu caddeeyo isku midnimada laba saddexagal.</a:t>
            </a:r>
            <a:endParaRPr sz="1800"/>
          </a:p>
        </p:txBody>
      </p:sp>
      <p:sp>
        <p:nvSpPr>
          <p:cNvPr id="793" name="Google Shape;793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Helista xagasha qumman</a:t>
            </a:r>
            <a:endParaRPr/>
          </a:p>
        </p:txBody>
      </p:sp>
      <p:cxnSp>
        <p:nvCxnSpPr>
          <p:cNvPr id="794" name="Google Shape;794;p69"/>
          <p:cNvCxnSpPr/>
          <p:nvPr/>
        </p:nvCxnSpPr>
        <p:spPr>
          <a:xfrm rot="10800000" flipH="1">
            <a:off x="4867275" y="3897075"/>
            <a:ext cx="3449400" cy="5130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795" name="Google Shape;795;p69"/>
          <p:cNvSpPr/>
          <p:nvPr/>
        </p:nvSpPr>
        <p:spPr>
          <a:xfrm>
            <a:off x="4458669" y="3917538"/>
            <a:ext cx="733500" cy="733500"/>
          </a:xfrm>
          <a:prstGeom prst="pie">
            <a:avLst>
              <a:gd name="adj1" fmla="val 18118475"/>
              <a:gd name="adj2" fmla="val 2118106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6" name="Google Shape;796;p69"/>
          <p:cNvSpPr/>
          <p:nvPr/>
        </p:nvSpPr>
        <p:spPr>
          <a:xfrm>
            <a:off x="4457244" y="3925988"/>
            <a:ext cx="733500" cy="733500"/>
          </a:xfrm>
          <a:prstGeom prst="pie">
            <a:avLst>
              <a:gd name="adj1" fmla="val 18118475"/>
              <a:gd name="adj2" fmla="val 21181060"/>
            </a:avLst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797" name="Google Shape;797;p69"/>
          <p:cNvCxnSpPr/>
          <p:nvPr/>
        </p:nvCxnSpPr>
        <p:spPr>
          <a:xfrm>
            <a:off x="5443775" y="3219600"/>
            <a:ext cx="2836500" cy="4383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798" name="Google Shape;798;p69"/>
          <p:cNvCxnSpPr/>
          <p:nvPr/>
        </p:nvCxnSpPr>
        <p:spPr>
          <a:xfrm>
            <a:off x="6650275" y="1384800"/>
            <a:ext cx="1719000" cy="22983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799" name="Google Shape;799;p69"/>
          <p:cNvSpPr/>
          <p:nvPr/>
        </p:nvSpPr>
        <p:spPr>
          <a:xfrm>
            <a:off x="4817600" y="3347850"/>
            <a:ext cx="3429000" cy="946450"/>
          </a:xfrm>
          <a:custGeom>
            <a:rect l="l" t="t" r="r" b="b"/>
            <a:pathLst>
              <a:path w="137160" h="37858" extrusionOk="0">
                <a:moveTo>
                  <a:pt x="23102" y="0"/>
                </a:moveTo>
                <a:lnTo>
                  <a:pt x="137160" y="17175"/>
                </a:lnTo>
                <a:lnTo>
                  <a:pt x="0" y="37858"/>
                </a:lnTo>
                <a:close/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800" name="Google Shape;800;p69"/>
          <p:cNvSpPr txBox="1"/>
          <p:nvPr/>
        </p:nvSpPr>
        <p:spPr>
          <a:xfrm>
            <a:off x="6684201" y="3081000"/>
            <a:ext cx="711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9"/>
          <p:cNvSpPr txBox="1"/>
          <p:nvPr/>
        </p:nvSpPr>
        <p:spPr>
          <a:xfrm>
            <a:off x="7543301" y="2128350"/>
            <a:ext cx="711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2" name="Google Shape;802;p69"/>
          <p:cNvSpPr txBox="1"/>
          <p:nvPr/>
        </p:nvSpPr>
        <p:spPr>
          <a:xfrm>
            <a:off x="6481001" y="4223850"/>
            <a:ext cx="711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3" name="Google Shape;803;p69"/>
          <p:cNvSpPr txBox="1"/>
          <p:nvPr/>
        </p:nvSpPr>
        <p:spPr>
          <a:xfrm>
            <a:off x="5190750" y="3802650"/>
            <a:ext cx="630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50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4" name="Google Shape;804;p69"/>
          <p:cNvSpPr/>
          <p:nvPr/>
        </p:nvSpPr>
        <p:spPr>
          <a:xfrm>
            <a:off x="4824000" y="1455875"/>
            <a:ext cx="3430600" cy="2841350"/>
          </a:xfrm>
          <a:custGeom>
            <a:rect l="l" t="t" r="r" b="b"/>
            <a:pathLst>
              <a:path w="137224" h="113654" extrusionOk="0">
                <a:moveTo>
                  <a:pt x="0" y="113654"/>
                </a:moveTo>
                <a:lnTo>
                  <a:pt x="137224" y="92667"/>
                </a:lnTo>
                <a:lnTo>
                  <a:pt x="68289" y="0"/>
                </a:lnTo>
                <a:close/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805" name="Google Shape;805;p69"/>
          <p:cNvSpPr/>
          <p:nvPr/>
        </p:nvSpPr>
        <p:spPr>
          <a:xfrm>
            <a:off x="5352575" y="898050"/>
            <a:ext cx="5785200" cy="5785200"/>
          </a:xfrm>
          <a:prstGeom prst="arc">
            <a:avLst>
              <a:gd name="adj1" fmla="val 9855363"/>
              <a:gd name="adj2" fmla="val 14262400"/>
            </a:avLst>
          </a:prstGeom>
          <a:noFill/>
          <a:ln w="38100" cap="flat" cmpd="sng">
            <a:solidFill>
              <a:srgbClr val="0B5FA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06" name="Google Shape;806;p69"/>
          <p:cNvGrpSpPr/>
          <p:nvPr/>
        </p:nvGrpSpPr>
        <p:grpSpPr>
          <a:xfrm>
            <a:off x="5319482" y="3275300"/>
            <a:ext cx="151200" cy="151200"/>
            <a:chOff x="3573225" y="3347200"/>
            <a:chExt cx="151200" cy="151200"/>
          </a:xfrm>
        </p:grpSpPr>
        <p:cxnSp>
          <p:nvCxnSpPr>
            <p:cNvPr id="807" name="Google Shape;807;p69"/>
            <p:cNvCxnSpPr/>
            <p:nvPr/>
          </p:nvCxnSpPr>
          <p:spPr>
            <a:xfrm>
              <a:off x="3573225" y="3347200"/>
              <a:ext cx="151200" cy="151200"/>
            </a:xfrm>
            <a:prstGeom prst="straightConnector1">
              <a:avLst/>
            </a:prstGeom>
            <a:noFill/>
            <a:ln w="38100" cap="flat" cmpd="sng">
              <a:solidFill>
                <a:srgbClr val="2563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08" name="Google Shape;808;p69"/>
            <p:cNvCxnSpPr/>
            <p:nvPr/>
          </p:nvCxnSpPr>
          <p:spPr>
            <a:xfrm rot="5400000">
              <a:off x="3573225" y="3347200"/>
              <a:ext cx="151200" cy="151200"/>
            </a:xfrm>
            <a:prstGeom prst="straightConnector1">
              <a:avLst/>
            </a:prstGeom>
            <a:noFill/>
            <a:ln w="38100" cap="flat" cmpd="sng">
              <a:solidFill>
                <a:srgbClr val="2563E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09" name="Google Shape;809;p69"/>
          <p:cNvGrpSpPr/>
          <p:nvPr/>
        </p:nvGrpSpPr>
        <p:grpSpPr>
          <a:xfrm>
            <a:off x="6451719" y="1387305"/>
            <a:ext cx="151200" cy="151200"/>
            <a:chOff x="3573225" y="3347200"/>
            <a:chExt cx="151200" cy="151200"/>
          </a:xfrm>
        </p:grpSpPr>
        <p:cxnSp>
          <p:nvCxnSpPr>
            <p:cNvPr id="810" name="Google Shape;810;p69"/>
            <p:cNvCxnSpPr/>
            <p:nvPr/>
          </p:nvCxnSpPr>
          <p:spPr>
            <a:xfrm>
              <a:off x="3573225" y="3347200"/>
              <a:ext cx="151200" cy="151200"/>
            </a:xfrm>
            <a:prstGeom prst="straightConnector1">
              <a:avLst/>
            </a:prstGeom>
            <a:noFill/>
            <a:ln w="38100" cap="flat" cmpd="sng">
              <a:solidFill>
                <a:srgbClr val="2563EB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11" name="Google Shape;811;p69"/>
            <p:cNvCxnSpPr/>
            <p:nvPr/>
          </p:nvCxnSpPr>
          <p:spPr>
            <a:xfrm rot="5400000">
              <a:off x="3573225" y="3347200"/>
              <a:ext cx="151200" cy="151200"/>
            </a:xfrm>
            <a:prstGeom prst="straightConnector1">
              <a:avLst/>
            </a:prstGeom>
            <a:noFill/>
            <a:ln w="38100" cap="flat" cmpd="sng">
              <a:solidFill>
                <a:srgbClr val="2563EB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812" name="Google Shape;812;p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500634" y="3251063"/>
            <a:ext cx="777007" cy="896096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69"/>
          <p:cNvSpPr txBox="1"/>
          <p:nvPr/>
        </p:nvSpPr>
        <p:spPr>
          <a:xfrm>
            <a:off x="549075" y="41632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9"/>
          <p:cNvPicPr preferRelativeResize="0"/>
          <p:nvPr/>
        </p:nvPicPr>
        <p:blipFill>
          <a:blip r:embed="rId4">
            <a:alphaModFix/>
          </a:blip>
          <a:srcRect r="57905" b="43690"/>
          <a:stretch>
            <a:fillRect/>
          </a:stretch>
        </p:blipFill>
        <p:spPr>
          <a:xfrm flipH="1">
            <a:off x="1277659" y="2028900"/>
            <a:ext cx="2662052" cy="1695301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9"/>
          <p:cNvSpPr txBox="1"/>
          <p:nvPr>
            <p:ph type="body" idx="1"/>
          </p:nvPr>
        </p:nvSpPr>
        <p:spPr>
          <a:xfrm>
            <a:off x="1484650" y="2103861"/>
            <a:ext cx="2358600" cy="94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macluumaadkani had iyo jeer wuxuu keenayaa laba saddexagal oo kala duwan?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9" name="Shape 819"/>
        <p:cNvGrpSpPr/>
        <p:nvPr/>
      </p:nvGrpSpPr>
      <p:grpSpPr>
        <a:xfrm>
          <a:off x="0" y="0"/>
          <a:ext cx="0" cy="0"/>
        </a:xfrm>
      </p:grpSpPr>
      <p:sp>
        <p:nvSpPr>
          <p:cNvPr id="820" name="Google Shape;820;p70"/>
          <p:cNvSpPr/>
          <p:nvPr/>
        </p:nvSpPr>
        <p:spPr>
          <a:xfrm>
            <a:off x="5116372" y="2828547"/>
            <a:ext cx="3204000" cy="3204000"/>
          </a:xfrm>
          <a:prstGeom prst="arc">
            <a:avLst>
              <a:gd name="adj1" fmla="val 11101242"/>
              <a:gd name="adj2" fmla="val 1843520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1" name="Google Shape;821;p70"/>
          <p:cNvSpPr/>
          <p:nvPr/>
        </p:nvSpPr>
        <p:spPr>
          <a:xfrm>
            <a:off x="5116372" y="2828547"/>
            <a:ext cx="3204000" cy="3204000"/>
          </a:xfrm>
          <a:prstGeom prst="arc">
            <a:avLst>
              <a:gd name="adj1" fmla="val 15288966"/>
              <a:gd name="adj2" fmla="val 1843520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2" name="Google Shape;822;p70"/>
          <p:cNvSpPr/>
          <p:nvPr/>
        </p:nvSpPr>
        <p:spPr>
          <a:xfrm>
            <a:off x="1822075" y="2985200"/>
            <a:ext cx="2908800" cy="2908800"/>
          </a:xfrm>
          <a:prstGeom prst="arc">
            <a:avLst>
              <a:gd name="adj1" fmla="val 11577182"/>
              <a:gd name="adj2" fmla="val 18098901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70"/>
          <p:cNvSpPr/>
          <p:nvPr/>
        </p:nvSpPr>
        <p:spPr>
          <a:xfrm>
            <a:off x="1822075" y="2985200"/>
            <a:ext cx="2908800" cy="2908800"/>
          </a:xfrm>
          <a:prstGeom prst="arc">
            <a:avLst>
              <a:gd name="adj1" fmla="val 11022004"/>
              <a:gd name="adj2" fmla="val 18081276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70"/>
          <p:cNvSpPr/>
          <p:nvPr/>
        </p:nvSpPr>
        <p:spPr>
          <a:xfrm>
            <a:off x="1822075" y="2985200"/>
            <a:ext cx="2908800" cy="2908800"/>
          </a:xfrm>
          <a:prstGeom prst="arc">
            <a:avLst>
              <a:gd name="adj1" fmla="val 14753666"/>
              <a:gd name="adj2" fmla="val 18085559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70"/>
          <p:cNvSpPr txBox="1"/>
          <p:nvPr>
            <p:ph type="body" idx="1"/>
          </p:nvPr>
        </p:nvSpPr>
        <p:spPr>
          <a:xfrm>
            <a:off x="324000" y="759300"/>
            <a:ext cx="8237700" cy="82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Waxaan baari doonnaa su'aasha Axmed, adigoo xagasha iyo hal dhinac isku mid ah ku hayna, oo dhinaca labaad beddelaya.</a:t>
            </a:r>
            <a:endParaRPr sz="1800"/>
          </a:p>
        </p:txBody>
      </p:sp>
      <p:sp>
        <p:nvSpPr>
          <p:cNvPr id="826" name="Google Shape;826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Helista xagasha qumman</a:t>
            </a:r>
            <a:endParaRPr/>
          </a:p>
        </p:txBody>
      </p:sp>
      <p:cxnSp>
        <p:nvCxnSpPr>
          <p:cNvPr id="827" name="Google Shape;827;p70"/>
          <p:cNvCxnSpPr/>
          <p:nvPr/>
        </p:nvCxnSpPr>
        <p:spPr>
          <a:xfrm>
            <a:off x="1558850" y="4439607"/>
            <a:ext cx="17238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8" name="Google Shape;828;p70"/>
          <p:cNvCxnSpPr/>
          <p:nvPr/>
        </p:nvCxnSpPr>
        <p:spPr>
          <a:xfrm rot="10800000" flipH="1">
            <a:off x="1558847" y="1776216"/>
            <a:ext cx="2244000" cy="2663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29" name="Google Shape;829;p70"/>
          <p:cNvSpPr/>
          <p:nvPr/>
        </p:nvSpPr>
        <p:spPr>
          <a:xfrm>
            <a:off x="1203837" y="4083976"/>
            <a:ext cx="711300" cy="711300"/>
          </a:xfrm>
          <a:prstGeom prst="pie">
            <a:avLst>
              <a:gd name="adj1" fmla="val 18605661"/>
              <a:gd name="adj2" fmla="val 21588601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0" name="Google Shape;830;p70"/>
          <p:cNvSpPr txBox="1"/>
          <p:nvPr/>
        </p:nvSpPr>
        <p:spPr>
          <a:xfrm>
            <a:off x="1394250" y="457053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1" name="Google Shape;831;p70"/>
          <p:cNvSpPr txBox="1"/>
          <p:nvPr/>
        </p:nvSpPr>
        <p:spPr>
          <a:xfrm>
            <a:off x="3269400" y="457053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70"/>
          <p:cNvSpPr txBox="1"/>
          <p:nvPr/>
        </p:nvSpPr>
        <p:spPr>
          <a:xfrm>
            <a:off x="1937297" y="4168222"/>
            <a:ext cx="411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3" name="Google Shape;833;p70"/>
          <p:cNvSpPr txBox="1"/>
          <p:nvPr/>
        </p:nvSpPr>
        <p:spPr>
          <a:xfrm>
            <a:off x="2103650" y="4570532"/>
            <a:ext cx="634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4" name="Google Shape;834;p70"/>
          <p:cNvSpPr txBox="1"/>
          <p:nvPr>
            <p:ph type="body" idx="1"/>
          </p:nvPr>
        </p:nvSpPr>
        <p:spPr>
          <a:xfrm>
            <a:off x="324000" y="1444225"/>
            <a:ext cx="8237700" cy="36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Vertex C wuxuu jiifsan doonaa meel ku taal khadka rayga.</a:t>
            </a:r>
            <a:endParaRPr sz="1800"/>
          </a:p>
        </p:txBody>
      </p:sp>
      <p:cxnSp>
        <p:nvCxnSpPr>
          <p:cNvPr id="835" name="Google Shape;835;p70"/>
          <p:cNvCxnSpPr/>
          <p:nvPr/>
        </p:nvCxnSpPr>
        <p:spPr>
          <a:xfrm>
            <a:off x="1558850" y="4544807"/>
            <a:ext cx="17238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836" name="Google Shape;836;p70"/>
          <p:cNvGrpSpPr/>
          <p:nvPr/>
        </p:nvGrpSpPr>
        <p:grpSpPr>
          <a:xfrm rot="-3536161">
            <a:off x="1583034" y="1430256"/>
            <a:ext cx="1980257" cy="3031504"/>
            <a:chOff x="4542125" y="1365525"/>
            <a:chExt cx="1980237" cy="3031475"/>
          </a:xfrm>
        </p:grpSpPr>
        <p:pic>
          <p:nvPicPr>
            <p:cNvPr id="837" name="Google Shape;837;p7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42125" y="1365525"/>
              <a:ext cx="1980237" cy="303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38" name="Google Shape;838;p70"/>
            <p:cNvCxnSpPr/>
            <p:nvPr/>
          </p:nvCxnSpPr>
          <p:spPr>
            <a:xfrm>
              <a:off x="4618875" y="4258407"/>
              <a:ext cx="14541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839" name="Google Shape;839;p70"/>
            <p:cNvSpPr txBox="1"/>
            <p:nvPr/>
          </p:nvSpPr>
          <p:spPr>
            <a:xfrm>
              <a:off x="5028825" y="3981207"/>
              <a:ext cx="63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40" name="Google Shape;840;p70"/>
          <p:cNvGrpSpPr/>
          <p:nvPr/>
        </p:nvGrpSpPr>
        <p:grpSpPr>
          <a:xfrm rot="-6889654">
            <a:off x="662974" y="2650988"/>
            <a:ext cx="1980291" cy="3031556"/>
            <a:chOff x="4542125" y="1365525"/>
            <a:chExt cx="1980237" cy="3031475"/>
          </a:xfrm>
        </p:grpSpPr>
        <p:pic>
          <p:nvPicPr>
            <p:cNvPr id="841" name="Google Shape;841;p7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42125" y="1365525"/>
              <a:ext cx="1980237" cy="303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42" name="Google Shape;842;p70"/>
            <p:cNvCxnSpPr/>
            <p:nvPr/>
          </p:nvCxnSpPr>
          <p:spPr>
            <a:xfrm>
              <a:off x="4618875" y="4258407"/>
              <a:ext cx="14541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843" name="Google Shape;843;p70"/>
            <p:cNvSpPr txBox="1"/>
            <p:nvPr/>
          </p:nvSpPr>
          <p:spPr>
            <a:xfrm>
              <a:off x="5028825" y="3981207"/>
              <a:ext cx="63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44" name="Google Shape;844;p70"/>
          <p:cNvGrpSpPr/>
          <p:nvPr/>
        </p:nvGrpSpPr>
        <p:grpSpPr>
          <a:xfrm rot="-10048048">
            <a:off x="1111429" y="3890136"/>
            <a:ext cx="1980292" cy="3191967"/>
            <a:chOff x="4542125" y="1365525"/>
            <a:chExt cx="1980237" cy="3191879"/>
          </a:xfrm>
        </p:grpSpPr>
        <p:pic>
          <p:nvPicPr>
            <p:cNvPr id="845" name="Google Shape;845;p7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42125" y="1365525"/>
              <a:ext cx="1980237" cy="30314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46" name="Google Shape;846;p70"/>
            <p:cNvCxnSpPr/>
            <p:nvPr/>
          </p:nvCxnSpPr>
          <p:spPr>
            <a:xfrm>
              <a:off x="4618875" y="4258407"/>
              <a:ext cx="14541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847" name="Google Shape;847;p70"/>
            <p:cNvSpPr txBox="1"/>
            <p:nvPr/>
          </p:nvSpPr>
          <p:spPr>
            <a:xfrm rot="10798374">
              <a:off x="5031369" y="4280054"/>
              <a:ext cx="63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48" name="Google Shape;848;p70"/>
          <p:cNvGrpSpPr/>
          <p:nvPr/>
        </p:nvGrpSpPr>
        <p:grpSpPr>
          <a:xfrm rot="-6889654">
            <a:off x="2128388" y="3677200"/>
            <a:ext cx="1454139" cy="277207"/>
            <a:chOff x="4618875" y="3981207"/>
            <a:chExt cx="1454100" cy="277200"/>
          </a:xfrm>
        </p:grpSpPr>
        <p:cxnSp>
          <p:nvCxnSpPr>
            <p:cNvPr id="849" name="Google Shape;849;p70"/>
            <p:cNvCxnSpPr/>
            <p:nvPr/>
          </p:nvCxnSpPr>
          <p:spPr>
            <a:xfrm>
              <a:off x="4618875" y="4258407"/>
              <a:ext cx="14541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850" name="Google Shape;850;p70"/>
            <p:cNvSpPr txBox="1"/>
            <p:nvPr/>
          </p:nvSpPr>
          <p:spPr>
            <a:xfrm>
              <a:off x="5028825" y="3981207"/>
              <a:ext cx="63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51" name="Google Shape;851;p70"/>
          <p:cNvGrpSpPr/>
          <p:nvPr/>
        </p:nvGrpSpPr>
        <p:grpSpPr>
          <a:xfrm rot="-10048048">
            <a:off x="1870197" y="3965669"/>
            <a:ext cx="1454140" cy="298362"/>
            <a:chOff x="4618875" y="4258407"/>
            <a:chExt cx="1454100" cy="298353"/>
          </a:xfrm>
        </p:grpSpPr>
        <p:cxnSp>
          <p:nvCxnSpPr>
            <p:cNvPr id="852" name="Google Shape;852;p70"/>
            <p:cNvCxnSpPr/>
            <p:nvPr/>
          </p:nvCxnSpPr>
          <p:spPr>
            <a:xfrm>
              <a:off x="4618875" y="4258407"/>
              <a:ext cx="14541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853" name="Google Shape;853;p70"/>
            <p:cNvSpPr txBox="1"/>
            <p:nvPr/>
          </p:nvSpPr>
          <p:spPr>
            <a:xfrm rot="10798374">
              <a:off x="5028820" y="4279410"/>
              <a:ext cx="63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54" name="Google Shape;854;p70"/>
          <p:cNvGrpSpPr/>
          <p:nvPr/>
        </p:nvGrpSpPr>
        <p:grpSpPr>
          <a:xfrm>
            <a:off x="2494399" y="2728043"/>
            <a:ext cx="349800" cy="455307"/>
            <a:chOff x="2494399" y="2728043"/>
            <a:chExt cx="349800" cy="455307"/>
          </a:xfrm>
        </p:grpSpPr>
        <p:grpSp>
          <p:nvGrpSpPr>
            <p:cNvPr id="855" name="Google Shape;855;p70"/>
            <p:cNvGrpSpPr/>
            <p:nvPr/>
          </p:nvGrpSpPr>
          <p:grpSpPr>
            <a:xfrm>
              <a:off x="2610638" y="3032151"/>
              <a:ext cx="151200" cy="151200"/>
              <a:chOff x="3573225" y="3347200"/>
              <a:chExt cx="151200" cy="151200"/>
            </a:xfrm>
          </p:grpSpPr>
          <p:cxnSp>
            <p:nvCxnSpPr>
              <p:cNvPr id="856" name="Google Shape;856;p70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7" name="Google Shape;857;p70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858" name="Google Shape;858;p70"/>
            <p:cNvSpPr txBox="1"/>
            <p:nvPr/>
          </p:nvSpPr>
          <p:spPr>
            <a:xfrm>
              <a:off x="2494399" y="2728043"/>
              <a:ext cx="349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r>
                <a:rPr lang="en-GB" sz="1500" baseline="-25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59" name="Google Shape;859;p70"/>
          <p:cNvGrpSpPr/>
          <p:nvPr/>
        </p:nvGrpSpPr>
        <p:grpSpPr>
          <a:xfrm>
            <a:off x="1536950" y="3828000"/>
            <a:ext cx="397451" cy="350471"/>
            <a:chOff x="1536950" y="3828000"/>
            <a:chExt cx="397451" cy="350471"/>
          </a:xfrm>
        </p:grpSpPr>
        <p:grpSp>
          <p:nvGrpSpPr>
            <p:cNvPr id="860" name="Google Shape;860;p70"/>
            <p:cNvGrpSpPr/>
            <p:nvPr/>
          </p:nvGrpSpPr>
          <p:grpSpPr>
            <a:xfrm>
              <a:off x="1783201" y="4027271"/>
              <a:ext cx="151200" cy="151200"/>
              <a:chOff x="3573225" y="3347200"/>
              <a:chExt cx="151200" cy="151200"/>
            </a:xfrm>
          </p:grpSpPr>
          <p:cxnSp>
            <p:nvCxnSpPr>
              <p:cNvPr id="861" name="Google Shape;861;p70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2" name="Google Shape;862;p70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863" name="Google Shape;863;p70"/>
            <p:cNvSpPr txBox="1"/>
            <p:nvPr/>
          </p:nvSpPr>
          <p:spPr>
            <a:xfrm>
              <a:off x="1536950" y="3828000"/>
              <a:ext cx="349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r>
                <a:rPr lang="en-GB" sz="1500" baseline="-25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64" name="Google Shape;864;p70"/>
          <p:cNvGrpSpPr/>
          <p:nvPr/>
        </p:nvGrpSpPr>
        <p:grpSpPr>
          <a:xfrm>
            <a:off x="4632837" y="1776216"/>
            <a:ext cx="2599009" cy="3071516"/>
            <a:chOff x="4632837" y="1776216"/>
            <a:chExt cx="2599009" cy="3071516"/>
          </a:xfrm>
        </p:grpSpPr>
        <p:cxnSp>
          <p:nvCxnSpPr>
            <p:cNvPr id="865" name="Google Shape;865;p70"/>
            <p:cNvCxnSpPr/>
            <p:nvPr/>
          </p:nvCxnSpPr>
          <p:spPr>
            <a:xfrm>
              <a:off x="4987850" y="4439607"/>
              <a:ext cx="17238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6" name="Google Shape;866;p70"/>
            <p:cNvCxnSpPr/>
            <p:nvPr/>
          </p:nvCxnSpPr>
          <p:spPr>
            <a:xfrm rot="10800000" flipH="1">
              <a:off x="4987847" y="1776216"/>
              <a:ext cx="2244000" cy="2663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867" name="Google Shape;867;p70"/>
            <p:cNvSpPr/>
            <p:nvPr/>
          </p:nvSpPr>
          <p:spPr>
            <a:xfrm>
              <a:off x="4632837" y="4083976"/>
              <a:ext cx="711300" cy="711300"/>
            </a:xfrm>
            <a:prstGeom prst="pie">
              <a:avLst>
                <a:gd name="adj1" fmla="val 18605661"/>
                <a:gd name="adj2" fmla="val 21588601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68" name="Google Shape;868;p70"/>
            <p:cNvSpPr txBox="1"/>
            <p:nvPr/>
          </p:nvSpPr>
          <p:spPr>
            <a:xfrm>
              <a:off x="4823250" y="4570532"/>
              <a:ext cx="20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69" name="Google Shape;869;p70"/>
            <p:cNvSpPr txBox="1"/>
            <p:nvPr/>
          </p:nvSpPr>
          <p:spPr>
            <a:xfrm>
              <a:off x="6698400" y="4570532"/>
              <a:ext cx="20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0" name="Google Shape;870;p70"/>
            <p:cNvSpPr txBox="1"/>
            <p:nvPr/>
          </p:nvSpPr>
          <p:spPr>
            <a:xfrm>
              <a:off x="5366297" y="4168222"/>
              <a:ext cx="411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50°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1" name="Google Shape;871;p70"/>
            <p:cNvSpPr txBox="1"/>
            <p:nvPr/>
          </p:nvSpPr>
          <p:spPr>
            <a:xfrm>
              <a:off x="5532650" y="4570532"/>
              <a:ext cx="63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72" name="Google Shape;872;p70"/>
            <p:cNvCxnSpPr/>
            <p:nvPr/>
          </p:nvCxnSpPr>
          <p:spPr>
            <a:xfrm>
              <a:off x="4987850" y="4544807"/>
              <a:ext cx="17238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873" name="Google Shape;873;p70"/>
          <p:cNvSpPr txBox="1"/>
          <p:nvPr>
            <p:ph type="body" idx="1"/>
          </p:nvPr>
        </p:nvSpPr>
        <p:spPr>
          <a:xfrm>
            <a:off x="324000" y="1852425"/>
            <a:ext cx="2732700" cy="36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Waxaan ku bilaabi doonnaa kordhinta dhererka dhinaca ka soo horjeeda xagasha la yaqaan (angle).</a:t>
            </a:r>
            <a:endParaRPr sz="1800"/>
          </a:p>
        </p:txBody>
      </p:sp>
      <p:grpSp>
        <p:nvGrpSpPr>
          <p:cNvPr id="874" name="Google Shape;874;p70"/>
          <p:cNvGrpSpPr/>
          <p:nvPr/>
        </p:nvGrpSpPr>
        <p:grpSpPr>
          <a:xfrm rot="-6324147">
            <a:off x="5563978" y="3564671"/>
            <a:ext cx="1601935" cy="277216"/>
            <a:chOff x="4618875" y="3981195"/>
            <a:chExt cx="1454100" cy="277212"/>
          </a:xfrm>
        </p:grpSpPr>
        <p:cxnSp>
          <p:nvCxnSpPr>
            <p:cNvPr id="875" name="Google Shape;875;p70"/>
            <p:cNvCxnSpPr/>
            <p:nvPr/>
          </p:nvCxnSpPr>
          <p:spPr>
            <a:xfrm>
              <a:off x="4618875" y="4258407"/>
              <a:ext cx="14541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876" name="Google Shape;876;p70"/>
            <p:cNvSpPr txBox="1"/>
            <p:nvPr/>
          </p:nvSpPr>
          <p:spPr>
            <a:xfrm>
              <a:off x="5028816" y="3981195"/>
              <a:ext cx="738600" cy="27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5.5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77" name="Google Shape;877;p70"/>
          <p:cNvGrpSpPr/>
          <p:nvPr/>
        </p:nvGrpSpPr>
        <p:grpSpPr>
          <a:xfrm rot="-10490679">
            <a:off x="5118914" y="4053835"/>
            <a:ext cx="1602065" cy="308317"/>
            <a:chOff x="4618875" y="4258407"/>
            <a:chExt cx="1454100" cy="308302"/>
          </a:xfrm>
        </p:grpSpPr>
        <p:cxnSp>
          <p:nvCxnSpPr>
            <p:cNvPr id="878" name="Google Shape;878;p70"/>
            <p:cNvCxnSpPr/>
            <p:nvPr/>
          </p:nvCxnSpPr>
          <p:spPr>
            <a:xfrm>
              <a:off x="4618875" y="4258407"/>
              <a:ext cx="14541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879" name="Google Shape;879;p70"/>
            <p:cNvSpPr txBox="1"/>
            <p:nvPr/>
          </p:nvSpPr>
          <p:spPr>
            <a:xfrm rot="-10752528">
              <a:off x="5053555" y="4284701"/>
              <a:ext cx="738670" cy="2769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5.5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80" name="Google Shape;880;p70"/>
          <p:cNvGrpSpPr/>
          <p:nvPr/>
        </p:nvGrpSpPr>
        <p:grpSpPr>
          <a:xfrm rot="-3168899">
            <a:off x="5288439" y="1562372"/>
            <a:ext cx="2089892" cy="2765668"/>
            <a:chOff x="6766600" y="4168225"/>
            <a:chExt cx="2089860" cy="2765626"/>
          </a:xfrm>
        </p:grpSpPr>
        <p:pic>
          <p:nvPicPr>
            <p:cNvPr id="881" name="Google Shape;881;p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766600" y="4168225"/>
              <a:ext cx="2089860" cy="27656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82" name="Google Shape;882;p70"/>
            <p:cNvGrpSpPr/>
            <p:nvPr/>
          </p:nvGrpSpPr>
          <p:grpSpPr>
            <a:xfrm>
              <a:off x="6848692" y="6472825"/>
              <a:ext cx="1601982" cy="277212"/>
              <a:chOff x="4618875" y="3981195"/>
              <a:chExt cx="1454100" cy="277212"/>
            </a:xfrm>
          </p:grpSpPr>
          <p:cxnSp>
            <p:nvCxnSpPr>
              <p:cNvPr id="883" name="Google Shape;883;p70"/>
              <p:cNvCxnSpPr/>
              <p:nvPr/>
            </p:nvCxnSpPr>
            <p:spPr>
              <a:xfrm>
                <a:off x="4618875" y="4258407"/>
                <a:ext cx="1454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sp>
            <p:nvSpPr>
              <p:cNvPr id="884" name="Google Shape;884;p70"/>
              <p:cNvSpPr txBox="1"/>
              <p:nvPr/>
            </p:nvSpPr>
            <p:spPr>
              <a:xfrm>
                <a:off x="5028816" y="3981195"/>
                <a:ext cx="738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5.5 cm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885" name="Google Shape;885;p70"/>
          <p:cNvGrpSpPr/>
          <p:nvPr/>
        </p:nvGrpSpPr>
        <p:grpSpPr>
          <a:xfrm rot="-6324141">
            <a:off x="4254626" y="2445785"/>
            <a:ext cx="2089894" cy="2765670"/>
            <a:chOff x="6766600" y="4168225"/>
            <a:chExt cx="2089860" cy="2765626"/>
          </a:xfrm>
        </p:grpSpPr>
        <p:pic>
          <p:nvPicPr>
            <p:cNvPr id="886" name="Google Shape;886;p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766600" y="4168225"/>
              <a:ext cx="2089860" cy="27656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87" name="Google Shape;887;p70"/>
            <p:cNvGrpSpPr/>
            <p:nvPr/>
          </p:nvGrpSpPr>
          <p:grpSpPr>
            <a:xfrm>
              <a:off x="6848692" y="6472825"/>
              <a:ext cx="1601982" cy="277212"/>
              <a:chOff x="4618875" y="3981195"/>
              <a:chExt cx="1454100" cy="277212"/>
            </a:xfrm>
          </p:grpSpPr>
          <p:cxnSp>
            <p:nvCxnSpPr>
              <p:cNvPr id="888" name="Google Shape;888;p70"/>
              <p:cNvCxnSpPr/>
              <p:nvPr/>
            </p:nvCxnSpPr>
            <p:spPr>
              <a:xfrm>
                <a:off x="4618875" y="4258407"/>
                <a:ext cx="1454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sp>
            <p:nvSpPr>
              <p:cNvPr id="889" name="Google Shape;889;p70"/>
              <p:cNvSpPr txBox="1"/>
              <p:nvPr/>
            </p:nvSpPr>
            <p:spPr>
              <a:xfrm>
                <a:off x="5028816" y="3981195"/>
                <a:ext cx="7386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5.5 cm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890" name="Google Shape;890;p70"/>
          <p:cNvGrpSpPr/>
          <p:nvPr/>
        </p:nvGrpSpPr>
        <p:grpSpPr>
          <a:xfrm rot="-10490544">
            <a:off x="4597749" y="4033829"/>
            <a:ext cx="2089962" cy="2890255"/>
            <a:chOff x="6766600" y="4168225"/>
            <a:chExt cx="2089860" cy="2890114"/>
          </a:xfrm>
        </p:grpSpPr>
        <p:pic>
          <p:nvPicPr>
            <p:cNvPr id="891" name="Google Shape;891;p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766600" y="4168225"/>
              <a:ext cx="2089860" cy="27656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92" name="Google Shape;892;p70"/>
            <p:cNvGrpSpPr/>
            <p:nvPr/>
          </p:nvGrpSpPr>
          <p:grpSpPr>
            <a:xfrm>
              <a:off x="6848692" y="6750037"/>
              <a:ext cx="1601982" cy="308302"/>
              <a:chOff x="4618875" y="4258407"/>
              <a:chExt cx="1454100" cy="308302"/>
            </a:xfrm>
          </p:grpSpPr>
          <p:cxnSp>
            <p:nvCxnSpPr>
              <p:cNvPr id="893" name="Google Shape;893;p70"/>
              <p:cNvCxnSpPr/>
              <p:nvPr/>
            </p:nvCxnSpPr>
            <p:spPr>
              <a:xfrm>
                <a:off x="4618875" y="4258407"/>
                <a:ext cx="1454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sp>
            <p:nvSpPr>
              <p:cNvPr id="894" name="Google Shape;894;p70"/>
              <p:cNvSpPr txBox="1"/>
              <p:nvPr/>
            </p:nvSpPr>
            <p:spPr>
              <a:xfrm rot="-10752528">
                <a:off x="5053555" y="4284701"/>
                <a:ext cx="738670" cy="2769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5.5 cm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895" name="Google Shape;895;p70"/>
          <p:cNvSpPr txBox="1"/>
          <p:nvPr>
            <p:ph type="body" idx="1"/>
          </p:nvPr>
        </p:nvSpPr>
        <p:spPr>
          <a:xfrm>
            <a:off x="4276388" y="1835663"/>
            <a:ext cx="2732700" cy="36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Tani weli waxay abuurtaa laba saddex-xagal (triangles).</a:t>
            </a:r>
            <a:endParaRPr sz="1800"/>
          </a:p>
        </p:txBody>
      </p:sp>
      <p:sp>
        <p:nvSpPr>
          <p:cNvPr id="896" name="Google Shape;896;p70"/>
          <p:cNvSpPr/>
          <p:nvPr/>
        </p:nvSpPr>
        <p:spPr>
          <a:xfrm>
            <a:off x="5122623" y="2830438"/>
            <a:ext cx="3204000" cy="3204000"/>
          </a:xfrm>
          <a:prstGeom prst="arc">
            <a:avLst>
              <a:gd name="adj1" fmla="val 10310738"/>
              <a:gd name="adj2" fmla="val 1843520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97" name="Google Shape;897;p70"/>
          <p:cNvGrpSpPr/>
          <p:nvPr/>
        </p:nvGrpSpPr>
        <p:grpSpPr>
          <a:xfrm>
            <a:off x="4786044" y="4018110"/>
            <a:ext cx="400475" cy="350471"/>
            <a:chOff x="1533926" y="3828000"/>
            <a:chExt cx="400475" cy="350471"/>
          </a:xfrm>
        </p:grpSpPr>
        <p:grpSp>
          <p:nvGrpSpPr>
            <p:cNvPr id="898" name="Google Shape;898;p70"/>
            <p:cNvGrpSpPr/>
            <p:nvPr/>
          </p:nvGrpSpPr>
          <p:grpSpPr>
            <a:xfrm>
              <a:off x="1783201" y="4027271"/>
              <a:ext cx="151200" cy="151200"/>
              <a:chOff x="3573225" y="3347200"/>
              <a:chExt cx="151200" cy="151200"/>
            </a:xfrm>
          </p:grpSpPr>
          <p:cxnSp>
            <p:nvCxnSpPr>
              <p:cNvPr id="899" name="Google Shape;899;p70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0" name="Google Shape;900;p70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901" name="Google Shape;901;p70"/>
            <p:cNvSpPr txBox="1"/>
            <p:nvPr/>
          </p:nvSpPr>
          <p:spPr>
            <a:xfrm>
              <a:off x="1533926" y="3828000"/>
              <a:ext cx="349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r>
                <a:rPr lang="en-GB" sz="1500" baseline="-25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02" name="Google Shape;902;p70"/>
          <p:cNvGrpSpPr/>
          <p:nvPr/>
        </p:nvGrpSpPr>
        <p:grpSpPr>
          <a:xfrm>
            <a:off x="6103384" y="2514044"/>
            <a:ext cx="349800" cy="455307"/>
            <a:chOff x="2494399" y="2728043"/>
            <a:chExt cx="349800" cy="455307"/>
          </a:xfrm>
        </p:grpSpPr>
        <p:grpSp>
          <p:nvGrpSpPr>
            <p:cNvPr id="903" name="Google Shape;903;p70"/>
            <p:cNvGrpSpPr/>
            <p:nvPr/>
          </p:nvGrpSpPr>
          <p:grpSpPr>
            <a:xfrm>
              <a:off x="2610638" y="3032151"/>
              <a:ext cx="151200" cy="151200"/>
              <a:chOff x="3573225" y="3347200"/>
              <a:chExt cx="151200" cy="151200"/>
            </a:xfrm>
          </p:grpSpPr>
          <p:cxnSp>
            <p:nvCxnSpPr>
              <p:cNvPr id="904" name="Google Shape;904;p70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05" name="Google Shape;905;p70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906" name="Google Shape;906;p70"/>
            <p:cNvSpPr txBox="1"/>
            <p:nvPr/>
          </p:nvSpPr>
          <p:spPr>
            <a:xfrm>
              <a:off x="2494399" y="2728043"/>
              <a:ext cx="349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r>
                <a:rPr lang="en-GB" sz="1500" baseline="-25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0" name="Shape 910"/>
        <p:cNvGrpSpPr/>
        <p:nvPr/>
      </p:nvGrpSpPr>
      <p:grpSpPr>
        <a:xfrm>
          <a:off x="0" y="0"/>
          <a:ext cx="0" cy="0"/>
        </a:xfrm>
      </p:grpSpPr>
      <p:sp>
        <p:nvSpPr>
          <p:cNvPr id="911" name="Google Shape;911;p7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Haddii qaanso (arc) dhererkeedu yahay 5.3 cm laga soo qoro B, imisa jeer ayay ku goyn doontaa khadka shucaaca (ray line)?</a:t>
            </a:r>
            <a:endParaRPr/>
          </a:p>
        </p:txBody>
      </p:sp>
      <p:sp>
        <p:nvSpPr>
          <p:cNvPr id="912" name="Google Shape;912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xagasha saxda ah (right angle)</a:t>
            </a:r>
            <a:endParaRPr/>
          </a:p>
        </p:txBody>
      </p:sp>
      <p:grpSp>
        <p:nvGrpSpPr>
          <p:cNvPr id="913" name="Google Shape;913;p71"/>
          <p:cNvGrpSpPr/>
          <p:nvPr/>
        </p:nvGrpSpPr>
        <p:grpSpPr>
          <a:xfrm>
            <a:off x="746637" y="1623816"/>
            <a:ext cx="2599009" cy="3071516"/>
            <a:chOff x="4632837" y="1776216"/>
            <a:chExt cx="2599009" cy="3071516"/>
          </a:xfrm>
        </p:grpSpPr>
        <p:cxnSp>
          <p:nvCxnSpPr>
            <p:cNvPr id="914" name="Google Shape;914;p71"/>
            <p:cNvCxnSpPr/>
            <p:nvPr/>
          </p:nvCxnSpPr>
          <p:spPr>
            <a:xfrm>
              <a:off x="4987850" y="4439607"/>
              <a:ext cx="17238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15" name="Google Shape;915;p71"/>
            <p:cNvCxnSpPr/>
            <p:nvPr/>
          </p:nvCxnSpPr>
          <p:spPr>
            <a:xfrm rot="10800000" flipH="1">
              <a:off x="4987847" y="1776216"/>
              <a:ext cx="2244000" cy="2663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916" name="Google Shape;916;p71"/>
            <p:cNvSpPr/>
            <p:nvPr/>
          </p:nvSpPr>
          <p:spPr>
            <a:xfrm>
              <a:off x="4632837" y="4083976"/>
              <a:ext cx="711300" cy="711300"/>
            </a:xfrm>
            <a:prstGeom prst="pie">
              <a:avLst>
                <a:gd name="adj1" fmla="val 18605661"/>
                <a:gd name="adj2" fmla="val 21588601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7" name="Google Shape;917;p71"/>
            <p:cNvSpPr txBox="1"/>
            <p:nvPr/>
          </p:nvSpPr>
          <p:spPr>
            <a:xfrm>
              <a:off x="4823250" y="4570532"/>
              <a:ext cx="20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8" name="Google Shape;918;p71"/>
            <p:cNvSpPr txBox="1"/>
            <p:nvPr/>
          </p:nvSpPr>
          <p:spPr>
            <a:xfrm>
              <a:off x="6698400" y="4570532"/>
              <a:ext cx="20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9" name="Google Shape;919;p71"/>
            <p:cNvSpPr txBox="1"/>
            <p:nvPr/>
          </p:nvSpPr>
          <p:spPr>
            <a:xfrm>
              <a:off x="5366297" y="4168222"/>
              <a:ext cx="411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50°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0" name="Google Shape;920;p71"/>
            <p:cNvSpPr txBox="1"/>
            <p:nvPr/>
          </p:nvSpPr>
          <p:spPr>
            <a:xfrm>
              <a:off x="5532650" y="4570532"/>
              <a:ext cx="63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21" name="Google Shape;921;p71"/>
            <p:cNvCxnSpPr/>
            <p:nvPr/>
          </p:nvCxnSpPr>
          <p:spPr>
            <a:xfrm>
              <a:off x="4987850" y="4544807"/>
              <a:ext cx="17238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922" name="Google Shape;922;p71"/>
          <p:cNvSpPr txBox="1"/>
          <p:nvPr/>
        </p:nvSpPr>
        <p:spPr>
          <a:xfrm>
            <a:off x="5095875" y="2209800"/>
            <a:ext cx="40671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 jeer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5.3 cm waa ka yar yahay 5.5 cm kana weyn yahay 5 cm, kuwaas oo labadooduba laba jeer isgooyeen.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23" name="Google Shape;923;p71"/>
          <p:cNvSpPr/>
          <p:nvPr/>
        </p:nvSpPr>
        <p:spPr>
          <a:xfrm>
            <a:off x="1285875" y="2757150"/>
            <a:ext cx="3074400" cy="3074400"/>
          </a:xfrm>
          <a:prstGeom prst="arc">
            <a:avLst>
              <a:gd name="adj1" fmla="val 10628726"/>
              <a:gd name="adj2" fmla="val 2007154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24" name="Google Shape;924;p71"/>
          <p:cNvGrpSpPr/>
          <p:nvPr/>
        </p:nvGrpSpPr>
        <p:grpSpPr>
          <a:xfrm>
            <a:off x="980957" y="3770460"/>
            <a:ext cx="400475" cy="350471"/>
            <a:chOff x="1533926" y="3828000"/>
            <a:chExt cx="400475" cy="350471"/>
          </a:xfrm>
        </p:grpSpPr>
        <p:grpSp>
          <p:nvGrpSpPr>
            <p:cNvPr id="925" name="Google Shape;925;p71"/>
            <p:cNvGrpSpPr/>
            <p:nvPr/>
          </p:nvGrpSpPr>
          <p:grpSpPr>
            <a:xfrm>
              <a:off x="1783201" y="4027271"/>
              <a:ext cx="151200" cy="151200"/>
              <a:chOff x="3573225" y="3347200"/>
              <a:chExt cx="151200" cy="151200"/>
            </a:xfrm>
          </p:grpSpPr>
          <p:cxnSp>
            <p:nvCxnSpPr>
              <p:cNvPr id="926" name="Google Shape;926;p71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27" name="Google Shape;927;p71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928" name="Google Shape;928;p71"/>
            <p:cNvSpPr txBox="1"/>
            <p:nvPr/>
          </p:nvSpPr>
          <p:spPr>
            <a:xfrm>
              <a:off x="1533926" y="3828000"/>
              <a:ext cx="349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r>
                <a:rPr lang="en-GB" sz="1800" baseline="-25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29" name="Google Shape;929;p71"/>
          <p:cNvGrpSpPr/>
          <p:nvPr/>
        </p:nvGrpSpPr>
        <p:grpSpPr>
          <a:xfrm>
            <a:off x="2140984" y="2462007"/>
            <a:ext cx="349800" cy="455307"/>
            <a:chOff x="2494399" y="2728043"/>
            <a:chExt cx="349800" cy="455307"/>
          </a:xfrm>
        </p:grpSpPr>
        <p:grpSp>
          <p:nvGrpSpPr>
            <p:cNvPr id="930" name="Google Shape;930;p71"/>
            <p:cNvGrpSpPr/>
            <p:nvPr/>
          </p:nvGrpSpPr>
          <p:grpSpPr>
            <a:xfrm>
              <a:off x="2610638" y="3032151"/>
              <a:ext cx="151200" cy="151200"/>
              <a:chOff x="3573225" y="3347200"/>
              <a:chExt cx="151200" cy="151200"/>
            </a:xfrm>
          </p:grpSpPr>
          <p:cxnSp>
            <p:nvCxnSpPr>
              <p:cNvPr id="931" name="Google Shape;931;p71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32" name="Google Shape;932;p71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933" name="Google Shape;933;p71"/>
            <p:cNvSpPr txBox="1"/>
            <p:nvPr/>
          </p:nvSpPr>
          <p:spPr>
            <a:xfrm>
              <a:off x="2494399" y="2728043"/>
              <a:ext cx="349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r>
                <a:rPr lang="en-GB" sz="1800" baseline="-25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34" name="Google Shape;934;p71"/>
          <p:cNvGrpSpPr/>
          <p:nvPr/>
        </p:nvGrpSpPr>
        <p:grpSpPr>
          <a:xfrm rot="-1489237">
            <a:off x="2147815" y="1421162"/>
            <a:ext cx="2004835" cy="2765584"/>
            <a:chOff x="6766600" y="4168225"/>
            <a:chExt cx="2089860" cy="2765626"/>
          </a:xfrm>
        </p:grpSpPr>
        <p:pic>
          <p:nvPicPr>
            <p:cNvPr id="935" name="Google Shape;935;p7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766600" y="4168225"/>
              <a:ext cx="2089860" cy="27656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36" name="Google Shape;936;p71"/>
            <p:cNvGrpSpPr/>
            <p:nvPr/>
          </p:nvGrpSpPr>
          <p:grpSpPr>
            <a:xfrm>
              <a:off x="6848692" y="6472825"/>
              <a:ext cx="1601982" cy="277212"/>
              <a:chOff x="4618875" y="3981195"/>
              <a:chExt cx="1454100" cy="277212"/>
            </a:xfrm>
          </p:grpSpPr>
          <p:cxnSp>
            <p:nvCxnSpPr>
              <p:cNvPr id="937" name="Google Shape;937;p71"/>
              <p:cNvCxnSpPr/>
              <p:nvPr/>
            </p:nvCxnSpPr>
            <p:spPr>
              <a:xfrm>
                <a:off x="4618875" y="4258407"/>
                <a:ext cx="1454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sp>
            <p:nvSpPr>
              <p:cNvPr id="938" name="Google Shape;938;p71"/>
              <p:cNvSpPr txBox="1"/>
              <p:nvPr/>
            </p:nvSpPr>
            <p:spPr>
              <a:xfrm>
                <a:off x="5028816" y="3981195"/>
                <a:ext cx="738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5.3 cm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939" name="Google Shape;939;p71"/>
          <p:cNvGrpSpPr/>
          <p:nvPr/>
        </p:nvGrpSpPr>
        <p:grpSpPr>
          <a:xfrm rot="-6426379">
            <a:off x="1824945" y="3127525"/>
            <a:ext cx="1500142" cy="880763"/>
            <a:chOff x="4639327" y="3909990"/>
            <a:chExt cx="1419300" cy="880800"/>
          </a:xfrm>
        </p:grpSpPr>
        <p:cxnSp>
          <p:nvCxnSpPr>
            <p:cNvPr id="940" name="Google Shape;940;p71"/>
            <p:cNvCxnSpPr/>
            <p:nvPr/>
          </p:nvCxnSpPr>
          <p:spPr>
            <a:xfrm rot="-4426527">
              <a:off x="5107927" y="3674957"/>
              <a:ext cx="482100" cy="1350865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941" name="Google Shape;941;p71"/>
            <p:cNvSpPr txBox="1"/>
            <p:nvPr/>
          </p:nvSpPr>
          <p:spPr>
            <a:xfrm>
              <a:off x="5001988" y="4073315"/>
              <a:ext cx="738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5.3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42" name="Google Shape;942;p71"/>
          <p:cNvGrpSpPr/>
          <p:nvPr/>
        </p:nvGrpSpPr>
        <p:grpSpPr>
          <a:xfrm rot="-6426379">
            <a:off x="1706758" y="3389035"/>
            <a:ext cx="701574" cy="1503837"/>
            <a:chOff x="5269179" y="3841039"/>
            <a:chExt cx="663766" cy="1503900"/>
          </a:xfrm>
        </p:grpSpPr>
        <p:cxnSp>
          <p:nvCxnSpPr>
            <p:cNvPr id="943" name="Google Shape;943;p71"/>
            <p:cNvCxnSpPr/>
            <p:nvPr/>
          </p:nvCxnSpPr>
          <p:spPr>
            <a:xfrm rot="-4425599">
              <a:off x="4829631" y="4487634"/>
              <a:ext cx="1498596" cy="210709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944" name="Google Shape;944;p71"/>
            <p:cNvSpPr txBox="1"/>
            <p:nvPr/>
          </p:nvSpPr>
          <p:spPr>
            <a:xfrm rot="6783339">
              <a:off x="5275045" y="4554056"/>
              <a:ext cx="773699" cy="2647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5.3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48" name="Shape 948"/>
        <p:cNvGrpSpPr/>
        <p:nvPr/>
      </p:nvGrpSpPr>
      <p:grpSpPr>
        <a:xfrm>
          <a:off x="0" y="0"/>
          <a:ext cx="0" cy="0"/>
        </a:xfrm>
      </p:grpSpPr>
      <p:sp>
        <p:nvSpPr>
          <p:cNvPr id="949" name="Google Shape;949;p72"/>
          <p:cNvSpPr txBox="1"/>
          <p:nvPr>
            <p:ph type="body" idx="1"/>
          </p:nvPr>
        </p:nvSpPr>
        <p:spPr>
          <a:xfrm>
            <a:off x="324000" y="759300"/>
            <a:ext cx="8237700" cy="82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Ilaa hadda, laba saddex-xagal (triangles) ayaa la abuuray.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aan kordhinno dhererka (radius) ilaa 6 cm, ma waxay beddelaysaa wax?</a:t>
            </a:r>
            <a:endParaRPr sz="1800"/>
          </a:p>
        </p:txBody>
      </p:sp>
      <p:sp>
        <p:nvSpPr>
          <p:cNvPr id="950" name="Google Shape;950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Helitaanka xagasha saxda ah</a:t>
            </a:r>
            <a:endParaRPr/>
          </a:p>
        </p:txBody>
      </p:sp>
      <p:grpSp>
        <p:nvGrpSpPr>
          <p:cNvPr id="951" name="Google Shape;951;p72"/>
          <p:cNvGrpSpPr/>
          <p:nvPr/>
        </p:nvGrpSpPr>
        <p:grpSpPr>
          <a:xfrm>
            <a:off x="746637" y="1623816"/>
            <a:ext cx="2599009" cy="3071516"/>
            <a:chOff x="4632837" y="1776216"/>
            <a:chExt cx="2599009" cy="3071516"/>
          </a:xfrm>
        </p:grpSpPr>
        <p:cxnSp>
          <p:nvCxnSpPr>
            <p:cNvPr id="952" name="Google Shape;952;p72"/>
            <p:cNvCxnSpPr/>
            <p:nvPr/>
          </p:nvCxnSpPr>
          <p:spPr>
            <a:xfrm>
              <a:off x="4987850" y="4439607"/>
              <a:ext cx="17238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53" name="Google Shape;953;p72"/>
            <p:cNvCxnSpPr/>
            <p:nvPr/>
          </p:nvCxnSpPr>
          <p:spPr>
            <a:xfrm rot="10800000" flipH="1">
              <a:off x="4987847" y="1776216"/>
              <a:ext cx="2244000" cy="2663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954" name="Google Shape;954;p72"/>
            <p:cNvSpPr/>
            <p:nvPr/>
          </p:nvSpPr>
          <p:spPr>
            <a:xfrm>
              <a:off x="4632837" y="4083976"/>
              <a:ext cx="711300" cy="711300"/>
            </a:xfrm>
            <a:prstGeom prst="pie">
              <a:avLst>
                <a:gd name="adj1" fmla="val 18605661"/>
                <a:gd name="adj2" fmla="val 21588601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5" name="Google Shape;955;p72"/>
            <p:cNvSpPr txBox="1"/>
            <p:nvPr/>
          </p:nvSpPr>
          <p:spPr>
            <a:xfrm>
              <a:off x="4823250" y="4570532"/>
              <a:ext cx="20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6" name="Google Shape;956;p72"/>
            <p:cNvSpPr txBox="1"/>
            <p:nvPr/>
          </p:nvSpPr>
          <p:spPr>
            <a:xfrm>
              <a:off x="6698400" y="4570532"/>
              <a:ext cx="20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7" name="Google Shape;957;p72"/>
            <p:cNvSpPr txBox="1"/>
            <p:nvPr/>
          </p:nvSpPr>
          <p:spPr>
            <a:xfrm>
              <a:off x="5366297" y="4168222"/>
              <a:ext cx="411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50°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8" name="Google Shape;958;p72"/>
            <p:cNvSpPr txBox="1"/>
            <p:nvPr/>
          </p:nvSpPr>
          <p:spPr>
            <a:xfrm>
              <a:off x="5532650" y="4570532"/>
              <a:ext cx="63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59" name="Google Shape;959;p72"/>
            <p:cNvCxnSpPr/>
            <p:nvPr/>
          </p:nvCxnSpPr>
          <p:spPr>
            <a:xfrm>
              <a:off x="4987850" y="4544807"/>
              <a:ext cx="17238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960" name="Google Shape;960;p72"/>
          <p:cNvGrpSpPr/>
          <p:nvPr/>
        </p:nvGrpSpPr>
        <p:grpSpPr>
          <a:xfrm rot="-3595551">
            <a:off x="1182463" y="1400327"/>
            <a:ext cx="2250746" cy="2765790"/>
            <a:chOff x="6766603" y="4168224"/>
            <a:chExt cx="2089855" cy="2765626"/>
          </a:xfrm>
        </p:grpSpPr>
        <p:pic>
          <p:nvPicPr>
            <p:cNvPr id="961" name="Google Shape;961;p7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766603" y="4168224"/>
              <a:ext cx="2089855" cy="27656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62" name="Google Shape;962;p72"/>
            <p:cNvGrpSpPr/>
            <p:nvPr/>
          </p:nvGrpSpPr>
          <p:grpSpPr>
            <a:xfrm>
              <a:off x="6848692" y="6472825"/>
              <a:ext cx="1601982" cy="277212"/>
              <a:chOff x="4618875" y="3981195"/>
              <a:chExt cx="1454100" cy="277212"/>
            </a:xfrm>
          </p:grpSpPr>
          <p:cxnSp>
            <p:nvCxnSpPr>
              <p:cNvPr id="963" name="Google Shape;963;p72"/>
              <p:cNvCxnSpPr/>
              <p:nvPr/>
            </p:nvCxnSpPr>
            <p:spPr>
              <a:xfrm>
                <a:off x="4618875" y="4258407"/>
                <a:ext cx="1454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sp>
            <p:nvSpPr>
              <p:cNvPr id="964" name="Google Shape;964;p72"/>
              <p:cNvSpPr txBox="1"/>
              <p:nvPr/>
            </p:nvSpPr>
            <p:spPr>
              <a:xfrm>
                <a:off x="5113317" y="3981195"/>
                <a:ext cx="7386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6 cm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pic>
        <p:nvPicPr>
          <p:cNvPr id="965" name="Google Shape;965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26299" y="2565017"/>
            <a:ext cx="604003" cy="69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6" name="Google Shape;966;p72"/>
          <p:cNvPicPr preferRelativeResize="0"/>
          <p:nvPr/>
        </p:nvPicPr>
        <p:blipFill>
          <a:blip r:embed="rId5">
            <a:alphaModFix/>
          </a:blip>
          <a:srcRect r="57905" b="43690"/>
          <a:stretch>
            <a:fillRect/>
          </a:stretch>
        </p:blipFill>
        <p:spPr>
          <a:xfrm>
            <a:off x="5856950" y="1726200"/>
            <a:ext cx="2069325" cy="1206599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72"/>
          <p:cNvSpPr txBox="1"/>
          <p:nvPr>
            <p:ph type="body" idx="1"/>
          </p:nvPr>
        </p:nvSpPr>
        <p:spPr>
          <a:xfrm flipH="1">
            <a:off x="5921530" y="1780675"/>
            <a:ext cx="1908300" cy="73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Waxay ka dhigan tahay inay noqon doonto saddexagal isosceles.</a:t>
            </a:r>
            <a:endParaRPr sz="1800"/>
          </a:p>
        </p:txBody>
      </p:sp>
      <p:sp>
        <p:nvSpPr>
          <p:cNvPr id="968" name="Google Shape;968;p72"/>
          <p:cNvSpPr/>
          <p:nvPr/>
        </p:nvSpPr>
        <p:spPr>
          <a:xfrm>
            <a:off x="1098345" y="2559545"/>
            <a:ext cx="3448800" cy="3448800"/>
          </a:xfrm>
          <a:prstGeom prst="arc">
            <a:avLst>
              <a:gd name="adj1" fmla="val 10432328"/>
              <a:gd name="adj2" fmla="val 18074042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69" name="Google Shape;969;p72"/>
          <p:cNvGrpSpPr/>
          <p:nvPr/>
        </p:nvGrpSpPr>
        <p:grpSpPr>
          <a:xfrm>
            <a:off x="776091" y="4018110"/>
            <a:ext cx="400475" cy="350471"/>
            <a:chOff x="1533926" y="3828000"/>
            <a:chExt cx="400475" cy="350471"/>
          </a:xfrm>
        </p:grpSpPr>
        <p:grpSp>
          <p:nvGrpSpPr>
            <p:cNvPr id="970" name="Google Shape;970;p72"/>
            <p:cNvGrpSpPr/>
            <p:nvPr/>
          </p:nvGrpSpPr>
          <p:grpSpPr>
            <a:xfrm>
              <a:off x="1783201" y="4027271"/>
              <a:ext cx="151200" cy="151200"/>
              <a:chOff x="3573225" y="3347200"/>
              <a:chExt cx="151200" cy="151200"/>
            </a:xfrm>
          </p:grpSpPr>
          <p:cxnSp>
            <p:nvCxnSpPr>
              <p:cNvPr id="971" name="Google Shape;971;p72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2" name="Google Shape;972;p72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973" name="Google Shape;973;p72"/>
            <p:cNvSpPr txBox="1"/>
            <p:nvPr/>
          </p:nvSpPr>
          <p:spPr>
            <a:xfrm>
              <a:off x="1533926" y="3828000"/>
              <a:ext cx="349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r>
                <a:rPr lang="en-GB" sz="1300" baseline="-25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74" name="Google Shape;974;p72"/>
          <p:cNvGrpSpPr/>
          <p:nvPr/>
        </p:nvGrpSpPr>
        <p:grpSpPr>
          <a:xfrm>
            <a:off x="2376746" y="2194921"/>
            <a:ext cx="349800" cy="455307"/>
            <a:chOff x="2494399" y="2728043"/>
            <a:chExt cx="349800" cy="455307"/>
          </a:xfrm>
        </p:grpSpPr>
        <p:grpSp>
          <p:nvGrpSpPr>
            <p:cNvPr id="975" name="Google Shape;975;p72"/>
            <p:cNvGrpSpPr/>
            <p:nvPr/>
          </p:nvGrpSpPr>
          <p:grpSpPr>
            <a:xfrm>
              <a:off x="2610638" y="3032151"/>
              <a:ext cx="151200" cy="151200"/>
              <a:chOff x="3573225" y="3347200"/>
              <a:chExt cx="151200" cy="151200"/>
            </a:xfrm>
          </p:grpSpPr>
          <p:cxnSp>
            <p:nvCxnSpPr>
              <p:cNvPr id="976" name="Google Shape;976;p72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7" name="Google Shape;977;p72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978" name="Google Shape;978;p72"/>
            <p:cNvSpPr txBox="1"/>
            <p:nvPr/>
          </p:nvSpPr>
          <p:spPr>
            <a:xfrm>
              <a:off x="2494399" y="2728043"/>
              <a:ext cx="349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r>
                <a:rPr lang="en-GB" sz="1300" baseline="-25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79" name="Google Shape;979;p72"/>
          <p:cNvGrpSpPr/>
          <p:nvPr/>
        </p:nvGrpSpPr>
        <p:grpSpPr>
          <a:xfrm rot="4976811">
            <a:off x="1856475" y="3165770"/>
            <a:ext cx="1742848" cy="517463"/>
            <a:chOff x="4615175" y="3988302"/>
            <a:chExt cx="1468800" cy="517440"/>
          </a:xfrm>
        </p:grpSpPr>
        <p:cxnSp>
          <p:nvCxnSpPr>
            <p:cNvPr id="980" name="Google Shape;980;p72"/>
            <p:cNvCxnSpPr/>
            <p:nvPr/>
          </p:nvCxnSpPr>
          <p:spPr>
            <a:xfrm rot="-5042010">
              <a:off x="5222587" y="3544609"/>
              <a:ext cx="253976" cy="1457867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981" name="Google Shape;981;p72"/>
            <p:cNvSpPr txBox="1"/>
            <p:nvPr/>
          </p:nvSpPr>
          <p:spPr>
            <a:xfrm>
              <a:off x="5112577" y="3988302"/>
              <a:ext cx="738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82" name="Google Shape;982;p72"/>
          <p:cNvSpPr txBox="1"/>
          <p:nvPr>
            <p:ph type="body" idx="1"/>
          </p:nvPr>
        </p:nvSpPr>
        <p:spPr>
          <a:xfrm>
            <a:off x="4193300" y="3048475"/>
            <a:ext cx="3168900" cy="92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Qodobka labaad waa vertex A, marka tani ma abuuro saddexagal.</a:t>
            </a:r>
            <a:endParaRPr sz="1800"/>
          </a:p>
        </p:txBody>
      </p:sp>
      <p:sp>
        <p:nvSpPr>
          <p:cNvPr id="983" name="Google Shape;983;p72"/>
          <p:cNvSpPr txBox="1"/>
          <p:nvPr>
            <p:ph type="body" idx="1"/>
          </p:nvPr>
        </p:nvSpPr>
        <p:spPr>
          <a:xfrm>
            <a:off x="4193300" y="4191475"/>
            <a:ext cx="3168900" cy="38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Kaliya hal saddexagal ayaa la abuuraa.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87" name="Shape 987"/>
        <p:cNvGrpSpPr/>
        <p:nvPr/>
      </p:nvGrpSpPr>
      <p:grpSpPr>
        <a:xfrm>
          <a:off x="0" y="0"/>
          <a:ext cx="0" cy="0"/>
        </a:xfrm>
      </p:grpSpPr>
      <p:sp>
        <p:nvSpPr>
          <p:cNvPr id="988" name="Google Shape;988;p73"/>
          <p:cNvSpPr txBox="1"/>
          <p:nvPr>
            <p:ph type="body" idx="1"/>
          </p:nvPr>
        </p:nvSpPr>
        <p:spPr>
          <a:xfrm>
            <a:off x="324000" y="759300"/>
            <a:ext cx="8237700" cy="82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Ilaa hadda, laba saddexagal ayaa la abuuray.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aan kordhinno radius-ka in ka badan 6 cm, maxaa dhacaya hadda?</a:t>
            </a:r>
            <a:endParaRPr sz="1800"/>
          </a:p>
        </p:txBody>
      </p:sp>
      <p:sp>
        <p:nvSpPr>
          <p:cNvPr id="989" name="Google Shape;989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Helitaanka xagasha saxda ah</a:t>
            </a:r>
            <a:endParaRPr/>
          </a:p>
        </p:txBody>
      </p:sp>
      <p:grpSp>
        <p:nvGrpSpPr>
          <p:cNvPr id="990" name="Google Shape;990;p73"/>
          <p:cNvGrpSpPr/>
          <p:nvPr/>
        </p:nvGrpSpPr>
        <p:grpSpPr>
          <a:xfrm>
            <a:off x="746637" y="1623816"/>
            <a:ext cx="2599009" cy="3071516"/>
            <a:chOff x="4632837" y="1776216"/>
            <a:chExt cx="2599009" cy="3071516"/>
          </a:xfrm>
        </p:grpSpPr>
        <p:cxnSp>
          <p:nvCxnSpPr>
            <p:cNvPr id="991" name="Google Shape;991;p73"/>
            <p:cNvCxnSpPr/>
            <p:nvPr/>
          </p:nvCxnSpPr>
          <p:spPr>
            <a:xfrm>
              <a:off x="4987850" y="4439607"/>
              <a:ext cx="17238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92" name="Google Shape;992;p73"/>
            <p:cNvCxnSpPr/>
            <p:nvPr/>
          </p:nvCxnSpPr>
          <p:spPr>
            <a:xfrm rot="10800000" flipH="1">
              <a:off x="4987847" y="1776216"/>
              <a:ext cx="2244000" cy="2663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993" name="Google Shape;993;p73"/>
            <p:cNvSpPr/>
            <p:nvPr/>
          </p:nvSpPr>
          <p:spPr>
            <a:xfrm>
              <a:off x="4632837" y="4083976"/>
              <a:ext cx="711300" cy="711300"/>
            </a:xfrm>
            <a:prstGeom prst="pie">
              <a:avLst>
                <a:gd name="adj1" fmla="val 18605661"/>
                <a:gd name="adj2" fmla="val 21588601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4" name="Google Shape;994;p73"/>
            <p:cNvSpPr txBox="1"/>
            <p:nvPr/>
          </p:nvSpPr>
          <p:spPr>
            <a:xfrm>
              <a:off x="4823250" y="4570532"/>
              <a:ext cx="20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5" name="Google Shape;995;p73"/>
            <p:cNvSpPr txBox="1"/>
            <p:nvPr/>
          </p:nvSpPr>
          <p:spPr>
            <a:xfrm>
              <a:off x="6698400" y="4570532"/>
              <a:ext cx="20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6" name="Google Shape;996;p73"/>
            <p:cNvSpPr txBox="1"/>
            <p:nvPr/>
          </p:nvSpPr>
          <p:spPr>
            <a:xfrm>
              <a:off x="5366297" y="4168222"/>
              <a:ext cx="411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50°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7" name="Google Shape;997;p73"/>
            <p:cNvSpPr txBox="1"/>
            <p:nvPr/>
          </p:nvSpPr>
          <p:spPr>
            <a:xfrm>
              <a:off x="5532650" y="4570532"/>
              <a:ext cx="63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98" name="Google Shape;998;p73"/>
            <p:cNvCxnSpPr/>
            <p:nvPr/>
          </p:nvCxnSpPr>
          <p:spPr>
            <a:xfrm>
              <a:off x="4987850" y="4544807"/>
              <a:ext cx="17238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999" name="Google Shape;999;p73"/>
          <p:cNvSpPr/>
          <p:nvPr/>
        </p:nvSpPr>
        <p:spPr>
          <a:xfrm>
            <a:off x="894633" y="2365451"/>
            <a:ext cx="3857400" cy="3857400"/>
          </a:xfrm>
          <a:prstGeom prst="arc">
            <a:avLst>
              <a:gd name="adj1" fmla="val 10432328"/>
              <a:gd name="adj2" fmla="val 18074042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0" name="Google Shape;1000;p73"/>
          <p:cNvGrpSpPr/>
          <p:nvPr/>
        </p:nvGrpSpPr>
        <p:grpSpPr>
          <a:xfrm>
            <a:off x="2540891" y="1980644"/>
            <a:ext cx="349800" cy="455307"/>
            <a:chOff x="2494399" y="2728043"/>
            <a:chExt cx="349800" cy="455307"/>
          </a:xfrm>
        </p:grpSpPr>
        <p:grpSp>
          <p:nvGrpSpPr>
            <p:cNvPr id="1001" name="Google Shape;1001;p73"/>
            <p:cNvGrpSpPr/>
            <p:nvPr/>
          </p:nvGrpSpPr>
          <p:grpSpPr>
            <a:xfrm>
              <a:off x="2610638" y="3032151"/>
              <a:ext cx="151200" cy="151200"/>
              <a:chOff x="3573225" y="3347200"/>
              <a:chExt cx="151200" cy="151200"/>
            </a:xfrm>
          </p:grpSpPr>
          <p:cxnSp>
            <p:nvCxnSpPr>
              <p:cNvPr id="1002" name="Google Shape;1002;p73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03" name="Google Shape;1003;p73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004" name="Google Shape;1004;p73"/>
            <p:cNvSpPr txBox="1"/>
            <p:nvPr/>
          </p:nvSpPr>
          <p:spPr>
            <a:xfrm>
              <a:off x="2494399" y="2728043"/>
              <a:ext cx="349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r>
                <a:rPr lang="en-GB" sz="1300" baseline="-25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5" name="Google Shape;1005;p73"/>
          <p:cNvGrpSpPr/>
          <p:nvPr/>
        </p:nvGrpSpPr>
        <p:grpSpPr>
          <a:xfrm rot="4976811">
            <a:off x="2197261" y="2768176"/>
            <a:ext cx="1895204" cy="1056184"/>
            <a:chOff x="4486800" y="3289417"/>
            <a:chExt cx="1597200" cy="1056139"/>
          </a:xfrm>
        </p:grpSpPr>
        <p:cxnSp>
          <p:nvCxnSpPr>
            <p:cNvPr id="1006" name="Google Shape;1006;p73"/>
            <p:cNvCxnSpPr/>
            <p:nvPr/>
          </p:nvCxnSpPr>
          <p:spPr>
            <a:xfrm rot="-5044108">
              <a:off x="5238952" y="3380495"/>
              <a:ext cx="92897" cy="1604621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007" name="Google Shape;1007;p73"/>
            <p:cNvSpPr txBox="1"/>
            <p:nvPr/>
          </p:nvSpPr>
          <p:spPr>
            <a:xfrm rot="-5044337">
              <a:off x="4854143" y="3624183"/>
              <a:ext cx="874375" cy="2340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6.6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08" name="Google Shape;1008;p73"/>
          <p:cNvSpPr txBox="1"/>
          <p:nvPr>
            <p:ph type="body" idx="1"/>
          </p:nvPr>
        </p:nvSpPr>
        <p:spPr>
          <a:xfrm>
            <a:off x="4193300" y="3048475"/>
            <a:ext cx="4228800" cy="82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Waxay kaliya ku goysaa ray-ga hal qodob.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800"/>
          </a:p>
        </p:txBody>
      </p:sp>
      <p:sp>
        <p:nvSpPr>
          <p:cNvPr id="1009" name="Google Shape;1009;p73"/>
          <p:cNvSpPr txBox="1"/>
          <p:nvPr>
            <p:ph type="body" idx="1"/>
          </p:nvPr>
        </p:nvSpPr>
        <p:spPr>
          <a:xfrm>
            <a:off x="4193300" y="4191475"/>
            <a:ext cx="3827700" cy="38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Marka kaliya hal saddexagal ayaa la abuuraa.</a:t>
            </a:r>
            <a:endParaRPr sz="1800"/>
          </a:p>
        </p:txBody>
      </p:sp>
      <p:grpSp>
        <p:nvGrpSpPr>
          <p:cNvPr id="1010" name="Google Shape;1010;p73"/>
          <p:cNvGrpSpPr/>
          <p:nvPr/>
        </p:nvGrpSpPr>
        <p:grpSpPr>
          <a:xfrm rot="-3595482">
            <a:off x="988267" y="1069766"/>
            <a:ext cx="2517146" cy="3093188"/>
            <a:chOff x="6766603" y="4168224"/>
            <a:chExt cx="2089855" cy="2765626"/>
          </a:xfrm>
        </p:grpSpPr>
        <p:pic>
          <p:nvPicPr>
            <p:cNvPr id="1011" name="Google Shape;1011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766603" y="4168224"/>
              <a:ext cx="2089855" cy="27656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12" name="Google Shape;1012;p73"/>
            <p:cNvGrpSpPr/>
            <p:nvPr/>
          </p:nvGrpSpPr>
          <p:grpSpPr>
            <a:xfrm>
              <a:off x="6848692" y="6472825"/>
              <a:ext cx="1601982" cy="277212"/>
              <a:chOff x="4618875" y="3981195"/>
              <a:chExt cx="1454100" cy="277212"/>
            </a:xfrm>
          </p:grpSpPr>
          <p:cxnSp>
            <p:nvCxnSpPr>
              <p:cNvPr id="1013" name="Google Shape;1013;p73"/>
              <p:cNvCxnSpPr/>
              <p:nvPr/>
            </p:nvCxnSpPr>
            <p:spPr>
              <a:xfrm>
                <a:off x="4618875" y="4258407"/>
                <a:ext cx="1454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sp>
            <p:nvSpPr>
              <p:cNvPr id="1014" name="Google Shape;1014;p73"/>
              <p:cNvSpPr txBox="1"/>
              <p:nvPr/>
            </p:nvSpPr>
            <p:spPr>
              <a:xfrm>
                <a:off x="5113317" y="3981195"/>
                <a:ext cx="738600" cy="24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6.6 cm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8" name="Shape 1018"/>
        <p:cNvGrpSpPr/>
        <p:nvPr/>
      </p:nvGrpSpPr>
      <p:grpSpPr>
        <a:xfrm>
          <a:off x="0" y="0"/>
          <a:ext cx="0" cy="0"/>
        </a:xfrm>
      </p:grpSpPr>
      <p:sp>
        <p:nvSpPr>
          <p:cNvPr id="1019" name="Google Shape;1019;p74"/>
          <p:cNvSpPr txBox="1"/>
          <p:nvPr>
            <p:ph type="body" idx="1"/>
          </p:nvPr>
        </p:nvSpPr>
        <p:spPr>
          <a:xfrm>
            <a:off x="324000" y="759300"/>
            <a:ext cx="84960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Maxaa dhacaya haddii cidhifkeena ka soo horjeeda xagasha 50° uu ka yar yahay 5 cm?</a:t>
            </a:r>
            <a:endParaRPr sz="1800"/>
          </a:p>
        </p:txBody>
      </p:sp>
      <p:sp>
        <p:nvSpPr>
          <p:cNvPr id="1020" name="Google Shape;1020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Helitaanka xagasha saxda ah</a:t>
            </a:r>
            <a:endParaRPr/>
          </a:p>
        </p:txBody>
      </p:sp>
      <p:grpSp>
        <p:nvGrpSpPr>
          <p:cNvPr id="1021" name="Google Shape;1021;p74"/>
          <p:cNvGrpSpPr/>
          <p:nvPr/>
        </p:nvGrpSpPr>
        <p:grpSpPr>
          <a:xfrm>
            <a:off x="746637" y="1623816"/>
            <a:ext cx="2599009" cy="3071516"/>
            <a:chOff x="4632837" y="1776216"/>
            <a:chExt cx="2599009" cy="3071516"/>
          </a:xfrm>
        </p:grpSpPr>
        <p:cxnSp>
          <p:nvCxnSpPr>
            <p:cNvPr id="1022" name="Google Shape;1022;p74"/>
            <p:cNvCxnSpPr/>
            <p:nvPr/>
          </p:nvCxnSpPr>
          <p:spPr>
            <a:xfrm>
              <a:off x="4987850" y="4439607"/>
              <a:ext cx="17238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23" name="Google Shape;1023;p74"/>
            <p:cNvCxnSpPr/>
            <p:nvPr/>
          </p:nvCxnSpPr>
          <p:spPr>
            <a:xfrm rot="10800000" flipH="1">
              <a:off x="4987847" y="1776216"/>
              <a:ext cx="2244000" cy="2663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1024" name="Google Shape;1024;p74"/>
            <p:cNvSpPr/>
            <p:nvPr/>
          </p:nvSpPr>
          <p:spPr>
            <a:xfrm>
              <a:off x="4632837" y="4083976"/>
              <a:ext cx="711300" cy="711300"/>
            </a:xfrm>
            <a:prstGeom prst="pie">
              <a:avLst>
                <a:gd name="adj1" fmla="val 18605661"/>
                <a:gd name="adj2" fmla="val 21588601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5" name="Google Shape;1025;p74"/>
            <p:cNvSpPr txBox="1"/>
            <p:nvPr/>
          </p:nvSpPr>
          <p:spPr>
            <a:xfrm>
              <a:off x="4823250" y="4570532"/>
              <a:ext cx="20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6" name="Google Shape;1026;p74"/>
            <p:cNvSpPr txBox="1"/>
            <p:nvPr/>
          </p:nvSpPr>
          <p:spPr>
            <a:xfrm>
              <a:off x="6698400" y="4570532"/>
              <a:ext cx="20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7" name="Google Shape;1027;p74"/>
            <p:cNvSpPr txBox="1"/>
            <p:nvPr/>
          </p:nvSpPr>
          <p:spPr>
            <a:xfrm>
              <a:off x="5366297" y="4168222"/>
              <a:ext cx="411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50°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8" name="Google Shape;1028;p74"/>
            <p:cNvSpPr txBox="1"/>
            <p:nvPr/>
          </p:nvSpPr>
          <p:spPr>
            <a:xfrm>
              <a:off x="5532650" y="4570532"/>
              <a:ext cx="63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29" name="Google Shape;1029;p74"/>
            <p:cNvCxnSpPr/>
            <p:nvPr/>
          </p:nvCxnSpPr>
          <p:spPr>
            <a:xfrm>
              <a:off x="4987850" y="4544807"/>
              <a:ext cx="17238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1030" name="Google Shape;1030;p74"/>
          <p:cNvSpPr/>
          <p:nvPr/>
        </p:nvSpPr>
        <p:spPr>
          <a:xfrm>
            <a:off x="1653813" y="3127451"/>
            <a:ext cx="2325600" cy="2325600"/>
          </a:xfrm>
          <a:prstGeom prst="arc">
            <a:avLst>
              <a:gd name="adj1" fmla="val 10432328"/>
              <a:gd name="adj2" fmla="val 18074042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1" name="Google Shape;1031;p74"/>
          <p:cNvSpPr txBox="1"/>
          <p:nvPr>
            <p:ph type="body" idx="1"/>
          </p:nvPr>
        </p:nvSpPr>
        <p:spPr>
          <a:xfrm>
            <a:off x="4193300" y="3048475"/>
            <a:ext cx="4228800" cy="82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Ma goynayo gabi ahaanba.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800"/>
          </a:p>
        </p:txBody>
      </p:sp>
      <p:grpSp>
        <p:nvGrpSpPr>
          <p:cNvPr id="1032" name="Google Shape;1032;p74"/>
          <p:cNvGrpSpPr/>
          <p:nvPr/>
        </p:nvGrpSpPr>
        <p:grpSpPr>
          <a:xfrm rot="-3867737">
            <a:off x="1602075" y="2325139"/>
            <a:ext cx="1509780" cy="1947802"/>
            <a:chOff x="6773191" y="4430541"/>
            <a:chExt cx="1845404" cy="2503297"/>
          </a:xfrm>
        </p:grpSpPr>
        <p:pic>
          <p:nvPicPr>
            <p:cNvPr id="1033" name="Google Shape;1033;p7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7">
              <a:off x="6773193" y="4430543"/>
              <a:ext cx="1845401" cy="250329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34" name="Google Shape;1034;p74"/>
            <p:cNvGrpSpPr/>
            <p:nvPr/>
          </p:nvGrpSpPr>
          <p:grpSpPr>
            <a:xfrm>
              <a:off x="6849137" y="6437153"/>
              <a:ext cx="1420862" cy="356100"/>
              <a:chOff x="4619279" y="3945523"/>
              <a:chExt cx="1289700" cy="356100"/>
            </a:xfrm>
          </p:grpSpPr>
          <p:cxnSp>
            <p:nvCxnSpPr>
              <p:cNvPr id="1035" name="Google Shape;1035;p74"/>
              <p:cNvCxnSpPr/>
              <p:nvPr/>
            </p:nvCxnSpPr>
            <p:spPr>
              <a:xfrm rot="800">
                <a:off x="4619279" y="4282234"/>
                <a:ext cx="12897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sp>
            <p:nvSpPr>
              <p:cNvPr id="1036" name="Google Shape;1036;p74"/>
              <p:cNvSpPr txBox="1"/>
              <p:nvPr/>
            </p:nvSpPr>
            <p:spPr>
              <a:xfrm>
                <a:off x="4981963" y="3945523"/>
                <a:ext cx="738600" cy="356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4 cm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037" name="Google Shape;1037;p74"/>
          <p:cNvSpPr txBox="1"/>
          <p:nvPr>
            <p:ph type="body" idx="1"/>
          </p:nvPr>
        </p:nvSpPr>
        <p:spPr>
          <a:xfrm>
            <a:off x="324000" y="1216500"/>
            <a:ext cx="84960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Waxaan ku bilaabi doonnaa 4 cm.</a:t>
            </a:r>
            <a:endParaRPr sz="1800"/>
          </a:p>
        </p:txBody>
      </p:sp>
      <p:pic>
        <p:nvPicPr>
          <p:cNvPr id="1038" name="Google Shape;1038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02499" y="2184017"/>
            <a:ext cx="604003" cy="69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74"/>
          <p:cNvPicPr preferRelativeResize="0"/>
          <p:nvPr/>
        </p:nvPicPr>
        <p:blipFill>
          <a:blip r:embed="rId5">
            <a:alphaModFix/>
          </a:blip>
          <a:srcRect r="57905" b="43690"/>
          <a:stretch>
            <a:fillRect/>
          </a:stretch>
        </p:blipFill>
        <p:spPr>
          <a:xfrm>
            <a:off x="5676875" y="1195775"/>
            <a:ext cx="2440648" cy="118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0" name="Google Shape;1040;p74"/>
          <p:cNvSpPr txBox="1"/>
          <p:nvPr>
            <p:ph type="body" idx="1"/>
          </p:nvPr>
        </p:nvSpPr>
        <p:spPr>
          <a:xfrm flipH="1">
            <a:off x="5712800" y="1221025"/>
            <a:ext cx="2239500" cy="73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Tani waxay noqon doontaa kiiska dhammaan dhererka ka yar 4 cm.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44" name="Shape 1044"/>
        <p:cNvGrpSpPr/>
        <p:nvPr/>
      </p:nvGrpSpPr>
      <p:grpSpPr>
        <a:xfrm>
          <a:off x="0" y="0"/>
          <a:ext cx="0" cy="0"/>
        </a:xfrm>
      </p:grpSpPr>
      <p:sp>
        <p:nvSpPr>
          <p:cNvPr id="1045" name="Google Shape;1045;p7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Dhisiddan, imisa saddex-xagal (triangle) ayaa jiri doona?</a:t>
            </a:r>
            <a:endParaRPr/>
          </a:p>
        </p:txBody>
      </p:sp>
      <p:sp>
        <p:nvSpPr>
          <p:cNvPr id="1046" name="Google Shape;1046;p7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xagasha qumman (right angle)</a:t>
            </a:r>
            <a:endParaRPr/>
          </a:p>
        </p:txBody>
      </p:sp>
      <p:sp>
        <p:nvSpPr>
          <p:cNvPr id="1047" name="Google Shape;1047;p7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 saddex-xagal (triangle)</a:t>
            </a:r>
            <a:endParaRPr/>
          </a:p>
        </p:txBody>
      </p:sp>
      <p:sp>
        <p:nvSpPr>
          <p:cNvPr id="1048" name="Google Shape;1048;p7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 saddex-xagal (triangle)</a:t>
            </a:r>
            <a:endParaRPr/>
          </a:p>
        </p:txBody>
      </p:sp>
      <p:sp>
        <p:nvSpPr>
          <p:cNvPr id="1049" name="Google Shape;1049;p7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 saddex-xagal (triangle)</a:t>
            </a:r>
            <a:endParaRPr/>
          </a:p>
        </p:txBody>
      </p:sp>
      <p:cxnSp>
        <p:nvCxnSpPr>
          <p:cNvPr id="1050" name="Google Shape;1050;p75"/>
          <p:cNvCxnSpPr/>
          <p:nvPr/>
        </p:nvCxnSpPr>
        <p:spPr>
          <a:xfrm>
            <a:off x="5527603" y="3960355"/>
            <a:ext cx="17529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51" name="Google Shape;1051;p75"/>
          <p:cNvCxnSpPr/>
          <p:nvPr/>
        </p:nvCxnSpPr>
        <p:spPr>
          <a:xfrm rot="10800000" flipH="1">
            <a:off x="5529863" y="1580784"/>
            <a:ext cx="2377800" cy="2384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52" name="Google Shape;1052;p75"/>
          <p:cNvSpPr/>
          <p:nvPr/>
        </p:nvSpPr>
        <p:spPr>
          <a:xfrm>
            <a:off x="5199729" y="3638324"/>
            <a:ext cx="650100" cy="650100"/>
          </a:xfrm>
          <a:prstGeom prst="pie">
            <a:avLst>
              <a:gd name="adj1" fmla="val 18913760"/>
              <a:gd name="adj2" fmla="val 5668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3" name="Google Shape;1053;p75"/>
          <p:cNvCxnSpPr/>
          <p:nvPr/>
        </p:nvCxnSpPr>
        <p:spPr>
          <a:xfrm>
            <a:off x="5527600" y="4099525"/>
            <a:ext cx="15288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054" name="Google Shape;1054;p75"/>
          <p:cNvSpPr txBox="1"/>
          <p:nvPr/>
        </p:nvSpPr>
        <p:spPr>
          <a:xfrm rot="-1684">
            <a:off x="6166576" y="4148137"/>
            <a:ext cx="612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55" name="Google Shape;1055;p75"/>
          <p:cNvGrpSpPr/>
          <p:nvPr/>
        </p:nvGrpSpPr>
        <p:grpSpPr>
          <a:xfrm rot="-1489237">
            <a:off x="6601709" y="1104800"/>
            <a:ext cx="2010781" cy="2769890"/>
            <a:chOff x="6761527" y="4162721"/>
            <a:chExt cx="2096058" cy="2769932"/>
          </a:xfrm>
        </p:grpSpPr>
        <p:pic>
          <p:nvPicPr>
            <p:cNvPr id="1056" name="Google Shape;1056;p7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7094">
              <a:off x="6764626" y="4164874"/>
              <a:ext cx="2089861" cy="27656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57" name="Google Shape;1057;p75"/>
            <p:cNvGrpSpPr/>
            <p:nvPr/>
          </p:nvGrpSpPr>
          <p:grpSpPr>
            <a:xfrm>
              <a:off x="6848692" y="6472825"/>
              <a:ext cx="1601982" cy="277212"/>
              <a:chOff x="4618875" y="3981195"/>
              <a:chExt cx="1454100" cy="277212"/>
            </a:xfrm>
          </p:grpSpPr>
          <p:cxnSp>
            <p:nvCxnSpPr>
              <p:cNvPr id="1058" name="Google Shape;1058;p75"/>
              <p:cNvCxnSpPr/>
              <p:nvPr/>
            </p:nvCxnSpPr>
            <p:spPr>
              <a:xfrm>
                <a:off x="4618875" y="4258407"/>
                <a:ext cx="1454100" cy="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sp>
            <p:nvSpPr>
              <p:cNvPr id="1059" name="Google Shape;1059;p75"/>
              <p:cNvSpPr txBox="1"/>
              <p:nvPr/>
            </p:nvSpPr>
            <p:spPr>
              <a:xfrm>
                <a:off x="5028816" y="3981195"/>
                <a:ext cx="7386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5 cm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pic>
        <p:nvPicPr>
          <p:cNvPr id="1060" name="Google Shape;1060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7533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64" name="Shape 1064"/>
        <p:cNvGrpSpPr/>
        <p:nvPr/>
      </p:nvGrpSpPr>
      <p:grpSpPr>
        <a:xfrm>
          <a:off x="0" y="0"/>
          <a:ext cx="0" cy="0"/>
        </a:xfrm>
      </p:grpSpPr>
      <p:sp>
        <p:nvSpPr>
          <p:cNvPr id="1065" name="Google Shape;1065;p76"/>
          <p:cNvSpPr txBox="1"/>
          <p:nvPr>
            <p:ph type="body" idx="1"/>
          </p:nvPr>
        </p:nvSpPr>
        <p:spPr>
          <a:xfrm>
            <a:off x="324000" y="759300"/>
            <a:ext cx="39657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Dhererka radius-kaas waa masaafada ugu yar (minimum distance).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Wax kasta oo ka yar, kuma ekaan doono xariiqda shucaaca (ray line).</a:t>
            </a:r>
            <a:endParaRPr sz="1800"/>
          </a:p>
        </p:txBody>
      </p:sp>
      <p:sp>
        <p:nvSpPr>
          <p:cNvPr id="1066" name="Google Shape;1066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Helista xagasha qumman (right angle)</a:t>
            </a:r>
            <a:endParaRPr/>
          </a:p>
        </p:txBody>
      </p:sp>
      <p:grpSp>
        <p:nvGrpSpPr>
          <p:cNvPr id="1067" name="Google Shape;1067;p76"/>
          <p:cNvGrpSpPr/>
          <p:nvPr/>
        </p:nvGrpSpPr>
        <p:grpSpPr>
          <a:xfrm>
            <a:off x="746637" y="1623816"/>
            <a:ext cx="2599009" cy="3071516"/>
            <a:chOff x="4632837" y="1776216"/>
            <a:chExt cx="2599009" cy="3071516"/>
          </a:xfrm>
        </p:grpSpPr>
        <p:cxnSp>
          <p:nvCxnSpPr>
            <p:cNvPr id="1068" name="Google Shape;1068;p76"/>
            <p:cNvCxnSpPr/>
            <p:nvPr/>
          </p:nvCxnSpPr>
          <p:spPr>
            <a:xfrm>
              <a:off x="4987850" y="4439607"/>
              <a:ext cx="17238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9" name="Google Shape;1069;p76"/>
            <p:cNvCxnSpPr/>
            <p:nvPr/>
          </p:nvCxnSpPr>
          <p:spPr>
            <a:xfrm rot="10800000" flipH="1">
              <a:off x="4987847" y="1776216"/>
              <a:ext cx="2244000" cy="2663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1070" name="Google Shape;1070;p76"/>
            <p:cNvSpPr/>
            <p:nvPr/>
          </p:nvSpPr>
          <p:spPr>
            <a:xfrm>
              <a:off x="4632837" y="4083976"/>
              <a:ext cx="711300" cy="711300"/>
            </a:xfrm>
            <a:prstGeom prst="pie">
              <a:avLst>
                <a:gd name="adj1" fmla="val 18605661"/>
                <a:gd name="adj2" fmla="val 21588601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1" name="Google Shape;1071;p76"/>
            <p:cNvSpPr txBox="1"/>
            <p:nvPr/>
          </p:nvSpPr>
          <p:spPr>
            <a:xfrm>
              <a:off x="4823250" y="4570532"/>
              <a:ext cx="20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2" name="Google Shape;1072;p76"/>
            <p:cNvSpPr txBox="1"/>
            <p:nvPr/>
          </p:nvSpPr>
          <p:spPr>
            <a:xfrm>
              <a:off x="6698400" y="4570532"/>
              <a:ext cx="20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3" name="Google Shape;1073;p76"/>
            <p:cNvSpPr txBox="1"/>
            <p:nvPr/>
          </p:nvSpPr>
          <p:spPr>
            <a:xfrm>
              <a:off x="5366297" y="4168222"/>
              <a:ext cx="411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50°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4" name="Google Shape;1074;p76"/>
            <p:cNvSpPr txBox="1"/>
            <p:nvPr/>
          </p:nvSpPr>
          <p:spPr>
            <a:xfrm>
              <a:off x="5532650" y="4570532"/>
              <a:ext cx="63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75" name="Google Shape;1075;p76"/>
            <p:cNvCxnSpPr/>
            <p:nvPr/>
          </p:nvCxnSpPr>
          <p:spPr>
            <a:xfrm>
              <a:off x="4987850" y="4544807"/>
              <a:ext cx="17238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1076" name="Google Shape;1076;p76"/>
          <p:cNvSpPr/>
          <p:nvPr/>
        </p:nvSpPr>
        <p:spPr>
          <a:xfrm>
            <a:off x="1343390" y="2858868"/>
            <a:ext cx="2908800" cy="2908800"/>
          </a:xfrm>
          <a:prstGeom prst="arc">
            <a:avLst>
              <a:gd name="adj1" fmla="val 11022004"/>
              <a:gd name="adj2" fmla="val 18081276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7" name="Google Shape;1077;p76"/>
          <p:cNvSpPr/>
          <p:nvPr/>
        </p:nvSpPr>
        <p:spPr>
          <a:xfrm>
            <a:off x="1653813" y="3127451"/>
            <a:ext cx="2325600" cy="2325600"/>
          </a:xfrm>
          <a:prstGeom prst="arc">
            <a:avLst>
              <a:gd name="adj1" fmla="val 10432328"/>
              <a:gd name="adj2" fmla="val 18074042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76"/>
          <p:cNvSpPr/>
          <p:nvPr/>
        </p:nvSpPr>
        <p:spPr>
          <a:xfrm>
            <a:off x="1486377" y="2988652"/>
            <a:ext cx="2638800" cy="2638800"/>
          </a:xfrm>
          <a:prstGeom prst="arc">
            <a:avLst>
              <a:gd name="adj1" fmla="val 10804626"/>
              <a:gd name="adj2" fmla="val 18005961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79" name="Google Shape;1079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05199" y="2891705"/>
            <a:ext cx="604003" cy="69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76"/>
          <p:cNvSpPr txBox="1"/>
          <p:nvPr>
            <p:ph type="body" idx="1"/>
          </p:nvPr>
        </p:nvSpPr>
        <p:spPr>
          <a:xfrm flipH="1">
            <a:off x="4647800" y="810000"/>
            <a:ext cx="3158400" cy="73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Waan ognahay in 5 cm ay laba jeer isgoysay, 4 cm-na aysan isgoysayn. Markaa waa inay jirtaa dherer uu kaliya taabto xariiqda shucaaca (ray line) hal dhibic.</a:t>
            </a:r>
            <a:endParaRPr sz="1800"/>
          </a:p>
        </p:txBody>
      </p:sp>
      <p:pic>
        <p:nvPicPr>
          <p:cNvPr id="1081" name="Google Shape;1081;p76"/>
          <p:cNvPicPr preferRelativeResize="0"/>
          <p:nvPr/>
        </p:nvPicPr>
        <p:blipFill>
          <a:blip r:embed="rId4">
            <a:alphaModFix/>
          </a:blip>
          <a:srcRect l="40550" t="13015" b="4760"/>
          <a:stretch>
            <a:fillRect/>
          </a:stretch>
        </p:blipFill>
        <p:spPr>
          <a:xfrm flipH="1">
            <a:off x="4550501" y="687900"/>
            <a:ext cx="3542175" cy="2475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2" name="Google Shape;1082;p76"/>
          <p:cNvGrpSpPr/>
          <p:nvPr/>
        </p:nvGrpSpPr>
        <p:grpSpPr>
          <a:xfrm rot="-3867737">
            <a:off x="2382633" y="3574255"/>
            <a:ext cx="1162450" cy="277080"/>
            <a:chOff x="4619279" y="3945523"/>
            <a:chExt cx="1289700" cy="356100"/>
          </a:xfrm>
        </p:grpSpPr>
        <p:cxnSp>
          <p:nvCxnSpPr>
            <p:cNvPr id="1083" name="Google Shape;1083;p76"/>
            <p:cNvCxnSpPr/>
            <p:nvPr/>
          </p:nvCxnSpPr>
          <p:spPr>
            <a:xfrm rot="800">
              <a:off x="4619279" y="4282234"/>
              <a:ext cx="12897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084" name="Google Shape;1084;p76"/>
            <p:cNvSpPr txBox="1"/>
            <p:nvPr/>
          </p:nvSpPr>
          <p:spPr>
            <a:xfrm>
              <a:off x="4981963" y="3945523"/>
              <a:ext cx="738600" cy="35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4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5" name="Google Shape;1085;p76"/>
          <p:cNvGrpSpPr/>
          <p:nvPr/>
        </p:nvGrpSpPr>
        <p:grpSpPr>
          <a:xfrm rot="-6889654">
            <a:off x="1656865" y="3553447"/>
            <a:ext cx="1454139" cy="277207"/>
            <a:chOff x="4618875" y="3981207"/>
            <a:chExt cx="1454100" cy="277200"/>
          </a:xfrm>
        </p:grpSpPr>
        <p:cxnSp>
          <p:nvCxnSpPr>
            <p:cNvPr id="1086" name="Google Shape;1086;p76"/>
            <p:cNvCxnSpPr/>
            <p:nvPr/>
          </p:nvCxnSpPr>
          <p:spPr>
            <a:xfrm>
              <a:off x="4618875" y="4258407"/>
              <a:ext cx="14541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087" name="Google Shape;1087;p76"/>
            <p:cNvSpPr txBox="1"/>
            <p:nvPr/>
          </p:nvSpPr>
          <p:spPr>
            <a:xfrm>
              <a:off x="5028825" y="3981207"/>
              <a:ext cx="63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8" name="Google Shape;1088;p76"/>
          <p:cNvGrpSpPr/>
          <p:nvPr/>
        </p:nvGrpSpPr>
        <p:grpSpPr>
          <a:xfrm rot="-10048048">
            <a:off x="1398673" y="3841916"/>
            <a:ext cx="1454140" cy="298362"/>
            <a:chOff x="4618875" y="4258407"/>
            <a:chExt cx="1454100" cy="298353"/>
          </a:xfrm>
        </p:grpSpPr>
        <p:cxnSp>
          <p:nvCxnSpPr>
            <p:cNvPr id="1089" name="Google Shape;1089;p76"/>
            <p:cNvCxnSpPr/>
            <p:nvPr/>
          </p:nvCxnSpPr>
          <p:spPr>
            <a:xfrm>
              <a:off x="4618875" y="4258407"/>
              <a:ext cx="14541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090" name="Google Shape;1090;p76"/>
            <p:cNvSpPr txBox="1"/>
            <p:nvPr/>
          </p:nvSpPr>
          <p:spPr>
            <a:xfrm rot="10798374">
              <a:off x="5028820" y="4279410"/>
              <a:ext cx="634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5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91" name="Google Shape;1091;p76"/>
          <p:cNvGrpSpPr/>
          <p:nvPr/>
        </p:nvGrpSpPr>
        <p:grpSpPr>
          <a:xfrm>
            <a:off x="1051103" y="3704246"/>
            <a:ext cx="397451" cy="350471"/>
            <a:chOff x="1536950" y="3828000"/>
            <a:chExt cx="397451" cy="350471"/>
          </a:xfrm>
        </p:grpSpPr>
        <p:grpSp>
          <p:nvGrpSpPr>
            <p:cNvPr id="1092" name="Google Shape;1092;p76"/>
            <p:cNvGrpSpPr/>
            <p:nvPr/>
          </p:nvGrpSpPr>
          <p:grpSpPr>
            <a:xfrm>
              <a:off x="1783201" y="4027271"/>
              <a:ext cx="151200" cy="151200"/>
              <a:chOff x="3573225" y="3347200"/>
              <a:chExt cx="151200" cy="151200"/>
            </a:xfrm>
          </p:grpSpPr>
          <p:cxnSp>
            <p:nvCxnSpPr>
              <p:cNvPr id="1093" name="Google Shape;1093;p76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4" name="Google Shape;1094;p76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095" name="Google Shape;1095;p76"/>
            <p:cNvSpPr txBox="1"/>
            <p:nvPr/>
          </p:nvSpPr>
          <p:spPr>
            <a:xfrm>
              <a:off x="1536950" y="3828000"/>
              <a:ext cx="349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r>
                <a:rPr lang="en-GB" sz="1100" baseline="-25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96" name="Google Shape;1096;p76"/>
          <p:cNvGrpSpPr/>
          <p:nvPr/>
        </p:nvGrpSpPr>
        <p:grpSpPr>
          <a:xfrm>
            <a:off x="2022876" y="2589967"/>
            <a:ext cx="349800" cy="455307"/>
            <a:chOff x="2494399" y="2728043"/>
            <a:chExt cx="349800" cy="455307"/>
          </a:xfrm>
        </p:grpSpPr>
        <p:grpSp>
          <p:nvGrpSpPr>
            <p:cNvPr id="1097" name="Google Shape;1097;p76"/>
            <p:cNvGrpSpPr/>
            <p:nvPr/>
          </p:nvGrpSpPr>
          <p:grpSpPr>
            <a:xfrm>
              <a:off x="2610638" y="3032151"/>
              <a:ext cx="151200" cy="151200"/>
              <a:chOff x="3573225" y="3347200"/>
              <a:chExt cx="151200" cy="151200"/>
            </a:xfrm>
          </p:grpSpPr>
          <p:cxnSp>
            <p:nvCxnSpPr>
              <p:cNvPr id="1098" name="Google Shape;1098;p76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9" name="Google Shape;1099;p76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00" name="Google Shape;1100;p76"/>
            <p:cNvSpPr txBox="1"/>
            <p:nvPr/>
          </p:nvSpPr>
          <p:spPr>
            <a:xfrm>
              <a:off x="2494399" y="2728043"/>
              <a:ext cx="349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r>
                <a:rPr lang="en-GB" sz="1100" baseline="-25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101" name="Google Shape;1101;p76"/>
          <p:cNvCxnSpPr>
            <a:stCxn id="1078" idx="1"/>
          </p:cNvCxnSpPr>
          <p:nvPr/>
        </p:nvCxnSpPr>
        <p:spPr>
          <a:xfrm rot="10800000">
            <a:off x="1822077" y="3448852"/>
            <a:ext cx="983700" cy="859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grpSp>
        <p:nvGrpSpPr>
          <p:cNvPr id="1102" name="Google Shape;1102;p76"/>
          <p:cNvGrpSpPr/>
          <p:nvPr/>
        </p:nvGrpSpPr>
        <p:grpSpPr>
          <a:xfrm>
            <a:off x="1641876" y="3043131"/>
            <a:ext cx="349800" cy="455307"/>
            <a:chOff x="2494399" y="2728043"/>
            <a:chExt cx="349800" cy="455307"/>
          </a:xfrm>
        </p:grpSpPr>
        <p:grpSp>
          <p:nvGrpSpPr>
            <p:cNvPr id="1103" name="Google Shape;1103;p76"/>
            <p:cNvGrpSpPr/>
            <p:nvPr/>
          </p:nvGrpSpPr>
          <p:grpSpPr>
            <a:xfrm>
              <a:off x="2610638" y="3032151"/>
              <a:ext cx="151200" cy="151200"/>
              <a:chOff x="3573225" y="3347200"/>
              <a:chExt cx="151200" cy="151200"/>
            </a:xfrm>
          </p:grpSpPr>
          <p:cxnSp>
            <p:nvCxnSpPr>
              <p:cNvPr id="1104" name="Google Shape;1104;p76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5" name="Google Shape;1105;p76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06" name="Google Shape;1106;p76"/>
            <p:cNvSpPr txBox="1"/>
            <p:nvPr/>
          </p:nvSpPr>
          <p:spPr>
            <a:xfrm>
              <a:off x="2494399" y="2728043"/>
              <a:ext cx="349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aseline="-25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07" name="Google Shape;1107;p76"/>
          <p:cNvSpPr txBox="1"/>
          <p:nvPr/>
        </p:nvSpPr>
        <p:spPr>
          <a:xfrm>
            <a:off x="2251196" y="3338800"/>
            <a:ext cx="1272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ugu yar (minimum length)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11" name="Shape 1111"/>
        <p:cNvGrpSpPr/>
        <p:nvPr/>
      </p:nvGrpSpPr>
      <p:grpSpPr>
        <a:xfrm>
          <a:off x="0" y="0"/>
          <a:ext cx="0" cy="0"/>
        </a:xfrm>
      </p:grpSpPr>
      <p:sp>
        <p:nvSpPr>
          <p:cNvPr id="1112" name="Google Shape;1112;p77"/>
          <p:cNvSpPr txBox="1"/>
          <p:nvPr>
            <p:ph type="body" idx="1"/>
          </p:nvPr>
        </p:nvSpPr>
        <p:spPr>
          <a:xfrm>
            <a:off x="324000" y="759300"/>
            <a:ext cx="8237700" cy="65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1) Isticmaal laba xarig (compasses), hel oo calaamadee meesha vertex C, taas oo ka dhigeysa dhererka ugu yar ee BC.</a:t>
            </a:r>
            <a:endParaRPr sz="1800"/>
          </a:p>
        </p:txBody>
      </p:sp>
      <p:sp>
        <p:nvSpPr>
          <p:cNvPr id="1113" name="Google Shape;1113;p7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xagasha qumman (right angle)</a:t>
            </a:r>
            <a:endParaRPr/>
          </a:p>
        </p:txBody>
      </p:sp>
      <p:cxnSp>
        <p:nvCxnSpPr>
          <p:cNvPr id="1114" name="Google Shape;1114;p77"/>
          <p:cNvCxnSpPr/>
          <p:nvPr/>
        </p:nvCxnSpPr>
        <p:spPr>
          <a:xfrm>
            <a:off x="711300" y="3672925"/>
            <a:ext cx="22125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5" name="Google Shape;1115;p77"/>
          <p:cNvCxnSpPr/>
          <p:nvPr/>
        </p:nvCxnSpPr>
        <p:spPr>
          <a:xfrm rot="10800000" flipH="1">
            <a:off x="711303" y="2112616"/>
            <a:ext cx="2702700" cy="1560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16" name="Google Shape;1116;p77"/>
          <p:cNvSpPr/>
          <p:nvPr/>
        </p:nvSpPr>
        <p:spPr>
          <a:xfrm>
            <a:off x="27236" y="2999964"/>
            <a:ext cx="1351500" cy="1351500"/>
          </a:xfrm>
          <a:prstGeom prst="pie">
            <a:avLst>
              <a:gd name="adj1" fmla="val 19817481"/>
              <a:gd name="adj2" fmla="val 21586904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7" name="Google Shape;1117;p77"/>
          <p:cNvSpPr txBox="1"/>
          <p:nvPr/>
        </p:nvSpPr>
        <p:spPr>
          <a:xfrm>
            <a:off x="427538" y="3565887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8" name="Google Shape;1118;p77"/>
          <p:cNvSpPr txBox="1"/>
          <p:nvPr/>
        </p:nvSpPr>
        <p:spPr>
          <a:xfrm>
            <a:off x="2963623" y="3565887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19" name="Google Shape;1119;p77"/>
          <p:cNvCxnSpPr/>
          <p:nvPr/>
        </p:nvCxnSpPr>
        <p:spPr>
          <a:xfrm rot="5400000">
            <a:off x="2992885" y="2795571"/>
            <a:ext cx="22125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20" name="Google Shape;1120;p77"/>
          <p:cNvSpPr/>
          <p:nvPr/>
        </p:nvSpPr>
        <p:spPr>
          <a:xfrm rot="5400000">
            <a:off x="3420595" y="998095"/>
            <a:ext cx="1351500" cy="1351500"/>
          </a:xfrm>
          <a:prstGeom prst="pie">
            <a:avLst>
              <a:gd name="adj1" fmla="val 18895135"/>
              <a:gd name="adj2" fmla="val 21586904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1" name="Google Shape;1121;p77"/>
          <p:cNvSpPr txBox="1"/>
          <p:nvPr/>
        </p:nvSpPr>
        <p:spPr>
          <a:xfrm>
            <a:off x="3967373" y="1367160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2" name="Google Shape;1122;p77"/>
          <p:cNvSpPr txBox="1"/>
          <p:nvPr/>
        </p:nvSpPr>
        <p:spPr>
          <a:xfrm>
            <a:off x="3967373" y="3903245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23" name="Google Shape;1123;p77"/>
          <p:cNvCxnSpPr/>
          <p:nvPr/>
        </p:nvCxnSpPr>
        <p:spPr>
          <a:xfrm>
            <a:off x="4099134" y="1675511"/>
            <a:ext cx="2189400" cy="2189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124" name="Google Shape;1124;p77"/>
          <p:cNvCxnSpPr/>
          <p:nvPr/>
        </p:nvCxnSpPr>
        <p:spPr>
          <a:xfrm rot="10800000">
            <a:off x="6132813" y="2138640"/>
            <a:ext cx="22125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25" name="Google Shape;1125;p77"/>
          <p:cNvSpPr txBox="1"/>
          <p:nvPr/>
        </p:nvSpPr>
        <p:spPr>
          <a:xfrm>
            <a:off x="8428675" y="1968478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6" name="Google Shape;1126;p77"/>
          <p:cNvSpPr txBox="1"/>
          <p:nvPr/>
        </p:nvSpPr>
        <p:spPr>
          <a:xfrm>
            <a:off x="5892590" y="1968478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27" name="Google Shape;1127;p77"/>
          <p:cNvCxnSpPr/>
          <p:nvPr/>
        </p:nvCxnSpPr>
        <p:spPr>
          <a:xfrm rot="6599863">
            <a:off x="6860837" y="3178159"/>
            <a:ext cx="2212393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28" name="Google Shape;1128;p77"/>
          <p:cNvSpPr txBox="1"/>
          <p:nvPr>
            <p:ph type="body" idx="1"/>
          </p:nvPr>
        </p:nvSpPr>
        <p:spPr>
          <a:xfrm>
            <a:off x="324000" y="1589875"/>
            <a:ext cx="303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a)</a:t>
            </a:r>
            <a:endParaRPr sz="1800"/>
          </a:p>
        </p:txBody>
      </p:sp>
      <p:sp>
        <p:nvSpPr>
          <p:cNvPr id="1129" name="Google Shape;1129;p77"/>
          <p:cNvSpPr txBox="1"/>
          <p:nvPr>
            <p:ph type="body" idx="1"/>
          </p:nvPr>
        </p:nvSpPr>
        <p:spPr>
          <a:xfrm>
            <a:off x="3549800" y="1587875"/>
            <a:ext cx="3039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b)</a:t>
            </a:r>
            <a:endParaRPr sz="1800"/>
          </a:p>
        </p:txBody>
      </p:sp>
      <p:sp>
        <p:nvSpPr>
          <p:cNvPr id="1130" name="Google Shape;1130;p77"/>
          <p:cNvSpPr txBox="1"/>
          <p:nvPr>
            <p:ph type="body" idx="1"/>
          </p:nvPr>
        </p:nvSpPr>
        <p:spPr>
          <a:xfrm>
            <a:off x="5785000" y="1587875"/>
            <a:ext cx="3039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c)</a:t>
            </a:r>
            <a:endParaRPr sz="1800"/>
          </a:p>
        </p:txBody>
      </p:sp>
      <p:sp>
        <p:nvSpPr>
          <p:cNvPr id="1131" name="Google Shape;1131;p77"/>
          <p:cNvSpPr txBox="1"/>
          <p:nvPr>
            <p:ph type="body" idx="1"/>
          </p:nvPr>
        </p:nvSpPr>
        <p:spPr>
          <a:xfrm>
            <a:off x="324000" y="4207350"/>
            <a:ext cx="8237700" cy="65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2) Isticmaal protractor (protractor) si aad u cabbirto xagasha BCA jaantus kasta oo ka mid ah su'aasha 1. Maxaad dareemeysaa?</a:t>
            </a:r>
            <a:endParaRPr sz="1800"/>
          </a:p>
        </p:txBody>
      </p:sp>
      <p:sp>
        <p:nvSpPr>
          <p:cNvPr id="1132" name="Google Shape;1132;p77"/>
          <p:cNvSpPr/>
          <p:nvPr/>
        </p:nvSpPr>
        <p:spPr>
          <a:xfrm rot="10800000">
            <a:off x="7884223" y="1679579"/>
            <a:ext cx="922200" cy="922200"/>
          </a:xfrm>
          <a:prstGeom prst="pie">
            <a:avLst>
              <a:gd name="adj1" fmla="val 17394572"/>
              <a:gd name="adj2" fmla="val 21586904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6" name="Shape 1136"/>
        <p:cNvGrpSpPr/>
        <p:nvPr/>
      </p:nvGrpSpPr>
      <p:grpSpPr>
        <a:xfrm>
          <a:off x="0" y="0"/>
          <a:ext cx="0" cy="0"/>
        </a:xfrm>
      </p:grpSpPr>
      <p:sp>
        <p:nvSpPr>
          <p:cNvPr id="1137" name="Google Shape;1137;p78"/>
          <p:cNvSpPr/>
          <p:nvPr/>
        </p:nvSpPr>
        <p:spPr>
          <a:xfrm rot="-4196174">
            <a:off x="7926292" y="2621928"/>
            <a:ext cx="200253" cy="200253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8" name="Google Shape;1138;p78"/>
          <p:cNvSpPr/>
          <p:nvPr/>
        </p:nvSpPr>
        <p:spPr>
          <a:xfrm rot="-2700000">
            <a:off x="4966693" y="2682167"/>
            <a:ext cx="200253" cy="200253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9" name="Google Shape;1139;p78"/>
          <p:cNvSpPr txBox="1"/>
          <p:nvPr>
            <p:ph type="body" idx="1"/>
          </p:nvPr>
        </p:nvSpPr>
        <p:spPr>
          <a:xfrm>
            <a:off x="324000" y="759300"/>
            <a:ext cx="8237700" cy="65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Isticmaal laba xarig (compasses), hel oo calaamadee meesha vertex C, taas oo ka dhigeysa dhererka ugu yar ee BC.</a:t>
            </a:r>
            <a:endParaRPr sz="1800"/>
          </a:p>
        </p:txBody>
      </p:sp>
      <p:sp>
        <p:nvSpPr>
          <p:cNvPr id="1140" name="Google Shape;1140;p7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xagasha qumman (right angle)</a:t>
            </a:r>
            <a:endParaRPr/>
          </a:p>
        </p:txBody>
      </p:sp>
      <p:cxnSp>
        <p:nvCxnSpPr>
          <p:cNvPr id="1141" name="Google Shape;1141;p78"/>
          <p:cNvCxnSpPr/>
          <p:nvPr/>
        </p:nvCxnSpPr>
        <p:spPr>
          <a:xfrm>
            <a:off x="711300" y="3672925"/>
            <a:ext cx="22125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2" name="Google Shape;1142;p78"/>
          <p:cNvCxnSpPr/>
          <p:nvPr/>
        </p:nvCxnSpPr>
        <p:spPr>
          <a:xfrm rot="10800000" flipH="1">
            <a:off x="711303" y="2112616"/>
            <a:ext cx="2702700" cy="1560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43" name="Google Shape;1143;p78"/>
          <p:cNvSpPr/>
          <p:nvPr/>
        </p:nvSpPr>
        <p:spPr>
          <a:xfrm>
            <a:off x="27236" y="2999964"/>
            <a:ext cx="1351500" cy="1351500"/>
          </a:xfrm>
          <a:prstGeom prst="pie">
            <a:avLst>
              <a:gd name="adj1" fmla="val 19817481"/>
              <a:gd name="adj2" fmla="val 21586904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4" name="Google Shape;1144;p78"/>
          <p:cNvSpPr txBox="1"/>
          <p:nvPr/>
        </p:nvSpPr>
        <p:spPr>
          <a:xfrm>
            <a:off x="427538" y="3565887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5" name="Google Shape;1145;p78"/>
          <p:cNvSpPr txBox="1"/>
          <p:nvPr/>
        </p:nvSpPr>
        <p:spPr>
          <a:xfrm>
            <a:off x="2963623" y="3565887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46" name="Google Shape;1146;p78"/>
          <p:cNvCxnSpPr/>
          <p:nvPr/>
        </p:nvCxnSpPr>
        <p:spPr>
          <a:xfrm rot="5400000">
            <a:off x="2992885" y="2795571"/>
            <a:ext cx="22125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47" name="Google Shape;1147;p78"/>
          <p:cNvSpPr/>
          <p:nvPr/>
        </p:nvSpPr>
        <p:spPr>
          <a:xfrm rot="5400000">
            <a:off x="3420595" y="998095"/>
            <a:ext cx="1351500" cy="1351500"/>
          </a:xfrm>
          <a:prstGeom prst="pie">
            <a:avLst>
              <a:gd name="adj1" fmla="val 18895135"/>
              <a:gd name="adj2" fmla="val 21586904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8" name="Google Shape;1148;p78"/>
          <p:cNvSpPr txBox="1"/>
          <p:nvPr/>
        </p:nvSpPr>
        <p:spPr>
          <a:xfrm>
            <a:off x="3967373" y="1367160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9" name="Google Shape;1149;p78"/>
          <p:cNvSpPr txBox="1"/>
          <p:nvPr/>
        </p:nvSpPr>
        <p:spPr>
          <a:xfrm>
            <a:off x="3967373" y="3903245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50" name="Google Shape;1150;p78"/>
          <p:cNvCxnSpPr/>
          <p:nvPr/>
        </p:nvCxnSpPr>
        <p:spPr>
          <a:xfrm>
            <a:off x="4099134" y="1675511"/>
            <a:ext cx="2189400" cy="2189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151" name="Google Shape;1151;p78"/>
          <p:cNvCxnSpPr/>
          <p:nvPr/>
        </p:nvCxnSpPr>
        <p:spPr>
          <a:xfrm rot="10800000">
            <a:off x="6132813" y="2138640"/>
            <a:ext cx="22125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52" name="Google Shape;1152;p78"/>
          <p:cNvSpPr/>
          <p:nvPr/>
        </p:nvSpPr>
        <p:spPr>
          <a:xfrm rot="10800000">
            <a:off x="7884223" y="1679579"/>
            <a:ext cx="922200" cy="922200"/>
          </a:xfrm>
          <a:prstGeom prst="pie">
            <a:avLst>
              <a:gd name="adj1" fmla="val 17394572"/>
              <a:gd name="adj2" fmla="val 21586904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3" name="Google Shape;1153;p78"/>
          <p:cNvSpPr txBox="1"/>
          <p:nvPr/>
        </p:nvSpPr>
        <p:spPr>
          <a:xfrm>
            <a:off x="8428675" y="1968478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4" name="Google Shape;1154;p78"/>
          <p:cNvSpPr txBox="1"/>
          <p:nvPr/>
        </p:nvSpPr>
        <p:spPr>
          <a:xfrm>
            <a:off x="5892590" y="1968478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55" name="Google Shape;1155;p78"/>
          <p:cNvCxnSpPr/>
          <p:nvPr/>
        </p:nvCxnSpPr>
        <p:spPr>
          <a:xfrm rot="6599863">
            <a:off x="6860837" y="3178159"/>
            <a:ext cx="2212393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56" name="Google Shape;1156;p78"/>
          <p:cNvSpPr txBox="1"/>
          <p:nvPr>
            <p:ph type="body" idx="1"/>
          </p:nvPr>
        </p:nvSpPr>
        <p:spPr>
          <a:xfrm>
            <a:off x="324000" y="1589875"/>
            <a:ext cx="303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a)</a:t>
            </a:r>
            <a:endParaRPr sz="1800"/>
          </a:p>
        </p:txBody>
      </p:sp>
      <p:sp>
        <p:nvSpPr>
          <p:cNvPr id="1157" name="Google Shape;1157;p78"/>
          <p:cNvSpPr txBox="1"/>
          <p:nvPr>
            <p:ph type="body" idx="1"/>
          </p:nvPr>
        </p:nvSpPr>
        <p:spPr>
          <a:xfrm>
            <a:off x="3549800" y="1587875"/>
            <a:ext cx="3039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b)</a:t>
            </a:r>
            <a:endParaRPr sz="1800"/>
          </a:p>
        </p:txBody>
      </p:sp>
      <p:sp>
        <p:nvSpPr>
          <p:cNvPr id="1158" name="Google Shape;1158;p78"/>
          <p:cNvSpPr txBox="1"/>
          <p:nvPr>
            <p:ph type="body" idx="1"/>
          </p:nvPr>
        </p:nvSpPr>
        <p:spPr>
          <a:xfrm>
            <a:off x="5785000" y="1587875"/>
            <a:ext cx="3039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c)</a:t>
            </a:r>
            <a:endParaRPr sz="1800"/>
          </a:p>
        </p:txBody>
      </p:sp>
      <p:sp>
        <p:nvSpPr>
          <p:cNvPr id="1159" name="Google Shape;1159;p78"/>
          <p:cNvSpPr txBox="1"/>
          <p:nvPr>
            <p:ph type="body" idx="1"/>
          </p:nvPr>
        </p:nvSpPr>
        <p:spPr>
          <a:xfrm>
            <a:off x="324000" y="4207350"/>
            <a:ext cx="8237700" cy="65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2) Isticmaal protractor (protractor) si aad u cabbirto xagasha BCA jaantus kasta oo ka mid ah su'aasha 1. Maxaad dareemeysaa?</a:t>
            </a:r>
            <a:endParaRPr sz="1800"/>
          </a:p>
        </p:txBody>
      </p:sp>
      <p:cxnSp>
        <p:nvCxnSpPr>
          <p:cNvPr id="1160" name="Google Shape;1160;p78"/>
          <p:cNvCxnSpPr/>
          <p:nvPr/>
        </p:nvCxnSpPr>
        <p:spPr>
          <a:xfrm>
            <a:off x="2365132" y="2698821"/>
            <a:ext cx="558000" cy="977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1" name="Google Shape;1161;p78"/>
          <p:cNvCxnSpPr/>
          <p:nvPr/>
        </p:nvCxnSpPr>
        <p:spPr>
          <a:xfrm flipH="1">
            <a:off x="4099000" y="2780825"/>
            <a:ext cx="1111500" cy="1113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62" name="Google Shape;1162;p78"/>
          <p:cNvGrpSpPr/>
          <p:nvPr/>
        </p:nvGrpSpPr>
        <p:grpSpPr>
          <a:xfrm>
            <a:off x="5135024" y="2403852"/>
            <a:ext cx="385961" cy="455307"/>
            <a:chOff x="2610638" y="2728043"/>
            <a:chExt cx="385961" cy="455307"/>
          </a:xfrm>
        </p:grpSpPr>
        <p:grpSp>
          <p:nvGrpSpPr>
            <p:cNvPr id="1163" name="Google Shape;1163;p78"/>
            <p:cNvGrpSpPr/>
            <p:nvPr/>
          </p:nvGrpSpPr>
          <p:grpSpPr>
            <a:xfrm>
              <a:off x="2610638" y="3032151"/>
              <a:ext cx="151200" cy="151200"/>
              <a:chOff x="3573225" y="3347200"/>
              <a:chExt cx="151200" cy="151200"/>
            </a:xfrm>
          </p:grpSpPr>
          <p:cxnSp>
            <p:nvCxnSpPr>
              <p:cNvPr id="1164" name="Google Shape;1164;p78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5" name="Google Shape;1165;p78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66" name="Google Shape;1166;p78"/>
            <p:cNvSpPr txBox="1"/>
            <p:nvPr/>
          </p:nvSpPr>
          <p:spPr>
            <a:xfrm>
              <a:off x="2646799" y="2728043"/>
              <a:ext cx="349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C</a:t>
              </a:r>
              <a:endParaRPr sz="2000" baseline="-25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cxnSp>
        <p:nvCxnSpPr>
          <p:cNvPr id="1167" name="Google Shape;1167;p78"/>
          <p:cNvCxnSpPr/>
          <p:nvPr/>
        </p:nvCxnSpPr>
        <p:spPr>
          <a:xfrm rot="10800000">
            <a:off x="6132750" y="2138575"/>
            <a:ext cx="1963500" cy="714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68" name="Google Shape;1168;p78"/>
          <p:cNvGrpSpPr/>
          <p:nvPr/>
        </p:nvGrpSpPr>
        <p:grpSpPr>
          <a:xfrm>
            <a:off x="8016777" y="2782567"/>
            <a:ext cx="614561" cy="308493"/>
            <a:chOff x="2610638" y="3032151"/>
            <a:chExt cx="614561" cy="308493"/>
          </a:xfrm>
        </p:grpSpPr>
        <p:grpSp>
          <p:nvGrpSpPr>
            <p:cNvPr id="1169" name="Google Shape;1169;p78"/>
            <p:cNvGrpSpPr/>
            <p:nvPr/>
          </p:nvGrpSpPr>
          <p:grpSpPr>
            <a:xfrm>
              <a:off x="2610638" y="3032151"/>
              <a:ext cx="151200" cy="151200"/>
              <a:chOff x="3573225" y="3347200"/>
              <a:chExt cx="151200" cy="151200"/>
            </a:xfrm>
          </p:grpSpPr>
          <p:cxnSp>
            <p:nvCxnSpPr>
              <p:cNvPr id="1170" name="Google Shape;1170;p78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1" name="Google Shape;1171;p78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72" name="Google Shape;1172;p78"/>
            <p:cNvSpPr txBox="1"/>
            <p:nvPr/>
          </p:nvSpPr>
          <p:spPr>
            <a:xfrm>
              <a:off x="2875399" y="3032843"/>
              <a:ext cx="349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C</a:t>
              </a:r>
              <a:endParaRPr sz="2000" baseline="-25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1173" name="Google Shape;1173;p78"/>
          <p:cNvSpPr txBox="1"/>
          <p:nvPr/>
        </p:nvSpPr>
        <p:spPr>
          <a:xfrm>
            <a:off x="4099125" y="4512600"/>
            <a:ext cx="1882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Dhammaantood waa 90°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4" name="Google Shape;1174;p78"/>
          <p:cNvSpPr/>
          <p:nvPr/>
        </p:nvSpPr>
        <p:spPr>
          <a:xfrm rot="-1801300">
            <a:off x="2237589" y="2749596"/>
            <a:ext cx="200269" cy="200269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75" name="Google Shape;1175;p78"/>
          <p:cNvGrpSpPr/>
          <p:nvPr/>
        </p:nvGrpSpPr>
        <p:grpSpPr>
          <a:xfrm>
            <a:off x="2298676" y="2336204"/>
            <a:ext cx="385961" cy="455307"/>
            <a:chOff x="2610638" y="2728043"/>
            <a:chExt cx="385961" cy="455307"/>
          </a:xfrm>
        </p:grpSpPr>
        <p:grpSp>
          <p:nvGrpSpPr>
            <p:cNvPr id="1176" name="Google Shape;1176;p78"/>
            <p:cNvGrpSpPr/>
            <p:nvPr/>
          </p:nvGrpSpPr>
          <p:grpSpPr>
            <a:xfrm>
              <a:off x="2610638" y="3032151"/>
              <a:ext cx="151200" cy="151200"/>
              <a:chOff x="3573225" y="3347200"/>
              <a:chExt cx="151200" cy="151200"/>
            </a:xfrm>
          </p:grpSpPr>
          <p:cxnSp>
            <p:nvCxnSpPr>
              <p:cNvPr id="1177" name="Google Shape;1177;p78"/>
              <p:cNvCxnSpPr/>
              <p:nvPr/>
            </p:nvCxnSpPr>
            <p:spPr>
              <a:xfrm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8" name="Google Shape;1178;p78"/>
              <p:cNvCxnSpPr/>
              <p:nvPr/>
            </p:nvCxnSpPr>
            <p:spPr>
              <a:xfrm rot="5400000">
                <a:off x="3573225" y="3347200"/>
                <a:ext cx="151200" cy="1512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2563EB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1179" name="Google Shape;1179;p78"/>
            <p:cNvSpPr txBox="1"/>
            <p:nvPr/>
          </p:nvSpPr>
          <p:spPr>
            <a:xfrm>
              <a:off x="2646799" y="2728043"/>
              <a:ext cx="349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C</a:t>
              </a:r>
              <a:endParaRPr sz="2000" baseline="-25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83" name="Shape 1183"/>
        <p:cNvGrpSpPr/>
        <p:nvPr/>
      </p:nvGrpSpPr>
      <p:grpSpPr>
        <a:xfrm>
          <a:off x="0" y="0"/>
          <a:ext cx="0" cy="0"/>
        </a:xfrm>
      </p:grpSpPr>
      <p:sp>
        <p:nvSpPr>
          <p:cNvPr id="1184" name="Google Shape;1184;p7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Helista xagasha saxda ah</a:t>
            </a:r>
            <a:endParaRPr/>
          </a:p>
        </p:txBody>
      </p:sp>
      <p:sp>
        <p:nvSpPr>
          <p:cNvPr id="1185" name="Google Shape;1185;p79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Caddaynta isku-xirnaanta (Congruence) iyadoo la adeegsanayo RHS</a:t>
            </a:r>
            <a:endParaRPr/>
          </a:p>
        </p:txBody>
      </p:sp>
      <p:sp>
        <p:nvSpPr>
          <p:cNvPr id="1186" name="Google Shape;1186;p79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Saddexagallo isku-xiran (Congruent) (RHS)</a:t>
            </a:r>
            <a:endParaRPr/>
          </a:p>
        </p:txBody>
      </p:sp>
      <p:pic>
        <p:nvPicPr>
          <p:cNvPr id="1187" name="Google Shape;1187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050" y="2994927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91" name="Shape 1191"/>
        <p:cNvGrpSpPr/>
        <p:nvPr/>
      </p:nvGrpSpPr>
      <p:grpSpPr>
        <a:xfrm>
          <a:off x="0" y="0"/>
          <a:ext cx="0" cy="0"/>
        </a:xfrm>
      </p:grpSpPr>
      <p:sp>
        <p:nvSpPr>
          <p:cNvPr id="1192" name="Google Shape;1192;p80"/>
          <p:cNvSpPr txBox="1"/>
          <p:nvPr>
            <p:ph type="body" idx="1"/>
          </p:nvPr>
        </p:nvSpPr>
        <p:spPr>
          <a:xfrm>
            <a:off x="324000" y="759300"/>
            <a:ext cx="82377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kuwan laba saddexagal oo xagasha saxda ah leh.</a:t>
            </a:r>
            <a:endParaRPr sz="1800"/>
          </a:p>
        </p:txBody>
      </p:sp>
      <p:sp>
        <p:nvSpPr>
          <p:cNvPr id="1193" name="Google Shape;1193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Caddaynta isku-xirnaanta (Congruence) iyadoo la adeegsanayo RHS</a:t>
            </a:r>
            <a:endParaRPr/>
          </a:p>
        </p:txBody>
      </p:sp>
      <p:grpSp>
        <p:nvGrpSpPr>
          <p:cNvPr id="1194" name="Google Shape;1194;p80"/>
          <p:cNvGrpSpPr/>
          <p:nvPr/>
        </p:nvGrpSpPr>
        <p:grpSpPr>
          <a:xfrm>
            <a:off x="1838325" y="1628956"/>
            <a:ext cx="1257300" cy="1401082"/>
            <a:chOff x="1838325" y="1600200"/>
            <a:chExt cx="1257300" cy="1962300"/>
          </a:xfrm>
        </p:grpSpPr>
        <p:sp>
          <p:nvSpPr>
            <p:cNvPr id="1195" name="Google Shape;1195;p80"/>
            <p:cNvSpPr/>
            <p:nvPr/>
          </p:nvSpPr>
          <p:spPr>
            <a:xfrm>
              <a:off x="1838325" y="1600200"/>
              <a:ext cx="12573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6" name="Google Shape;1196;p80"/>
            <p:cNvSpPr/>
            <p:nvPr/>
          </p:nvSpPr>
          <p:spPr>
            <a:xfrm>
              <a:off x="1841349" y="3323771"/>
              <a:ext cx="169200" cy="238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7" name="Google Shape;1197;p80"/>
          <p:cNvGrpSpPr/>
          <p:nvPr/>
        </p:nvGrpSpPr>
        <p:grpSpPr>
          <a:xfrm rot="-5400000">
            <a:off x="4605954" y="1500550"/>
            <a:ext cx="1256420" cy="1400494"/>
            <a:chOff x="1838325" y="1600200"/>
            <a:chExt cx="1257300" cy="1962300"/>
          </a:xfrm>
        </p:grpSpPr>
        <p:sp>
          <p:nvSpPr>
            <p:cNvPr id="1198" name="Google Shape;1198;p80"/>
            <p:cNvSpPr/>
            <p:nvPr/>
          </p:nvSpPr>
          <p:spPr>
            <a:xfrm>
              <a:off x="1838325" y="1600200"/>
              <a:ext cx="12573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9" name="Google Shape;1199;p80"/>
            <p:cNvSpPr/>
            <p:nvPr/>
          </p:nvSpPr>
          <p:spPr>
            <a:xfrm>
              <a:off x="1841349" y="3323771"/>
              <a:ext cx="169200" cy="238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200" name="Google Shape;1200;p80"/>
          <p:cNvCxnSpPr/>
          <p:nvPr/>
        </p:nvCxnSpPr>
        <p:spPr>
          <a:xfrm>
            <a:off x="1843875" y="3162000"/>
            <a:ext cx="1246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01" name="Google Shape;1201;p80"/>
          <p:cNvCxnSpPr/>
          <p:nvPr/>
        </p:nvCxnSpPr>
        <p:spPr>
          <a:xfrm rot="5400000">
            <a:off x="5462915" y="2200350"/>
            <a:ext cx="1246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02" name="Google Shape;1202;p80"/>
          <p:cNvCxnSpPr/>
          <p:nvPr/>
        </p:nvCxnSpPr>
        <p:spPr>
          <a:xfrm>
            <a:off x="4533825" y="2961475"/>
            <a:ext cx="14103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03" name="Google Shape;1203;p80"/>
          <p:cNvCxnSpPr/>
          <p:nvPr/>
        </p:nvCxnSpPr>
        <p:spPr>
          <a:xfrm rot="5400000">
            <a:off x="985900" y="2329500"/>
            <a:ext cx="14058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04" name="Google Shape;1204;p80"/>
          <p:cNvSpPr txBox="1"/>
          <p:nvPr/>
        </p:nvSpPr>
        <p:spPr>
          <a:xfrm>
            <a:off x="1720588" y="127726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5" name="Google Shape;1205;p80"/>
          <p:cNvSpPr txBox="1"/>
          <p:nvPr/>
        </p:nvSpPr>
        <p:spPr>
          <a:xfrm>
            <a:off x="1588588" y="30234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6" name="Google Shape;1206;p80"/>
          <p:cNvSpPr txBox="1"/>
          <p:nvPr/>
        </p:nvSpPr>
        <p:spPr>
          <a:xfrm>
            <a:off x="3169188" y="29694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7" name="Google Shape;1207;p80"/>
          <p:cNvSpPr txBox="1"/>
          <p:nvPr/>
        </p:nvSpPr>
        <p:spPr>
          <a:xfrm>
            <a:off x="4277313" y="27000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8" name="Google Shape;1208;p80"/>
          <p:cNvSpPr txBox="1"/>
          <p:nvPr/>
        </p:nvSpPr>
        <p:spPr>
          <a:xfrm>
            <a:off x="6003928" y="2822887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9" name="Google Shape;1209;p80"/>
          <p:cNvSpPr txBox="1"/>
          <p:nvPr/>
        </p:nvSpPr>
        <p:spPr>
          <a:xfrm>
            <a:off x="5941228" y="1240587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0" name="Google Shape;1210;p80"/>
          <p:cNvSpPr txBox="1"/>
          <p:nvPr>
            <p:ph type="body" idx="1"/>
          </p:nvPr>
        </p:nvSpPr>
        <p:spPr>
          <a:xfrm>
            <a:off x="2120150" y="3240000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20 cm</a:t>
            </a:r>
            <a:endParaRPr sz="1800"/>
          </a:p>
        </p:txBody>
      </p:sp>
      <p:sp>
        <p:nvSpPr>
          <p:cNvPr id="1211" name="Google Shape;1211;p80"/>
          <p:cNvSpPr txBox="1"/>
          <p:nvPr>
            <p:ph type="body" idx="1"/>
          </p:nvPr>
        </p:nvSpPr>
        <p:spPr>
          <a:xfrm>
            <a:off x="6141625" y="2062188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20 cm</a:t>
            </a:r>
            <a:endParaRPr sz="1800"/>
          </a:p>
        </p:txBody>
      </p:sp>
      <p:sp>
        <p:nvSpPr>
          <p:cNvPr id="1212" name="Google Shape;1212;p80"/>
          <p:cNvSpPr txBox="1"/>
          <p:nvPr>
            <p:ph type="body" idx="1"/>
          </p:nvPr>
        </p:nvSpPr>
        <p:spPr>
          <a:xfrm>
            <a:off x="870700" y="2190888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21 cm</a:t>
            </a:r>
            <a:endParaRPr sz="1800"/>
          </a:p>
        </p:txBody>
      </p:sp>
      <p:sp>
        <p:nvSpPr>
          <p:cNvPr id="1213" name="Google Shape;1213;p80"/>
          <p:cNvSpPr txBox="1"/>
          <p:nvPr>
            <p:ph type="body" idx="1"/>
          </p:nvPr>
        </p:nvSpPr>
        <p:spPr>
          <a:xfrm>
            <a:off x="4940525" y="3023388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21 cm</a:t>
            </a:r>
            <a:endParaRPr sz="1800"/>
          </a:p>
        </p:txBody>
      </p:sp>
      <p:sp>
        <p:nvSpPr>
          <p:cNvPr id="1214" name="Google Shape;1214;p80"/>
          <p:cNvSpPr txBox="1"/>
          <p:nvPr>
            <p:ph type="body" idx="1"/>
          </p:nvPr>
        </p:nvSpPr>
        <p:spPr>
          <a:xfrm>
            <a:off x="324000" y="3727150"/>
            <a:ext cx="8237700" cy="94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Macluumaadka la bixiyay, waxaan muujin karnaa in saddexagalka ABC iyo saddexagalka DEF ay isku-xiran yihiin. Maaddaama AB = DE, ∠ABC = ∠DEF iyo BC = EF, waxay isku-xiran yihiin iyadoo la adeegsanayo SAS (side-angle-side).</a:t>
            </a:r>
            <a:endParaRPr sz="1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8" name="Shape 1218"/>
        <p:cNvGrpSpPr/>
        <p:nvPr/>
      </p:nvGrpSpPr>
      <p:grpSpPr>
        <a:xfrm>
          <a:off x="0" y="0"/>
          <a:ext cx="0" cy="0"/>
        </a:xfrm>
      </p:grpSpPr>
      <p:sp>
        <p:nvSpPr>
          <p:cNvPr id="1219" name="Google Shape;1219;p81"/>
          <p:cNvSpPr txBox="1"/>
          <p:nvPr>
            <p:ph type="body" idx="1"/>
          </p:nvPr>
        </p:nvSpPr>
        <p:spPr>
          <a:xfrm>
            <a:off x="324000" y="759300"/>
            <a:ext cx="82377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la siin lahaa macluumaadkan beddelkiisa, ma wali hubsan karnaa inay isku-xiran yihiin?</a:t>
            </a:r>
            <a:endParaRPr sz="1800"/>
          </a:p>
        </p:txBody>
      </p:sp>
      <p:sp>
        <p:nvSpPr>
          <p:cNvPr id="1220" name="Google Shape;1220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Caddaynta isku-xirnaanta (Congruence) iyadoo la adeegsanayo RHS</a:t>
            </a:r>
            <a:endParaRPr/>
          </a:p>
        </p:txBody>
      </p:sp>
      <p:grpSp>
        <p:nvGrpSpPr>
          <p:cNvPr id="1221" name="Google Shape;1221;p81"/>
          <p:cNvGrpSpPr/>
          <p:nvPr/>
        </p:nvGrpSpPr>
        <p:grpSpPr>
          <a:xfrm>
            <a:off x="1838325" y="1628956"/>
            <a:ext cx="1257300" cy="1401082"/>
            <a:chOff x="1838325" y="1600200"/>
            <a:chExt cx="1257300" cy="1962300"/>
          </a:xfrm>
        </p:grpSpPr>
        <p:sp>
          <p:nvSpPr>
            <p:cNvPr id="1222" name="Google Shape;1222;p81"/>
            <p:cNvSpPr/>
            <p:nvPr/>
          </p:nvSpPr>
          <p:spPr>
            <a:xfrm>
              <a:off x="1838325" y="1600200"/>
              <a:ext cx="12573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3" name="Google Shape;1223;p81"/>
            <p:cNvSpPr/>
            <p:nvPr/>
          </p:nvSpPr>
          <p:spPr>
            <a:xfrm>
              <a:off x="1841349" y="3323771"/>
              <a:ext cx="169200" cy="238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4" name="Google Shape;1224;p81"/>
          <p:cNvGrpSpPr/>
          <p:nvPr/>
        </p:nvGrpSpPr>
        <p:grpSpPr>
          <a:xfrm rot="-5400000">
            <a:off x="4605954" y="1500550"/>
            <a:ext cx="1256420" cy="1400494"/>
            <a:chOff x="1838325" y="1600200"/>
            <a:chExt cx="1257300" cy="1962300"/>
          </a:xfrm>
        </p:grpSpPr>
        <p:sp>
          <p:nvSpPr>
            <p:cNvPr id="1225" name="Google Shape;1225;p81"/>
            <p:cNvSpPr/>
            <p:nvPr/>
          </p:nvSpPr>
          <p:spPr>
            <a:xfrm>
              <a:off x="1838325" y="1600200"/>
              <a:ext cx="12573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6" name="Google Shape;1226;p81"/>
            <p:cNvSpPr/>
            <p:nvPr/>
          </p:nvSpPr>
          <p:spPr>
            <a:xfrm>
              <a:off x="1841349" y="3323771"/>
              <a:ext cx="169200" cy="238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227" name="Google Shape;1227;p81"/>
          <p:cNvCxnSpPr/>
          <p:nvPr/>
        </p:nvCxnSpPr>
        <p:spPr>
          <a:xfrm>
            <a:off x="1843875" y="3162000"/>
            <a:ext cx="1246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28" name="Google Shape;1228;p81"/>
          <p:cNvCxnSpPr/>
          <p:nvPr/>
        </p:nvCxnSpPr>
        <p:spPr>
          <a:xfrm rot="5400000">
            <a:off x="5462915" y="2200350"/>
            <a:ext cx="1246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29" name="Google Shape;1229;p81"/>
          <p:cNvCxnSpPr/>
          <p:nvPr/>
        </p:nvCxnSpPr>
        <p:spPr>
          <a:xfrm rot="10800000" flipH="1">
            <a:off x="4419250" y="1489550"/>
            <a:ext cx="1417500" cy="12714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30" name="Google Shape;1230;p81"/>
          <p:cNvCxnSpPr/>
          <p:nvPr/>
        </p:nvCxnSpPr>
        <p:spPr>
          <a:xfrm>
            <a:off x="1926475" y="1539750"/>
            <a:ext cx="1281900" cy="14178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31" name="Google Shape;1231;p81"/>
          <p:cNvSpPr txBox="1"/>
          <p:nvPr>
            <p:ph type="body" idx="1"/>
          </p:nvPr>
        </p:nvSpPr>
        <p:spPr>
          <a:xfrm>
            <a:off x="2120150" y="3240000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20 cm</a:t>
            </a:r>
            <a:endParaRPr sz="1800"/>
          </a:p>
        </p:txBody>
      </p:sp>
      <p:sp>
        <p:nvSpPr>
          <p:cNvPr id="1232" name="Google Shape;1232;p81"/>
          <p:cNvSpPr txBox="1"/>
          <p:nvPr>
            <p:ph type="body" idx="1"/>
          </p:nvPr>
        </p:nvSpPr>
        <p:spPr>
          <a:xfrm>
            <a:off x="6141625" y="2062188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20 cm</a:t>
            </a:r>
            <a:endParaRPr sz="1800"/>
          </a:p>
        </p:txBody>
      </p:sp>
      <p:sp>
        <p:nvSpPr>
          <p:cNvPr id="1233" name="Google Shape;1233;p81"/>
          <p:cNvSpPr txBox="1"/>
          <p:nvPr>
            <p:ph type="body" idx="1"/>
          </p:nvPr>
        </p:nvSpPr>
        <p:spPr>
          <a:xfrm>
            <a:off x="2582350" y="1947388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29 cm</a:t>
            </a:r>
            <a:endParaRPr sz="1800"/>
          </a:p>
        </p:txBody>
      </p:sp>
      <p:sp>
        <p:nvSpPr>
          <p:cNvPr id="1234" name="Google Shape;1234;p81"/>
          <p:cNvSpPr txBox="1"/>
          <p:nvPr>
            <p:ph type="body" idx="1"/>
          </p:nvPr>
        </p:nvSpPr>
        <p:spPr>
          <a:xfrm>
            <a:off x="4533925" y="1743988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29 cm</a:t>
            </a:r>
            <a:endParaRPr sz="1800"/>
          </a:p>
        </p:txBody>
      </p:sp>
      <p:sp>
        <p:nvSpPr>
          <p:cNvPr id="1235" name="Google Shape;1235;p81"/>
          <p:cNvSpPr txBox="1"/>
          <p:nvPr>
            <p:ph type="body" idx="1"/>
          </p:nvPr>
        </p:nvSpPr>
        <p:spPr>
          <a:xfrm>
            <a:off x="324000" y="3727150"/>
            <a:ext cx="8237700" cy="68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Caadi ahaan, in la helo laba dherer oo dhinac ah iyo xagal aan ku dhex jirin, kuma filna in lagu caddeeyo isku-xirnaanta (Congruence), sababtoo ah waxaa jiri kara laba saddexagal oo kala duwan.</a:t>
            </a:r>
            <a:endParaRPr sz="1800"/>
          </a:p>
        </p:txBody>
      </p:sp>
      <p:sp>
        <p:nvSpPr>
          <p:cNvPr id="1236" name="Google Shape;1236;p81"/>
          <p:cNvSpPr txBox="1"/>
          <p:nvPr/>
        </p:nvSpPr>
        <p:spPr>
          <a:xfrm>
            <a:off x="1720588" y="127726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7" name="Google Shape;1237;p81"/>
          <p:cNvSpPr txBox="1"/>
          <p:nvPr/>
        </p:nvSpPr>
        <p:spPr>
          <a:xfrm>
            <a:off x="1588588" y="30234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8" name="Google Shape;1238;p81"/>
          <p:cNvSpPr txBox="1"/>
          <p:nvPr/>
        </p:nvSpPr>
        <p:spPr>
          <a:xfrm>
            <a:off x="3169188" y="29694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9" name="Google Shape;1239;p81"/>
          <p:cNvSpPr txBox="1"/>
          <p:nvPr/>
        </p:nvSpPr>
        <p:spPr>
          <a:xfrm>
            <a:off x="4277313" y="27000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0" name="Google Shape;1240;p81"/>
          <p:cNvSpPr txBox="1"/>
          <p:nvPr/>
        </p:nvSpPr>
        <p:spPr>
          <a:xfrm>
            <a:off x="6003928" y="2822887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1" name="Google Shape;1241;p81"/>
          <p:cNvSpPr txBox="1"/>
          <p:nvPr/>
        </p:nvSpPr>
        <p:spPr>
          <a:xfrm>
            <a:off x="5941228" y="1240587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5" name="Shape 1245"/>
        <p:cNvGrpSpPr/>
        <p:nvPr/>
      </p:nvGrpSpPr>
      <p:grpSpPr>
        <a:xfrm>
          <a:off x="0" y="0"/>
          <a:ext cx="0" cy="0"/>
        </a:xfrm>
      </p:grpSpPr>
      <p:sp>
        <p:nvSpPr>
          <p:cNvPr id="1246" name="Google Shape;1246;p82"/>
          <p:cNvSpPr txBox="1"/>
          <p:nvPr>
            <p:ph type="body" idx="1"/>
          </p:nvPr>
        </p:nvSpPr>
        <p:spPr>
          <a:xfrm>
            <a:off x="324000" y="759300"/>
            <a:ext cx="82377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la siin lahaa macluumaadkan beddelkiisa, ma wali hubsan karnaa inay isku-xiran yihiin?</a:t>
            </a:r>
            <a:endParaRPr sz="1800"/>
          </a:p>
        </p:txBody>
      </p:sp>
      <p:sp>
        <p:nvSpPr>
          <p:cNvPr id="1247" name="Google Shape;1247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Caddaynta isku-xirnaanta (Congruence) iyadoo la adeegsanayo RHS</a:t>
            </a:r>
            <a:endParaRPr/>
          </a:p>
        </p:txBody>
      </p:sp>
      <p:grpSp>
        <p:nvGrpSpPr>
          <p:cNvPr id="1248" name="Google Shape;1248;p82"/>
          <p:cNvGrpSpPr/>
          <p:nvPr/>
        </p:nvGrpSpPr>
        <p:grpSpPr>
          <a:xfrm>
            <a:off x="1838325" y="1628956"/>
            <a:ext cx="1257300" cy="1401082"/>
            <a:chOff x="1838325" y="1600200"/>
            <a:chExt cx="1257300" cy="1962300"/>
          </a:xfrm>
        </p:grpSpPr>
        <p:sp>
          <p:nvSpPr>
            <p:cNvPr id="1249" name="Google Shape;1249;p82"/>
            <p:cNvSpPr/>
            <p:nvPr/>
          </p:nvSpPr>
          <p:spPr>
            <a:xfrm>
              <a:off x="1838325" y="1600200"/>
              <a:ext cx="12573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0" name="Google Shape;1250;p82"/>
            <p:cNvSpPr/>
            <p:nvPr/>
          </p:nvSpPr>
          <p:spPr>
            <a:xfrm>
              <a:off x="1841349" y="3323771"/>
              <a:ext cx="169200" cy="238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1" name="Google Shape;1251;p82"/>
          <p:cNvGrpSpPr/>
          <p:nvPr/>
        </p:nvGrpSpPr>
        <p:grpSpPr>
          <a:xfrm rot="-5400000">
            <a:off x="4605954" y="1500550"/>
            <a:ext cx="1256420" cy="1400494"/>
            <a:chOff x="1838325" y="1600200"/>
            <a:chExt cx="1257300" cy="1962300"/>
          </a:xfrm>
        </p:grpSpPr>
        <p:sp>
          <p:nvSpPr>
            <p:cNvPr id="1252" name="Google Shape;1252;p82"/>
            <p:cNvSpPr/>
            <p:nvPr/>
          </p:nvSpPr>
          <p:spPr>
            <a:xfrm>
              <a:off x="1838325" y="1600200"/>
              <a:ext cx="12573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3" name="Google Shape;1253;p82"/>
            <p:cNvSpPr/>
            <p:nvPr/>
          </p:nvSpPr>
          <p:spPr>
            <a:xfrm>
              <a:off x="1841349" y="3323771"/>
              <a:ext cx="169200" cy="238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254" name="Google Shape;1254;p82"/>
          <p:cNvCxnSpPr/>
          <p:nvPr/>
        </p:nvCxnSpPr>
        <p:spPr>
          <a:xfrm>
            <a:off x="1843875" y="3162000"/>
            <a:ext cx="1246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55" name="Google Shape;1255;p82"/>
          <p:cNvCxnSpPr/>
          <p:nvPr/>
        </p:nvCxnSpPr>
        <p:spPr>
          <a:xfrm rot="5400000">
            <a:off x="5462915" y="2200350"/>
            <a:ext cx="1246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56" name="Google Shape;1256;p82"/>
          <p:cNvCxnSpPr/>
          <p:nvPr/>
        </p:nvCxnSpPr>
        <p:spPr>
          <a:xfrm rot="10800000" flipH="1">
            <a:off x="4419250" y="1489550"/>
            <a:ext cx="1417500" cy="12714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57" name="Google Shape;1257;p82"/>
          <p:cNvCxnSpPr/>
          <p:nvPr/>
        </p:nvCxnSpPr>
        <p:spPr>
          <a:xfrm>
            <a:off x="1926475" y="1539750"/>
            <a:ext cx="1281900" cy="14178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58" name="Google Shape;1258;p82"/>
          <p:cNvSpPr txBox="1"/>
          <p:nvPr>
            <p:ph type="body" idx="1"/>
          </p:nvPr>
        </p:nvSpPr>
        <p:spPr>
          <a:xfrm>
            <a:off x="2120150" y="3240000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20 cm</a:t>
            </a:r>
            <a:endParaRPr sz="1800"/>
          </a:p>
        </p:txBody>
      </p:sp>
      <p:sp>
        <p:nvSpPr>
          <p:cNvPr id="1259" name="Google Shape;1259;p82"/>
          <p:cNvSpPr txBox="1"/>
          <p:nvPr>
            <p:ph type="body" idx="1"/>
          </p:nvPr>
        </p:nvSpPr>
        <p:spPr>
          <a:xfrm>
            <a:off x="6141625" y="2062188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20 cm</a:t>
            </a:r>
            <a:endParaRPr sz="1800"/>
          </a:p>
        </p:txBody>
      </p:sp>
      <p:sp>
        <p:nvSpPr>
          <p:cNvPr id="1260" name="Google Shape;1260;p82"/>
          <p:cNvSpPr txBox="1"/>
          <p:nvPr>
            <p:ph type="body" idx="1"/>
          </p:nvPr>
        </p:nvSpPr>
        <p:spPr>
          <a:xfrm>
            <a:off x="2582350" y="1947388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29 cm</a:t>
            </a:r>
            <a:endParaRPr sz="1800"/>
          </a:p>
        </p:txBody>
      </p:sp>
      <p:sp>
        <p:nvSpPr>
          <p:cNvPr id="1261" name="Google Shape;1261;p82"/>
          <p:cNvSpPr txBox="1"/>
          <p:nvPr>
            <p:ph type="body" idx="1"/>
          </p:nvPr>
        </p:nvSpPr>
        <p:spPr>
          <a:xfrm>
            <a:off x="4533925" y="1743988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29 cm</a:t>
            </a:r>
            <a:endParaRPr sz="1800"/>
          </a:p>
        </p:txBody>
      </p:sp>
      <p:sp>
        <p:nvSpPr>
          <p:cNvPr id="1262" name="Google Shape;1262;p82"/>
          <p:cNvSpPr txBox="1"/>
          <p:nvPr>
            <p:ph type="body" idx="1"/>
          </p:nvPr>
        </p:nvSpPr>
        <p:spPr>
          <a:xfrm>
            <a:off x="324000" y="3727150"/>
            <a:ext cx="8237700" cy="68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 kastaba ha ahaatee, hal saddex-xagal oo keliya ayaa suurtogal marka saddex-xagal qumman (right-angled triangle) la sameeyo.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263" name="Google Shape;1263;p82"/>
          <p:cNvSpPr txBox="1"/>
          <p:nvPr/>
        </p:nvSpPr>
        <p:spPr>
          <a:xfrm>
            <a:off x="1720588" y="127726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4" name="Google Shape;1264;p82"/>
          <p:cNvSpPr txBox="1"/>
          <p:nvPr/>
        </p:nvSpPr>
        <p:spPr>
          <a:xfrm>
            <a:off x="1588588" y="30234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5" name="Google Shape;1265;p82"/>
          <p:cNvSpPr txBox="1"/>
          <p:nvPr/>
        </p:nvSpPr>
        <p:spPr>
          <a:xfrm>
            <a:off x="3169188" y="29694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6" name="Google Shape;1266;p82"/>
          <p:cNvSpPr txBox="1"/>
          <p:nvPr/>
        </p:nvSpPr>
        <p:spPr>
          <a:xfrm>
            <a:off x="4277313" y="27000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7" name="Google Shape;1267;p82"/>
          <p:cNvSpPr txBox="1"/>
          <p:nvPr/>
        </p:nvSpPr>
        <p:spPr>
          <a:xfrm>
            <a:off x="6003928" y="2822887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8" name="Google Shape;1268;p82"/>
          <p:cNvSpPr txBox="1"/>
          <p:nvPr/>
        </p:nvSpPr>
        <p:spPr>
          <a:xfrm>
            <a:off x="5941228" y="1240587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2" name="Shape 1272"/>
        <p:cNvGrpSpPr/>
        <p:nvPr/>
      </p:nvGrpSpPr>
      <p:grpSpPr>
        <a:xfrm>
          <a:off x="0" y="0"/>
          <a:ext cx="0" cy="0"/>
        </a:xfrm>
      </p:grpSpPr>
      <p:sp>
        <p:nvSpPr>
          <p:cNvPr id="1273" name="Google Shape;1273;p83"/>
          <p:cNvSpPr/>
          <p:nvPr/>
        </p:nvSpPr>
        <p:spPr>
          <a:xfrm>
            <a:off x="1452374" y="2869755"/>
            <a:ext cx="169200" cy="1701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4" name="Google Shape;1274;p83"/>
          <p:cNvSpPr/>
          <p:nvPr/>
        </p:nvSpPr>
        <p:spPr>
          <a:xfrm>
            <a:off x="952309" y="1257300"/>
            <a:ext cx="516000" cy="1980900"/>
          </a:xfrm>
          <a:prstGeom prst="rect">
            <a:avLst/>
          </a:prstGeom>
          <a:gradFill>
            <a:gsLst>
              <a:gs pos="0">
                <a:srgbClr val="783F04"/>
              </a:gs>
              <a:gs pos="58000">
                <a:srgbClr val="76593C"/>
              </a:gs>
              <a:gs pos="100000">
                <a:srgbClr val="737373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5" name="Google Shape;1275;p83"/>
          <p:cNvSpPr/>
          <p:nvPr/>
        </p:nvSpPr>
        <p:spPr>
          <a:xfrm rot="-5400000">
            <a:off x="1965650" y="2003825"/>
            <a:ext cx="516000" cy="2556600"/>
          </a:xfrm>
          <a:prstGeom prst="rect">
            <a:avLst/>
          </a:prstGeom>
          <a:gradFill>
            <a:gsLst>
              <a:gs pos="0">
                <a:srgbClr val="DCECD5"/>
              </a:gs>
              <a:gs pos="100000">
                <a:srgbClr val="93BC81"/>
              </a:gs>
            </a:gsLst>
            <a:lin ang="16200038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76" name="Google Shape;1276;p83"/>
          <p:cNvCxnSpPr/>
          <p:nvPr/>
        </p:nvCxnSpPr>
        <p:spPr>
          <a:xfrm>
            <a:off x="1449350" y="3045589"/>
            <a:ext cx="1146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77" name="Google Shape;1277;p83"/>
          <p:cNvSpPr txBox="1"/>
          <p:nvPr>
            <p:ph type="body" idx="1"/>
          </p:nvPr>
        </p:nvSpPr>
        <p:spPr>
          <a:xfrm>
            <a:off x="324000" y="759300"/>
            <a:ext cx="82377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Ka fikir inaad sallaanka (ladder) dhigto derbi ku taagan dhul siman.</a:t>
            </a:r>
            <a:endParaRPr sz="1800"/>
          </a:p>
        </p:txBody>
      </p:sp>
      <p:sp>
        <p:nvSpPr>
          <p:cNvPr id="1278" name="Google Shape;1278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Caddaynta isku-dhigma (congruence) iyadoo la adeegsanayo RHS</a:t>
            </a:r>
            <a:endParaRPr/>
          </a:p>
        </p:txBody>
      </p:sp>
      <p:sp>
        <p:nvSpPr>
          <p:cNvPr id="1279" name="Google Shape;1279;p83"/>
          <p:cNvSpPr txBox="1"/>
          <p:nvPr>
            <p:ph type="body" idx="1"/>
          </p:nvPr>
        </p:nvSpPr>
        <p:spPr>
          <a:xfrm>
            <a:off x="400200" y="4031950"/>
            <a:ext cx="8237700" cy="68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Hal meel oo keliya. Hal saddex-xagal qumman oo keliya ayaa laga samayn karaa labadaas dhinac oo leh dherer go'an.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280" name="Google Shape;1280;p83"/>
          <p:cNvCxnSpPr/>
          <p:nvPr/>
        </p:nvCxnSpPr>
        <p:spPr>
          <a:xfrm flipH="1">
            <a:off x="1449350" y="1533675"/>
            <a:ext cx="0" cy="1512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81" name="Google Shape;1281;p83"/>
          <p:cNvSpPr txBox="1"/>
          <p:nvPr>
            <p:ph type="body" idx="1"/>
          </p:nvPr>
        </p:nvSpPr>
        <p:spPr>
          <a:xfrm>
            <a:off x="2038025" y="2669413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sallaan (ladder)</a:t>
            </a:r>
            <a:endParaRPr sz="1800"/>
          </a:p>
        </p:txBody>
      </p:sp>
      <p:sp>
        <p:nvSpPr>
          <p:cNvPr id="1282" name="Google Shape;1282;p83"/>
          <p:cNvSpPr txBox="1"/>
          <p:nvPr>
            <p:ph type="body" idx="1"/>
          </p:nvPr>
        </p:nvSpPr>
        <p:spPr>
          <a:xfrm>
            <a:off x="980087" y="2107925"/>
            <a:ext cx="5160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derbi (wall)</a:t>
            </a:r>
            <a:endParaRPr sz="1800"/>
          </a:p>
        </p:txBody>
      </p:sp>
      <p:sp>
        <p:nvSpPr>
          <p:cNvPr id="1283" name="Google Shape;1283;p83"/>
          <p:cNvSpPr txBox="1"/>
          <p:nvPr>
            <p:ph type="body" idx="1"/>
          </p:nvPr>
        </p:nvSpPr>
        <p:spPr>
          <a:xfrm>
            <a:off x="1514573" y="3130600"/>
            <a:ext cx="14703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dhul siman (level ground)</a:t>
            </a:r>
            <a:endParaRPr sz="1800"/>
          </a:p>
        </p:txBody>
      </p:sp>
      <p:grpSp>
        <p:nvGrpSpPr>
          <p:cNvPr id="1284" name="Google Shape;1284;p83"/>
          <p:cNvGrpSpPr/>
          <p:nvPr/>
        </p:nvGrpSpPr>
        <p:grpSpPr>
          <a:xfrm rot="-2891909">
            <a:off x="1768686" y="2292530"/>
            <a:ext cx="1257202" cy="1400890"/>
            <a:chOff x="3140073" y="1623121"/>
            <a:chExt cx="1257300" cy="1401000"/>
          </a:xfrm>
        </p:grpSpPr>
        <p:cxnSp>
          <p:nvCxnSpPr>
            <p:cNvPr id="1285" name="Google Shape;1285;p83"/>
            <p:cNvCxnSpPr/>
            <p:nvPr/>
          </p:nvCxnSpPr>
          <p:spPr>
            <a:xfrm>
              <a:off x="3140073" y="1623121"/>
              <a:ext cx="1257300" cy="1401000"/>
            </a:xfrm>
            <a:prstGeom prst="straightConnector1">
              <a:avLst/>
            </a:prstGeom>
            <a:noFill/>
            <a:ln w="762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86" name="Google Shape;1286;p83"/>
            <p:cNvSpPr/>
            <p:nvPr/>
          </p:nvSpPr>
          <p:spPr>
            <a:xfrm>
              <a:off x="3218821" y="1711314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7" name="Google Shape;1287;p83"/>
            <p:cNvSpPr/>
            <p:nvPr/>
          </p:nvSpPr>
          <p:spPr>
            <a:xfrm>
              <a:off x="3371221" y="1881080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8" name="Google Shape;1288;p83"/>
            <p:cNvSpPr/>
            <p:nvPr/>
          </p:nvSpPr>
          <p:spPr>
            <a:xfrm>
              <a:off x="3523621" y="2050845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9" name="Google Shape;1289;p83"/>
            <p:cNvSpPr/>
            <p:nvPr/>
          </p:nvSpPr>
          <p:spPr>
            <a:xfrm>
              <a:off x="3676021" y="2220610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0" name="Google Shape;1290;p83"/>
            <p:cNvSpPr/>
            <p:nvPr/>
          </p:nvSpPr>
          <p:spPr>
            <a:xfrm>
              <a:off x="3828421" y="2390376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1" name="Google Shape;1291;p83"/>
            <p:cNvSpPr/>
            <p:nvPr/>
          </p:nvSpPr>
          <p:spPr>
            <a:xfrm>
              <a:off x="3980821" y="2560141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2" name="Google Shape;1292;p83"/>
            <p:cNvSpPr/>
            <p:nvPr/>
          </p:nvSpPr>
          <p:spPr>
            <a:xfrm>
              <a:off x="4133221" y="2729906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3" name="Google Shape;1293;p83"/>
            <p:cNvSpPr/>
            <p:nvPr/>
          </p:nvSpPr>
          <p:spPr>
            <a:xfrm>
              <a:off x="4285621" y="2899671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94" name="Google Shape;1294;p83"/>
          <p:cNvSpPr txBox="1"/>
          <p:nvPr>
            <p:ph type="body" idx="1"/>
          </p:nvPr>
        </p:nvSpPr>
        <p:spPr>
          <a:xfrm>
            <a:off x="4320000" y="1291275"/>
            <a:ext cx="4500000" cy="239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Sallaanku waa dherer go'an.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Derbiga iyo dhulku waa is-qumman yihiin (perpendicular).</a:t>
            </a:r>
            <a:endParaRPr sz="1800"/>
          </a:p>
        </p:txBody>
      </p:sp>
      <p:sp>
        <p:nvSpPr>
          <p:cNvPr id="1295" name="Google Shape;1295;p83"/>
          <p:cNvSpPr txBox="1"/>
          <p:nvPr>
            <p:ph type="body" idx="1"/>
          </p:nvPr>
        </p:nvSpPr>
        <p:spPr>
          <a:xfrm>
            <a:off x="2038025" y="1936963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sallaan (ladder)</a:t>
            </a:r>
            <a:endParaRPr sz="1800"/>
          </a:p>
        </p:txBody>
      </p:sp>
      <p:grpSp>
        <p:nvGrpSpPr>
          <p:cNvPr id="1296" name="Google Shape;1296;p83"/>
          <p:cNvGrpSpPr/>
          <p:nvPr/>
        </p:nvGrpSpPr>
        <p:grpSpPr>
          <a:xfrm rot="317798">
            <a:off x="1431703" y="1547342"/>
            <a:ext cx="1257136" cy="1400817"/>
            <a:chOff x="3140073" y="1623121"/>
            <a:chExt cx="1257300" cy="1401000"/>
          </a:xfrm>
        </p:grpSpPr>
        <p:cxnSp>
          <p:nvCxnSpPr>
            <p:cNvPr id="1297" name="Google Shape;1297;p83"/>
            <p:cNvCxnSpPr/>
            <p:nvPr/>
          </p:nvCxnSpPr>
          <p:spPr>
            <a:xfrm>
              <a:off x="3140073" y="1623121"/>
              <a:ext cx="1257300" cy="1401000"/>
            </a:xfrm>
            <a:prstGeom prst="straightConnector1">
              <a:avLst/>
            </a:prstGeom>
            <a:noFill/>
            <a:ln w="762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98" name="Google Shape;1298;p83"/>
            <p:cNvSpPr/>
            <p:nvPr/>
          </p:nvSpPr>
          <p:spPr>
            <a:xfrm>
              <a:off x="3218821" y="1711314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9" name="Google Shape;1299;p83"/>
            <p:cNvSpPr/>
            <p:nvPr/>
          </p:nvSpPr>
          <p:spPr>
            <a:xfrm>
              <a:off x="3371221" y="1881080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00" name="Google Shape;1300;p83"/>
            <p:cNvSpPr/>
            <p:nvPr/>
          </p:nvSpPr>
          <p:spPr>
            <a:xfrm>
              <a:off x="3523621" y="2050845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01" name="Google Shape;1301;p83"/>
            <p:cNvSpPr/>
            <p:nvPr/>
          </p:nvSpPr>
          <p:spPr>
            <a:xfrm>
              <a:off x="3676021" y="2220610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02" name="Google Shape;1302;p83"/>
            <p:cNvSpPr/>
            <p:nvPr/>
          </p:nvSpPr>
          <p:spPr>
            <a:xfrm>
              <a:off x="3828421" y="2390376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03" name="Google Shape;1303;p83"/>
            <p:cNvSpPr/>
            <p:nvPr/>
          </p:nvSpPr>
          <p:spPr>
            <a:xfrm>
              <a:off x="3980821" y="2560141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04" name="Google Shape;1304;p83"/>
            <p:cNvSpPr/>
            <p:nvPr/>
          </p:nvSpPr>
          <p:spPr>
            <a:xfrm>
              <a:off x="4133221" y="2729906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05" name="Google Shape;1305;p83"/>
            <p:cNvSpPr/>
            <p:nvPr/>
          </p:nvSpPr>
          <p:spPr>
            <a:xfrm>
              <a:off x="4285621" y="2899671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306" name="Google Shape;1306;p83"/>
          <p:cNvCxnSpPr/>
          <p:nvPr/>
        </p:nvCxnSpPr>
        <p:spPr>
          <a:xfrm>
            <a:off x="1455713" y="3100123"/>
            <a:ext cx="11388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07" name="Google Shape;1307;p83"/>
          <p:cNvSpPr txBox="1"/>
          <p:nvPr>
            <p:ph type="body" idx="1"/>
          </p:nvPr>
        </p:nvSpPr>
        <p:spPr>
          <a:xfrm>
            <a:off x="1864700" y="2816188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 ft</a:t>
            </a:r>
            <a:endParaRPr sz="1800"/>
          </a:p>
        </p:txBody>
      </p:sp>
      <p:grpSp>
        <p:nvGrpSpPr>
          <p:cNvPr id="1308" name="Google Shape;1308;p83"/>
          <p:cNvGrpSpPr/>
          <p:nvPr/>
        </p:nvGrpSpPr>
        <p:grpSpPr>
          <a:xfrm rot="1660949">
            <a:off x="1769516" y="1404083"/>
            <a:ext cx="1257107" cy="1400785"/>
            <a:chOff x="3140073" y="1623121"/>
            <a:chExt cx="1257300" cy="1401000"/>
          </a:xfrm>
        </p:grpSpPr>
        <p:cxnSp>
          <p:nvCxnSpPr>
            <p:cNvPr id="1309" name="Google Shape;1309;p83"/>
            <p:cNvCxnSpPr/>
            <p:nvPr/>
          </p:nvCxnSpPr>
          <p:spPr>
            <a:xfrm>
              <a:off x="3140073" y="1623121"/>
              <a:ext cx="1257300" cy="1401000"/>
            </a:xfrm>
            <a:prstGeom prst="straightConnector1">
              <a:avLst/>
            </a:prstGeom>
            <a:noFill/>
            <a:ln w="762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10" name="Google Shape;1310;p83"/>
            <p:cNvSpPr/>
            <p:nvPr/>
          </p:nvSpPr>
          <p:spPr>
            <a:xfrm>
              <a:off x="3218821" y="1711314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11" name="Google Shape;1311;p83"/>
            <p:cNvSpPr/>
            <p:nvPr/>
          </p:nvSpPr>
          <p:spPr>
            <a:xfrm>
              <a:off x="3371221" y="1881080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12" name="Google Shape;1312;p83"/>
            <p:cNvSpPr/>
            <p:nvPr/>
          </p:nvSpPr>
          <p:spPr>
            <a:xfrm>
              <a:off x="3523621" y="2050845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13" name="Google Shape;1313;p83"/>
            <p:cNvSpPr/>
            <p:nvPr/>
          </p:nvSpPr>
          <p:spPr>
            <a:xfrm>
              <a:off x="3676021" y="2220610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14" name="Google Shape;1314;p83"/>
            <p:cNvSpPr/>
            <p:nvPr/>
          </p:nvSpPr>
          <p:spPr>
            <a:xfrm>
              <a:off x="3828421" y="2390376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15" name="Google Shape;1315;p83"/>
            <p:cNvSpPr/>
            <p:nvPr/>
          </p:nvSpPr>
          <p:spPr>
            <a:xfrm>
              <a:off x="3980821" y="2560141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16" name="Google Shape;1316;p83"/>
            <p:cNvSpPr/>
            <p:nvPr/>
          </p:nvSpPr>
          <p:spPr>
            <a:xfrm>
              <a:off x="4133221" y="2729906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17" name="Google Shape;1317;p83"/>
            <p:cNvSpPr/>
            <p:nvPr/>
          </p:nvSpPr>
          <p:spPr>
            <a:xfrm>
              <a:off x="4285621" y="2899671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18" name="Google Shape;1318;p83"/>
          <p:cNvGrpSpPr/>
          <p:nvPr/>
        </p:nvGrpSpPr>
        <p:grpSpPr>
          <a:xfrm rot="2453009">
            <a:off x="1984439" y="1384559"/>
            <a:ext cx="1257064" cy="1400737"/>
            <a:chOff x="3140073" y="1623121"/>
            <a:chExt cx="1257300" cy="1401000"/>
          </a:xfrm>
        </p:grpSpPr>
        <p:cxnSp>
          <p:nvCxnSpPr>
            <p:cNvPr id="1319" name="Google Shape;1319;p83"/>
            <p:cNvCxnSpPr/>
            <p:nvPr/>
          </p:nvCxnSpPr>
          <p:spPr>
            <a:xfrm>
              <a:off x="3140073" y="1623121"/>
              <a:ext cx="1257300" cy="1401000"/>
            </a:xfrm>
            <a:prstGeom prst="straightConnector1">
              <a:avLst/>
            </a:prstGeom>
            <a:noFill/>
            <a:ln w="76200" cap="flat" cmpd="sng">
              <a:solidFill>
                <a:srgbClr val="66666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20" name="Google Shape;1320;p83"/>
            <p:cNvSpPr/>
            <p:nvPr/>
          </p:nvSpPr>
          <p:spPr>
            <a:xfrm>
              <a:off x="3218821" y="1711314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21" name="Google Shape;1321;p83"/>
            <p:cNvSpPr/>
            <p:nvPr/>
          </p:nvSpPr>
          <p:spPr>
            <a:xfrm>
              <a:off x="3371221" y="1881080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22" name="Google Shape;1322;p83"/>
            <p:cNvSpPr/>
            <p:nvPr/>
          </p:nvSpPr>
          <p:spPr>
            <a:xfrm>
              <a:off x="3523621" y="2050845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23" name="Google Shape;1323;p83"/>
            <p:cNvSpPr/>
            <p:nvPr/>
          </p:nvSpPr>
          <p:spPr>
            <a:xfrm>
              <a:off x="3676021" y="2220610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24" name="Google Shape;1324;p83"/>
            <p:cNvSpPr/>
            <p:nvPr/>
          </p:nvSpPr>
          <p:spPr>
            <a:xfrm>
              <a:off x="3828421" y="2390376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25" name="Google Shape;1325;p83"/>
            <p:cNvSpPr/>
            <p:nvPr/>
          </p:nvSpPr>
          <p:spPr>
            <a:xfrm>
              <a:off x="3980821" y="2560141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26" name="Google Shape;1326;p83"/>
            <p:cNvSpPr/>
            <p:nvPr/>
          </p:nvSpPr>
          <p:spPr>
            <a:xfrm>
              <a:off x="4133221" y="2729906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27" name="Google Shape;1327;p83"/>
            <p:cNvSpPr/>
            <p:nvPr/>
          </p:nvSpPr>
          <p:spPr>
            <a:xfrm>
              <a:off x="4285621" y="2899671"/>
              <a:ext cx="36900" cy="369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28" name="Google Shape;1328;p83"/>
          <p:cNvSpPr txBox="1"/>
          <p:nvPr>
            <p:ph type="body" idx="1"/>
          </p:nvPr>
        </p:nvSpPr>
        <p:spPr>
          <a:xfrm>
            <a:off x="4320000" y="2461325"/>
            <a:ext cx="4500000" cy="155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Haddii cagta sallaanka (hoose) la dhigo 6 feet u jirta derbiga.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Immisa meelood oo kala duwan ayay sallaanka sare taaban doonaa derbiga?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32" name="Shape 1332"/>
        <p:cNvGrpSpPr/>
        <p:nvPr/>
      </p:nvGrpSpPr>
      <p:grpSpPr>
        <a:xfrm>
          <a:off x="0" y="0"/>
          <a:ext cx="0" cy="0"/>
        </a:xfrm>
      </p:grpSpPr>
      <p:sp>
        <p:nvSpPr>
          <p:cNvPr id="1333" name="Google Shape;1333;p84"/>
          <p:cNvSpPr txBox="1"/>
          <p:nvPr>
            <p:ph type="body" idx="1"/>
          </p:nvPr>
        </p:nvSpPr>
        <p:spPr>
          <a:xfrm>
            <a:off x="324000" y="759300"/>
            <a:ext cx="82377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Saddex-xagal qumman dhexdiisa, 90° waa xagasha ugu weyn gudaha. Dhinaca ka soo horjeeda xagasha qumman ayaa sidoo kale ah cidhifka ugu dheer.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 loo yaqaan hypotenuse.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334" name="Google Shape;1334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Caddaynta isku-dhigma (congruence) iyadoo la adeegsanayo RHS</a:t>
            </a:r>
            <a:endParaRPr/>
          </a:p>
        </p:txBody>
      </p:sp>
      <p:grpSp>
        <p:nvGrpSpPr>
          <p:cNvPr id="1335" name="Google Shape;1335;p84"/>
          <p:cNvGrpSpPr/>
          <p:nvPr/>
        </p:nvGrpSpPr>
        <p:grpSpPr>
          <a:xfrm>
            <a:off x="1314550" y="2138038"/>
            <a:ext cx="1093349" cy="2203935"/>
            <a:chOff x="1838320" y="1600198"/>
            <a:chExt cx="697200" cy="1968326"/>
          </a:xfrm>
        </p:grpSpPr>
        <p:sp>
          <p:nvSpPr>
            <p:cNvPr id="1336" name="Google Shape;1336;p84"/>
            <p:cNvSpPr/>
            <p:nvPr/>
          </p:nvSpPr>
          <p:spPr>
            <a:xfrm>
              <a:off x="1838320" y="1600198"/>
              <a:ext cx="6972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37" name="Google Shape;1337;p84"/>
            <p:cNvSpPr/>
            <p:nvPr/>
          </p:nvSpPr>
          <p:spPr>
            <a:xfrm>
              <a:off x="1839992" y="3372325"/>
              <a:ext cx="138900" cy="196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338" name="Google Shape;1338;p84"/>
          <p:cNvCxnSpPr/>
          <p:nvPr/>
        </p:nvCxnSpPr>
        <p:spPr>
          <a:xfrm rot="10800000" flipH="1">
            <a:off x="2000650" y="2924675"/>
            <a:ext cx="123600" cy="327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39" name="Google Shape;1339;p84"/>
          <p:cNvSpPr txBox="1"/>
          <p:nvPr/>
        </p:nvSpPr>
        <p:spPr>
          <a:xfrm>
            <a:off x="2037025" y="2615400"/>
            <a:ext cx="3000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hypotenuse</a:t>
            </a:r>
            <a:endParaRPr/>
          </a:p>
        </p:txBody>
      </p:sp>
      <p:grpSp>
        <p:nvGrpSpPr>
          <p:cNvPr id="1340" name="Google Shape;1340;p84"/>
          <p:cNvGrpSpPr/>
          <p:nvPr/>
        </p:nvGrpSpPr>
        <p:grpSpPr>
          <a:xfrm rot="7090874">
            <a:off x="4441422" y="2125536"/>
            <a:ext cx="1093347" cy="1339680"/>
            <a:chOff x="1838320" y="1600198"/>
            <a:chExt cx="697200" cy="1968326"/>
          </a:xfrm>
        </p:grpSpPr>
        <p:sp>
          <p:nvSpPr>
            <p:cNvPr id="1341" name="Google Shape;1341;p84"/>
            <p:cNvSpPr/>
            <p:nvPr/>
          </p:nvSpPr>
          <p:spPr>
            <a:xfrm>
              <a:off x="1838320" y="1600198"/>
              <a:ext cx="6972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42" name="Google Shape;1342;p84"/>
            <p:cNvSpPr/>
            <p:nvPr/>
          </p:nvSpPr>
          <p:spPr>
            <a:xfrm>
              <a:off x="1839992" y="3372325"/>
              <a:ext cx="84900" cy="196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43" name="Google Shape;1343;p84"/>
          <p:cNvSpPr txBox="1"/>
          <p:nvPr/>
        </p:nvSpPr>
        <p:spPr>
          <a:xfrm>
            <a:off x="4395775" y="3101400"/>
            <a:ext cx="144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hypotenuse</a:t>
            </a:r>
            <a:endParaRPr/>
          </a:p>
        </p:txBody>
      </p:sp>
      <p:cxnSp>
        <p:nvCxnSpPr>
          <p:cNvPr id="1344" name="Google Shape;1344;p84"/>
          <p:cNvCxnSpPr>
            <a:stCxn id="1343" idx="0"/>
          </p:cNvCxnSpPr>
          <p:nvPr/>
        </p:nvCxnSpPr>
        <p:spPr>
          <a:xfrm rot="10800000">
            <a:off x="5049925" y="2844300"/>
            <a:ext cx="66300" cy="257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345" name="Google Shape;1345;p84"/>
          <p:cNvGrpSpPr/>
          <p:nvPr/>
        </p:nvGrpSpPr>
        <p:grpSpPr>
          <a:xfrm rot="-6519737">
            <a:off x="6979898" y="2919558"/>
            <a:ext cx="1105752" cy="1673980"/>
            <a:chOff x="1838320" y="1600198"/>
            <a:chExt cx="697200" cy="1968326"/>
          </a:xfrm>
        </p:grpSpPr>
        <p:sp>
          <p:nvSpPr>
            <p:cNvPr id="1346" name="Google Shape;1346;p84"/>
            <p:cNvSpPr/>
            <p:nvPr/>
          </p:nvSpPr>
          <p:spPr>
            <a:xfrm>
              <a:off x="1838320" y="1600198"/>
              <a:ext cx="6972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47" name="Google Shape;1347;p84"/>
            <p:cNvSpPr/>
            <p:nvPr/>
          </p:nvSpPr>
          <p:spPr>
            <a:xfrm>
              <a:off x="1839992" y="3372325"/>
              <a:ext cx="104400" cy="196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48" name="Google Shape;1348;p84"/>
          <p:cNvSpPr txBox="1"/>
          <p:nvPr/>
        </p:nvSpPr>
        <p:spPr>
          <a:xfrm>
            <a:off x="6301475" y="3101400"/>
            <a:ext cx="144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hypotenuse</a:t>
            </a:r>
            <a:endParaRPr/>
          </a:p>
        </p:txBody>
      </p:sp>
      <p:cxnSp>
        <p:nvCxnSpPr>
          <p:cNvPr id="1349" name="Google Shape;1349;p84"/>
          <p:cNvCxnSpPr/>
          <p:nvPr/>
        </p:nvCxnSpPr>
        <p:spPr>
          <a:xfrm rot="10800000">
            <a:off x="7333925" y="3455025"/>
            <a:ext cx="66300" cy="257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3" name="Shape 1353"/>
        <p:cNvGrpSpPr/>
        <p:nvPr/>
      </p:nvGrpSpPr>
      <p:grpSpPr>
        <a:xfrm>
          <a:off x="0" y="0"/>
          <a:ext cx="0" cy="0"/>
        </a:xfrm>
      </p:grpSpPr>
      <p:sp>
        <p:nvSpPr>
          <p:cNvPr id="1354" name="Google Shape;1354;p85"/>
          <p:cNvSpPr txBox="1"/>
          <p:nvPr>
            <p:ph type="body" idx="1"/>
          </p:nvPr>
        </p:nvSpPr>
        <p:spPr>
          <a:xfrm>
            <a:off x="324000" y="759300"/>
            <a:ext cx="8237700" cy="40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Cidhifkee waa hypotenuse saddex-xagalkan qumman?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355" name="Google Shape;1355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Cadeyn ku habboonaanta (congruence) iyadoo la adeegsanayo RHS</a:t>
            </a:r>
            <a:endParaRPr/>
          </a:p>
        </p:txBody>
      </p:sp>
      <p:sp>
        <p:nvSpPr>
          <p:cNvPr id="1356" name="Google Shape;1356;p85"/>
          <p:cNvSpPr/>
          <p:nvPr/>
        </p:nvSpPr>
        <p:spPr>
          <a:xfrm rot="10800000" flipH="1">
            <a:off x="1425925" y="2004250"/>
            <a:ext cx="3324900" cy="1673400"/>
          </a:xfrm>
          <a:prstGeom prst="rtTriangl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7" name="Google Shape;1357;p85"/>
          <p:cNvSpPr/>
          <p:nvPr/>
        </p:nvSpPr>
        <p:spPr>
          <a:xfrm>
            <a:off x="1425925" y="2004250"/>
            <a:ext cx="196500" cy="1965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8" name="Google Shape;1358;p85"/>
          <p:cNvSpPr txBox="1"/>
          <p:nvPr>
            <p:ph type="body" idx="1"/>
          </p:nvPr>
        </p:nvSpPr>
        <p:spPr>
          <a:xfrm>
            <a:off x="2793325" y="1620000"/>
            <a:ext cx="3120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</a:t>
            </a:r>
            <a:endParaRPr/>
          </a:p>
        </p:txBody>
      </p:sp>
      <p:sp>
        <p:nvSpPr>
          <p:cNvPr id="1359" name="Google Shape;1359;p85"/>
          <p:cNvSpPr txBox="1"/>
          <p:nvPr>
            <p:ph type="body" idx="1"/>
          </p:nvPr>
        </p:nvSpPr>
        <p:spPr>
          <a:xfrm>
            <a:off x="1083300" y="2702350"/>
            <a:ext cx="3120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</a:t>
            </a:r>
            <a:endParaRPr/>
          </a:p>
        </p:txBody>
      </p:sp>
      <p:sp>
        <p:nvSpPr>
          <p:cNvPr id="1360" name="Google Shape;1360;p85"/>
          <p:cNvSpPr txBox="1"/>
          <p:nvPr>
            <p:ph type="body" idx="1"/>
          </p:nvPr>
        </p:nvSpPr>
        <p:spPr>
          <a:xfrm>
            <a:off x="2974450" y="2962800"/>
            <a:ext cx="3120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</a:t>
            </a:r>
            <a:endParaRPr/>
          </a:p>
        </p:txBody>
      </p:sp>
      <p:pic>
        <p:nvPicPr>
          <p:cNvPr id="1361" name="Google Shape;1361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9833" y="28918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65" name="Shape 1365"/>
        <p:cNvGrpSpPr/>
        <p:nvPr/>
      </p:nvGrpSpPr>
      <p:grpSpPr>
        <a:xfrm>
          <a:off x="0" y="0"/>
          <a:ext cx="0" cy="0"/>
        </a:xfrm>
      </p:grpSpPr>
      <p:sp>
        <p:nvSpPr>
          <p:cNvPr id="1366" name="Google Shape;1366;p86"/>
          <p:cNvSpPr txBox="1"/>
          <p:nvPr>
            <p:ph type="subTitle" idx="1"/>
          </p:nvPr>
        </p:nvSpPr>
        <p:spPr>
          <a:xfrm>
            <a:off x="324000" y="1080000"/>
            <a:ext cx="84060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Cidhifka ugu dheer ee saddexagalka waxaa loo yaqaan hypotenuse</a:t>
            </a:r>
            <a:r>
              <a:rPr lang="en-GB" b="1" sz="1400">
                <a:latin typeface="Lexend"/>
              </a:rPr>
              <a:t/>
            </a:r>
            <a:endParaRPr/>
          </a:p>
        </p:txBody>
      </p:sp>
      <p:sp>
        <p:nvSpPr>
          <p:cNvPr id="1367" name="Google Shape;1367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Cadeyn ku habboonaanta (congruence) iyadoo la adeegsanayo RHS</a:t>
            </a:r>
            <a:endParaRPr/>
          </a:p>
        </p:txBody>
      </p:sp>
      <p:sp>
        <p:nvSpPr>
          <p:cNvPr id="1368" name="Google Shape;1368;p86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Hypotenuse waa cidhifka ugu dheer ee saddexagalka xagal-qumman</a:t>
            </a:r>
            <a:r>
              <a:rPr lang="en-GB" b="1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369" name="Google Shape;1369;p86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Cidhifka ugu dheer wuxuu had iyo jeer ka soo horjeedaa xagasha ugu weyn</a:t>
            </a:r>
            <a:endParaRPr/>
          </a:p>
        </p:txBody>
      </p:sp>
      <p:pic>
        <p:nvPicPr>
          <p:cNvPr id="1370" name="Google Shape;1370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8625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1" name="Google Shape;1371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3608" y="35374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75" name="Shape 1375"/>
        <p:cNvGrpSpPr/>
        <p:nvPr/>
      </p:nvGrpSpPr>
      <p:grpSpPr>
        <a:xfrm>
          <a:off x="0" y="0"/>
          <a:ext cx="0" cy="0"/>
        </a:xfrm>
      </p:grpSpPr>
      <p:sp>
        <p:nvSpPr>
          <p:cNvPr id="1376" name="Google Shape;1376;p87"/>
          <p:cNvSpPr txBox="1"/>
          <p:nvPr>
            <p:ph type="body" idx="1"/>
          </p:nvPr>
        </p:nvSpPr>
        <p:spPr>
          <a:xfrm>
            <a:off x="324000" y="759300"/>
            <a:ext cx="82377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Kiis gaar ah oo ku saabsan caddaynta ku habboonaanta (congruence) iyadoo la ogyahay laba cidhif iyo xagal ayaa ku habboon saddexagalka xagal-qumman.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Waxaan u naqaan RHS (xagal-qumman-hypotenuse-cidhif).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377" name="Google Shape;1377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Cadeyn ku habboonaanta (congruence) iyadoo la adeegsanayo RHS</a:t>
            </a:r>
            <a:endParaRPr/>
          </a:p>
        </p:txBody>
      </p:sp>
      <p:grpSp>
        <p:nvGrpSpPr>
          <p:cNvPr id="1378" name="Google Shape;1378;p87"/>
          <p:cNvGrpSpPr/>
          <p:nvPr/>
        </p:nvGrpSpPr>
        <p:grpSpPr>
          <a:xfrm rot="-5400000">
            <a:off x="2228950" y="1833238"/>
            <a:ext cx="1093349" cy="2203935"/>
            <a:chOff x="1838320" y="1600198"/>
            <a:chExt cx="697200" cy="1968326"/>
          </a:xfrm>
        </p:grpSpPr>
        <p:sp>
          <p:nvSpPr>
            <p:cNvPr id="1379" name="Google Shape;1379;p87"/>
            <p:cNvSpPr/>
            <p:nvPr/>
          </p:nvSpPr>
          <p:spPr>
            <a:xfrm>
              <a:off x="1838320" y="1600198"/>
              <a:ext cx="6972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80" name="Google Shape;1380;p87"/>
            <p:cNvSpPr/>
            <p:nvPr/>
          </p:nvSpPr>
          <p:spPr>
            <a:xfrm>
              <a:off x="1839992" y="3372325"/>
              <a:ext cx="138900" cy="196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81" name="Google Shape;1381;p87"/>
          <p:cNvGrpSpPr/>
          <p:nvPr/>
        </p:nvGrpSpPr>
        <p:grpSpPr>
          <a:xfrm>
            <a:off x="5581750" y="2290438"/>
            <a:ext cx="1093349" cy="2203935"/>
            <a:chOff x="1838320" y="1600198"/>
            <a:chExt cx="697200" cy="1968326"/>
          </a:xfrm>
        </p:grpSpPr>
        <p:sp>
          <p:nvSpPr>
            <p:cNvPr id="1382" name="Google Shape;1382;p87"/>
            <p:cNvSpPr/>
            <p:nvPr/>
          </p:nvSpPr>
          <p:spPr>
            <a:xfrm>
              <a:off x="1838320" y="1600198"/>
              <a:ext cx="6972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83" name="Google Shape;1383;p87"/>
            <p:cNvSpPr/>
            <p:nvPr/>
          </p:nvSpPr>
          <p:spPr>
            <a:xfrm>
              <a:off x="1839992" y="3372325"/>
              <a:ext cx="138900" cy="196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84" name="Google Shape;1384;p87"/>
          <p:cNvSpPr txBox="1"/>
          <p:nvPr>
            <p:ph type="body" idx="1"/>
          </p:nvPr>
        </p:nvSpPr>
        <p:spPr>
          <a:xfrm>
            <a:off x="2454800" y="3691050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 m</a:t>
            </a:r>
            <a:endParaRPr sz="1800"/>
          </a:p>
        </p:txBody>
      </p:sp>
      <p:sp>
        <p:nvSpPr>
          <p:cNvPr id="1385" name="Google Shape;1385;p87"/>
          <p:cNvSpPr txBox="1"/>
          <p:nvPr/>
        </p:nvSpPr>
        <p:spPr>
          <a:xfrm>
            <a:off x="1422313" y="33652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6" name="Google Shape;1386;p87"/>
          <p:cNvSpPr txBox="1"/>
          <p:nvPr/>
        </p:nvSpPr>
        <p:spPr>
          <a:xfrm>
            <a:off x="3928513" y="33652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7" name="Google Shape;1387;p87"/>
          <p:cNvSpPr txBox="1"/>
          <p:nvPr/>
        </p:nvSpPr>
        <p:spPr>
          <a:xfrm>
            <a:off x="3877602" y="2111325"/>
            <a:ext cx="247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8" name="Google Shape;1388;p87"/>
          <p:cNvSpPr txBox="1"/>
          <p:nvPr/>
        </p:nvSpPr>
        <p:spPr>
          <a:xfrm>
            <a:off x="5412638" y="20214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9" name="Google Shape;1389;p87"/>
          <p:cNvSpPr txBox="1"/>
          <p:nvPr/>
        </p:nvSpPr>
        <p:spPr>
          <a:xfrm>
            <a:off x="5358264" y="44492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0" name="Google Shape;1390;p87"/>
          <p:cNvSpPr txBox="1"/>
          <p:nvPr/>
        </p:nvSpPr>
        <p:spPr>
          <a:xfrm>
            <a:off x="6698163" y="44492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91" name="Google Shape;1391;p87"/>
          <p:cNvCxnSpPr/>
          <p:nvPr/>
        </p:nvCxnSpPr>
        <p:spPr>
          <a:xfrm>
            <a:off x="1662475" y="3642400"/>
            <a:ext cx="22263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92" name="Google Shape;1392;p87"/>
          <p:cNvSpPr txBox="1"/>
          <p:nvPr>
            <p:ph type="body" idx="1"/>
          </p:nvPr>
        </p:nvSpPr>
        <p:spPr>
          <a:xfrm>
            <a:off x="2245500" y="2449875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17 m</a:t>
            </a:r>
            <a:endParaRPr sz="1800"/>
          </a:p>
        </p:txBody>
      </p:sp>
      <p:cxnSp>
        <p:nvCxnSpPr>
          <p:cNvPr id="1393" name="Google Shape;1393;p87"/>
          <p:cNvCxnSpPr/>
          <p:nvPr/>
        </p:nvCxnSpPr>
        <p:spPr>
          <a:xfrm rot="10800000" flipH="1">
            <a:off x="1622725" y="2262675"/>
            <a:ext cx="2189400" cy="11004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394" name="Google Shape;1394;p87"/>
          <p:cNvCxnSpPr/>
          <p:nvPr/>
        </p:nvCxnSpPr>
        <p:spPr>
          <a:xfrm rot="5400000">
            <a:off x="4299500" y="3392413"/>
            <a:ext cx="22263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95" name="Google Shape;1395;p87"/>
          <p:cNvSpPr txBox="1"/>
          <p:nvPr>
            <p:ph type="body" idx="1"/>
          </p:nvPr>
        </p:nvSpPr>
        <p:spPr>
          <a:xfrm>
            <a:off x="4824000" y="3235300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 m</a:t>
            </a:r>
            <a:endParaRPr sz="1800"/>
          </a:p>
        </p:txBody>
      </p:sp>
      <p:cxnSp>
        <p:nvCxnSpPr>
          <p:cNvPr id="1396" name="Google Shape;1396;p87"/>
          <p:cNvCxnSpPr/>
          <p:nvPr/>
        </p:nvCxnSpPr>
        <p:spPr>
          <a:xfrm>
            <a:off x="5689125" y="2220500"/>
            <a:ext cx="1120500" cy="2210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97" name="Google Shape;1397;p87"/>
          <p:cNvSpPr txBox="1"/>
          <p:nvPr>
            <p:ph type="body" idx="1"/>
          </p:nvPr>
        </p:nvSpPr>
        <p:spPr>
          <a:xfrm>
            <a:off x="6315001" y="3115950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17 m</a:t>
            </a:r>
            <a:endParaRPr sz="1800"/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01" name="Shape 1401"/>
        <p:cNvGrpSpPr/>
        <p:nvPr/>
      </p:nvGrpSpPr>
      <p:grpSpPr>
        <a:xfrm>
          <a:off x="0" y="0"/>
          <a:ext cx="0" cy="0"/>
        </a:xfrm>
      </p:grpSpPr>
      <p:sp>
        <p:nvSpPr>
          <p:cNvPr id="1402" name="Google Shape;1402;p88"/>
          <p:cNvSpPr txBox="1"/>
          <p:nvPr>
            <p:ph type="body" idx="1"/>
          </p:nvPr>
        </p:nvSpPr>
        <p:spPr>
          <a:xfrm>
            <a:off x="324000" y="759300"/>
            <a:ext cx="82377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Waxaan u naqaan RHS (xagal-qumman-hypotenuse-cidhif).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Saddexagalka ABC iyo saddexagalka MNO waa ku habboon yihiin (congruent). Waa maxay dhererka BC?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403" name="Google Shape;1403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Cadeyn ku habboonaanta (congruence) iyadoo la adeegsanayo RHS</a:t>
            </a:r>
            <a:endParaRPr/>
          </a:p>
        </p:txBody>
      </p:sp>
      <p:grpSp>
        <p:nvGrpSpPr>
          <p:cNvPr id="1404" name="Google Shape;1404;p88"/>
          <p:cNvGrpSpPr/>
          <p:nvPr/>
        </p:nvGrpSpPr>
        <p:grpSpPr>
          <a:xfrm rot="-5400000">
            <a:off x="2228950" y="1833238"/>
            <a:ext cx="1093349" cy="2203935"/>
            <a:chOff x="1838320" y="1600198"/>
            <a:chExt cx="697200" cy="1968326"/>
          </a:xfrm>
        </p:grpSpPr>
        <p:sp>
          <p:nvSpPr>
            <p:cNvPr id="1405" name="Google Shape;1405;p88"/>
            <p:cNvSpPr/>
            <p:nvPr/>
          </p:nvSpPr>
          <p:spPr>
            <a:xfrm>
              <a:off x="1838320" y="1600198"/>
              <a:ext cx="6972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06" name="Google Shape;1406;p88"/>
            <p:cNvSpPr/>
            <p:nvPr/>
          </p:nvSpPr>
          <p:spPr>
            <a:xfrm>
              <a:off x="1839992" y="3372325"/>
              <a:ext cx="138900" cy="196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07" name="Google Shape;1407;p88"/>
          <p:cNvGrpSpPr/>
          <p:nvPr/>
        </p:nvGrpSpPr>
        <p:grpSpPr>
          <a:xfrm>
            <a:off x="5581750" y="2061838"/>
            <a:ext cx="1093349" cy="2203935"/>
            <a:chOff x="1838320" y="1600198"/>
            <a:chExt cx="697200" cy="1968326"/>
          </a:xfrm>
        </p:grpSpPr>
        <p:sp>
          <p:nvSpPr>
            <p:cNvPr id="1408" name="Google Shape;1408;p88"/>
            <p:cNvSpPr/>
            <p:nvPr/>
          </p:nvSpPr>
          <p:spPr>
            <a:xfrm>
              <a:off x="1838320" y="1600198"/>
              <a:ext cx="6972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09" name="Google Shape;1409;p88"/>
            <p:cNvSpPr/>
            <p:nvPr/>
          </p:nvSpPr>
          <p:spPr>
            <a:xfrm>
              <a:off x="1839992" y="3372325"/>
              <a:ext cx="138900" cy="196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10" name="Google Shape;1410;p88"/>
          <p:cNvSpPr txBox="1"/>
          <p:nvPr/>
        </p:nvSpPr>
        <p:spPr>
          <a:xfrm>
            <a:off x="1422313" y="33652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1" name="Google Shape;1411;p88"/>
          <p:cNvSpPr txBox="1"/>
          <p:nvPr/>
        </p:nvSpPr>
        <p:spPr>
          <a:xfrm>
            <a:off x="3928513" y="33652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2" name="Google Shape;1412;p88"/>
          <p:cNvSpPr txBox="1"/>
          <p:nvPr/>
        </p:nvSpPr>
        <p:spPr>
          <a:xfrm>
            <a:off x="3877602" y="2111325"/>
            <a:ext cx="247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3" name="Google Shape;1413;p88"/>
          <p:cNvSpPr txBox="1"/>
          <p:nvPr/>
        </p:nvSpPr>
        <p:spPr>
          <a:xfrm>
            <a:off x="5412638" y="17928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4" name="Google Shape;1414;p88"/>
          <p:cNvSpPr txBox="1"/>
          <p:nvPr/>
        </p:nvSpPr>
        <p:spPr>
          <a:xfrm>
            <a:off x="5358264" y="42206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5" name="Google Shape;1415;p88"/>
          <p:cNvSpPr txBox="1"/>
          <p:nvPr/>
        </p:nvSpPr>
        <p:spPr>
          <a:xfrm>
            <a:off x="6698163" y="42206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6" name="Google Shape;1416;p88"/>
          <p:cNvSpPr txBox="1"/>
          <p:nvPr>
            <p:ph type="body" idx="1"/>
          </p:nvPr>
        </p:nvSpPr>
        <p:spPr>
          <a:xfrm>
            <a:off x="2245500" y="2449875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35 cm</a:t>
            </a:r>
            <a:endParaRPr sz="1800"/>
          </a:p>
        </p:txBody>
      </p:sp>
      <p:cxnSp>
        <p:nvCxnSpPr>
          <p:cNvPr id="1417" name="Google Shape;1417;p88"/>
          <p:cNvCxnSpPr/>
          <p:nvPr/>
        </p:nvCxnSpPr>
        <p:spPr>
          <a:xfrm rot="10800000" flipH="1">
            <a:off x="1622725" y="2262675"/>
            <a:ext cx="2189400" cy="11004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418" name="Google Shape;1418;p88"/>
          <p:cNvCxnSpPr/>
          <p:nvPr/>
        </p:nvCxnSpPr>
        <p:spPr>
          <a:xfrm rot="10800000">
            <a:off x="5589000" y="4388300"/>
            <a:ext cx="1093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419" name="Google Shape;1419;p88"/>
          <p:cNvSpPr txBox="1"/>
          <p:nvPr>
            <p:ph type="body" idx="1"/>
          </p:nvPr>
        </p:nvSpPr>
        <p:spPr>
          <a:xfrm>
            <a:off x="5813425" y="4425350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12 cm</a:t>
            </a:r>
            <a:endParaRPr sz="1800"/>
          </a:p>
        </p:txBody>
      </p:sp>
      <p:cxnSp>
        <p:nvCxnSpPr>
          <p:cNvPr id="1420" name="Google Shape;1420;p88"/>
          <p:cNvCxnSpPr/>
          <p:nvPr/>
        </p:nvCxnSpPr>
        <p:spPr>
          <a:xfrm>
            <a:off x="5689125" y="1991900"/>
            <a:ext cx="1120500" cy="2210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421" name="Google Shape;1421;p88"/>
          <p:cNvSpPr txBox="1"/>
          <p:nvPr>
            <p:ph type="body" idx="1"/>
          </p:nvPr>
        </p:nvSpPr>
        <p:spPr>
          <a:xfrm>
            <a:off x="6315001" y="2887350"/>
            <a:ext cx="717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35 cm</a:t>
            </a:r>
            <a:endParaRPr sz="1800"/>
          </a:p>
        </p:txBody>
      </p:sp>
      <p:sp>
        <p:nvSpPr>
          <p:cNvPr id="1422" name="Google Shape;1422;p88"/>
          <p:cNvSpPr txBox="1"/>
          <p:nvPr/>
        </p:nvSpPr>
        <p:spPr>
          <a:xfrm>
            <a:off x="3369600" y="1492313"/>
            <a:ext cx="767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12 cm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26" name="Shape 1426"/>
        <p:cNvGrpSpPr/>
        <p:nvPr/>
      </p:nvGrpSpPr>
      <p:grpSpPr>
        <a:xfrm>
          <a:off x="0" y="0"/>
          <a:ext cx="0" cy="0"/>
        </a:xfrm>
      </p:grpSpPr>
      <p:sp>
        <p:nvSpPr>
          <p:cNvPr id="1427" name="Google Shape;1427;p89"/>
          <p:cNvSpPr txBox="1"/>
          <p:nvPr>
            <p:ph type="body" idx="1"/>
          </p:nvPr>
        </p:nvSpPr>
        <p:spPr>
          <a:xfrm>
            <a:off x="324000" y="759300"/>
            <a:ext cx="82377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 labadan saddexagal waa ku habboon yihiin (congruent)?</a:t>
            </a:r>
            <a:endParaRPr sz="1800"/>
          </a:p>
        </p:txBody>
      </p:sp>
      <p:sp>
        <p:nvSpPr>
          <p:cNvPr id="1428" name="Google Shape;1428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Cadeyn ku habboonaanta (congruence) iyadoo la adeegsanayo RHS</a:t>
            </a:r>
            <a:endParaRPr/>
          </a:p>
        </p:txBody>
      </p:sp>
      <p:sp>
        <p:nvSpPr>
          <p:cNvPr id="1429" name="Google Shape;1429;p89"/>
          <p:cNvSpPr txBox="1"/>
          <p:nvPr/>
        </p:nvSpPr>
        <p:spPr>
          <a:xfrm>
            <a:off x="5300925" y="2647488"/>
            <a:ext cx="76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21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0" name="Google Shape;1430;p89"/>
          <p:cNvSpPr/>
          <p:nvPr/>
        </p:nvSpPr>
        <p:spPr>
          <a:xfrm rot="7966938">
            <a:off x="1548830" y="1584680"/>
            <a:ext cx="1359512" cy="1468630"/>
          </a:xfrm>
          <a:prstGeom prst="rtTriangl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1" name="Google Shape;1431;p89"/>
          <p:cNvSpPr/>
          <p:nvPr/>
        </p:nvSpPr>
        <p:spPr>
          <a:xfrm>
            <a:off x="904688" y="1990505"/>
            <a:ext cx="657000" cy="657000"/>
          </a:xfrm>
          <a:prstGeom prst="pie">
            <a:avLst>
              <a:gd name="adj1" fmla="val 18741600"/>
              <a:gd name="adj2" fmla="val 21585965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2" name="Google Shape;1432;p89"/>
          <p:cNvSpPr/>
          <p:nvPr/>
        </p:nvSpPr>
        <p:spPr>
          <a:xfrm>
            <a:off x="2899439" y="1987442"/>
            <a:ext cx="657000" cy="657000"/>
          </a:xfrm>
          <a:prstGeom prst="pie">
            <a:avLst>
              <a:gd name="adj1" fmla="val 10788546"/>
              <a:gd name="adj2" fmla="val 1332936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3" name="Google Shape;1433;p89"/>
          <p:cNvSpPr/>
          <p:nvPr/>
        </p:nvSpPr>
        <p:spPr>
          <a:xfrm rot="-5400000">
            <a:off x="4948661" y="1044751"/>
            <a:ext cx="1359600" cy="1468500"/>
          </a:xfrm>
          <a:prstGeom prst="rtTriangl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4" name="Google Shape;1434;p89"/>
          <p:cNvSpPr/>
          <p:nvPr/>
        </p:nvSpPr>
        <p:spPr>
          <a:xfrm rot="-5400000">
            <a:off x="6147907" y="2240107"/>
            <a:ext cx="217800" cy="2196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35" name="Google Shape;1435;p89"/>
          <p:cNvCxnSpPr/>
          <p:nvPr/>
        </p:nvCxnSpPr>
        <p:spPr>
          <a:xfrm>
            <a:off x="1227475" y="2458800"/>
            <a:ext cx="2002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436" name="Google Shape;1436;p89"/>
          <p:cNvCxnSpPr/>
          <p:nvPr/>
        </p:nvCxnSpPr>
        <p:spPr>
          <a:xfrm rot="10800000" flipH="1">
            <a:off x="4799817" y="988022"/>
            <a:ext cx="1448100" cy="13800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437" name="Google Shape;1437;p89"/>
          <p:cNvCxnSpPr/>
          <p:nvPr/>
        </p:nvCxnSpPr>
        <p:spPr>
          <a:xfrm rot="10800000">
            <a:off x="2255017" y="1212914"/>
            <a:ext cx="1107900" cy="10206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438" name="Google Shape;1438;p89"/>
          <p:cNvCxnSpPr/>
          <p:nvPr/>
        </p:nvCxnSpPr>
        <p:spPr>
          <a:xfrm rot="10800000">
            <a:off x="4894200" y="2593150"/>
            <a:ext cx="1477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439" name="Google Shape;1439;p89"/>
          <p:cNvSpPr txBox="1"/>
          <p:nvPr/>
        </p:nvSpPr>
        <p:spPr>
          <a:xfrm>
            <a:off x="4894200" y="1383963"/>
            <a:ext cx="76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29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0" name="Google Shape;1440;p89"/>
          <p:cNvSpPr txBox="1"/>
          <p:nvPr/>
        </p:nvSpPr>
        <p:spPr>
          <a:xfrm>
            <a:off x="1847025" y="2458788"/>
            <a:ext cx="76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29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1" name="Google Shape;1441;p89"/>
          <p:cNvSpPr txBox="1"/>
          <p:nvPr/>
        </p:nvSpPr>
        <p:spPr>
          <a:xfrm>
            <a:off x="2844400" y="1383963"/>
            <a:ext cx="76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21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2" name="Google Shape;1442;p89"/>
          <p:cNvSpPr txBox="1"/>
          <p:nvPr/>
        </p:nvSpPr>
        <p:spPr>
          <a:xfrm>
            <a:off x="1577767" y="2006889"/>
            <a:ext cx="444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46°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3" name="Google Shape;1443;p89"/>
          <p:cNvSpPr txBox="1"/>
          <p:nvPr/>
        </p:nvSpPr>
        <p:spPr>
          <a:xfrm>
            <a:off x="2511606" y="2006889"/>
            <a:ext cx="444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44°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4" name="Google Shape;1444;p89"/>
          <p:cNvSpPr txBox="1"/>
          <p:nvPr>
            <p:ph type="body" idx="1"/>
          </p:nvPr>
        </p:nvSpPr>
        <p:spPr>
          <a:xfrm>
            <a:off x="324000" y="2979050"/>
            <a:ext cx="82377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 hore, mid ka mid ah shuruudaha ku habboonaanta (congruence) ma aqbalo.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45" name="Google Shape;1445;p89"/>
          <p:cNvSpPr txBox="1"/>
          <p:nvPr>
            <p:ph type="body" idx="1"/>
          </p:nvPr>
        </p:nvSpPr>
        <p:spPr>
          <a:xfrm>
            <a:off x="324000" y="3436250"/>
            <a:ext cx="82377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∠ACB can be calculated using the sum of interior angles in a triangle.</a:t>
            </a: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>∠ACB = 180 - (46 + 44) = 90°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46" name="Google Shape;1446;p89"/>
          <p:cNvSpPr txBox="1"/>
          <p:nvPr/>
        </p:nvSpPr>
        <p:spPr>
          <a:xfrm>
            <a:off x="984938" y="22113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7" name="Google Shape;1447;p89"/>
          <p:cNvSpPr txBox="1"/>
          <p:nvPr/>
        </p:nvSpPr>
        <p:spPr>
          <a:xfrm>
            <a:off x="3300947" y="221068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8" name="Google Shape;1448;p89"/>
          <p:cNvSpPr txBox="1"/>
          <p:nvPr/>
        </p:nvSpPr>
        <p:spPr>
          <a:xfrm>
            <a:off x="2072027" y="1010921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9" name="Google Shape;1449;p89"/>
          <p:cNvSpPr txBox="1"/>
          <p:nvPr/>
        </p:nvSpPr>
        <p:spPr>
          <a:xfrm>
            <a:off x="4693797" y="236803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0" name="Google Shape;1450;p89"/>
          <p:cNvSpPr txBox="1"/>
          <p:nvPr/>
        </p:nvSpPr>
        <p:spPr>
          <a:xfrm>
            <a:off x="6420001" y="2433150"/>
            <a:ext cx="276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1" name="Google Shape;1451;p89"/>
          <p:cNvSpPr txBox="1"/>
          <p:nvPr/>
        </p:nvSpPr>
        <p:spPr>
          <a:xfrm>
            <a:off x="6362701" y="831600"/>
            <a:ext cx="276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2" name="Google Shape;1452;p89"/>
          <p:cNvSpPr txBox="1"/>
          <p:nvPr>
            <p:ph type="body" idx="1"/>
          </p:nvPr>
        </p:nvSpPr>
        <p:spPr>
          <a:xfrm>
            <a:off x="324000" y="4160928"/>
            <a:ext cx="82377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Sidaas darteed, saddexagalka ABC iyo saddexagalka IJK labaduba waa saddexagal qumman, sidaas darteed waxay isku mid yihiin (congruent) RHS.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53" name="Google Shape;1453;p89"/>
          <p:cNvSpPr/>
          <p:nvPr/>
        </p:nvSpPr>
        <p:spPr>
          <a:xfrm rot="-2844133">
            <a:off x="2049817" y="1369258"/>
            <a:ext cx="217627" cy="219783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7" name="Shape 1457"/>
        <p:cNvGrpSpPr/>
        <p:nvPr/>
      </p:nvGrpSpPr>
      <p:grpSpPr>
        <a:xfrm>
          <a:off x="0" y="0"/>
          <a:ext cx="0" cy="0"/>
        </a:xfrm>
      </p:grpSpPr>
      <p:sp>
        <p:nvSpPr>
          <p:cNvPr id="1458" name="Google Shape;1458;p90"/>
          <p:cNvSpPr txBox="1"/>
          <p:nvPr>
            <p:ph type="body" idx="1"/>
          </p:nvPr>
        </p:nvSpPr>
        <p:spPr>
          <a:xfrm>
            <a:off x="324000" y="759300"/>
            <a:ext cx="82377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How do we know that triangle ABC and triangle DAC are congruent in this rectangle?</a:t>
            </a:r>
            <a:endParaRPr sz="1800"/>
          </a:p>
        </p:txBody>
      </p:sp>
      <p:sp>
        <p:nvSpPr>
          <p:cNvPr id="1459" name="Google Shape;1459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Justifying congruence by RHS</a:t>
            </a:r>
            <a:endParaRPr/>
          </a:p>
        </p:txBody>
      </p:sp>
      <p:sp>
        <p:nvSpPr>
          <p:cNvPr id="1460" name="Google Shape;1460;p90"/>
          <p:cNvSpPr/>
          <p:nvPr/>
        </p:nvSpPr>
        <p:spPr>
          <a:xfrm>
            <a:off x="1338625" y="2022475"/>
            <a:ext cx="2211600" cy="13386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61" name="Google Shape;1461;p90"/>
          <p:cNvCxnSpPr/>
          <p:nvPr/>
        </p:nvCxnSpPr>
        <p:spPr>
          <a:xfrm>
            <a:off x="1353175" y="2029750"/>
            <a:ext cx="2197200" cy="1331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62" name="Google Shape;1462;p90"/>
          <p:cNvSpPr txBox="1"/>
          <p:nvPr/>
        </p:nvSpPr>
        <p:spPr>
          <a:xfrm>
            <a:off x="1138213" y="175256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90"/>
          <p:cNvSpPr txBox="1"/>
          <p:nvPr/>
        </p:nvSpPr>
        <p:spPr>
          <a:xfrm>
            <a:off x="1138213" y="330906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4" name="Google Shape;1464;p90"/>
          <p:cNvSpPr txBox="1"/>
          <p:nvPr/>
        </p:nvSpPr>
        <p:spPr>
          <a:xfrm>
            <a:off x="3564913" y="330906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5" name="Google Shape;1465;p90"/>
          <p:cNvSpPr txBox="1"/>
          <p:nvPr/>
        </p:nvSpPr>
        <p:spPr>
          <a:xfrm>
            <a:off x="3564913" y="175256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6" name="Google Shape;1466;p90"/>
          <p:cNvSpPr txBox="1"/>
          <p:nvPr>
            <p:ph type="body" idx="1"/>
          </p:nvPr>
        </p:nvSpPr>
        <p:spPr>
          <a:xfrm>
            <a:off x="4263200" y="1292700"/>
            <a:ext cx="46002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∠ABC = ∠ADC = 90° maadaama ay tahay leydi.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67" name="Google Shape;1467;p90"/>
          <p:cNvSpPr/>
          <p:nvPr/>
        </p:nvSpPr>
        <p:spPr>
          <a:xfrm>
            <a:off x="3349825" y="2022475"/>
            <a:ext cx="200400" cy="2004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8" name="Google Shape;1468;p90"/>
          <p:cNvSpPr/>
          <p:nvPr/>
        </p:nvSpPr>
        <p:spPr>
          <a:xfrm>
            <a:off x="1338625" y="3160750"/>
            <a:ext cx="200400" cy="2004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9" name="Google Shape;1469;p90"/>
          <p:cNvSpPr txBox="1"/>
          <p:nvPr>
            <p:ph type="body" idx="1"/>
          </p:nvPr>
        </p:nvSpPr>
        <p:spPr>
          <a:xfrm>
            <a:off x="4263200" y="1902300"/>
            <a:ext cx="46002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AC waa gees la wadaago waana hypotenuse ee saddexagal kasta.</a:t>
            </a:r>
            <a:r>
              <a:rPr lang="en-GB" sz="1100" b="1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470" name="Google Shape;1470;p90"/>
          <p:cNvCxnSpPr/>
          <p:nvPr/>
        </p:nvCxnSpPr>
        <p:spPr>
          <a:xfrm>
            <a:off x="1353175" y="2029750"/>
            <a:ext cx="2197200" cy="13314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71" name="Google Shape;1471;p90"/>
          <p:cNvSpPr txBox="1"/>
          <p:nvPr>
            <p:ph type="body" idx="1"/>
          </p:nvPr>
        </p:nvSpPr>
        <p:spPr>
          <a:xfrm>
            <a:off x="4263200" y="2816700"/>
            <a:ext cx="46002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AB = CD as they are opposite sides of a rectangle.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472" name="Google Shape;1472;p90"/>
          <p:cNvCxnSpPr/>
          <p:nvPr/>
        </p:nvCxnSpPr>
        <p:spPr>
          <a:xfrm>
            <a:off x="3446425" y="2722800"/>
            <a:ext cx="2181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73" name="Google Shape;1473;p90"/>
          <p:cNvCxnSpPr/>
          <p:nvPr/>
        </p:nvCxnSpPr>
        <p:spPr>
          <a:xfrm>
            <a:off x="1228500" y="2722800"/>
            <a:ext cx="2181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74" name="Google Shape;1474;p90"/>
          <p:cNvSpPr txBox="1"/>
          <p:nvPr>
            <p:ph type="body" idx="1"/>
          </p:nvPr>
        </p:nvSpPr>
        <p:spPr>
          <a:xfrm>
            <a:off x="4263200" y="3731100"/>
            <a:ext cx="4600200" cy="42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Sidaas darteed, saddexagalka ABC iyo DAC waxay isku mid yihiin (congruent) RHS.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8" name="Shape 1478"/>
        <p:cNvGrpSpPr/>
        <p:nvPr/>
      </p:nvGrpSpPr>
      <p:grpSpPr>
        <a:xfrm>
          <a:off x="0" y="0"/>
          <a:ext cx="0" cy="0"/>
        </a:xfrm>
      </p:grpSpPr>
      <p:sp>
        <p:nvSpPr>
          <p:cNvPr id="1479" name="Google Shape;1479;p91"/>
          <p:cNvSpPr txBox="1"/>
          <p:nvPr>
            <p:ph type="body" idx="1"/>
          </p:nvPr>
        </p:nvSpPr>
        <p:spPr>
          <a:xfrm>
            <a:off x="324000" y="759300"/>
            <a:ext cx="8237700" cy="40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ABCD waa dhaan (kite). Caddee in saddexagalka DAC iyo ABC ay isku mid yihiin (congruent) RHS.</a:t>
            </a:r>
            <a:br>
              <a:rPr lang="en-GB" sz="2000"/>
            </a:b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480" name="Google Shape;1480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Justifying congruence by RHS</a:t>
            </a:r>
            <a:endParaRPr/>
          </a:p>
        </p:txBody>
      </p:sp>
      <p:grpSp>
        <p:nvGrpSpPr>
          <p:cNvPr id="1481" name="Google Shape;1481;p91"/>
          <p:cNvGrpSpPr/>
          <p:nvPr/>
        </p:nvGrpSpPr>
        <p:grpSpPr>
          <a:xfrm rot="1604614">
            <a:off x="968801" y="2689999"/>
            <a:ext cx="2099868" cy="1056849"/>
            <a:chOff x="1425925" y="2004250"/>
            <a:chExt cx="3324900" cy="1673400"/>
          </a:xfrm>
        </p:grpSpPr>
        <p:sp>
          <p:nvSpPr>
            <p:cNvPr id="1482" name="Google Shape;1482;p91"/>
            <p:cNvSpPr/>
            <p:nvPr/>
          </p:nvSpPr>
          <p:spPr>
            <a:xfrm rot="10800000" flipH="1">
              <a:off x="1425925" y="2004250"/>
              <a:ext cx="3324900" cy="16734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83" name="Google Shape;1483;p91"/>
            <p:cNvSpPr/>
            <p:nvPr/>
          </p:nvSpPr>
          <p:spPr>
            <a:xfrm>
              <a:off x="1425925" y="2004250"/>
              <a:ext cx="196500" cy="196500"/>
            </a:xfrm>
            <a:prstGeom prst="rect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84" name="Google Shape;1484;p91"/>
          <p:cNvSpPr txBox="1"/>
          <p:nvPr/>
        </p:nvSpPr>
        <p:spPr>
          <a:xfrm>
            <a:off x="1243497" y="1963130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85" name="Google Shape;1485;p91"/>
          <p:cNvGrpSpPr/>
          <p:nvPr/>
        </p:nvGrpSpPr>
        <p:grpSpPr>
          <a:xfrm rot="9195386" flipH="1">
            <a:off x="968801" y="2689999"/>
            <a:ext cx="2099868" cy="1056849"/>
            <a:chOff x="1425925" y="2004250"/>
            <a:chExt cx="3324900" cy="1673400"/>
          </a:xfrm>
        </p:grpSpPr>
        <p:sp>
          <p:nvSpPr>
            <p:cNvPr id="1486" name="Google Shape;1486;p91"/>
            <p:cNvSpPr/>
            <p:nvPr/>
          </p:nvSpPr>
          <p:spPr>
            <a:xfrm rot="10800000" flipH="1">
              <a:off x="1425925" y="2004250"/>
              <a:ext cx="3324900" cy="16734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87" name="Google Shape;1487;p91"/>
            <p:cNvSpPr/>
            <p:nvPr/>
          </p:nvSpPr>
          <p:spPr>
            <a:xfrm>
              <a:off x="1425925" y="2004250"/>
              <a:ext cx="196500" cy="196500"/>
            </a:xfrm>
            <a:prstGeom prst="rect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88" name="Google Shape;1488;p91"/>
          <p:cNvSpPr txBox="1"/>
          <p:nvPr/>
        </p:nvSpPr>
        <p:spPr>
          <a:xfrm>
            <a:off x="1243497" y="4220046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9" name="Google Shape;1489;p91"/>
          <p:cNvSpPr txBox="1"/>
          <p:nvPr/>
        </p:nvSpPr>
        <p:spPr>
          <a:xfrm>
            <a:off x="604813" y="304796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0" name="Google Shape;1490;p91"/>
          <p:cNvSpPr txBox="1"/>
          <p:nvPr/>
        </p:nvSpPr>
        <p:spPr>
          <a:xfrm>
            <a:off x="3224697" y="3077046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1" name="Google Shape;1491;p91"/>
          <p:cNvSpPr txBox="1"/>
          <p:nvPr>
            <p:ph type="body" idx="1"/>
          </p:nvPr>
        </p:nvSpPr>
        <p:spPr>
          <a:xfrm>
            <a:off x="324000" y="1475975"/>
            <a:ext cx="1864800" cy="40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Fill the blanks.</a:t>
            </a:r>
            <a:endParaRPr sz="2000"/>
          </a:p>
        </p:txBody>
      </p:sp>
      <p:sp>
        <p:nvSpPr>
          <p:cNvPr id="1492" name="Google Shape;1492;p91"/>
          <p:cNvSpPr txBox="1"/>
          <p:nvPr>
            <p:ph type="body" idx="1"/>
          </p:nvPr>
        </p:nvSpPr>
        <p:spPr>
          <a:xfrm>
            <a:off x="3739050" y="1947725"/>
            <a:ext cx="4695300" cy="40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∠ADC = ∠ABC = </a:t>
            </a:r>
            <a:r>
              <a:rPr lang="en-GB" sz="1800">
                <a:solidFill>
                  <a:srgbClr val="EBEDFE"/>
                </a:solidFill>
                <a:latin typeface="Lexend"/>
              </a:rPr>
              <a:t>90</a:t>
            </a:r>
            <a:r>
              <a:rPr lang="en-GB" sz="1800">
                <a:latin typeface="Lexend"/>
              </a:rPr>
              <a:t>    ° as they are given in the diagram.</a:t>
            </a:r>
            <a:endParaRPr sz="2000"/>
          </a:p>
        </p:txBody>
      </p:sp>
      <p:cxnSp>
        <p:nvCxnSpPr>
          <p:cNvPr id="1493" name="Google Shape;1493;p91"/>
          <p:cNvCxnSpPr/>
          <p:nvPr/>
        </p:nvCxnSpPr>
        <p:spPr>
          <a:xfrm>
            <a:off x="5711613" y="2224900"/>
            <a:ext cx="567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94" name="Google Shape;1494;p91"/>
          <p:cNvSpPr txBox="1"/>
          <p:nvPr>
            <p:ph type="body" idx="1"/>
          </p:nvPr>
        </p:nvSpPr>
        <p:spPr>
          <a:xfrm>
            <a:off x="3739050" y="2785925"/>
            <a:ext cx="5080800" cy="40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AC waa hypotenuse ee labada saddexagal.</a:t>
            </a:r>
            <a:r>
              <a:rPr lang="en-GB" sz="1800">
                <a:solidFill>
                  <a:srgbClr val="EBEDFE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cxnSp>
        <p:nvCxnSpPr>
          <p:cNvPr id="1495" name="Google Shape;1495;p91"/>
          <p:cNvCxnSpPr/>
          <p:nvPr/>
        </p:nvCxnSpPr>
        <p:spPr>
          <a:xfrm>
            <a:off x="4918788" y="3049450"/>
            <a:ext cx="13923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96" name="Google Shape;1496;p91"/>
          <p:cNvSpPr txBox="1"/>
          <p:nvPr>
            <p:ph type="body" idx="1"/>
          </p:nvPr>
        </p:nvSpPr>
        <p:spPr>
          <a:xfrm>
            <a:off x="3739050" y="3319325"/>
            <a:ext cx="4695300" cy="40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DC =         as they are adjacent sides on a kite.</a:t>
            </a:r>
            <a:endParaRPr sz="2000"/>
          </a:p>
        </p:txBody>
      </p:sp>
      <p:cxnSp>
        <p:nvCxnSpPr>
          <p:cNvPr id="1497" name="Google Shape;1497;p91"/>
          <p:cNvCxnSpPr/>
          <p:nvPr/>
        </p:nvCxnSpPr>
        <p:spPr>
          <a:xfrm>
            <a:off x="4351788" y="3598825"/>
            <a:ext cx="567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98" name="Google Shape;1498;p91"/>
          <p:cNvSpPr txBox="1"/>
          <p:nvPr>
            <p:ph type="body" idx="1"/>
          </p:nvPr>
        </p:nvSpPr>
        <p:spPr>
          <a:xfrm>
            <a:off x="3739050" y="4081325"/>
            <a:ext cx="4695300" cy="40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Sidaas darteed, saddexagalka DAC iyo ABC waxay isku mid yihiin (congruent) RHS.</a:t>
            </a:r>
            <a:endParaRPr sz="2000"/>
          </a:p>
        </p:txBody>
      </p:sp>
      <p:sp>
        <p:nvSpPr>
          <p:cNvPr id="1499" name="Google Shape;1499;p91"/>
          <p:cNvSpPr txBox="1"/>
          <p:nvPr>
            <p:ph type="body" idx="1"/>
          </p:nvPr>
        </p:nvSpPr>
        <p:spPr>
          <a:xfrm>
            <a:off x="5830725" y="1905400"/>
            <a:ext cx="328800" cy="31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00" name="Google Shape;1500;p91"/>
          <p:cNvSpPr txBox="1"/>
          <p:nvPr>
            <p:ph type="body" idx="1"/>
          </p:nvPr>
        </p:nvSpPr>
        <p:spPr>
          <a:xfrm>
            <a:off x="4976566" y="2768903"/>
            <a:ext cx="1382400" cy="31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latin typeface="Kalam"/>
                <a:ea typeface="Kalam"/>
                <a:cs typeface="Kalam"/>
                <a:sym typeface="Kalam"/>
              </a:rPr>
              <a:t>hypotenuse</a:t>
            </a:r>
            <a:endParaRPr sz="2000" b="1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01" name="Google Shape;1501;p91"/>
          <p:cNvSpPr txBox="1"/>
          <p:nvPr>
            <p:ph type="body" idx="1"/>
          </p:nvPr>
        </p:nvSpPr>
        <p:spPr>
          <a:xfrm>
            <a:off x="4470900" y="3319325"/>
            <a:ext cx="328800" cy="31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BC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05" name="Shape 1505"/>
        <p:cNvGrpSpPr/>
        <p:nvPr/>
      </p:nvGrpSpPr>
      <p:grpSpPr>
        <a:xfrm>
          <a:off x="0" y="0"/>
          <a:ext cx="0" cy="0"/>
        </a:xfrm>
      </p:grpSpPr>
      <p:sp>
        <p:nvSpPr>
          <p:cNvPr id="1506" name="Google Shape;1506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Justifying congruence by RHS</a:t>
            </a:r>
            <a:endParaRPr/>
          </a:p>
        </p:txBody>
      </p:sp>
      <p:sp>
        <p:nvSpPr>
          <p:cNvPr id="1507" name="Google Shape;1507;p92"/>
          <p:cNvSpPr txBox="1"/>
          <p:nvPr>
            <p:ph type="body" idx="1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Isticmaal RHS si aad u caddeyso in saddexagallada soo socda ay isku mid yihiin (congruent).</a:t>
            </a:r>
            <a:endParaRPr sz="1800"/>
          </a:p>
        </p:txBody>
      </p:sp>
      <p:sp>
        <p:nvSpPr>
          <p:cNvPr id="1508" name="Google Shape;1508;p92"/>
          <p:cNvSpPr txBox="1"/>
          <p:nvPr>
            <p:ph type="body" idx="1"/>
          </p:nvPr>
        </p:nvSpPr>
        <p:spPr>
          <a:xfrm>
            <a:off x="324000" y="1202550"/>
            <a:ext cx="3303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a) </a:t>
            </a:r>
            <a:endParaRPr sz="1800"/>
          </a:p>
        </p:txBody>
      </p:sp>
      <p:sp>
        <p:nvSpPr>
          <p:cNvPr id="1509" name="Google Shape;1509;p92"/>
          <p:cNvSpPr txBox="1"/>
          <p:nvPr>
            <p:ph type="body" idx="1"/>
          </p:nvPr>
        </p:nvSpPr>
        <p:spPr>
          <a:xfrm>
            <a:off x="324000" y="3107550"/>
            <a:ext cx="3303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b) </a:t>
            </a:r>
            <a:endParaRPr sz="1800"/>
          </a:p>
        </p:txBody>
      </p:sp>
      <p:grpSp>
        <p:nvGrpSpPr>
          <p:cNvPr id="1510" name="Google Shape;1510;p92"/>
          <p:cNvGrpSpPr/>
          <p:nvPr/>
        </p:nvGrpSpPr>
        <p:grpSpPr>
          <a:xfrm rot="-5400000">
            <a:off x="1985584" y="1047703"/>
            <a:ext cx="980403" cy="1976199"/>
            <a:chOff x="1838320" y="1600198"/>
            <a:chExt cx="697200" cy="1968326"/>
          </a:xfrm>
        </p:grpSpPr>
        <p:sp>
          <p:nvSpPr>
            <p:cNvPr id="1511" name="Google Shape;1511;p92"/>
            <p:cNvSpPr/>
            <p:nvPr/>
          </p:nvSpPr>
          <p:spPr>
            <a:xfrm>
              <a:off x="1838320" y="1600198"/>
              <a:ext cx="6972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12" name="Google Shape;1512;p92"/>
            <p:cNvSpPr/>
            <p:nvPr/>
          </p:nvSpPr>
          <p:spPr>
            <a:xfrm>
              <a:off x="1839992" y="3372325"/>
              <a:ext cx="138900" cy="196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13" name="Google Shape;1513;p92"/>
          <p:cNvSpPr txBox="1"/>
          <p:nvPr/>
        </p:nvSpPr>
        <p:spPr>
          <a:xfrm>
            <a:off x="1262374" y="2421348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4" name="Google Shape;1514;p92"/>
          <p:cNvSpPr txBox="1"/>
          <p:nvPr/>
        </p:nvSpPr>
        <p:spPr>
          <a:xfrm flipH="1">
            <a:off x="3485164" y="2555082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5" name="Google Shape;1515;p92"/>
          <p:cNvSpPr txBox="1"/>
          <p:nvPr/>
        </p:nvSpPr>
        <p:spPr>
          <a:xfrm>
            <a:off x="3464051" y="1296975"/>
            <a:ext cx="22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6" name="Google Shape;1516;p92"/>
          <p:cNvSpPr txBox="1"/>
          <p:nvPr>
            <p:ph type="body" idx="4294967295"/>
          </p:nvPr>
        </p:nvSpPr>
        <p:spPr>
          <a:xfrm>
            <a:off x="1780322" y="1600550"/>
            <a:ext cx="8640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35 cm</a:t>
            </a:r>
            <a:endParaRPr sz="1800"/>
          </a:p>
        </p:txBody>
      </p:sp>
      <p:cxnSp>
        <p:nvCxnSpPr>
          <p:cNvPr id="1517" name="Google Shape;1517;p92"/>
          <p:cNvCxnSpPr/>
          <p:nvPr/>
        </p:nvCxnSpPr>
        <p:spPr>
          <a:xfrm rot="10800000" flipH="1">
            <a:off x="1442085" y="1432732"/>
            <a:ext cx="1963200" cy="986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18" name="Google Shape;1518;p92"/>
          <p:cNvCxnSpPr>
            <a:endCxn id="1515" idx="2"/>
          </p:cNvCxnSpPr>
          <p:nvPr/>
        </p:nvCxnSpPr>
        <p:spPr>
          <a:xfrm rot="10800000">
            <a:off x="3575051" y="1574175"/>
            <a:ext cx="11100" cy="968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19" name="Google Shape;1519;p92"/>
          <p:cNvSpPr txBox="1"/>
          <p:nvPr>
            <p:ph type="body" idx="4294967295"/>
          </p:nvPr>
        </p:nvSpPr>
        <p:spPr>
          <a:xfrm>
            <a:off x="3623753" y="1849124"/>
            <a:ext cx="6438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12 cm</a:t>
            </a:r>
            <a:endParaRPr sz="1800"/>
          </a:p>
        </p:txBody>
      </p:sp>
      <p:grpSp>
        <p:nvGrpSpPr>
          <p:cNvPr id="1520" name="Google Shape;1520;p92"/>
          <p:cNvGrpSpPr/>
          <p:nvPr/>
        </p:nvGrpSpPr>
        <p:grpSpPr>
          <a:xfrm rot="5400000" flipH="1">
            <a:off x="6148486" y="1047703"/>
            <a:ext cx="980403" cy="1976199"/>
            <a:chOff x="1838320" y="1600198"/>
            <a:chExt cx="697200" cy="1968326"/>
          </a:xfrm>
        </p:grpSpPr>
        <p:sp>
          <p:nvSpPr>
            <p:cNvPr id="1521" name="Google Shape;1521;p92"/>
            <p:cNvSpPr/>
            <p:nvPr/>
          </p:nvSpPr>
          <p:spPr>
            <a:xfrm>
              <a:off x="1838320" y="1600198"/>
              <a:ext cx="6972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2" name="Google Shape;1522;p92"/>
            <p:cNvSpPr/>
            <p:nvPr/>
          </p:nvSpPr>
          <p:spPr>
            <a:xfrm>
              <a:off x="1839992" y="3372325"/>
              <a:ext cx="138900" cy="196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23" name="Google Shape;1523;p92"/>
          <p:cNvSpPr txBox="1"/>
          <p:nvPr/>
        </p:nvSpPr>
        <p:spPr>
          <a:xfrm flipH="1">
            <a:off x="7672399" y="2421348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4" name="Google Shape;1524;p92"/>
          <p:cNvSpPr txBox="1"/>
          <p:nvPr/>
        </p:nvSpPr>
        <p:spPr>
          <a:xfrm>
            <a:off x="5449608" y="2555082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5" name="Google Shape;1525;p92"/>
          <p:cNvSpPr txBox="1"/>
          <p:nvPr/>
        </p:nvSpPr>
        <p:spPr>
          <a:xfrm flipH="1">
            <a:off x="5428422" y="1296975"/>
            <a:ext cx="22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6" name="Google Shape;1526;p92"/>
          <p:cNvSpPr txBox="1"/>
          <p:nvPr>
            <p:ph type="body" idx="4294967295"/>
          </p:nvPr>
        </p:nvSpPr>
        <p:spPr>
          <a:xfrm flipH="1">
            <a:off x="6470302" y="1600550"/>
            <a:ext cx="8007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0.35 m</a:t>
            </a:r>
            <a:endParaRPr sz="1800"/>
          </a:p>
        </p:txBody>
      </p:sp>
      <p:cxnSp>
        <p:nvCxnSpPr>
          <p:cNvPr id="1527" name="Google Shape;1527;p92"/>
          <p:cNvCxnSpPr/>
          <p:nvPr/>
        </p:nvCxnSpPr>
        <p:spPr>
          <a:xfrm rot="10800000">
            <a:off x="5709188" y="1432732"/>
            <a:ext cx="1963200" cy="986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28" name="Google Shape;1528;p92"/>
          <p:cNvCxnSpPr>
            <a:endCxn id="1525" idx="2"/>
          </p:cNvCxnSpPr>
          <p:nvPr/>
        </p:nvCxnSpPr>
        <p:spPr>
          <a:xfrm rot="10800000" flipH="1">
            <a:off x="5528322" y="1574175"/>
            <a:ext cx="11100" cy="968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29" name="Google Shape;1529;p92"/>
          <p:cNvSpPr txBox="1"/>
          <p:nvPr>
            <p:ph type="body" idx="4294967295"/>
          </p:nvPr>
        </p:nvSpPr>
        <p:spPr>
          <a:xfrm flipH="1">
            <a:off x="4556088" y="1849124"/>
            <a:ext cx="8640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120 mm</a:t>
            </a:r>
            <a:endParaRPr sz="1800"/>
          </a:p>
        </p:txBody>
      </p:sp>
      <p:sp>
        <p:nvSpPr>
          <p:cNvPr id="1530" name="Google Shape;1530;p92"/>
          <p:cNvSpPr/>
          <p:nvPr/>
        </p:nvSpPr>
        <p:spPr>
          <a:xfrm rot="4157116">
            <a:off x="1919265" y="3227355"/>
            <a:ext cx="963486" cy="1228761"/>
          </a:xfrm>
          <a:prstGeom prst="rtTriangl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1" name="Google Shape;1531;p92"/>
          <p:cNvSpPr/>
          <p:nvPr/>
        </p:nvSpPr>
        <p:spPr>
          <a:xfrm rot="9718274">
            <a:off x="4911446" y="3472658"/>
            <a:ext cx="963507" cy="1228767"/>
          </a:xfrm>
          <a:prstGeom prst="rtTriangl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2" name="Google Shape;1532;p92"/>
          <p:cNvSpPr/>
          <p:nvPr/>
        </p:nvSpPr>
        <p:spPr>
          <a:xfrm rot="-1270881">
            <a:off x="1688192" y="3571436"/>
            <a:ext cx="180172" cy="180172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33" name="Google Shape;1533;p92"/>
          <p:cNvCxnSpPr/>
          <p:nvPr/>
        </p:nvCxnSpPr>
        <p:spPr>
          <a:xfrm>
            <a:off x="4637885" y="3727482"/>
            <a:ext cx="1327500" cy="904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34" name="Google Shape;1534;p92"/>
          <p:cNvCxnSpPr/>
          <p:nvPr/>
        </p:nvCxnSpPr>
        <p:spPr>
          <a:xfrm>
            <a:off x="5774410" y="3315957"/>
            <a:ext cx="413100" cy="11844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35" name="Google Shape;1535;p92"/>
          <p:cNvCxnSpPr/>
          <p:nvPr/>
        </p:nvCxnSpPr>
        <p:spPr>
          <a:xfrm rot="10800000" flipH="1">
            <a:off x="4664518" y="3211279"/>
            <a:ext cx="974400" cy="342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36" name="Google Shape;1536;p92"/>
          <p:cNvCxnSpPr/>
          <p:nvPr/>
        </p:nvCxnSpPr>
        <p:spPr>
          <a:xfrm rot="-10175359" flipH="1">
            <a:off x="2218091" y="3154421"/>
            <a:ext cx="581066" cy="151324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37" name="Google Shape;1537;p92"/>
          <p:cNvCxnSpPr/>
          <p:nvPr/>
        </p:nvCxnSpPr>
        <p:spPr>
          <a:xfrm rot="625035">
            <a:off x="1464390" y="3695230"/>
            <a:ext cx="506041" cy="84373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38" name="Google Shape;1538;p92"/>
          <p:cNvSpPr/>
          <p:nvPr/>
        </p:nvSpPr>
        <p:spPr>
          <a:xfrm>
            <a:off x="4495793" y="3396357"/>
            <a:ext cx="506100" cy="506100"/>
          </a:xfrm>
          <a:prstGeom prst="pie">
            <a:avLst>
              <a:gd name="adj1" fmla="val 20527770"/>
              <a:gd name="adj2" fmla="val 205568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9" name="Google Shape;1539;p92"/>
          <p:cNvSpPr/>
          <p:nvPr/>
        </p:nvSpPr>
        <p:spPr>
          <a:xfrm rot="-7817292">
            <a:off x="5779447" y="4256186"/>
            <a:ext cx="506161" cy="506161"/>
          </a:xfrm>
          <a:prstGeom prst="pie">
            <a:avLst>
              <a:gd name="adj1" fmla="val 20579834"/>
              <a:gd name="adj2" fmla="val 1383288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0" name="Google Shape;1540;p92"/>
          <p:cNvSpPr txBox="1"/>
          <p:nvPr>
            <p:ph type="body" idx="4294967295"/>
          </p:nvPr>
        </p:nvSpPr>
        <p:spPr>
          <a:xfrm>
            <a:off x="1161248" y="4023050"/>
            <a:ext cx="8640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9 cm</a:t>
            </a:r>
            <a:endParaRPr sz="1800"/>
          </a:p>
        </p:txBody>
      </p:sp>
      <p:sp>
        <p:nvSpPr>
          <p:cNvPr id="1541" name="Google Shape;1541;p92"/>
          <p:cNvSpPr txBox="1"/>
          <p:nvPr>
            <p:ph type="body" idx="4294967295"/>
          </p:nvPr>
        </p:nvSpPr>
        <p:spPr>
          <a:xfrm>
            <a:off x="2569025" y="3926750"/>
            <a:ext cx="9744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15 cm</a:t>
            </a:r>
            <a:endParaRPr sz="1800"/>
          </a:p>
        </p:txBody>
      </p:sp>
      <p:sp>
        <p:nvSpPr>
          <p:cNvPr id="1542" name="Google Shape;1542;p92"/>
          <p:cNvSpPr txBox="1"/>
          <p:nvPr>
            <p:ph type="body" idx="4294967295"/>
          </p:nvPr>
        </p:nvSpPr>
        <p:spPr>
          <a:xfrm>
            <a:off x="4664525" y="4111725"/>
            <a:ext cx="9744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15 cm</a:t>
            </a:r>
            <a:endParaRPr sz="1800"/>
          </a:p>
        </p:txBody>
      </p:sp>
      <p:sp>
        <p:nvSpPr>
          <p:cNvPr id="1543" name="Google Shape;1543;p92"/>
          <p:cNvSpPr txBox="1"/>
          <p:nvPr>
            <p:ph type="body" idx="4294967295"/>
          </p:nvPr>
        </p:nvSpPr>
        <p:spPr>
          <a:xfrm>
            <a:off x="4745050" y="3067238"/>
            <a:ext cx="9744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9 cm</a:t>
            </a:r>
            <a:endParaRPr sz="1800"/>
          </a:p>
        </p:txBody>
      </p:sp>
      <p:sp>
        <p:nvSpPr>
          <p:cNvPr id="1544" name="Google Shape;1544;p92"/>
          <p:cNvSpPr txBox="1"/>
          <p:nvPr>
            <p:ph type="body" idx="4294967295"/>
          </p:nvPr>
        </p:nvSpPr>
        <p:spPr>
          <a:xfrm>
            <a:off x="6041350" y="3632038"/>
            <a:ext cx="9744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12 cm</a:t>
            </a:r>
            <a:endParaRPr sz="1800"/>
          </a:p>
        </p:txBody>
      </p:sp>
      <p:sp>
        <p:nvSpPr>
          <p:cNvPr id="1545" name="Google Shape;1545;p92"/>
          <p:cNvSpPr txBox="1"/>
          <p:nvPr/>
        </p:nvSpPr>
        <p:spPr>
          <a:xfrm>
            <a:off x="5491962" y="3904080"/>
            <a:ext cx="444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53°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6" name="Google Shape;1546;p92"/>
          <p:cNvSpPr txBox="1"/>
          <p:nvPr/>
        </p:nvSpPr>
        <p:spPr>
          <a:xfrm>
            <a:off x="5027491" y="3552164"/>
            <a:ext cx="444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37°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7" name="Google Shape;1547;p92"/>
          <p:cNvSpPr txBox="1"/>
          <p:nvPr/>
        </p:nvSpPr>
        <p:spPr>
          <a:xfrm>
            <a:off x="1468399" y="3353498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8" name="Google Shape;1548;p92"/>
          <p:cNvSpPr txBox="1"/>
          <p:nvPr/>
        </p:nvSpPr>
        <p:spPr>
          <a:xfrm>
            <a:off x="2859007" y="2889653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9" name="Google Shape;1549;p92"/>
          <p:cNvSpPr txBox="1"/>
          <p:nvPr/>
        </p:nvSpPr>
        <p:spPr>
          <a:xfrm>
            <a:off x="1901333" y="4501386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0" name="Google Shape;1550;p92"/>
          <p:cNvSpPr txBox="1"/>
          <p:nvPr/>
        </p:nvSpPr>
        <p:spPr>
          <a:xfrm>
            <a:off x="4418329" y="3490515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1" name="Google Shape;1551;p92"/>
          <p:cNvSpPr txBox="1"/>
          <p:nvPr/>
        </p:nvSpPr>
        <p:spPr>
          <a:xfrm>
            <a:off x="5700299" y="3000236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2" name="Google Shape;1552;p92"/>
          <p:cNvSpPr txBox="1"/>
          <p:nvPr/>
        </p:nvSpPr>
        <p:spPr>
          <a:xfrm>
            <a:off x="6077099" y="4500361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6" name="Shape 1556"/>
        <p:cNvGrpSpPr/>
        <p:nvPr/>
      </p:nvGrpSpPr>
      <p:grpSpPr>
        <a:xfrm>
          <a:off x="0" y="0"/>
          <a:ext cx="0" cy="0"/>
        </a:xfrm>
      </p:grpSpPr>
      <p:sp>
        <p:nvSpPr>
          <p:cNvPr id="1557" name="Google Shape;1557;p9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Cadaaladinta isku-dhafka (Congruence) RHS</a:t>
            </a:r>
            <a:endParaRPr/>
          </a:p>
        </p:txBody>
      </p:sp>
      <p:sp>
        <p:nvSpPr>
          <p:cNvPr id="1558" name="Google Shape;1558;p93"/>
          <p:cNvSpPr txBox="1"/>
          <p:nvPr>
            <p:ph type="body" idx="1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2) Saddexagalka TUV waa isosceles, halka TU = TV. TW waa qumman (perpendicular) UV.</a:t>
            </a:r>
            <a:br>
              <a:rPr lang="en-GB" sz="1800"/>
            </a:br>
            <a:r>
              <a:rPr lang="en-GB" sz="1400">
                <a:latin typeface="Lexend"/>
              </a:rPr>
              <a:t/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Caddee saddexagalka TUW iyo TWV waa isku-dhafan (congruent) RHS.</a:t>
            </a:r>
            <a:endParaRPr sz="1800"/>
          </a:p>
        </p:txBody>
      </p:sp>
      <p:sp>
        <p:nvSpPr>
          <p:cNvPr id="1559" name="Google Shape;1559;p93"/>
          <p:cNvSpPr/>
          <p:nvPr/>
        </p:nvSpPr>
        <p:spPr>
          <a:xfrm>
            <a:off x="974300" y="2160000"/>
            <a:ext cx="1956000" cy="2283000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0" name="Google Shape;1560;p93"/>
          <p:cNvSpPr txBox="1"/>
          <p:nvPr/>
        </p:nvSpPr>
        <p:spPr>
          <a:xfrm>
            <a:off x="1906074" y="1846423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1" name="Google Shape;1561;p93"/>
          <p:cNvSpPr txBox="1"/>
          <p:nvPr/>
        </p:nvSpPr>
        <p:spPr>
          <a:xfrm>
            <a:off x="764249" y="4354623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2" name="Google Shape;1562;p93"/>
          <p:cNvSpPr txBox="1"/>
          <p:nvPr/>
        </p:nvSpPr>
        <p:spPr>
          <a:xfrm>
            <a:off x="2996999" y="4319998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63" name="Google Shape;1563;p93"/>
          <p:cNvCxnSpPr>
            <a:stCxn id="1559" idx="0"/>
            <a:endCxn id="1559" idx="3"/>
          </p:cNvCxnSpPr>
          <p:nvPr/>
        </p:nvCxnSpPr>
        <p:spPr>
          <a:xfrm flipH="1">
            <a:off x="1952300" y="2160000"/>
            <a:ext cx="0" cy="2283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64" name="Google Shape;1564;p93"/>
          <p:cNvSpPr txBox="1"/>
          <p:nvPr/>
        </p:nvSpPr>
        <p:spPr>
          <a:xfrm>
            <a:off x="1831049" y="4430823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68" name="Shape 1568"/>
        <p:cNvGrpSpPr/>
        <p:nvPr/>
      </p:nvGrpSpPr>
      <p:grpSpPr>
        <a:xfrm>
          <a:off x="0" y="0"/>
          <a:ext cx="0" cy="0"/>
        </a:xfrm>
      </p:grpSpPr>
      <p:sp>
        <p:nvSpPr>
          <p:cNvPr id="1569" name="Google Shape;1569;p9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Cadaaladinta isku-dhafka (Congruence) RHS</a:t>
            </a:r>
            <a:endParaRPr/>
          </a:p>
        </p:txBody>
      </p:sp>
      <p:sp>
        <p:nvSpPr>
          <p:cNvPr id="1570" name="Google Shape;1570;p94"/>
          <p:cNvSpPr txBox="1"/>
          <p:nvPr>
            <p:ph type="body" idx="1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3) Isticmaal xaqiiqooyinka rhombi iyo diagonalkooda si aad u caddeyso saddexagalka AED waa isku-dhafan BEC RHS.</a:t>
            </a:r>
            <a:endParaRPr sz="1800"/>
          </a:p>
        </p:txBody>
      </p:sp>
      <p:pic>
        <p:nvPicPr>
          <p:cNvPr id="1571" name="Google Shape;1571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86035">
            <a:off x="414248" y="2156505"/>
            <a:ext cx="3585457" cy="1889415"/>
          </a:xfrm>
          <a:prstGeom prst="rect">
            <a:avLst/>
          </a:prstGeom>
          <a:noFill/>
          <a:ln>
            <a:noFill/>
          </a:ln>
        </p:spPr>
      </p:pic>
      <p:sp>
        <p:nvSpPr>
          <p:cNvPr id="1572" name="Google Shape;1572;p94"/>
          <p:cNvSpPr txBox="1"/>
          <p:nvPr/>
        </p:nvSpPr>
        <p:spPr>
          <a:xfrm>
            <a:off x="1684788" y="24228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3" name="Google Shape;1573;p94"/>
          <p:cNvSpPr txBox="1"/>
          <p:nvPr/>
        </p:nvSpPr>
        <p:spPr>
          <a:xfrm>
            <a:off x="499313" y="424026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4" name="Google Shape;1574;p94"/>
          <p:cNvSpPr txBox="1"/>
          <p:nvPr/>
        </p:nvSpPr>
        <p:spPr>
          <a:xfrm>
            <a:off x="2571263" y="346926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5" name="Google Shape;1575;p94"/>
          <p:cNvSpPr txBox="1"/>
          <p:nvPr/>
        </p:nvSpPr>
        <p:spPr>
          <a:xfrm>
            <a:off x="1916588" y="2962624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6" name="Google Shape;1576;p94"/>
          <p:cNvSpPr txBox="1"/>
          <p:nvPr/>
        </p:nvSpPr>
        <p:spPr>
          <a:xfrm>
            <a:off x="3726763" y="1619999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80" name="Shape 1580"/>
        <p:cNvGrpSpPr/>
        <p:nvPr/>
      </p:nvGrpSpPr>
      <p:grpSpPr>
        <a:xfrm>
          <a:off x="0" y="0"/>
          <a:ext cx="0" cy="0"/>
        </a:xfrm>
      </p:grpSpPr>
      <p:sp>
        <p:nvSpPr>
          <p:cNvPr id="1581" name="Google Shape;1581;p9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Cadaaladinta isku-dhafka (Congruence) RHS</a:t>
            </a:r>
            <a:endParaRPr/>
          </a:p>
        </p:txBody>
      </p:sp>
      <p:sp>
        <p:nvSpPr>
          <p:cNvPr id="1582" name="Google Shape;1582;p95"/>
          <p:cNvSpPr txBox="1"/>
          <p:nvPr>
            <p:ph type="body" idx="1"/>
          </p:nvPr>
        </p:nvSpPr>
        <p:spPr>
          <a:xfrm>
            <a:off x="324000" y="759300"/>
            <a:ext cx="8237700" cy="3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Isticmaal RHS si aad u caddeyso lamaanaha saddexagalka ee soo socda waa isku-dhafan.</a:t>
            </a:r>
            <a:endParaRPr sz="1800"/>
          </a:p>
        </p:txBody>
      </p:sp>
      <p:sp>
        <p:nvSpPr>
          <p:cNvPr id="1583" name="Google Shape;1583;p95"/>
          <p:cNvSpPr txBox="1"/>
          <p:nvPr>
            <p:ph type="body" idx="1"/>
          </p:nvPr>
        </p:nvSpPr>
        <p:spPr>
          <a:xfrm>
            <a:off x="324000" y="1202550"/>
            <a:ext cx="3303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</a:t>
            </a:r>
            <a:endParaRPr sz="1800"/>
          </a:p>
        </p:txBody>
      </p:sp>
      <p:grpSp>
        <p:nvGrpSpPr>
          <p:cNvPr id="1584" name="Google Shape;1584;p95"/>
          <p:cNvGrpSpPr/>
          <p:nvPr/>
        </p:nvGrpSpPr>
        <p:grpSpPr>
          <a:xfrm rot="-5400000">
            <a:off x="1985584" y="1047703"/>
            <a:ext cx="980403" cy="1976199"/>
            <a:chOff x="1838320" y="1600198"/>
            <a:chExt cx="697200" cy="1968326"/>
          </a:xfrm>
        </p:grpSpPr>
        <p:sp>
          <p:nvSpPr>
            <p:cNvPr id="1585" name="Google Shape;1585;p95"/>
            <p:cNvSpPr/>
            <p:nvPr/>
          </p:nvSpPr>
          <p:spPr>
            <a:xfrm>
              <a:off x="1838320" y="1600198"/>
              <a:ext cx="6972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6" name="Google Shape;1586;p95"/>
            <p:cNvSpPr/>
            <p:nvPr/>
          </p:nvSpPr>
          <p:spPr>
            <a:xfrm>
              <a:off x="1839992" y="3372325"/>
              <a:ext cx="138900" cy="196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87" name="Google Shape;1587;p95"/>
          <p:cNvSpPr txBox="1"/>
          <p:nvPr/>
        </p:nvSpPr>
        <p:spPr>
          <a:xfrm>
            <a:off x="1262374" y="2421348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8" name="Google Shape;1588;p95"/>
          <p:cNvSpPr txBox="1"/>
          <p:nvPr/>
        </p:nvSpPr>
        <p:spPr>
          <a:xfrm flipH="1">
            <a:off x="3485164" y="2555082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9" name="Google Shape;1589;p95"/>
          <p:cNvSpPr txBox="1"/>
          <p:nvPr/>
        </p:nvSpPr>
        <p:spPr>
          <a:xfrm>
            <a:off x="3464051" y="1296975"/>
            <a:ext cx="22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0" name="Google Shape;1590;p95"/>
          <p:cNvSpPr txBox="1"/>
          <p:nvPr>
            <p:ph type="body" idx="4294967295"/>
          </p:nvPr>
        </p:nvSpPr>
        <p:spPr>
          <a:xfrm>
            <a:off x="1780322" y="1600550"/>
            <a:ext cx="8640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35 cm</a:t>
            </a:r>
            <a:endParaRPr sz="1800"/>
          </a:p>
        </p:txBody>
      </p:sp>
      <p:cxnSp>
        <p:nvCxnSpPr>
          <p:cNvPr id="1591" name="Google Shape;1591;p95"/>
          <p:cNvCxnSpPr/>
          <p:nvPr/>
        </p:nvCxnSpPr>
        <p:spPr>
          <a:xfrm rot="10800000" flipH="1">
            <a:off x="1442085" y="1432732"/>
            <a:ext cx="1963200" cy="986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92" name="Google Shape;1592;p95"/>
          <p:cNvCxnSpPr>
            <a:endCxn id="1589" idx="2"/>
          </p:cNvCxnSpPr>
          <p:nvPr/>
        </p:nvCxnSpPr>
        <p:spPr>
          <a:xfrm rot="10800000">
            <a:off x="3575051" y="1574175"/>
            <a:ext cx="11100" cy="968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93" name="Google Shape;1593;p95"/>
          <p:cNvSpPr txBox="1"/>
          <p:nvPr>
            <p:ph type="body" idx="4294967295"/>
          </p:nvPr>
        </p:nvSpPr>
        <p:spPr>
          <a:xfrm>
            <a:off x="3623753" y="1849124"/>
            <a:ext cx="6438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cm</a:t>
            </a:r>
            <a:endParaRPr sz="1800"/>
          </a:p>
        </p:txBody>
      </p:sp>
      <p:grpSp>
        <p:nvGrpSpPr>
          <p:cNvPr id="1594" name="Google Shape;1594;p95"/>
          <p:cNvGrpSpPr/>
          <p:nvPr/>
        </p:nvGrpSpPr>
        <p:grpSpPr>
          <a:xfrm rot="5400000" flipH="1">
            <a:off x="6148486" y="1047703"/>
            <a:ext cx="980403" cy="1976199"/>
            <a:chOff x="1838320" y="1600198"/>
            <a:chExt cx="697200" cy="1968326"/>
          </a:xfrm>
        </p:grpSpPr>
        <p:sp>
          <p:nvSpPr>
            <p:cNvPr id="1595" name="Google Shape;1595;p95"/>
            <p:cNvSpPr/>
            <p:nvPr/>
          </p:nvSpPr>
          <p:spPr>
            <a:xfrm>
              <a:off x="1838320" y="1600198"/>
              <a:ext cx="697200" cy="1962300"/>
            </a:xfrm>
            <a:prstGeom prst="rtTriangle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96" name="Google Shape;1596;p95"/>
            <p:cNvSpPr/>
            <p:nvPr/>
          </p:nvSpPr>
          <p:spPr>
            <a:xfrm>
              <a:off x="1839992" y="3372325"/>
              <a:ext cx="138900" cy="1962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97" name="Google Shape;1597;p95"/>
          <p:cNvSpPr txBox="1"/>
          <p:nvPr/>
        </p:nvSpPr>
        <p:spPr>
          <a:xfrm flipH="1">
            <a:off x="7672399" y="2421348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8" name="Google Shape;1598;p95"/>
          <p:cNvSpPr txBox="1"/>
          <p:nvPr/>
        </p:nvSpPr>
        <p:spPr>
          <a:xfrm>
            <a:off x="5449608" y="2555082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9" name="Google Shape;1599;p95"/>
          <p:cNvSpPr txBox="1"/>
          <p:nvPr/>
        </p:nvSpPr>
        <p:spPr>
          <a:xfrm flipH="1">
            <a:off x="5428422" y="1296975"/>
            <a:ext cx="22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0" name="Google Shape;1600;p95"/>
          <p:cNvSpPr txBox="1"/>
          <p:nvPr>
            <p:ph type="body" idx="4294967295"/>
          </p:nvPr>
        </p:nvSpPr>
        <p:spPr>
          <a:xfrm flipH="1">
            <a:off x="6470302" y="1600550"/>
            <a:ext cx="8007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0.35 m</a:t>
            </a:r>
            <a:endParaRPr sz="1800"/>
          </a:p>
        </p:txBody>
      </p:sp>
      <p:cxnSp>
        <p:nvCxnSpPr>
          <p:cNvPr id="1601" name="Google Shape;1601;p95"/>
          <p:cNvCxnSpPr/>
          <p:nvPr/>
        </p:nvCxnSpPr>
        <p:spPr>
          <a:xfrm rot="10800000">
            <a:off x="5709188" y="1432732"/>
            <a:ext cx="1963200" cy="986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602" name="Google Shape;1602;p95"/>
          <p:cNvCxnSpPr>
            <a:endCxn id="1599" idx="2"/>
          </p:cNvCxnSpPr>
          <p:nvPr/>
        </p:nvCxnSpPr>
        <p:spPr>
          <a:xfrm rot="10800000" flipH="1">
            <a:off x="5528322" y="1574175"/>
            <a:ext cx="11100" cy="968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603" name="Google Shape;1603;p95"/>
          <p:cNvSpPr txBox="1"/>
          <p:nvPr>
            <p:ph type="body" idx="4294967295"/>
          </p:nvPr>
        </p:nvSpPr>
        <p:spPr>
          <a:xfrm flipH="1">
            <a:off x="4556088" y="1849124"/>
            <a:ext cx="8640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120 mm</a:t>
            </a:r>
            <a:endParaRPr sz="1800"/>
          </a:p>
        </p:txBody>
      </p:sp>
      <p:sp>
        <p:nvSpPr>
          <p:cNvPr id="1604" name="Google Shape;1604;p95"/>
          <p:cNvSpPr txBox="1"/>
          <p:nvPr>
            <p:ph type="body" idx="4294967295"/>
          </p:nvPr>
        </p:nvSpPr>
        <p:spPr>
          <a:xfrm>
            <a:off x="324000" y="3080250"/>
            <a:ext cx="8555100" cy="31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∠ABC = ∠KLM = 90°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AC iyo KM waa hypotenuse kasta oo saddexagal, waxayna isle'eg yihiin 35 cm = 0.35 m</a:t>
            </a:r>
            <a:r>
              <a:rPr lang="en-GB" sz="1100" b="1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CB = KL sida 12 cm = 120 mm, sidaas darteed saddexagalka ABC iyo KLM waa isku-dhafan RHS.</a:t>
            </a: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8" name="Shape 1608"/>
        <p:cNvGrpSpPr/>
        <p:nvPr/>
      </p:nvGrpSpPr>
      <p:grpSpPr>
        <a:xfrm>
          <a:off x="0" y="0"/>
          <a:ext cx="0" cy="0"/>
        </a:xfrm>
      </p:grpSpPr>
      <p:sp>
        <p:nvSpPr>
          <p:cNvPr id="1609" name="Google Shape;1609;p9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Cadaaladinta isku-dhafka (Congruence) RHS</a:t>
            </a:r>
            <a:endParaRPr/>
          </a:p>
        </p:txBody>
      </p:sp>
      <p:sp>
        <p:nvSpPr>
          <p:cNvPr id="1610" name="Google Shape;1610;p96"/>
          <p:cNvSpPr txBox="1"/>
          <p:nvPr>
            <p:ph type="body" idx="1"/>
          </p:nvPr>
        </p:nvSpPr>
        <p:spPr>
          <a:xfrm>
            <a:off x="324000" y="759300"/>
            <a:ext cx="8237700" cy="3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Isticmaal RHS si aad u caddeyso lamaanaha saddexagalka ee soo socda waa isku-dhafan.</a:t>
            </a:r>
            <a:endParaRPr sz="1800"/>
          </a:p>
        </p:txBody>
      </p:sp>
      <p:sp>
        <p:nvSpPr>
          <p:cNvPr id="1611" name="Google Shape;1611;p96"/>
          <p:cNvSpPr txBox="1"/>
          <p:nvPr>
            <p:ph type="body" idx="1"/>
          </p:nvPr>
        </p:nvSpPr>
        <p:spPr>
          <a:xfrm>
            <a:off x="324000" y="1278750"/>
            <a:ext cx="3303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</a:t>
            </a:r>
            <a:endParaRPr sz="1800"/>
          </a:p>
        </p:txBody>
      </p:sp>
      <p:sp>
        <p:nvSpPr>
          <p:cNvPr id="1612" name="Google Shape;1612;p96"/>
          <p:cNvSpPr/>
          <p:nvPr/>
        </p:nvSpPr>
        <p:spPr>
          <a:xfrm rot="4157116">
            <a:off x="1919265" y="1398555"/>
            <a:ext cx="963486" cy="1228761"/>
          </a:xfrm>
          <a:prstGeom prst="rtTriangl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3" name="Google Shape;1613;p96"/>
          <p:cNvSpPr/>
          <p:nvPr/>
        </p:nvSpPr>
        <p:spPr>
          <a:xfrm rot="9718274">
            <a:off x="4911446" y="1643858"/>
            <a:ext cx="963507" cy="1228767"/>
          </a:xfrm>
          <a:prstGeom prst="rtTriangl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4" name="Google Shape;1614;p96"/>
          <p:cNvSpPr/>
          <p:nvPr/>
        </p:nvSpPr>
        <p:spPr>
          <a:xfrm rot="-1270881">
            <a:off x="1688192" y="1742636"/>
            <a:ext cx="180172" cy="180172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15" name="Google Shape;1615;p96"/>
          <p:cNvCxnSpPr/>
          <p:nvPr/>
        </p:nvCxnSpPr>
        <p:spPr>
          <a:xfrm>
            <a:off x="4637885" y="1898682"/>
            <a:ext cx="1327500" cy="904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616" name="Google Shape;1616;p96"/>
          <p:cNvCxnSpPr/>
          <p:nvPr/>
        </p:nvCxnSpPr>
        <p:spPr>
          <a:xfrm>
            <a:off x="5774410" y="1487157"/>
            <a:ext cx="413100" cy="11844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617" name="Google Shape;1617;p96"/>
          <p:cNvCxnSpPr/>
          <p:nvPr/>
        </p:nvCxnSpPr>
        <p:spPr>
          <a:xfrm rot="10800000" flipH="1">
            <a:off x="4664518" y="1382479"/>
            <a:ext cx="974400" cy="342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618" name="Google Shape;1618;p96"/>
          <p:cNvCxnSpPr/>
          <p:nvPr/>
        </p:nvCxnSpPr>
        <p:spPr>
          <a:xfrm rot="-10175359" flipH="1">
            <a:off x="2218091" y="1325621"/>
            <a:ext cx="581066" cy="151324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619" name="Google Shape;1619;p96"/>
          <p:cNvCxnSpPr/>
          <p:nvPr/>
        </p:nvCxnSpPr>
        <p:spPr>
          <a:xfrm rot="625035">
            <a:off x="1464390" y="1866430"/>
            <a:ext cx="506041" cy="84373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620" name="Google Shape;1620;p96"/>
          <p:cNvSpPr/>
          <p:nvPr/>
        </p:nvSpPr>
        <p:spPr>
          <a:xfrm>
            <a:off x="4495793" y="1567557"/>
            <a:ext cx="506100" cy="506100"/>
          </a:xfrm>
          <a:prstGeom prst="pie">
            <a:avLst>
              <a:gd name="adj1" fmla="val 20527770"/>
              <a:gd name="adj2" fmla="val 205568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1" name="Google Shape;1621;p96"/>
          <p:cNvSpPr/>
          <p:nvPr/>
        </p:nvSpPr>
        <p:spPr>
          <a:xfrm rot="-7817292">
            <a:off x="5779447" y="2427386"/>
            <a:ext cx="506161" cy="506161"/>
          </a:xfrm>
          <a:prstGeom prst="pie">
            <a:avLst>
              <a:gd name="adj1" fmla="val 20579834"/>
              <a:gd name="adj2" fmla="val 1383288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2" name="Google Shape;1622;p96"/>
          <p:cNvSpPr txBox="1"/>
          <p:nvPr>
            <p:ph type="body" idx="4294967295"/>
          </p:nvPr>
        </p:nvSpPr>
        <p:spPr>
          <a:xfrm>
            <a:off x="1161248" y="2194250"/>
            <a:ext cx="8640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 cm</a:t>
            </a:r>
            <a:endParaRPr sz="1800"/>
          </a:p>
        </p:txBody>
      </p:sp>
      <p:sp>
        <p:nvSpPr>
          <p:cNvPr id="1623" name="Google Shape;1623;p96"/>
          <p:cNvSpPr txBox="1"/>
          <p:nvPr>
            <p:ph type="body" idx="4294967295"/>
          </p:nvPr>
        </p:nvSpPr>
        <p:spPr>
          <a:xfrm>
            <a:off x="2569025" y="2097950"/>
            <a:ext cx="9744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 cm</a:t>
            </a:r>
            <a:endParaRPr sz="1800"/>
          </a:p>
        </p:txBody>
      </p:sp>
      <p:sp>
        <p:nvSpPr>
          <p:cNvPr id="1624" name="Google Shape;1624;p96"/>
          <p:cNvSpPr txBox="1"/>
          <p:nvPr>
            <p:ph type="body" idx="4294967295"/>
          </p:nvPr>
        </p:nvSpPr>
        <p:spPr>
          <a:xfrm>
            <a:off x="4664525" y="2282925"/>
            <a:ext cx="9744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15 cm</a:t>
            </a:r>
            <a:endParaRPr sz="1800"/>
          </a:p>
        </p:txBody>
      </p:sp>
      <p:sp>
        <p:nvSpPr>
          <p:cNvPr id="1625" name="Google Shape;1625;p96"/>
          <p:cNvSpPr txBox="1"/>
          <p:nvPr>
            <p:ph type="body" idx="4294967295"/>
          </p:nvPr>
        </p:nvSpPr>
        <p:spPr>
          <a:xfrm>
            <a:off x="4745050" y="1238438"/>
            <a:ext cx="9744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 cm</a:t>
            </a:r>
            <a:endParaRPr sz="1800"/>
          </a:p>
        </p:txBody>
      </p:sp>
      <p:sp>
        <p:nvSpPr>
          <p:cNvPr id="1626" name="Google Shape;1626;p96"/>
          <p:cNvSpPr txBox="1"/>
          <p:nvPr>
            <p:ph type="body" idx="4294967295"/>
          </p:nvPr>
        </p:nvSpPr>
        <p:spPr>
          <a:xfrm>
            <a:off x="6041350" y="1803238"/>
            <a:ext cx="974400" cy="24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cm</a:t>
            </a:r>
            <a:endParaRPr sz="1800"/>
          </a:p>
        </p:txBody>
      </p:sp>
      <p:sp>
        <p:nvSpPr>
          <p:cNvPr id="1627" name="Google Shape;1627;p96"/>
          <p:cNvSpPr txBox="1"/>
          <p:nvPr/>
        </p:nvSpPr>
        <p:spPr>
          <a:xfrm>
            <a:off x="5491962" y="2075280"/>
            <a:ext cx="444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53°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8" name="Google Shape;1628;p96"/>
          <p:cNvSpPr txBox="1"/>
          <p:nvPr/>
        </p:nvSpPr>
        <p:spPr>
          <a:xfrm>
            <a:off x="5027491" y="1723364"/>
            <a:ext cx="444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37°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9" name="Google Shape;1629;p96"/>
          <p:cNvSpPr txBox="1"/>
          <p:nvPr/>
        </p:nvSpPr>
        <p:spPr>
          <a:xfrm>
            <a:off x="1468399" y="1524698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0" name="Google Shape;1630;p96"/>
          <p:cNvSpPr txBox="1"/>
          <p:nvPr/>
        </p:nvSpPr>
        <p:spPr>
          <a:xfrm>
            <a:off x="2859007" y="1060853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1" name="Google Shape;1631;p96"/>
          <p:cNvSpPr txBox="1"/>
          <p:nvPr/>
        </p:nvSpPr>
        <p:spPr>
          <a:xfrm>
            <a:off x="1901333" y="2672586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2" name="Google Shape;1632;p96"/>
          <p:cNvSpPr txBox="1"/>
          <p:nvPr/>
        </p:nvSpPr>
        <p:spPr>
          <a:xfrm>
            <a:off x="4418329" y="1661715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3" name="Google Shape;1633;p96"/>
          <p:cNvSpPr txBox="1"/>
          <p:nvPr/>
        </p:nvSpPr>
        <p:spPr>
          <a:xfrm>
            <a:off x="5700299" y="1171436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4" name="Google Shape;1634;p96"/>
          <p:cNvSpPr txBox="1"/>
          <p:nvPr/>
        </p:nvSpPr>
        <p:spPr>
          <a:xfrm>
            <a:off x="6077099" y="2671561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5" name="Google Shape;1635;p96"/>
          <p:cNvSpPr txBox="1"/>
          <p:nvPr>
            <p:ph type="body" idx="4294967295"/>
          </p:nvPr>
        </p:nvSpPr>
        <p:spPr>
          <a:xfrm>
            <a:off x="324000" y="3080250"/>
            <a:ext cx="8555100" cy="31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∠MON = 180 - (37 +53) = 90° = ∠EDF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EF iyo MN waa hypotenuse (hypotenuse) saddexagal kasta waxayna isle'eg yihiin.</a:t>
            </a:r>
            <a:r>
              <a:rPr lang="en-GB" sz="1100" b="1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DE = MO sidaas darteed saddexagalka DEF iyo MNO waa isku qaab (congruent) iyadoo la adeegsanayo RHS.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9" name="Shape 1639"/>
        <p:cNvGrpSpPr/>
        <p:nvPr/>
      </p:nvGrpSpPr>
      <p:grpSpPr>
        <a:xfrm>
          <a:off x="0" y="0"/>
          <a:ext cx="0" cy="0"/>
        </a:xfrm>
      </p:grpSpPr>
      <p:sp>
        <p:nvSpPr>
          <p:cNvPr id="1640" name="Google Shape;1640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Caddaynta isku qaabnimada (congruence) iyadoo la adeegsanayo RHS</a:t>
            </a:r>
            <a:endParaRPr/>
          </a:p>
        </p:txBody>
      </p:sp>
      <p:sp>
        <p:nvSpPr>
          <p:cNvPr id="1641" name="Google Shape;1641;p97"/>
          <p:cNvSpPr txBox="1"/>
          <p:nvPr>
            <p:ph type="body" idx="1"/>
          </p:nvPr>
        </p:nvSpPr>
        <p:spPr>
          <a:xfrm>
            <a:off x="324000" y="759300"/>
            <a:ext cx="8237700" cy="1095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2) Saddexagalka TUV waa isosceles (isosceles), halkaas oo TU = TV. TW waa toosan (perpendicular) UV.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Caddee in saddexagalka TUW iyo TWV ay yihiin kuwa isku qaab (congruent) iyadoo la adeegsanayo RHS.</a:t>
            </a:r>
            <a:endParaRPr sz="1800"/>
          </a:p>
        </p:txBody>
      </p:sp>
      <p:sp>
        <p:nvSpPr>
          <p:cNvPr id="1642" name="Google Shape;1642;p97"/>
          <p:cNvSpPr/>
          <p:nvPr/>
        </p:nvSpPr>
        <p:spPr>
          <a:xfrm>
            <a:off x="974300" y="2160000"/>
            <a:ext cx="1956000" cy="2283000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3" name="Google Shape;1643;p97"/>
          <p:cNvSpPr txBox="1"/>
          <p:nvPr/>
        </p:nvSpPr>
        <p:spPr>
          <a:xfrm>
            <a:off x="1906074" y="1846423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4" name="Google Shape;1644;p97"/>
          <p:cNvSpPr txBox="1"/>
          <p:nvPr/>
        </p:nvSpPr>
        <p:spPr>
          <a:xfrm>
            <a:off x="764249" y="4354623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5" name="Google Shape;1645;p97"/>
          <p:cNvSpPr txBox="1"/>
          <p:nvPr/>
        </p:nvSpPr>
        <p:spPr>
          <a:xfrm>
            <a:off x="2996999" y="4319998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46" name="Google Shape;1646;p97"/>
          <p:cNvCxnSpPr>
            <a:stCxn id="1642" idx="0"/>
            <a:endCxn id="1642" idx="3"/>
          </p:cNvCxnSpPr>
          <p:nvPr/>
        </p:nvCxnSpPr>
        <p:spPr>
          <a:xfrm flipH="1">
            <a:off x="1952300" y="2160000"/>
            <a:ext cx="0" cy="2283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47" name="Google Shape;1647;p97"/>
          <p:cNvSpPr txBox="1"/>
          <p:nvPr/>
        </p:nvSpPr>
        <p:spPr>
          <a:xfrm>
            <a:off x="1831049" y="4430823"/>
            <a:ext cx="179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8" name="Google Shape;1648;p97"/>
          <p:cNvSpPr txBox="1"/>
          <p:nvPr>
            <p:ph type="body" idx="4294967295"/>
          </p:nvPr>
        </p:nvSpPr>
        <p:spPr>
          <a:xfrm>
            <a:off x="3491250" y="2109900"/>
            <a:ext cx="4992900" cy="31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∠TWU = ∠TWV sababtoo ah TW waa toosan (perpendicular) UV.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TU = TV sababtoo ah saddexagalka TUV waa isosceles (isosceles).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TW waa dhinac wadaag ah (common side) labada saddexagal TUW iyo TWV. Sidaas darteed, saddexagalka TUW iyo TWV waa isku qaab (congruent) iyadoo la adeegsanayo RHS.</a:t>
            </a: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49" name="Google Shape;1649;p97"/>
          <p:cNvSpPr/>
          <p:nvPr/>
        </p:nvSpPr>
        <p:spPr>
          <a:xfrm rot="-5400000">
            <a:off x="1957281" y="4244548"/>
            <a:ext cx="195300" cy="1971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0" name="Google Shape;1650;p97"/>
          <p:cNvSpPr/>
          <p:nvPr/>
        </p:nvSpPr>
        <p:spPr>
          <a:xfrm rot="-5400000">
            <a:off x="1758919" y="4244548"/>
            <a:ext cx="195300" cy="1971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51" name="Google Shape;1651;p97"/>
          <p:cNvCxnSpPr/>
          <p:nvPr/>
        </p:nvCxnSpPr>
        <p:spPr>
          <a:xfrm>
            <a:off x="1399156" y="3271950"/>
            <a:ext cx="118500" cy="59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52" name="Google Shape;1652;p97"/>
          <p:cNvCxnSpPr/>
          <p:nvPr/>
        </p:nvCxnSpPr>
        <p:spPr>
          <a:xfrm flipH="1">
            <a:off x="2386944" y="3271950"/>
            <a:ext cx="118500" cy="59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53" name="Google Shape;1653;p97"/>
          <p:cNvCxnSpPr/>
          <p:nvPr/>
        </p:nvCxnSpPr>
        <p:spPr>
          <a:xfrm>
            <a:off x="1866900" y="3429000"/>
            <a:ext cx="171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54" name="Google Shape;1654;p97"/>
          <p:cNvCxnSpPr/>
          <p:nvPr/>
        </p:nvCxnSpPr>
        <p:spPr>
          <a:xfrm>
            <a:off x="1866900" y="3495675"/>
            <a:ext cx="171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58" name="Shape 1658"/>
        <p:cNvGrpSpPr/>
        <p:nvPr/>
      </p:nvGrpSpPr>
      <p:grpSpPr>
        <a:xfrm>
          <a:off x="0" y="0"/>
          <a:ext cx="0" cy="0"/>
        </a:xfrm>
      </p:grpSpPr>
      <p:sp>
        <p:nvSpPr>
          <p:cNvPr id="1659" name="Google Shape;1659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Caddaynta isku qaabnimada (congruence) iyadoo la adeegsanayo RHS</a:t>
            </a:r>
            <a:endParaRPr/>
          </a:p>
        </p:txBody>
      </p:sp>
      <p:sp>
        <p:nvSpPr>
          <p:cNvPr id="1660" name="Google Shape;1660;p98"/>
          <p:cNvSpPr txBox="1"/>
          <p:nvPr>
            <p:ph type="body" idx="1"/>
          </p:nvPr>
        </p:nvSpPr>
        <p:spPr>
          <a:xfrm>
            <a:off x="324000" y="759300"/>
            <a:ext cx="8237700" cy="58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3) Adigoo adeegsanaya xaqiiqooyinka la yaqaan ee rhombus (rhombus) iyo jaantusyada (diagonals), caddee in saddexagalka AED uu yahay mid isku qaab (congruent) BEC iyadoo la adeegsanayo RHS.</a:t>
            </a:r>
            <a:endParaRPr sz="1800"/>
          </a:p>
        </p:txBody>
      </p:sp>
      <p:pic>
        <p:nvPicPr>
          <p:cNvPr id="1661" name="Google Shape;1661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86035">
            <a:off x="414248" y="2156505"/>
            <a:ext cx="3585457" cy="1889415"/>
          </a:xfrm>
          <a:prstGeom prst="rect">
            <a:avLst/>
          </a:prstGeom>
          <a:noFill/>
          <a:ln>
            <a:noFill/>
          </a:ln>
        </p:spPr>
      </p:pic>
      <p:sp>
        <p:nvSpPr>
          <p:cNvPr id="1662" name="Google Shape;1662;p98"/>
          <p:cNvSpPr txBox="1"/>
          <p:nvPr/>
        </p:nvSpPr>
        <p:spPr>
          <a:xfrm>
            <a:off x="1684788" y="24228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3" name="Google Shape;1663;p98"/>
          <p:cNvSpPr txBox="1"/>
          <p:nvPr/>
        </p:nvSpPr>
        <p:spPr>
          <a:xfrm>
            <a:off x="499313" y="424026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4" name="Google Shape;1664;p98"/>
          <p:cNvSpPr txBox="1"/>
          <p:nvPr/>
        </p:nvSpPr>
        <p:spPr>
          <a:xfrm>
            <a:off x="2571263" y="346926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5" name="Google Shape;1665;p98"/>
          <p:cNvSpPr txBox="1"/>
          <p:nvPr/>
        </p:nvSpPr>
        <p:spPr>
          <a:xfrm>
            <a:off x="1916588" y="2962624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6" name="Google Shape;1666;p98"/>
          <p:cNvSpPr txBox="1"/>
          <p:nvPr/>
        </p:nvSpPr>
        <p:spPr>
          <a:xfrm>
            <a:off x="3726763" y="1619999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7" name="Google Shape;1667;p98"/>
          <p:cNvSpPr txBox="1"/>
          <p:nvPr>
            <p:ph type="body" idx="4294967295"/>
          </p:nvPr>
        </p:nvSpPr>
        <p:spPr>
          <a:xfrm>
            <a:off x="4405650" y="1347900"/>
            <a:ext cx="4462200" cy="31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∠AED = ∠BEC = 90° sababtoo ah jaantusyada (diagonals) rhombus (rhombus) waa kuwa isku toosan (perpendicular).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668" name="Google Shape;1668;p98"/>
          <p:cNvGrpSpPr/>
          <p:nvPr/>
        </p:nvGrpSpPr>
        <p:grpSpPr>
          <a:xfrm>
            <a:off x="2144375" y="2931922"/>
            <a:ext cx="143901" cy="86100"/>
            <a:chOff x="1100255" y="2056431"/>
            <a:chExt cx="143901" cy="86100"/>
          </a:xfrm>
        </p:grpSpPr>
        <p:cxnSp>
          <p:nvCxnSpPr>
            <p:cNvPr id="1669" name="Google Shape;1669;p98"/>
            <p:cNvCxnSpPr/>
            <p:nvPr/>
          </p:nvCxnSpPr>
          <p:spPr>
            <a:xfrm rot="10800000" flipH="1">
              <a:off x="1100255" y="2057059"/>
              <a:ext cx="84600" cy="639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0" name="Google Shape;1670;p98"/>
            <p:cNvCxnSpPr/>
            <p:nvPr/>
          </p:nvCxnSpPr>
          <p:spPr>
            <a:xfrm rot="-5171997" flipH="1">
              <a:off x="1164566" y="2063252"/>
              <a:ext cx="81479" cy="72459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671" name="Google Shape;1671;p98"/>
          <p:cNvGrpSpPr/>
          <p:nvPr/>
        </p:nvGrpSpPr>
        <p:grpSpPr>
          <a:xfrm rot="10800000">
            <a:off x="2130985" y="3160520"/>
            <a:ext cx="143886" cy="86091"/>
            <a:chOff x="1100255" y="2056431"/>
            <a:chExt cx="143901" cy="86100"/>
          </a:xfrm>
        </p:grpSpPr>
        <p:cxnSp>
          <p:nvCxnSpPr>
            <p:cNvPr id="1672" name="Google Shape;1672;p98"/>
            <p:cNvCxnSpPr/>
            <p:nvPr/>
          </p:nvCxnSpPr>
          <p:spPr>
            <a:xfrm rot="10800000" flipH="1">
              <a:off x="1100255" y="2057059"/>
              <a:ext cx="84600" cy="63900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3" name="Google Shape;1673;p98"/>
            <p:cNvCxnSpPr/>
            <p:nvPr/>
          </p:nvCxnSpPr>
          <p:spPr>
            <a:xfrm rot="-5171997" flipH="1">
              <a:off x="1164566" y="2063252"/>
              <a:ext cx="81479" cy="72459"/>
            </a:xfrm>
            <a:prstGeom prst="straightConnector1">
              <a:avLst/>
            </a:prstGeom>
            <a:noFill/>
            <a:ln w="1905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674" name="Google Shape;1674;p98"/>
          <p:cNvCxnSpPr/>
          <p:nvPr/>
        </p:nvCxnSpPr>
        <p:spPr>
          <a:xfrm>
            <a:off x="2653775" y="2201325"/>
            <a:ext cx="35400" cy="148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75" name="Google Shape;1675;p98"/>
          <p:cNvCxnSpPr/>
          <p:nvPr/>
        </p:nvCxnSpPr>
        <p:spPr>
          <a:xfrm>
            <a:off x="1684800" y="3835414"/>
            <a:ext cx="35400" cy="148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76" name="Google Shape;1676;p98"/>
          <p:cNvCxnSpPr/>
          <p:nvPr/>
        </p:nvCxnSpPr>
        <p:spPr>
          <a:xfrm rot="3977184">
            <a:off x="1999288" y="2776895"/>
            <a:ext cx="35060" cy="14799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77" name="Google Shape;1677;p98"/>
          <p:cNvCxnSpPr/>
          <p:nvPr/>
        </p:nvCxnSpPr>
        <p:spPr>
          <a:xfrm rot="3977184">
            <a:off x="2027289" y="2812920"/>
            <a:ext cx="35060" cy="14799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78" name="Google Shape;1678;p98"/>
          <p:cNvCxnSpPr/>
          <p:nvPr/>
        </p:nvCxnSpPr>
        <p:spPr>
          <a:xfrm rot="3977184">
            <a:off x="2362428" y="3207306"/>
            <a:ext cx="35060" cy="14799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79" name="Google Shape;1679;p98"/>
          <p:cNvCxnSpPr/>
          <p:nvPr/>
        </p:nvCxnSpPr>
        <p:spPr>
          <a:xfrm rot="3977184">
            <a:off x="2390430" y="3243331"/>
            <a:ext cx="35060" cy="14799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80" name="Google Shape;1680;p98"/>
          <p:cNvSpPr txBox="1"/>
          <p:nvPr>
            <p:ph type="body" idx="4294967295"/>
          </p:nvPr>
        </p:nvSpPr>
        <p:spPr>
          <a:xfrm>
            <a:off x="4405650" y="2349525"/>
            <a:ext cx="4462200" cy="31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AD = BC sababtoo ah waa geesaha (edges) rhombus (rhombus).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81" name="Google Shape;1681;p98"/>
          <p:cNvSpPr txBox="1"/>
          <p:nvPr>
            <p:ph type="body" idx="4294967295"/>
          </p:nvPr>
        </p:nvSpPr>
        <p:spPr>
          <a:xfrm>
            <a:off x="4405650" y="3274950"/>
            <a:ext cx="4462200" cy="31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AE = EC sababtoo ah jaantusyada (diagonals) rhombus (rhombus) waxay is qaybiyaan (bisect) midba midka kale. Sidaas darteed, saddexagalka AED iyo BEC waa isku qaab (congruent) iyadoo la adeegsanayo RHS.</a:t>
            </a: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85" name="Shape 1685"/>
        <p:cNvGrpSpPr/>
        <p:nvPr/>
      </p:nvGrpSpPr>
      <p:grpSpPr>
        <a:xfrm>
          <a:off x="0" y="0"/>
          <a:ext cx="0" cy="0"/>
        </a:xfrm>
      </p:grpSpPr>
      <p:sp>
        <p:nvSpPr>
          <p:cNvPr id="1686" name="Google Shape;1686;p99"/>
          <p:cNvSpPr txBox="1"/>
          <p:nvPr>
            <p:ph type="body" idx="1"/>
          </p:nvPr>
        </p:nvSpPr>
        <p:spPr>
          <a:xfrm>
            <a:off x="324000" y="1080000"/>
            <a:ext cx="8113800" cy="149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Saddexagalka qumman (right-angled triangle) oo kaliya, waxaad caddayn kartaa isku qaabnimada (congruence) adigoo adeegsanaya hypotenuse (hypotenuse) iyo dhinac kale. Tan waxaa loo yaqaan RHS (xagal qumman - hypotenuse - dhinac).</a:t>
            </a:r>
            <a:r>
              <a:rPr lang="en-GB" b="1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b="1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687" name="Google Shape;1687;p9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Saddexagalka isku qaab (Congruent triangles) (RHS)</a:t>
            </a:r>
            <a:endParaRPr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3.1.32"/>
  <p:tag name="AS_OS" val="Microsoft Windows NT 6.2.9200.0"/>
  <p:tag name="AS_RELEASE_DATE" val="2024.01.14"/>
  <p:tag name="AS_TITLE" val="Aspose.Slides for .NET Standard 2.0"/>
  <p:tag name="AS_VERSION" val="24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387</Paragraphs>
  <Slides>38</Slides>
  <Notes>38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baseType="lpstr" size="46">
      <vt:lpstr>Arial</vt:lpstr>
      <vt:lpstr>Lexend</vt:lpstr>
      <vt:lpstr>Lexend Medium</vt:lpstr>
      <vt:lpstr>Kalam</vt:lpstr>
      <vt:lpstr>Lexend Light</vt:lpstr>
      <vt:lpstr>Calibri</vt:lpstr>
      <vt:lpstr>ABeeZee</vt:lpstr>
      <vt:lpstr>simple-light-2</vt:lpstr>
      <vt:lpstr>Congruent triangles (RHS)</vt:lpstr>
      <vt:lpstr>PowerPoint Presentation</vt:lpstr>
      <vt:lpstr>PowerPoint Presentation</vt:lpstr>
      <vt:lpstr>PowerPoint Presentation</vt:lpstr>
      <vt:lpstr>PowerPoint Presentation</vt:lpstr>
      <vt:lpstr>Finding the right angle</vt:lpstr>
      <vt:lpstr>Finding the right angle</vt:lpstr>
      <vt:lpstr>Finding the right angle</vt:lpstr>
      <vt:lpstr>Finding the right angle</vt:lpstr>
      <vt:lpstr>Finding the right angle</vt:lpstr>
      <vt:lpstr>Finding the right angle</vt:lpstr>
      <vt:lpstr>Finding the right angle</vt:lpstr>
      <vt:lpstr>In this construction, how many triangles will be there be?</vt:lpstr>
      <vt:lpstr>Finding the right angle</vt:lpstr>
      <vt:lpstr>Finding the right angle</vt:lpstr>
      <vt:lpstr>Finding the right angle</vt:lpstr>
      <vt:lpstr>Finding the right angle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Justifying congruence by RHS</vt:lpstr>
      <vt:lpstr>Congruent triangles (RHS)</vt:lpstr>
      <vt:lpstr>PowerPoint Presentation</vt:lpstr>
    </vt:vector>
  </TitlesOfParts>
  <LinksUpToDate>0</LinksUpToDate>
  <SharedDoc>0</SharedDoc>
  <HyperlinksChanged>0</HyperlinksChanged>
  <Application>Aspose.Slides for .NET</Application>
  <AppVersion>24.0100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2024-02-06T10:42:04.519</cp:lastPrinted>
  <dcterms:created xsi:type="dcterms:W3CDTF">2024-02-06T10:42:04Z</dcterms:created>
  <dcterms:modified xsi:type="dcterms:W3CDTF">2024-02-06T10:39:07Z</dcterms:modified>
</cp:coreProperties>
</file>