
<file path=[Content_Types].xml><?xml version="1.0" encoding="utf-8"?>
<Types xmlns="http://schemas.openxmlformats.org/package/2006/content-types"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slideLayouts/slideLayout166.xml" ContentType="application/vnd.openxmlformats-officedocument.presentationml.slideLayout+xml"/>
  <Override PartName="/ppt/slideLayouts/slideLayout167.xml" ContentType="application/vnd.openxmlformats-officedocument.presentationml.slideLayout+xml"/>
  <Override PartName="/ppt/slideLayouts/slideLayout168.xml" ContentType="application/vnd.openxmlformats-officedocument.presentationml.slideLayout+xml"/>
  <Override PartName="/ppt/slideLayouts/slideLayout169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70.xml" ContentType="application/vnd.openxmlformats-officedocument.presentationml.slideLayout+xml"/>
  <Override PartName="/ppt/slideLayouts/slideLayout171.xml" ContentType="application/vnd.openxmlformats-officedocument.presentationml.slideLayout+xml"/>
  <Override PartName="/ppt/slideLayouts/slideLayout172.xml" ContentType="application/vnd.openxmlformats-officedocument.presentationml.slideLayout+xml"/>
  <Override PartName="/ppt/slideLayouts/slideLayout173.xml" ContentType="application/vnd.openxmlformats-officedocument.presentationml.slideLayout+xml"/>
  <Override PartName="/ppt/slideLayouts/slideLayout174.xml" ContentType="application/vnd.openxmlformats-officedocument.presentationml.slideLayout+xml"/>
  <Override PartName="/ppt/slideLayouts/slideLayout175.xml" ContentType="application/vnd.openxmlformats-officedocument.presentationml.slideLayout+xml"/>
  <Override PartName="/ppt/slideLayouts/slideLayout176.xml" ContentType="application/vnd.openxmlformats-officedocument.presentationml.slideLayout+xml"/>
  <Override PartName="/ppt/slideLayouts/slideLayout177.xml" ContentType="application/vnd.openxmlformats-officedocument.presentationml.slideLayout+xml"/>
  <Override PartName="/ppt/slideLayouts/slideLayout178.xml" ContentType="application/vnd.openxmlformats-officedocument.presentationml.slideLayout+xml"/>
  <Override PartName="/ppt/slideLayouts/slideLayout179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80.xml" ContentType="application/vnd.openxmlformats-officedocument.presentationml.slideLayout+xml"/>
  <Override PartName="/ppt/slideLayouts/slideLayout181.xml" ContentType="application/vnd.openxmlformats-officedocument.presentationml.slideLayout+xml"/>
  <Override PartName="/ppt/slideLayouts/slideLayout182.xml" ContentType="application/vnd.openxmlformats-officedocument.presentationml.slideLayout+xml"/>
  <Override PartName="/ppt/slideLayouts/slideLayout183.xml" ContentType="application/vnd.openxmlformats-officedocument.presentationml.slideLayout+xml"/>
  <Override PartName="/ppt/slideLayouts/slideLayout184.xml" ContentType="application/vnd.openxmlformats-officedocument.presentationml.slideLayout+xml"/>
  <Override PartName="/ppt/slideLayouts/slideLayout185.xml" ContentType="application/vnd.openxmlformats-officedocument.presentationml.slideLayout+xml"/>
  <Override PartName="/ppt/slideLayouts/slideLayout186.xml" ContentType="application/vnd.openxmlformats-officedocument.presentationml.slideLayout+xml"/>
  <Override PartName="/ppt/slideLayouts/slideLayout187.xml" ContentType="application/vnd.openxmlformats-officedocument.presentationml.slideLayout+xml"/>
  <Override PartName="/ppt/slideLayouts/slideLayout188.xml" ContentType="application/vnd.openxmlformats-officedocument.presentationml.slideLayout+xml"/>
  <Override PartName="/ppt/slideLayouts/slideLayout189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90.xml" ContentType="application/vnd.openxmlformats-officedocument.presentationml.slideLayout+xml"/>
  <Override PartName="/ppt/slideLayouts/slideLayout191.xml" ContentType="application/vnd.openxmlformats-officedocument.presentationml.slideLayout+xml"/>
  <Override PartName="/ppt/slideLayouts/slideLayout192.xml" ContentType="application/vnd.openxmlformats-officedocument.presentationml.slideLayout+xml"/>
  <Override PartName="/ppt/slideLayouts/slideLayout19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841" r:id="rId4"/>
    <p:sldMasterId id="2147483842" r:id="rId5"/>
    <p:sldMasterId id="214748384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1F54885C-2CAC-448E-BB13-203AF213B21F}">
  <a:tblStyle styleId="{1F54885C-2CAC-448E-BB13-203AF213B21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Relationship Id="rId42" Type="http://schemas.openxmlformats.org/officeDocument/2006/relationships/slide" Target="slides/slide35.xml"/><Relationship Id="rId43" Type="http://schemas.openxmlformats.org/officeDocument/2006/relationships/slide" Target="slides/slide36.xml"/><Relationship Id="rId44" Type="http://schemas.openxmlformats.org/officeDocument/2006/relationships/slide" Target="slides/slide37.xml"/><Relationship Id="rId45" Type="http://schemas.openxmlformats.org/officeDocument/2006/relationships/slide" Target="slides/slide38.xml"/><Relationship Id="rId46" Type="http://schemas.openxmlformats.org/officeDocument/2006/relationships/slide" Target="slides/slide39.xml"/><Relationship Id="rId47" Type="http://schemas.openxmlformats.org/officeDocument/2006/relationships/slide" Target="slides/slide40.xml"/><Relationship Id="rId48" Type="http://schemas.openxmlformats.org/officeDocument/2006/relationships/slide" Target="slides/slide41.xml"/><Relationship Id="rId49" Type="http://schemas.openxmlformats.org/officeDocument/2006/relationships/slide" Target="slides/slide42.xml"/><Relationship Id="rId50" Type="http://schemas.openxmlformats.org/officeDocument/2006/relationships/slide" Target="slides/slide43.xml"/><Relationship Id="rId51" Type="http://schemas.openxmlformats.org/officeDocument/2006/relationships/slide" Target="slides/slide44.xml"/><Relationship Id="rId52" Type="http://schemas.openxmlformats.org/officeDocument/2006/relationships/slide" Target="slides/slide45.xml"/><Relationship Id="rId53" Type="http://schemas.openxmlformats.org/officeDocument/2006/relationships/slide" Target="slides/slide46.xml"/><Relationship Id="rId54" Type="http://schemas.openxmlformats.org/officeDocument/2006/relationships/slide" Target="slides/slide47.xml"/><Relationship Id="rId55" Type="http://schemas.openxmlformats.org/officeDocument/2006/relationships/slide" Target="slides/slide48.xml"/><Relationship Id="rId56" Type="http://schemas.openxmlformats.org/officeDocument/2006/relationships/slide" Target="slides/slide49.xml"/><Relationship Id="rId57" Type="http://schemas.openxmlformats.org/officeDocument/2006/relationships/slide" Target="slides/slide50.xml"/><Relationship Id="rId58" Type="http://schemas.openxmlformats.org/officeDocument/2006/relationships/slide" Target="slides/slide51.xml"/><Relationship Id="rId59" Type="http://schemas.openxmlformats.org/officeDocument/2006/relationships/slide" Target="slides/slide52.xml"/><Relationship Id="rId60" Type="http://schemas.openxmlformats.org/officeDocument/2006/relationships/slide" Target="slides/slide53.xml"/><Relationship Id="rId61" Type="http://schemas.openxmlformats.org/officeDocument/2006/relationships/slide" Target="slides/slide54.xml"/><Relationship Id="rId62" Type="http://schemas.openxmlformats.org/officeDocument/2006/relationships/slide" Target="slides/slide55.xml"/><Relationship Id="rId63" Type="http://schemas.openxmlformats.org/officeDocument/2006/relationships/slide" Target="slides/slide56.xml"/><Relationship Id="rId64" Type="http://schemas.openxmlformats.org/officeDocument/2006/relationships/slide" Target="slides/slide5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" name="Google Shape;2357;g2e3378bd204_2_2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8" name="Google Shape;2358;g2e3378bd204_2_2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2" name="Shape 2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3" name="Google Shape;2363;g2e3378bd204_2_27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4" name="Google Shape;2364;g2e3378bd204_2_2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7" name="Shape 2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8" name="Google Shape;2368;g2e3378bd204_2_27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9" name="Google Shape;2369;g2e3378bd204_2_2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2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3" name="Google Shape;2373;g2e3378bd204_6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4" name="Google Shape;2374;g2e3378bd204_6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0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1" name="Google Shape;2381;g2e3378bd204_2_27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2" name="Google Shape;2382;g2e3378bd204_2_2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8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9" name="Google Shape;2389;g2e3378bd204_2_27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0" name="Google Shape;2390;g2e3378bd204_2_2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6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7" name="Google Shape;2397;g2e3378bd204_2_28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8" name="Google Shape;2398;g2e3378bd204_2_2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5" name="Google Shape;2405;g2e3378bd204_2_27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6" name="Google Shape;2406;g2e3378bd204_2_2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4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5" name="Google Shape;2445;g2e3378bd204_2_28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6" name="Google Shape;2446;g2e3378bd204_2_2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4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5" name="Google Shape;2465;g2e3378bd204_2_28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6" name="Google Shape;2466;g2e3378bd204_2_2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3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g2e3378bd204_2_2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5" name="Google Shape;2495;g2e3378bd204_2_2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3" name="Shape 2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4" name="Google Shape;2504;g2e3378bd204_2_29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5" name="Google Shape;2505;g2e3378bd204_2_2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g2e3378bd204_2_28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5" name="Google Shape;2515;g2e3378bd204_2_2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7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g2e3378bd204_2_28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9" name="Google Shape;2539;g2e3378bd204_2_2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0" name="Shape 2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1" name="Google Shape;2571;g2e3378bd204_2_53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2" name="Google Shape;2572;g2e3378bd204_2_5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0" name="Shape 2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1" name="Google Shape;2591;g2e3378bd204_2_29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2" name="Google Shape;2592;g2e3378bd204_2_2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0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1" name="Google Shape;2601;g2e3378bd204_2_54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2" name="Google Shape;2602;g2e3378bd204_2_5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2" name="Shape 26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3" name="Google Shape;2623;g2e3378bd204_2_54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4" name="Google Shape;2624;g2e3378bd204_2_5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5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g2e3378bd204_2_29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7" name="Google Shape;2647;g2e3378bd204_2_29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7" name="Shape 2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8" name="Google Shape;2668;g2e3378bd204_2_29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9" name="Google Shape;2669;g2e3378bd204_2_2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6" name="Shape 2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7" name="Google Shape;2687;g2e3378bd204_2_29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8" name="Google Shape;2688;g2e3378bd204_2_2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3" name="Shape 2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4" name="Google Shape;2694;g2e3378bd204_2_29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5" name="Google Shape;2695;g2e3378bd204_2_2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1" name="Shape 2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2" name="Google Shape;2712;g2e3378bd204_2_30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3" name="Google Shape;2713;g2e3378bd204_2_3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9" name="Shape 2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0" name="Google Shape;2720;g2e3378bd204_5_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1" name="Google Shape;2721;g2e3378bd204_5_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7" name="Shape 2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8" name="Google Shape;2748;g2e3378bd204_2_30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9" name="Google Shape;2749;g2e3378bd204_2_3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2e3378bd204_2_30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3" name="Google Shape;2783;g2e3378bd204_2_3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2" name="Shape 28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3" name="Google Shape;2803;g2e3378bd204_2_30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4" name="Google Shape;2804;g2e3378bd204_2_3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2" name="Shape 2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3" name="Google Shape;2813;g2e3378bd204_2_54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4" name="Google Shape;2814;g2e3378bd204_2_5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g2e3378bd204_2_30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3" name="Google Shape;2823;g2e3378bd204_2_3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6" name="Shape 28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7" name="Google Shape;2837;g2e3378bd204_2_54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8" name="Google Shape;2838;g2e3378bd204_2_5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6" name="Shape 2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7" name="Google Shape;2847;g2e3378bd204_2_54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8" name="Google Shape;2848;g2e3378bd204_2_5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6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7" name="Google Shape;2857;g2e3378bd204_2_310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8" name="Google Shape;2858;g2e3378bd204_2_3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4" name="Shape 2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5" name="Google Shape;2885;g2e3378bd204_2_31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6" name="Google Shape;2886;g2e3378bd204_2_3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0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1" name="Google Shape;2901;g2e3378bd204_2_31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2" name="Google Shape;2902;g2e3378bd204_2_3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g2e3378bd204_2_31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3" name="Google Shape;2923;g2e3378bd204_2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2" name="Shape 29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3" name="Google Shape;2943;g2e3378bd204_2_319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4" name="Google Shape;2944;g2e3378bd204_2_3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1" name="Shape 2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2" name="Google Shape;2972;g2e3378bd204_2_3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3" name="Google Shape;2973;g2e3378bd204_2_3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2" name="Shape 2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3" name="Google Shape;2983;g2e3378bd204_2_32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4" name="Google Shape;2984;g2e3378bd204_2_3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3" name="Shape 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4" name="Google Shape;2994;g2e3378bd204_2_32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5" name="Google Shape;2995;g2e3378bd204_2_3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3" name="Shape 3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4" name="Google Shape;3004;g2e3378bd204_2_32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5" name="Google Shape;3005;g2e3378bd204_2_3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5" name="Shape 3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6" name="Google Shape;3036;g2e3378bd204_2_32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7" name="Google Shape;3037;g2e3378bd204_2_3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6" name="Shape 3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7" name="Google Shape;3067;g2e3378bd204_2_33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8" name="Google Shape;3068;g2e3378bd204_2_3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8" name="Shape 3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9" name="Google Shape;3109;g2e3378bd204_2_33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0" name="Google Shape;3110;g2e3378bd204_2_3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7" name="Shape 3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8" name="Google Shape;3148;g2e3378bd204_2_33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9" name="Google Shape;3149;g2e3378bd204_2_3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4" name="Shape 3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5" name="Google Shape;3185;g2e597f733e5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6" name="Google Shape;3186;g2e597f733e5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2" name="Shape 3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3" name="Google Shape;3213;g2e3378bd204_2_34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4" name="Google Shape;3214;g2e3378bd204_2_3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2" name="Shape 3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3" name="Google Shape;3273;g2dfa3d84bfb_0_1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4" name="Google Shape;3274;g2dfa3d84bfb_0_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8" name="Shape 3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9" name="Google Shape;3289;g2e3378bd204_2_548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0" name="Google Shape;3290;g2e3378bd204_2_5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8" name="Shape 3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9" name="Google Shape;3309;g2e3378bd204_2_35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0" name="Google Shape;3310;g2e3378bd204_2_3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5" name="Shape 3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6" name="Google Shape;3316;g2e3378bd204_2_35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7" name="Google Shape;3317;g2e3378bd204_2_3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7" name="Shape 3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" name="Google Shape;3348;g2e3378bd204_2_35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9" name="Google Shape;3349;g2e3378bd204_2_3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9" name="Shape 3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0" name="Google Shape;3380;g2e3378bd204_2_35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1" name="Google Shape;3381;g2e3378bd204_2_3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1" name="Shape 3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2" name="Google Shape;3412;g2e3378bd204_2_36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3" name="Google Shape;3413;g2e3378bd204_2_3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6" name="Shape 3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7" name="Google Shape;3447;g2e3378bd204_2_36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8" name="Google Shape;3448;g2e3378bd204_2_3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7" name="Shape 3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8" name="Google Shape;3478;g2e3378bd204_2_36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9" name="Google Shape;3479;g2e3378bd204_2_3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9" name="Shape 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0" name="Google Shape;3530;g2e3378bd204_2_37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1" name="Google Shape;3531;g2e3378bd204_2_3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0" name="Shape 3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1" name="Google Shape;3561;g2e3378bd204_2_37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2" name="Google Shape;3562;g2e3378bd204_2_3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13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Relationship Id="rId3" Type="http://schemas.openxmlformats.org/officeDocument/2006/relationships/image" Target="../media/image25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2.png"/><Relationship Id="rId4" Type="http://schemas.openxmlformats.org/officeDocument/2006/relationships/image" Target="../media/image106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106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106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23.png"/><Relationship Id="rId9" Type="http://schemas.openxmlformats.org/officeDocument/2006/relationships/image" Target="../media/image28.png"/><Relationship Id="rId10" Type="http://schemas.openxmlformats.org/officeDocument/2006/relationships/image" Target="../media/image39.png"/><Relationship Id="rId11" Type="http://schemas.openxmlformats.org/officeDocument/2006/relationships/image" Target="../media/image20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51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0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6.png"/><Relationship Id="rId4" Type="http://schemas.openxmlformats.org/officeDocument/2006/relationships/image" Target="../media/image57.png"/><Relationship Id="rId5" Type="http://schemas.openxmlformats.org/officeDocument/2006/relationships/image" Target="../media/image2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59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68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67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64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69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Layouts/_rels/slideLayout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65.png"/></Relationships>
</file>

<file path=ppt/slideLayouts/_rels/slideLayout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13.png"/></Relationships>
</file>

<file path=ppt/slideLayouts/_rels/slideLayout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73.png"/></Relationships>
</file>

<file path=ppt/slideLayouts/_rels/slideLayout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73.png"/></Relationships>
</file>

<file path=ppt/slideLayouts/_rels/slideLayout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75.png"/></Relationships>
</file>

<file path=ppt/slideLayouts/_rels/slideLayout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Layouts/_rels/slideLayout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6.png"/><Relationship Id="rId5" Type="http://schemas.openxmlformats.org/officeDocument/2006/relationships/image" Target="../media/image72.png"/></Relationships>
</file>

<file path=ppt/slideLayouts/_rels/slideLayout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1.png"/><Relationship Id="rId3" Type="http://schemas.openxmlformats.org/officeDocument/2006/relationships/image" Target="../media/image25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14.png"/></Relationships>
</file>

<file path=ppt/slideLayouts/_rels/slideLayout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4.png"/><Relationship Id="rId3" Type="http://schemas.openxmlformats.org/officeDocument/2006/relationships/image" Target="../media/image22.png"/><Relationship Id="rId4" Type="http://schemas.openxmlformats.org/officeDocument/2006/relationships/image" Target="../media/image106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Layouts/_rels/slideLayout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106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Layouts/_rels/slideLayout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9.png"/><Relationship Id="rId3" Type="http://schemas.openxmlformats.org/officeDocument/2006/relationships/image" Target="../media/image106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23.png"/><Relationship Id="rId9" Type="http://schemas.openxmlformats.org/officeDocument/2006/relationships/image" Target="../media/image28.png"/><Relationship Id="rId10" Type="http://schemas.openxmlformats.org/officeDocument/2006/relationships/image" Target="../media/image39.png"/><Relationship Id="rId11" Type="http://schemas.openxmlformats.org/officeDocument/2006/relationships/image" Target="../media/image20.png"/></Relationships>
</file>

<file path=ppt/slideLayouts/_rels/slideLayout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/Relationships>
</file>

<file path=ppt/slideLayouts/_rels/slideLayout9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9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9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9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9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9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10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10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10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0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1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1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1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/Relationships>
</file>

<file path=ppt/slideLayouts/_rels/slideLayout1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1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1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1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51.png"/></Relationships>
</file>

<file path=ppt/slideLayouts/_rels/slideLayout1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1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1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1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1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1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0.png"/></Relationships>
</file>

<file path=ppt/slideLayouts/_rels/slideLayout1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/Relationships>
</file>

<file path=ppt/slideLayouts/_rels/slideLayout1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8.png"/></Relationships>
</file>

<file path=ppt/slideLayouts/_rels/slideLayout1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Layouts/_rels/slideLayout1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1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1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Layouts/_rels/slideLayout1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0.png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Layouts/_rels/slideLayout1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7.png"/></Relationships>
</file>

<file path=ppt/slideLayouts/_rels/slideLayout1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Layouts/_rels/slideLayout1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21.png"/><Relationship Id="rId5" Type="http://schemas.openxmlformats.org/officeDocument/2006/relationships/image" Target="../media/image13.png"/></Relationships>
</file>

<file path=ppt/slideLayouts/_rels/slideLayout1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png"/><Relationship Id="rId3" Type="http://schemas.openxmlformats.org/officeDocument/2006/relationships/image" Target="../media/image26.png"/><Relationship Id="rId4" Type="http://schemas.openxmlformats.org/officeDocument/2006/relationships/image" Target="../media/image1.png"/></Relationships>
</file>

<file path=ppt/slideLayouts/_rels/slideLayout1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/Relationships>
</file>

<file path=ppt/slideLayouts/_rels/slideLayout1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1.png"/><Relationship Id="rId3" Type="http://schemas.openxmlformats.org/officeDocument/2006/relationships/image" Target="../media/image25.png"/><Relationship Id="rId4" Type="http://schemas.openxmlformats.org/officeDocument/2006/relationships/image" Target="../media/image12.png"/><Relationship Id="rId5" Type="http://schemas.openxmlformats.org/officeDocument/2006/relationships/image" Target="../media/image19.png"/><Relationship Id="rId6" Type="http://schemas.openxmlformats.org/officeDocument/2006/relationships/image" Target="../media/image16.png"/><Relationship Id="rId7" Type="http://schemas.openxmlformats.org/officeDocument/2006/relationships/image" Target="../media/image14.png"/></Relationships>
</file>

<file path=ppt/slideLayouts/_rels/slideLayout1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4.png"/><Relationship Id="rId3" Type="http://schemas.openxmlformats.org/officeDocument/2006/relationships/image" Target="../media/image22.png"/><Relationship Id="rId4" Type="http://schemas.openxmlformats.org/officeDocument/2006/relationships/image" Target="../media/image106.png"/><Relationship Id="rId5" Type="http://schemas.openxmlformats.org/officeDocument/2006/relationships/image" Target="../media/image23.png"/><Relationship Id="rId6" Type="http://schemas.openxmlformats.org/officeDocument/2006/relationships/image" Target="../media/image28.png"/><Relationship Id="rId7" Type="http://schemas.openxmlformats.org/officeDocument/2006/relationships/image" Target="../media/image20.png"/></Relationships>
</file>

<file path=ppt/slideLayouts/_rels/slideLayout1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png"/><Relationship Id="rId3" Type="http://schemas.openxmlformats.org/officeDocument/2006/relationships/image" Target="../media/image106.png"/><Relationship Id="rId4" Type="http://schemas.openxmlformats.org/officeDocument/2006/relationships/image" Target="../media/image24.png"/><Relationship Id="rId5" Type="http://schemas.openxmlformats.org/officeDocument/2006/relationships/image" Target="../media/image22.png"/><Relationship Id="rId6" Type="http://schemas.openxmlformats.org/officeDocument/2006/relationships/image" Target="../media/image32.png"/><Relationship Id="rId7" Type="http://schemas.openxmlformats.org/officeDocument/2006/relationships/image" Target="../media/image23.png"/><Relationship Id="rId8" Type="http://schemas.openxmlformats.org/officeDocument/2006/relationships/image" Target="../media/image28.png"/><Relationship Id="rId9" Type="http://schemas.openxmlformats.org/officeDocument/2006/relationships/image" Target="../media/image20.png"/></Relationships>
</file>

<file path=ppt/slideLayouts/_rels/slideLayout1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9.png"/><Relationship Id="rId3" Type="http://schemas.openxmlformats.org/officeDocument/2006/relationships/image" Target="../media/image106.png"/><Relationship Id="rId4" Type="http://schemas.openxmlformats.org/officeDocument/2006/relationships/image" Target="../media/image30.png"/><Relationship Id="rId5" Type="http://schemas.openxmlformats.org/officeDocument/2006/relationships/image" Target="../media/image24.png"/><Relationship Id="rId6" Type="http://schemas.openxmlformats.org/officeDocument/2006/relationships/image" Target="../media/image22.png"/><Relationship Id="rId7" Type="http://schemas.openxmlformats.org/officeDocument/2006/relationships/image" Target="../media/image32.png"/><Relationship Id="rId8" Type="http://schemas.openxmlformats.org/officeDocument/2006/relationships/image" Target="../media/image23.png"/><Relationship Id="rId9" Type="http://schemas.openxmlformats.org/officeDocument/2006/relationships/image" Target="../media/image28.png"/><Relationship Id="rId10" Type="http://schemas.openxmlformats.org/officeDocument/2006/relationships/image" Target="../media/image39.png"/><Relationship Id="rId11" Type="http://schemas.openxmlformats.org/officeDocument/2006/relationships/image" Target="../media/image20.png"/></Relationships>
</file>

<file path=ppt/slideLayouts/_rels/slideLayout1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/Relationships>
</file>

<file path=ppt/slideLayouts/_rels/slideLayout1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/Relationships>
</file>

<file path=ppt/slideLayouts/_rels/slideLayout1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/Relationships>
</file>

<file path=ppt/slideLayouts/_rels/slideLayout1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/Relationships>
</file>

<file path=ppt/slideLayouts/_rels/slideLayout1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1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1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1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37.png"/><Relationship Id="rId4" Type="http://schemas.openxmlformats.org/officeDocument/2006/relationships/image" Target="../media/image40.png"/></Relationships>
</file>

<file path=ppt/slideLayouts/_rels/slideLayout1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0.png"/><Relationship Id="rId5" Type="http://schemas.openxmlformats.org/officeDocument/2006/relationships/image" Target="../media/image44.png"/></Relationships>
</file>

<file path=ppt/slideLayouts/_rels/slideLayout1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1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1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1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7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7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Relationship Id="rId4" Type="http://schemas.openxmlformats.org/officeDocument/2006/relationships/image" Target="../media/image44.png"/></Relationships>
</file>

<file path=ppt/slideLayouts/_rels/slideLayout17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40.png"/></Relationships>
</file>

<file path=ppt/slideLayouts/_rels/slideLayout17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40.png"/></Relationships>
</file>

<file path=ppt/slideLayouts/_rels/slideLayout17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40.png"/></Relationships>
</file>

<file path=ppt/slideLayouts/_rels/slideLayout17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40.png"/></Relationships>
</file>

<file path=ppt/slideLayouts/_rels/slideLayout17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51.png"/></Relationships>
</file>

<file path=ppt/slideLayouts/_rels/slideLayout17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51.png"/></Relationships>
</file>

<file path=ppt/slideLayouts/_rels/slideLayout18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51.png"/></Relationships>
</file>

<file path=ppt/slideLayouts/_rels/slideLayout18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51.png"/></Relationships>
</file>

<file path=ppt/slideLayouts/_rels/slideLayout18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5.png"/><Relationship Id="rId3" Type="http://schemas.openxmlformats.org/officeDocument/2006/relationships/image" Target="../media/image46.png"/></Relationships>
</file>

<file path=ppt/slideLayouts/_rels/slideLayout18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6.png"/><Relationship Id="rId3" Type="http://schemas.openxmlformats.org/officeDocument/2006/relationships/image" Target="../media/image46.png"/></Relationships>
</file>

<file path=ppt/slideLayouts/_rels/slideLayout18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8.png"/><Relationship Id="rId3" Type="http://schemas.openxmlformats.org/officeDocument/2006/relationships/image" Target="../media/image46.png"/></Relationships>
</file>

<file path=ppt/slideLayouts/_rels/slideLayout18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41.png"/><Relationship Id="rId3" Type="http://schemas.openxmlformats.org/officeDocument/2006/relationships/image" Target="../media/image46.png"/></Relationships>
</file>

<file path=ppt/slideLayouts/_rels/slideLayout18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8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8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5.png"/></Relationships>
</file>

<file path=ppt/slideLayouts/_rels/slideLayout18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18.png"/></Relationships>
</file>

<file path=ppt/slideLayouts/_rels/slideLayout19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_rels/slideLayout19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0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747" name="Shape 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" name="Google Shape;748;p63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9" name="Google Shape;749;p63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51" name="Google Shape;751;p6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52" name="Google Shape;752;p6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53" name="Google Shape;753;p6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4" name="Google Shape;754;p63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55" name="Google Shape;755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63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6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758" name="Shape 7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9" name="Google Shape;759;p6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0" name="Google Shape;760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6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2" name="Google Shape;762;p6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3" name="Google Shape;763;p64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65" name="Google Shape;765;p6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7" name="Google Shape;767;p6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8" name="Google Shape;768;p6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69" name="Google Shape;769;p6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0" name="Google Shape;770;p6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2" name="Google Shape;772;p6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773" name="Google Shape;773;p6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774" name="Shape 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5" name="Google Shape;775;p6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76" name="Google Shape;776;p6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77" name="Google Shape;777;p6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8" name="Google Shape;778;p6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80" name="Google Shape;780;p6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1" name="Google Shape;781;p6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82" name="Google Shape;782;p6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83" name="Google Shape;783;p6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84" name="Google Shape;784;p6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88" name="Google Shape;788;p6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89" name="Google Shape;789;p6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91" name="Google Shape;791;p6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92" name="Google Shape;792;p6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3" name="Google Shape;793;p6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94" name="Google Shape;794;p6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795" name="Google Shape;795;p6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7" name="Google Shape;797;p6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8" name="Google Shape;798;p6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99" name="Google Shape;799;p68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0" name="Google Shape;800;p6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02" name="Google Shape;802;p6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03" name="Google Shape;803;p6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04" name="Google Shape;804;p6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5" name="Google Shape;805;p6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06" name="Google Shape;806;p6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" name="Google Shape;808;p6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6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9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1" name="Google Shape;811;p69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813" name="Google Shape;813;p6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14" name="Google Shape;814;p6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Google Shape;816;p7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7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18" name="Google Shape;818;p7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9" name="Google Shape;819;p7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21" name="Google Shape;821;p7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22" name="Google Shape;822;p7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23" name="Google Shape;823;p7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4" name="Google Shape;824;p7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25" name="Google Shape;825;p7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26" name="Shape 8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7" name="Google Shape;827;p7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8" name="Google Shape;828;p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7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0" name="Google Shape;830;p7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1" name="Google Shape;831;p71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3" name="Google Shape;833;p7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5" name="Google Shape;835;p7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7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37" name="Google Shape;837;p7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72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40" name="Google Shape;840;p7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1" name="Google Shape;841;p7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42" name="Google Shape;842;p7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3" name="Google Shape;843;p7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44" name="Google Shape;844;p7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6" name="Google Shape;846;p7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48" name="Google Shape;848;p7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9" name="Google Shape;849;p73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51" name="Google Shape;851;p7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52" name="Google Shape;852;p73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3" name="Google Shape;853;p7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54" name="Google Shape;854;p73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55" name="Google Shape;855;p7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7" name="Google Shape;857;p7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8" name="Google Shape;858;p7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59" name="Google Shape;859;p7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0" name="Google Shape;860;p74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62" name="Google Shape;862;p7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63" name="Google Shape;863;p7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5" name="Google Shape;865;p7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66" name="Google Shape;866;p7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7" name="Google Shape;867;p7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68" name="Google Shape;868;p75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70" name="Google Shape;870;p7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871" name="Google Shape;871;p75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3" name="Google Shape;873;p7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74" name="Google Shape;874;p7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75" name="Google Shape;875;p76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6" name="Google Shape;876;p7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78" name="Google Shape;878;p7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79" name="Google Shape;879;p7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80" name="Google Shape;880;p7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81" name="Google Shape;881;p7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82" name="Google Shape;882;p7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4" name="Google Shape;884;p7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885" name="Google Shape;885;p7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86" name="Google Shape;886;p7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7" name="Google Shape;887;p77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89" name="Google Shape;889;p7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90" name="Google Shape;890;p7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91" name="Google Shape;891;p7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92" name="Google Shape;892;p77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93" name="Google Shape;893;p7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5" name="Google Shape;895;p7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96" name="Google Shape;896;p7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97" name="Google Shape;897;p78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8" name="Google Shape;898;p7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00" name="Google Shape;900;p7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01" name="Google Shape;901;p7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02" name="Google Shape;902;p7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03" name="Google Shape;903;p7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04" name="Google Shape;904;p7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Google Shape;906;p7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07" name="Google Shape;907;p7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8" name="Google Shape;908;p79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9" name="Google Shape;909;p7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11" name="Google Shape;911;p7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12" name="Google Shape;912;p7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13" name="Google Shape;913;p7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14" name="Google Shape;914;p7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15" name="Google Shape;915;p7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Google Shape;917;p8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8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19" name="Google Shape;919;p80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8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22" name="Google Shape;922;p8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23" name="Google Shape;923;p8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24" name="Google Shape;924;p8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25" name="Google Shape;925;p80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26" name="Google Shape;926;p8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927" name="Shape 9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" name="Google Shape;928;p8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29" name="Google Shape;929;p8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0" name="Google Shape;930;p81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932" name="Google Shape;932;p8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933" name="Google Shape;933;p81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34" name="Google Shape;934;p8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35" name="Google Shape;935;p8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36" name="Google Shape;936;p81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937" name="Google Shape;937;p8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9" name="Google Shape;939;p8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40" name="Google Shape;940;p8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41" name="Google Shape;941;p8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82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44" name="Google Shape;944;p8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945" name="Google Shape;945;p8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946" name="Google Shape;946;p8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47" name="Google Shape;947;p8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48" name="Google Shape;948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0" name="Google Shape;950;p8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51" name="Google Shape;951;p83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2" name="Google Shape;952;p83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84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5" name="Google Shape;955;p84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6" name="Google Shape;956;p84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84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958" name="Google Shape;958;p84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959" name="Google Shape;959;p84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0" name="Google Shape;960;p8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1" name="Google Shape;961;p8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962" name="Google Shape;962;p84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963" name="Google Shape;963;p84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8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965" name="Google Shape;965;p8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966" name="Shape 9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" name="Google Shape;967;p8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68" name="Google Shape;968;p8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69" name="Google Shape;969;p8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0" name="Google Shape;970;p8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1" name="Google Shape;971;p8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2" name="Google Shape;972;p85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3" name="Google Shape;973;p85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4" name="Google Shape;974;p85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75" name="Google Shape;975;p85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p8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8" name="Google Shape;978;p8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79" name="Google Shape;979;p8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0" name="Google Shape;980;p8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81" name="Google Shape;981;p8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2" name="Google Shape;982;p8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83" name="Google Shape;983;p86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4" name="Google Shape;984;p8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85" name="Google Shape;985;p86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86" name="Google Shape;986;p8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987" name="Google Shape;987;p86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8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0" name="Google Shape;990;p8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991" name="Google Shape;991;p8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2" name="Google Shape;992;p8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3" name="Google Shape;993;p8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4" name="Google Shape;994;p87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5" name="Google Shape;995;p87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6" name="Google Shape;996;p87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7" name="Google Shape;997;p87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8" name="Google Shape;998;p87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9" name="Google Shape;999;p87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0" name="Google Shape;1000;p87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1" name="Google Shape;1001;p87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04" name="Google Shape;1004;p8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05" name="Google Shape;1005;p8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6" name="Google Shape;1006;p8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7" name="Google Shape;1007;p8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8" name="Google Shape;1008;p88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09" name="Google Shape;1009;p88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010" name="Shape 1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Google Shape;1011;p8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2" name="Google Shape;1012;p89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3" name="Google Shape;1013;p89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4" name="Google Shape;1014;p89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15" name="Google Shape;1015;p89"/>
          <p:cNvCxnSpPr>
            <a:endCxn id="1016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17" name="Google Shape;1017;p8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18" name="Google Shape;1018;p8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019" name="Google Shape;1019;p8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016" name="Google Shape;1016;p8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0" name="Google Shape;1020;p89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8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2" name="Google Shape;1022;p8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" name="Google Shape;1024;p9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5" name="Google Shape;1025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Google Shape;1026;p90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7" name="Google Shape;1027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8" name="Google Shape;1028;p9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9" name="Google Shape;1029;p9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30" name="Google Shape;1030;p90"/>
          <p:cNvCxnSpPr>
            <a:endCxn id="1031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31" name="Google Shape;1031;p9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9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033" name="Google Shape;1033;p90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34" name="Google Shape;1034;p90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35" name="Google Shape;1035;p90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36" name="Google Shape;1036;p9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9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38" name="Google Shape;1038;p90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39" name="Google Shape;1039;p9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40" name="Google Shape;1040;p90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2" name="Google Shape;1042;p9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91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6" name="Google Shape;1046;p9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7" name="Google Shape;1047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8" name="Google Shape;1048;p91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9" name="Google Shape;1049;p9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50" name="Google Shape;1050;p91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051" name="Google Shape;1051;p9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2" name="Google Shape;1052;p9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3" name="Google Shape;1053;p9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4" name="Google Shape;1054;p91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5" name="Google Shape;1055;p91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6" name="Google Shape;1056;p91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057" name="Google Shape;1057;p91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058" name="Google Shape;1058;p91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059" name="Google Shape;1059;p9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0" name="Google Shape;1060;p91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61" name="Google Shape;1061;p9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91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4" name="Google Shape;1064;p9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5" name="Google Shape;1065;p92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6" name="Google Shape;1066;p9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67" name="Google Shape;106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68" name="Google Shape;1068;p9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69" name="Google Shape;1069;p9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070" name="Shape 10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1" name="Google Shape;1071;p9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9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9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074" name="Google Shape;1074;p9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076" name="Google Shape;1076;p9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8" name="Google Shape;1078;p9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79" name="Google Shape;1079;p9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0" name="Google Shape;1080;p9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1" name="Google Shape;1081;p9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2" name="Google Shape;1082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83" name="Google Shape;1083;p9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" name="Google Shape;1085;p9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086" name="Google Shape;1086;p9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7" name="Google Shape;1087;p9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088" name="Google Shape;1088;p9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89" name="Google Shape;1089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090" name="Google Shape;1090;p9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091" name="Shape 10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" name="Google Shape;1092;p9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93" name="Google Shape;1093;p9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4" name="Google Shape;1094;p9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9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6" name="Google Shape;1096;p9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097" name="Google Shape;1097;p96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098" name="Google Shape;1098;p9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099" name="Google Shape;1099;p9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0" name="Google Shape;1100;p9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1" name="Google Shape;1101;p9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02" name="Google Shape;1102;p9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03" name="Google Shape;1103;p9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" name="Google Shape;1105;p9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6" name="Google Shape;1106;p9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07" name="Google Shape;1107;p9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8" name="Google Shape;1108;p9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09" name="Google Shape;1109;p9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110" name="Google Shape;1110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111" name="Google Shape;1111;p9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12" name="Google Shape;1112;p9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3" name="Google Shape;1113;p9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4" name="Google Shape;1114;p9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15" name="Google Shape;1115;p9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16" name="Google Shape;1116;p9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p98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19" name="Google Shape;1119;p9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0" name="Google Shape;1120;p9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1" name="Google Shape;1121;p9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2" name="Google Shape;1122;p9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23" name="Google Shape;1123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24" name="Google Shape;1124;p9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25" name="Google Shape;1125;p9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6" name="Google Shape;1126;p9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7" name="Google Shape;1127;p9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28" name="Google Shape;1128;p9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29" name="Google Shape;1129;p9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99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2" name="Google Shape;1132;p9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9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4" name="Google Shape;1134;p9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5" name="Google Shape;1135;p9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36" name="Google Shape;1136;p9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37" name="Google Shape;1137;p9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138" name="Google Shape;1138;p9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39" name="Google Shape;1139;p9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40" name="Google Shape;1140;p9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141" name="Google Shape;1141;p9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42" name="Google Shape;1142;p9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143" name="Shape 1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4" name="Google Shape;1144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5" name="Google Shape;1145;p10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6" name="Google Shape;1146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47" name="Google Shape;1147;p10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8" name="Google Shape;1148;p10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10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0" name="Google Shape;1150;p10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1" name="Google Shape;1151;p100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2" name="Google Shape;1152;p100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3" name="Google Shape;1153;p10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154" name="Google Shape;1154;p10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55" name="Google Shape;1155;p10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6" name="Google Shape;1156;p10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157" name="Google Shape;1157;p10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58" name="Google Shape;1158;p10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9" name="Google Shape;1159;p10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160" name="Google Shape;1160;p10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61" name="Google Shape;1161;p10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2" name="Google Shape;1162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63" name="Google Shape;1163;p10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64" name="Google Shape;1164;p10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5" name="Google Shape;1165;p10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166" name="Shape 1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" name="Google Shape;1167;p10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10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10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10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1" name="Google Shape;1171;p10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2" name="Google Shape;1172;p10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3" name="Google Shape;1173;p10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74" name="Google Shape;1174;p10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75" name="Google Shape;1175;p10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6" name="Google Shape;1176;p10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77" name="Google Shape;1177;p10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78" name="Google Shape;1178;p10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179" name="Google Shape;1179;p10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180" name="Google Shape;1180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1" name="Google Shape;1181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2" name="Google Shape;1182;p10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183" name="Google Shape;1183;p10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84" name="Google Shape;1184;p10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185" name="Google Shape;1185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6" name="Google Shape;1186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7" name="Google Shape;1187;p10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88" name="Google Shape;1188;p10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0" name="Google Shape;1190;p10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91" name="Google Shape;1191;p10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2" name="Google Shape;1192;p10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3" name="Google Shape;1193;p10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4" name="Google Shape;1194;p10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5" name="Google Shape;1195;p10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196" name="Google Shape;1196;p10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197" name="Google Shape;1197;p10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8" name="Google Shape;1198;p10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99" name="Google Shape;1199;p10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00" name="Google Shape;1200;p10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01" name="Google Shape;1201;p10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02" name="Google Shape;1202;p10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03" name="Google Shape;1203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4" name="Google Shape;1204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5" name="Google Shape;1205;p10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06" name="Google Shape;1206;p10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07" name="Google Shape;1207;p10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08" name="Google Shape;1208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9" name="Google Shape;1209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0" name="Google Shape;1210;p10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1" name="Google Shape;1211;p10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3" name="Google Shape;1213;p10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4" name="Google Shape;1214;p10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15" name="Google Shape;1215;p10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6" name="Google Shape;1216;p10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7" name="Google Shape;1217;p10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18" name="Google Shape;1218;p10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19" name="Google Shape;1219;p10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220" name="Google Shape;1220;p10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21" name="Google Shape;1221;p10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2" name="Google Shape;1222;p1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23" name="Google Shape;1223;p10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24" name="Google Shape;1224;p10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25" name="Google Shape;1225;p10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226" name="Google Shape;1226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27" name="Google Shape;1227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8" name="Google Shape;1228;p10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229" name="Google Shape;1229;p10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30" name="Google Shape;1230;p10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231" name="Google Shape;1231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2" name="Google Shape;1232;p10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233" name="Google Shape;1233;p10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34" name="Google Shape;1234;p10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235" name="Shape 1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36" name="Google Shape;1236;p10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37" name="Google Shape;1237;p10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8" name="Google Shape;1238;p10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239" name="Google Shape;1239;p10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40" name="Google Shape;1240;p10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1" name="Google Shape;1241;p10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42" name="Google Shape;1242;p10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43" name="Google Shape;1243;p10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44" name="Google Shape;1244;p10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245" name="Google Shape;1245;p10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46" name="Google Shape;1246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47" name="Google Shape;1247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48" name="Google Shape;1248;p10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49" name="Google Shape;1249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0" name="Google Shape;1250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51" name="Google Shape;1251;p10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52" name="Google Shape;1252;p10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53" name="Google Shape;1253;p10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254" name="Shape 1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5" name="Google Shape;1255;p10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56" name="Google Shape;1256;p10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7" name="Google Shape;1257;p10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258" name="Google Shape;1258;p10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9" name="Google Shape;1259;p10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60" name="Google Shape;1260;p10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261" name="Google Shape;1261;p10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2" name="Google Shape;1262;p10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63" name="Google Shape;1263;p10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64" name="Google Shape;1264;p10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65" name="Google Shape;1265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6" name="Google Shape;1266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67" name="Google Shape;1267;p10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68" name="Google Shape;1268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69" name="Google Shape;1269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70" name="Google Shape;1270;p10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71" name="Google Shape;1271;p10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72" name="Google Shape;1272;p10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4" name="Google Shape;1274;p10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75" name="Google Shape;1275;p10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6" name="Google Shape;1276;p10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77" name="Google Shape;1277;p10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8" name="Google Shape;1278;p10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79" name="Google Shape;1279;p10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80" name="Google Shape;1280;p10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1" name="Google Shape;1281;p10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282" name="Google Shape;1282;p10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283" name="Google Shape;1283;p10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284" name="Google Shape;1284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5" name="Google Shape;1285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6" name="Google Shape;1286;p10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287" name="Google Shape;1287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88" name="Google Shape;1288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89" name="Google Shape;1289;p10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290" name="Google Shape;1290;p1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291" name="Google Shape;1291;p10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3" name="Google Shape;1293;p10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10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1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96" name="Google Shape;1296;p10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10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98" name="Google Shape;1298;p1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9" name="Google Shape;1299;p10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0" name="Google Shape;1300;p10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01" name="Google Shape;1301;p10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02" name="Google Shape;1302;p10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303" name="Google Shape;1303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4" name="Google Shape;1304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5" name="Google Shape;1305;p10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306" name="Google Shape;1306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07" name="Google Shape;1307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08" name="Google Shape;1308;p10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309" name="Google Shape;1309;p10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10" name="Google Shape;1310;p10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1311" name="Shape 1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2" name="Google Shape;1312;p10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13" name="Google Shape;1313;p10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4" name="Google Shape;1314;p10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15" name="Google Shape;1315;p10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6" name="Google Shape;1316;p10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17" name="Google Shape;1317;p1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18" name="Google Shape;1318;p10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19" name="Google Shape;1319;p10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0" name="Google Shape;1320;p10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21" name="Google Shape;1321;p10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22" name="Google Shape;1322;p10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23" name="Google Shape;1323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4" name="Google Shape;1324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5" name="Google Shape;1325;p10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26" name="Google Shape;1326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27" name="Google Shape;1327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28" name="Google Shape;1328;p10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29" name="Google Shape;1329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0" name="Google Shape;1330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31" name="Google Shape;1331;p10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32" name="Google Shape;1332;p10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33" name="Google Shape;1333;p10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1334" name="Shape 1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5" name="Google Shape;1335;p10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6" name="Google Shape;1336;p10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7" name="Google Shape;1337;p10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38" name="Google Shape;1338;p10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39" name="Google Shape;1339;p10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10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41" name="Google Shape;1341;p10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2" name="Google Shape;1342;p10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3" name="Google Shape;1343;p10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44" name="Google Shape;1344;p10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45" name="Google Shape;1345;p10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46" name="Google Shape;1346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47" name="Google Shape;1347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48" name="Google Shape;1348;p10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49" name="Google Shape;1349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0" name="Google Shape;1350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1" name="Google Shape;1351;p10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52" name="Google Shape;1352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3" name="Google Shape;1353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54" name="Google Shape;1354;p10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55" name="Google Shape;1355;p10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56" name="Google Shape;1356;p10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8" name="Google Shape;1358;p11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11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60" name="Google Shape;1360;p11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61" name="Google Shape;1361;p1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2" name="Google Shape;1362;p11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63" name="Google Shape;1363;p11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64" name="Google Shape;1364;p11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5" name="Google Shape;1365;p11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6" name="Google Shape;1366;p11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67" name="Google Shape;1367;p11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68" name="Google Shape;1368;p11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69" name="Google Shape;1369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0" name="Google Shape;1370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1" name="Google Shape;1371;p11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72" name="Google Shape;1372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3" name="Google Shape;1373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4" name="Google Shape;1374;p11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75" name="Google Shape;1375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6" name="Google Shape;1376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77" name="Google Shape;1377;p11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378" name="Google Shape;1378;p1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79" name="Google Shape;1379;p11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1" name="Google Shape;1381;p11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82" name="Google Shape;1382;p11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3" name="Google Shape;1383;p11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384" name="Google Shape;1384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5" name="Google Shape;1385;p11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6" name="Google Shape;1386;p11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87" name="Google Shape;1387;p11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8" name="Google Shape;1388;p11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89" name="Google Shape;1389;p11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390" name="Google Shape;1390;p11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391" name="Google Shape;1391;p11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1392" name="Google Shape;1392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3" name="Google Shape;1393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4" name="Google Shape;1394;p11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1395" name="Google Shape;1395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6" name="Google Shape;1396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397" name="Google Shape;1397;p11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1398" name="Google Shape;1398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399" name="Google Shape;1399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00" name="Google Shape;1400;p11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1401" name="Google Shape;1401;p11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02" name="Google Shape;1402;p11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4" name="Google Shape;1404;p11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05" name="Google Shape;1405;p11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6" name="Google Shape;1406;p11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407" name="Google Shape;1407;p1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8" name="Google Shape;1408;p11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09" name="Google Shape;1409;p11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10" name="Google Shape;1410;p11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11" name="Google Shape;1411;p11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12" name="Google Shape;1412;p11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13" name="Google Shape;1413;p11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14" name="Google Shape;1414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5" name="Google Shape;1415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6" name="Google Shape;1416;p11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17" name="Google Shape;1417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18" name="Google Shape;1418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19" name="Google Shape;1419;p11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20" name="Google Shape;1420;p1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21" name="Google Shape;1421;p11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1422" name="Shape 1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3" name="Google Shape;1423;p11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24" name="Google Shape;1424;p11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5" name="Google Shape;1425;p11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426" name="Google Shape;1426;p1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27" name="Google Shape;1427;p11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8" name="Google Shape;1428;p11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429" name="Google Shape;1429;p11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30" name="Google Shape;1430;p11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31" name="Google Shape;1431;p11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32" name="Google Shape;1432;p11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33" name="Google Shape;1433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4" name="Google Shape;1434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35" name="Google Shape;1435;p11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36" name="Google Shape;1436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7" name="Google Shape;1437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38" name="Google Shape;1438;p11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39" name="Google Shape;1439;p11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40" name="Google Shape;1440;p11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2" name="Google Shape;1442;p11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43" name="Google Shape;1443;p11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44" name="Google Shape;1444;p11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45" name="Google Shape;1445;p1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6" name="Google Shape;1446;p11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47" name="Google Shape;1447;p11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8" name="Google Shape;1448;p11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49" name="Google Shape;1449;p11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50" name="Google Shape;1450;p11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51" name="Google Shape;1451;p11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52" name="Google Shape;1452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3" name="Google Shape;1453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4" name="Google Shape;1454;p11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55" name="Google Shape;1455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6" name="Google Shape;1456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57" name="Google Shape;1457;p11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58" name="Google Shape;1458;p11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59" name="Google Shape;1459;p1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1" name="Google Shape;1461;p11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62" name="Google Shape;1462;p1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3" name="Google Shape;1463;p11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64" name="Google Shape;1464;p1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65" name="Google Shape;1465;p11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66" name="Google Shape;1466;p11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67" name="Google Shape;1467;p11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68" name="Google Shape;1468;p11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1469" name="Google Shape;1469;p11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1470" name="Google Shape;1470;p11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1471" name="Google Shape;1471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2" name="Google Shape;1472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3" name="Google Shape;1473;p11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1474" name="Google Shape;1474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5" name="Google Shape;1475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476" name="Google Shape;1476;p11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1477" name="Google Shape;1477;p11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78" name="Google Shape;1478;p11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1479" name="Shape 1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0" name="Google Shape;1480;p1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1" name="Google Shape;1481;p11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2" name="Google Shape;1482;p11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83" name="Google Shape;1483;p1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84" name="Google Shape;1484;p11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85" name="Google Shape;1485;p11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1486" name="Shape 1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7" name="Google Shape;1487;p11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88" name="Google Shape;1488;p11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9" name="Google Shape;1489;p11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90" name="Google Shape;1490;p1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1" name="Google Shape;1491;p11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2" name="Google Shape;1492;p11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4" name="Google Shape;1494;p11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95" name="Google Shape;1495;p11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6" name="Google Shape;1496;p11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497" name="Google Shape;1497;p1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11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9" name="Google Shape;1499;p11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1" name="Google Shape;1501;p11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2" name="Google Shape;1502;p11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03" name="Google Shape;1503;p11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1504" name="Google Shape;1504;p1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5" name="Google Shape;1505;p11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06" name="Google Shape;1506;p11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8" name="Google Shape;1508;p1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09" name="Google Shape;1509;p12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0" name="Google Shape;1510;p1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511" name="Google Shape;1511;p1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12" name="Google Shape;1512;p12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13" name="Google Shape;1513;p12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14" name="Google Shape;1514;p12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1515" name="Shape 1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16" name="Google Shape;1516;p1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17" name="Google Shape;1517;p1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8" name="Google Shape;1518;p1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519" name="Google Shape;1519;p12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20" name="Google Shape;1520;p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1" name="Google Shape;1521;p12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22" name="Google Shape;1522;p12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1523" name="Shape 1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4" name="Google Shape;1524;p1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25" name="Google Shape;1525;p1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6" name="Google Shape;1526;p1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27" name="Google Shape;1527;p12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28" name="Google Shape;1528;p1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29" name="Google Shape;1529;p12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30" name="Google Shape;1530;p12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1531" name="Shape 1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2" name="Google Shape;1532;p1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33" name="Google Shape;1533;p1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4" name="Google Shape;1534;p1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35" name="Google Shape;1535;p12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36" name="Google Shape;1536;p1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37" name="Google Shape;1537;p12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38" name="Google Shape;1538;p12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1539" name="Shape 1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" name="Google Shape;1540;p1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1" name="Google Shape;1541;p1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2" name="Google Shape;1542;p12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1543" name="Google Shape;1543;p1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44" name="Google Shape;1544;p12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45" name="Google Shape;1545;p12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1546" name="Google Shape;1546;p12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1547" name="Shape 1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8" name="Google Shape;1548;p1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49" name="Google Shape;1549;p1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0" name="Google Shape;1550;p12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1" name="Google Shape;1551;p12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52" name="Google Shape;1552;p1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53" name="Google Shape;1553;p12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54" name="Google Shape;1554;p12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1555" name="Shape 1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6" name="Google Shape;1556;p1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57" name="Google Shape;1557;p1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58" name="Google Shape;1558;p12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59" name="Google Shape;1559;p12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0" name="Google Shape;1560;p1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1" name="Google Shape;1561;p12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562" name="Google Shape;1562;p12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1563" name="Shape 1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64" name="Google Shape;1564;p1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65" name="Google Shape;1565;p1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6" name="Google Shape;1566;p12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67" name="Google Shape;1567;p12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568" name="Google Shape;1568;p1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569" name="Google Shape;1569;p12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0" name="Google Shape;1570;p12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1571" name="Shape 1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2" name="Google Shape;1572;p128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3" name="Google Shape;1573;p12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74" name="Google Shape;1574;p12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75" name="Google Shape;1575;p12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76" name="Google Shape;1576;p12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p129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79" name="Google Shape;1579;p12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580" name="Google Shape;1580;p12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81" name="Google Shape;1581;p12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2" name="Google Shape;1582;p12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1583" name="Shape 1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5" name="Google Shape;1585;p130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1586" name="Shape 1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" name="Google Shape;1587;p131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88" name="Google Shape;1588;p131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9" name="Google Shape;1589;p131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0" name="Google Shape;1590;p131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1" name="Google Shape;1591;p131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2" name="Google Shape;1592;p131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3" name="Google Shape;1593;p131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4" name="Google Shape;1594;p131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95" name="Google Shape;1595;p131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7" name="Google Shape;1597;p1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598" name="Google Shape;1598;p132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133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6" name="Google Shape;1606;p13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13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8" name="Google Shape;1608;p135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09" name="Google Shape;1609;p135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611" name="Google Shape;1611;p13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2" name="Google Shape;1612;p13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4" name="Google Shape;1614;p13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15" name="Google Shape;1615;p13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16" name="Google Shape;1616;p13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17" name="Google Shape;1617;p13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19" name="Google Shape;1619;p13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20" name="Google Shape;1620;p13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2" name="Google Shape;1622;p13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3" name="Google Shape;1623;p1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4" name="Google Shape;1624;p13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25" name="Google Shape;1625;p13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6" name="Google Shape;1626;p137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8" name="Google Shape;1628;p13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0" name="Google Shape;1630;p13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31" name="Google Shape;1631;p13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32" name="Google Shape;1632;p13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33" name="Google Shape;1633;p138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35" name="Google Shape;1635;p13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6" name="Google Shape;1636;p13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37" name="Google Shape;1637;p1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38" name="Google Shape;1638;p138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39" name="Google Shape;1639;p13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1" name="Google Shape;1641;p13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42" name="Google Shape;1642;p13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43" name="Google Shape;1643;p13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139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46" name="Google Shape;1646;p13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47" name="Google Shape;1647;p139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9" name="Google Shape;1649;p14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50" name="Google Shape;1650;p14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1" name="Google Shape;1651;p14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53" name="Google Shape;1653;p14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654" name="Google Shape;1654;p14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5" name="Google Shape;1655;p14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56" name="Google Shape;1656;p14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7" name="Google Shape;1657;p14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58" name="Google Shape;1658;p14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1659" name="Shape 16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0" name="Google Shape;1660;p14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1" name="Google Shape;1661;p1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62" name="Google Shape;1662;p14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63" name="Google Shape;1663;p14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64" name="Google Shape;1664;p141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66" name="Google Shape;1666;p14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1667" name="Shape 1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8" name="Google Shape;1668;p14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669" name="Google Shape;1669;p14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70" name="Google Shape;1670;p14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71" name="Google Shape;1671;p142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73" name="Google Shape;1673;p14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74" name="Google Shape;1674;p14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75" name="Google Shape;1675;p14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76" name="Google Shape;1676;p142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677" name="Google Shape;1677;p14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1678" name="Shape 1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9" name="Google Shape;1679;p14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0" name="Google Shape;1680;p1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81" name="Google Shape;1681;p14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682" name="Google Shape;1682;p14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3" name="Google Shape;1683;p14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85" name="Google Shape;1685;p14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7" name="Google Shape;1687;p1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1688" name="Google Shape;1688;p144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89" name="Google Shape;1689;p14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1690" name="Shape 1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1" name="Google Shape;1691;p145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2" name="Google Shape;1692;p145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3" name="Google Shape;1693;p145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94" name="Google Shape;1694;p145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695" name="Google Shape;1695;p145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696" name="Google Shape;1696;p145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7" name="Google Shape;1697;p14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8" name="Google Shape;1698;p1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699" name="Google Shape;1699;p14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700" name="Google Shape;1700;p145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1" name="Google Shape;1701;p14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702" name="Google Shape;1702;p14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703" name="Shape 1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4" name="Google Shape;1704;p1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05" name="Google Shape;1705;p14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06" name="Google Shape;1706;p14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7" name="Google Shape;1707;p14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8" name="Google Shape;1708;p14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09" name="Google Shape;1709;p146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0" name="Google Shape;1710;p146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1" name="Google Shape;1711;p146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2" name="Google Shape;1712;p146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p1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15" name="Google Shape;1715;p14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16" name="Google Shape;1716;p14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7" name="Google Shape;1717;p14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8" name="Google Shape;1718;p14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19" name="Google Shape;1719;p147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0" name="Google Shape;1720;p147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1" name="Google Shape;1721;p147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2" name="Google Shape;1722;p147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3" name="Google Shape;1723;p147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24" name="Google Shape;1724;p147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p14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27" name="Google Shape;1727;p14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28" name="Google Shape;1728;p148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9" name="Google Shape;1729;p148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0" name="Google Shape;1730;p148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1" name="Google Shape;1731;p148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2" name="Google Shape;1732;p148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3" name="Google Shape;1733;p148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4" name="Google Shape;1734;p148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5" name="Google Shape;1735;p148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6" name="Google Shape;1736;p148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7" name="Google Shape;1737;p148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38" name="Google Shape;1738;p148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739" name="Shape 1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" name="Google Shape;1740;p14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1" name="Google Shape;1741;p14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42" name="Google Shape;1742;p149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3" name="Google Shape;1743;p149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4" name="Google Shape;1744;p149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5" name="Google Shape;1745;p149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746" name="Google Shape;1746;p149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747" name="Shape 17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8" name="Google Shape;1748;p15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49" name="Google Shape;1749;p150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0" name="Google Shape;1750;p150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1" name="Google Shape;1751;p150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52" name="Google Shape;1752;p150"/>
          <p:cNvCxnSpPr>
            <a:endCxn id="1753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54" name="Google Shape;1754;p15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5" name="Google Shape;1755;p150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56" name="Google Shape;1756;p150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53" name="Google Shape;1753;p15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150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58" name="Google Shape;1758;p15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59" name="Google Shape;1759;p150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1" name="Google Shape;1761;p151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2" name="Google Shape;1762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3" name="Google Shape;1763;p151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4" name="Google Shape;1764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5" name="Google Shape;1765;p151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6" name="Google Shape;1766;p151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67" name="Google Shape;1767;p151"/>
          <p:cNvCxnSpPr>
            <a:endCxn id="1768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68" name="Google Shape;1768;p15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9" name="Google Shape;1769;p15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70" name="Google Shape;1770;p151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1" name="Google Shape;1771;p151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2" name="Google Shape;1772;p151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73" name="Google Shape;1773;p15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74" name="Google Shape;1774;p151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75" name="Google Shape;1775;p151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76" name="Google Shape;1776;p151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7" name="Google Shape;1777;p151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778" name="Shape 1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9" name="Google Shape;1779;p152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0" name="Google Shape;1780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1" name="Google Shape;1781;p152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2" name="Google Shape;1782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3" name="Google Shape;1783;p152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4" name="Google Shape;1784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5" name="Google Shape;1785;p152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6" name="Google Shape;1786;p152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87" name="Google Shape;1787;p152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88" name="Google Shape;1788;p15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9" name="Google Shape;1789;p15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0" name="Google Shape;1790;p15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1" name="Google Shape;1791;p152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2" name="Google Shape;1792;p152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3" name="Google Shape;1793;p152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94" name="Google Shape;1794;p152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95" name="Google Shape;1795;p15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6" name="Google Shape;1796;p152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797" name="Google Shape;1797;p152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798" name="Google Shape;1798;p152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99" name="Google Shape;1799;p152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1" name="Google Shape;1801;p15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2" name="Google Shape;1802;p153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03" name="Google Shape;1803;p1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04" name="Google Shape;1804;p15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805" name="Google Shape;1805;p1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6" name="Google Shape;1806;p15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1807" name="Shape 1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8" name="Google Shape;1808;p1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09" name="Google Shape;1809;p1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0" name="Google Shape;1810;p1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11" name="Google Shape;1811;p15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2" name="Google Shape;1812;p15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1813" name="Google Shape;1813;p1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1814" name="Shape 1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5" name="Google Shape;1815;p1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6" name="Google Shape;1816;p1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7" name="Google Shape;1817;p1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18" name="Google Shape;1818;p155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19" name="Google Shape;1819;p1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20" name="Google Shape;1820;p1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2" name="Google Shape;1822;p1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23" name="Google Shape;1823;p15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24" name="Google Shape;1824;p1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825" name="Google Shape;1825;p156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6" name="Google Shape;1826;p1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827" name="Google Shape;1827;p1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9" name="Google Shape;1829;p15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30" name="Google Shape;1830;p15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1" name="Google Shape;1831;p1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2" name="Google Shape;1832;p15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3" name="Google Shape;1833;p15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34" name="Google Shape;1834;p157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35" name="Google Shape;1835;p15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36" name="Google Shape;1836;p15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37" name="Google Shape;1837;p15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38" name="Google Shape;1838;p15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39" name="Google Shape;1839;p15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40" name="Google Shape;1840;p15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p15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43" name="Google Shape;1843;p1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44" name="Google Shape;1844;p15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5" name="Google Shape;1845;p15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6" name="Google Shape;1846;p15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47" name="Google Shape;1847;p1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1848" name="Google Shape;1848;p15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49" name="Google Shape;1849;p15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0" name="Google Shape;1850;p15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51" name="Google Shape;1851;p15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52" name="Google Shape;1852;p15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53" name="Google Shape;1853;p15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1854" name="Shape 1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5" name="Google Shape;1855;p159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56" name="Google Shape;1856;p15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57" name="Google Shape;1857;p1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58" name="Google Shape;1858;p159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59" name="Google Shape;1859;p159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60" name="Google Shape;1860;p15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61" name="Google Shape;1861;p159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62" name="Google Shape;1862;p159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3" name="Google Shape;1863;p159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64" name="Google Shape;1864;p159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65" name="Google Shape;1865;p15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66" name="Google Shape;1866;p159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1867" name="Shape 1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Google Shape;1868;p160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69" name="Google Shape;1869;p1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70" name="Google Shape;1870;p16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1" name="Google Shape;1871;p160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72" name="Google Shape;1872;p160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73" name="Google Shape;1873;p16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74" name="Google Shape;1874;p160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1875" name="Google Shape;1875;p160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6" name="Google Shape;1876;p160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877" name="Google Shape;1877;p160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1878" name="Google Shape;1878;p16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9" name="Google Shape;1879;p160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1" name="Google Shape;1881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2" name="Google Shape;1882;p16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3" name="Google Shape;1883;p1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84" name="Google Shape;1884;p1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5" name="Google Shape;1885;p16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6" name="Google Shape;1886;p16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7" name="Google Shape;1887;p16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88" name="Google Shape;1888;p16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89" name="Google Shape;1889;p16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90" name="Google Shape;1890;p16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1891" name="Google Shape;1891;p16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892" name="Google Shape;1892;p16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3" name="Google Shape;1893;p16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894" name="Google Shape;1894;p1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5" name="Google Shape;1895;p1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96" name="Google Shape;1896;p16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897" name="Google Shape;1897;p16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898" name="Google Shape;1898;p16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99" name="Google Shape;1899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00" name="Google Shape;1900;p16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01" name="Google Shape;1901;p161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02" name="Google Shape;1902;p16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1903" name="Shape 1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04" name="Google Shape;1904;p1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05" name="Google Shape;1905;p16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6" name="Google Shape;1906;p16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7" name="Google Shape;1907;p16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8" name="Google Shape;1908;p16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09" name="Google Shape;1909;p16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10" name="Google Shape;1910;p16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11" name="Google Shape;1911;p1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12" name="Google Shape;1912;p1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13" name="Google Shape;1913;p16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1914" name="Google Shape;1914;p16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15" name="Google Shape;1915;p16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16" name="Google Shape;1916;p16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17" name="Google Shape;1917;p1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18" name="Google Shape;1918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19" name="Google Shape;1919;p16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20" name="Google Shape;1920;p16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21" name="Google Shape;1921;p16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22" name="Google Shape;1922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3" name="Google Shape;1923;p16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24" name="Google Shape;1924;p16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5" name="Google Shape;1925;p16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1926" name="Shape 19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7" name="Google Shape;1927;p16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28" name="Google Shape;1928;p1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29" name="Google Shape;1929;p163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0" name="Google Shape;1930;p163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1" name="Google Shape;1931;p163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2" name="Google Shape;1932;p163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33" name="Google Shape;1933;p163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34" name="Google Shape;1934;p1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35" name="Google Shape;1935;p1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36" name="Google Shape;1936;p16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37" name="Google Shape;1937;p163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38" name="Google Shape;1938;p163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39" name="Google Shape;1939;p163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40" name="Google Shape;1940;p1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1" name="Google Shape;1941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42" name="Google Shape;1942;p163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43" name="Google Shape;1943;p16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44" name="Google Shape;1944;p16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45" name="Google Shape;1945;p1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6" name="Google Shape;1946;p1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47" name="Google Shape;1947;p163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48" name="Google Shape;1948;p163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0" name="Google Shape;1950;p1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51" name="Google Shape;1951;p16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52" name="Google Shape;1952;p164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3" name="Google Shape;1953;p164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4" name="Google Shape;1954;p164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5" name="Google Shape;1955;p164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56" name="Google Shape;1956;p164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1957" name="Google Shape;1957;p1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8" name="Google Shape;1958;p1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59" name="Google Shape;1959;p16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60" name="Google Shape;1960;p164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61" name="Google Shape;1961;p164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62" name="Google Shape;1962;p164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1963" name="Google Shape;1963;p1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4" name="Google Shape;1964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65" name="Google Shape;1965;p164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1966" name="Google Shape;1966;p16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67" name="Google Shape;1967;p16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968" name="Google Shape;1968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9" name="Google Shape;1969;p1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1970" name="Google Shape;1970;p164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1" name="Google Shape;1971;p164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1972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3" name="Google Shape;1973;p16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74" name="Google Shape;1974;p1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5" name="Google Shape;1975;p16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76" name="Google Shape;1976;p1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77" name="Google Shape;1977;p1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78" name="Google Shape;1978;p16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79" name="Google Shape;1979;p16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0" name="Google Shape;1980;p16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81" name="Google Shape;1981;p16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1982" name="Google Shape;1982;p16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1983" name="Google Shape;1983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4" name="Google Shape;1984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5" name="Google Shape;1985;p16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1986" name="Google Shape;1986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7" name="Google Shape;1987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988" name="Google Shape;1988;p16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1989" name="Google Shape;1989;p16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90" name="Google Shape;1990;p16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1991" name="Shape 1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2" name="Google Shape;1992;p1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993" name="Google Shape;1993;p16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94" name="Google Shape;1994;p16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995" name="Google Shape;1995;p1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1996" name="Google Shape;1996;p1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97" name="Google Shape;1997;p16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98" name="Google Shape;1998;p16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1999" name="Google Shape;1999;p16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00" name="Google Shape;2000;p16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01" name="Google Shape;2001;p16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02" name="Google Shape;2002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3" name="Google Shape;2003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04" name="Google Shape;2004;p16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05" name="Google Shape;2005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6" name="Google Shape;2006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07" name="Google Shape;2007;p16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08" name="Google Shape;2008;p16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09" name="Google Shape;2009;p16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2010" name="Shape 20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1" name="Google Shape;2011;p16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12" name="Google Shape;2012;p16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13" name="Google Shape;2013;p16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14" name="Google Shape;2014;p16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5" name="Google Shape;2015;p16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16" name="Google Shape;2016;p16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17" name="Google Shape;2017;p16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18" name="Google Shape;2018;p16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19" name="Google Shape;2019;p16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20" name="Google Shape;2020;p167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21" name="Google Shape;2021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2" name="Google Shape;2022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23" name="Google Shape;2023;p167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24" name="Google Shape;2024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5" name="Google Shape;2025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26" name="Google Shape;2026;p167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27" name="Google Shape;2027;p16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28" name="Google Shape;2028;p16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2029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0" name="Google Shape;2030;p16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1" name="Google Shape;2031;p16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32" name="Google Shape;2032;p168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33" name="Google Shape;2033;p16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4" name="Google Shape;2034;p16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35" name="Google Shape;2035;p16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6" name="Google Shape;2036;p168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7" name="Google Shape;2037;p168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38" name="Google Shape;2038;p168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39" name="Google Shape;2039;p168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2040" name="Google Shape;2040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1" name="Google Shape;2041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2" name="Google Shape;2042;p168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2043" name="Google Shape;2043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4" name="Google Shape;2044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45" name="Google Shape;2045;p168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2046" name="Google Shape;2046;p16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47" name="Google Shape;2047;p16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Google Shape;2049;p16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50" name="Google Shape;2050;p16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51" name="Google Shape;2051;p16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52" name="Google Shape;2052;p16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53" name="Google Shape;2053;p16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54" name="Google Shape;2054;p16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55" name="Google Shape;2055;p16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6" name="Google Shape;2056;p16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7" name="Google Shape;2057;p16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058" name="Google Shape;2058;p16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059" name="Google Shape;2059;p16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60" name="Google Shape;2060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1" name="Google Shape;2061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2" name="Google Shape;2062;p16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63" name="Google Shape;2063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4" name="Google Shape;2064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5" name="Google Shape;2065;p16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66" name="Google Shape;2066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67" name="Google Shape;2067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68" name="Google Shape;2068;p16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69" name="Google Shape;2069;p16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70" name="Google Shape;2070;p16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2071" name="Shape 20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2" name="Google Shape;2072;p17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73" name="Google Shape;2073;p17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4" name="Google Shape;2074;p17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075" name="Google Shape;2075;p17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6" name="Google Shape;2076;p17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77" name="Google Shape;2077;p17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78" name="Google Shape;2078;p17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79" name="Google Shape;2079;p17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80" name="Google Shape;2080;p17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81" name="Google Shape;2081;p17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2082" name="Google Shape;2082;p17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083" name="Google Shape;2083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4" name="Google Shape;2084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5" name="Google Shape;2085;p17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086" name="Google Shape;2086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7" name="Google Shape;2087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88" name="Google Shape;2088;p17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089" name="Google Shape;2089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0" name="Google Shape;2090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091" name="Google Shape;2091;p17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092" name="Google Shape;2092;p17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3" name="Google Shape;2093;p17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2094" name="Shape 20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5" name="Google Shape;2095;p17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96" name="Google Shape;2096;p17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7" name="Google Shape;2097;p171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098" name="Google Shape;2098;p17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9" name="Google Shape;2099;p17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00" name="Google Shape;2100;p17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01" name="Google Shape;2101;p171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2" name="Google Shape;2102;p171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3" name="Google Shape;2103;p171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04" name="Google Shape;2104;p171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05" name="Google Shape;2105;p171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06" name="Google Shape;2106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07" name="Google Shape;2107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08" name="Google Shape;2108;p171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09" name="Google Shape;2109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0" name="Google Shape;2110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1" name="Google Shape;2111;p171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12" name="Google Shape;2112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3" name="Google Shape;2113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14" name="Google Shape;2114;p171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15" name="Google Shape;2115;p17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16" name="Google Shape;2116;p17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8" name="Google Shape;2118;p17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19" name="Google Shape;2119;p17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0" name="Google Shape;2120;p172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21" name="Google Shape;2121;p17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2" name="Google Shape;2122;p17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23" name="Google Shape;2123;p17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24" name="Google Shape;2124;p172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5" name="Google Shape;2125;p172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6" name="Google Shape;2126;p172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127" name="Google Shape;2127;p172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2128" name="Google Shape;2128;p172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2129" name="Google Shape;2129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0" name="Google Shape;2130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1" name="Google Shape;2131;p172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2132" name="Google Shape;2132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3" name="Google Shape;2133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4" name="Google Shape;2134;p172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2135" name="Google Shape;2135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6" name="Google Shape;2136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37" name="Google Shape;2137;p172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2138" name="Google Shape;2138;p17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39" name="Google Shape;2139;p17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1" name="Google Shape;2141;p17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2" name="Google Shape;2142;p17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3" name="Google Shape;2143;p17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44" name="Google Shape;2144;p17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5" name="Google Shape;2145;p17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6" name="Google Shape;2146;p17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47" name="Google Shape;2147;p17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48" name="Google Shape;2148;p17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49" name="Google Shape;2149;p17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50" name="Google Shape;2150;p17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51" name="Google Shape;2151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2" name="Google Shape;2152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3" name="Google Shape;2153;p17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54" name="Google Shape;2154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5" name="Google Shape;2155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56" name="Google Shape;2156;p17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57" name="Google Shape;2157;p17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58" name="Google Shape;2158;p17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2159" name="Shape 2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0" name="Google Shape;2160;p17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61" name="Google Shape;2161;p17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62" name="Google Shape;2162;p17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63" name="Google Shape;2163;p17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64" name="Google Shape;2164;p17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65" name="Google Shape;2165;p17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66" name="Google Shape;2166;p17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67" name="Google Shape;2167;p17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68" name="Google Shape;2168;p17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69" name="Google Shape;2169;p17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70" name="Google Shape;2170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1" name="Google Shape;2171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2" name="Google Shape;2172;p17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73" name="Google Shape;2173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4" name="Google Shape;2174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75" name="Google Shape;2175;p17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76" name="Google Shape;2176;p17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77" name="Google Shape;2177;p17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2178" name="Shape 2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9" name="Google Shape;2179;p17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80" name="Google Shape;2180;p17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81" name="Google Shape;2181;p17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182" name="Google Shape;2182;p17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83" name="Google Shape;2183;p17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4" name="Google Shape;2184;p1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85" name="Google Shape;2185;p175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86" name="Google Shape;2186;p175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187" name="Google Shape;2187;p175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188" name="Google Shape;2188;p175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189" name="Google Shape;2189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0" name="Google Shape;2190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91" name="Google Shape;2191;p175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192" name="Google Shape;2192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3" name="Google Shape;2193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194" name="Google Shape;2194;p175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195" name="Google Shape;2195;p17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96" name="Google Shape;2196;p17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2197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98" name="Google Shape;2198;p17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99" name="Google Shape;2199;p17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00" name="Google Shape;2200;p17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01" name="Google Shape;2201;p17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02" name="Google Shape;2202;p17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03" name="Google Shape;2203;p17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04" name="Google Shape;2204;p176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205" name="Google Shape;2205;p176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2206" name="Google Shape;2206;p176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2207" name="Google Shape;2207;p176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2208" name="Google Shape;2208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09" name="Google Shape;2209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10" name="Google Shape;2210;p176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2211" name="Google Shape;2211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2" name="Google Shape;2212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213" name="Google Shape;2213;p176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2214" name="Google Shape;2214;p17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15" name="Google Shape;2215;p17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2216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7" name="Google Shape;2217;p17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8" name="Google Shape;2218;p17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9" name="Google Shape;2219;p17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20" name="Google Shape;2220;p17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1" name="Google Shape;2221;p17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2" name="Google Shape;2222;p1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2223" name="Shape 2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4" name="Google Shape;2224;p17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25" name="Google Shape;2225;p17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6" name="Google Shape;2226;p17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27" name="Google Shape;2227;p17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28" name="Google Shape;2228;p17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29" name="Google Shape;2229;p1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2230" name="Shape 2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1" name="Google Shape;2231;p17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2" name="Google Shape;2232;p17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3" name="Google Shape;2233;p17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34" name="Google Shape;2234;p17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35" name="Google Shape;2235;p17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36" name="Google Shape;2236;p1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8" name="Google Shape;2238;p18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39" name="Google Shape;2239;p18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0" name="Google Shape;2240;p18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41" name="Google Shape;2241;p18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2" name="Google Shape;2242;p18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3" name="Google Shape;2243;p1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2244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5" name="Google Shape;2245;p18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46" name="Google Shape;2246;p18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7" name="Google Shape;2247;p18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48" name="Google Shape;2248;p18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9" name="Google Shape;2249;p18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50" name="Google Shape;2250;p1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1" name="Google Shape;2251;p18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2252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" name="Google Shape;2253;p18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54" name="Google Shape;2254;p18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55" name="Google Shape;2255;p18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56" name="Google Shape;2256;p18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57" name="Google Shape;2257;p18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8" name="Google Shape;2258;p1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59" name="Google Shape;2259;p18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1" name="Google Shape;2261;p18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62" name="Google Shape;2262;p18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3" name="Google Shape;2263;p18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64" name="Google Shape;2264;p18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65" name="Google Shape;2265;p1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66" name="Google Shape;2266;p1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67" name="Google Shape;2267;p18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9" name="Google Shape;2269;p18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0" name="Google Shape;2270;p18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1" name="Google Shape;2271;p18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72" name="Google Shape;2272;p18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73" name="Google Shape;2273;p18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74" name="Google Shape;2274;p1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75" name="Google Shape;2275;p18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7" name="Google Shape;2277;p18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78" name="Google Shape;2278;p18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79" name="Google Shape;2279;p18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2280" name="Google Shape;2280;p18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1" name="Google Shape;2281;p18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82" name="Google Shape;2282;p1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83" name="Google Shape;2283;p18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2284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5" name="Google Shape;2285;p18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6" name="Google Shape;2286;p18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87" name="Google Shape;2287;p18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88" name="Google Shape;2288;p18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89" name="Google Shape;2289;p18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0" name="Google Shape;2290;p1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2291" name="Google Shape;2291;p18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2292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3" name="Google Shape;2293;p18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94" name="Google Shape;2294;p18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5" name="Google Shape;2295;p18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96" name="Google Shape;2296;p18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297" name="Google Shape;2297;p18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98" name="Google Shape;2298;p18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299" name="Google Shape;2299;p18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2300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1" name="Google Shape;2301;p18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02" name="Google Shape;2302;p18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3" name="Google Shape;2303;p18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4" name="Google Shape;2304;p18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305" name="Google Shape;2305;p18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06" name="Google Shape;2306;p18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07" name="Google Shape;2307;p18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2308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9" name="Google Shape;2309;p189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0" name="Google Shape;2310;p189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1" name="Google Shape;2311;p189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12" name="Google Shape;2312;p18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3" name="Google Shape;2313;p189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2314" name="Shape 2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5" name="Google Shape;2315;p190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16" name="Google Shape;2316;p190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7" name="Google Shape;2317;p190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18" name="Google Shape;2318;p19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9" name="Google Shape;2319;p190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2320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p191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2323" name="Shape 2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" name="Google Shape;2324;p192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5" name="Google Shape;2325;p192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6" name="Google Shape;2326;p192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7" name="Google Shape;2327;p192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8" name="Google Shape;2328;p192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29" name="Google Shape;2329;p192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0" name="Google Shape;2330;p192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1" name="Google Shape;2331;p192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32" name="Google Shape;2332;p192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2333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4" name="Google Shape;2334;p19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335" name="Google Shape;2335;p193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2336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7" name="Google Shape;2337;p19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 Keywords (5)">
  <p:cSld name="CUSTOM_27_1_1">
    <p:spTree>
      <p:nvGrpSpPr>
        <p:cNvPr id="2338" name="Shape 2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9" name="Google Shape;2339;p19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0" name="Google Shape;2340;p19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41" name="Google Shape;2341;p195"/>
          <p:cNvSpPr txBox="1"/>
          <p:nvPr>
            <p:ph idx="1" type="subTitle"/>
          </p:nvPr>
        </p:nvSpPr>
        <p:spPr>
          <a:xfrm>
            <a:off x="324000" y="74403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2" name="Google Shape;2342;p195"/>
          <p:cNvSpPr txBox="1"/>
          <p:nvPr>
            <p:ph idx="2" type="subTitle"/>
          </p:nvPr>
        </p:nvSpPr>
        <p:spPr>
          <a:xfrm>
            <a:off x="324000" y="1588788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3" name="Google Shape;2343;p195"/>
          <p:cNvSpPr txBox="1"/>
          <p:nvPr>
            <p:ph idx="3" type="subTitle"/>
          </p:nvPr>
        </p:nvSpPr>
        <p:spPr>
          <a:xfrm>
            <a:off x="324000" y="2428437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4" name="Google Shape;2344;p195"/>
          <p:cNvSpPr txBox="1"/>
          <p:nvPr>
            <p:ph idx="4" type="subTitle"/>
          </p:nvPr>
        </p:nvSpPr>
        <p:spPr>
          <a:xfrm>
            <a:off x="324000" y="32656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5" name="Google Shape;2345;p195"/>
          <p:cNvSpPr txBox="1"/>
          <p:nvPr>
            <p:ph idx="5" type="subTitle"/>
          </p:nvPr>
        </p:nvSpPr>
        <p:spPr>
          <a:xfrm>
            <a:off x="324000" y="4103813"/>
            <a:ext cx="72159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6" name="Google Shape;2346;p19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2.1 Keywords definitions (5)">
  <p:cSld name="CUSTOM_27_1_1_1">
    <p:spTree>
      <p:nvGrpSpPr>
        <p:cNvPr id="2347" name="Shape 2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8" name="Google Shape;2348;p19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49" name="Google Shape;2349;p19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50" name="Google Shape;2350;p196"/>
          <p:cNvSpPr txBox="1"/>
          <p:nvPr>
            <p:ph idx="1" type="subTitle"/>
          </p:nvPr>
        </p:nvSpPr>
        <p:spPr>
          <a:xfrm>
            <a:off x="324000" y="74405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1" name="Google Shape;2351;p196"/>
          <p:cNvSpPr txBox="1"/>
          <p:nvPr>
            <p:ph idx="2" type="subTitle"/>
          </p:nvPr>
        </p:nvSpPr>
        <p:spPr>
          <a:xfrm>
            <a:off x="324000" y="1588800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2" name="Google Shape;2352;p196"/>
          <p:cNvSpPr txBox="1"/>
          <p:nvPr>
            <p:ph idx="3" type="subTitle"/>
          </p:nvPr>
        </p:nvSpPr>
        <p:spPr>
          <a:xfrm>
            <a:off x="324000" y="24284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2353" name="Google Shape;2353;p196"/>
          <p:cNvSpPr txBox="1"/>
          <p:nvPr>
            <p:ph idx="4" type="subTitle"/>
          </p:nvPr>
        </p:nvSpPr>
        <p:spPr>
          <a:xfrm>
            <a:off x="324000" y="32656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9pPr>
          </a:lstStyle>
          <a:p/>
        </p:txBody>
      </p:sp>
      <p:sp>
        <p:nvSpPr>
          <p:cNvPr id="2354" name="Google Shape;2354;p196"/>
          <p:cNvSpPr txBox="1"/>
          <p:nvPr>
            <p:ph idx="5" type="subTitle"/>
          </p:nvPr>
        </p:nvSpPr>
        <p:spPr>
          <a:xfrm>
            <a:off x="324000" y="4103825"/>
            <a:ext cx="8496000" cy="389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None/>
              <a:defRPr sz="20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5" name="Google Shape;2355;p19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1.xml"/></Relationships>
</file>

<file path=ppt/slideMasters/_rels/slideMaster2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9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74.xml"/><Relationship Id="rId16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77.xml"/><Relationship Id="rId19" Type="http://schemas.openxmlformats.org/officeDocument/2006/relationships/slideLayout" Target="../slideLayouts/slideLayout78.xml"/><Relationship Id="rId20" Type="http://schemas.openxmlformats.org/officeDocument/2006/relationships/slideLayout" Target="../slideLayouts/slideLayout79.xml"/><Relationship Id="rId21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2.xml"/><Relationship Id="rId24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85.xml"/><Relationship Id="rId27" Type="http://schemas.openxmlformats.org/officeDocument/2006/relationships/slideLayout" Target="../slideLayouts/slideLayout86.xml"/><Relationship Id="rId28" Type="http://schemas.openxmlformats.org/officeDocument/2006/relationships/slideLayout" Target="../slideLayouts/slideLayout87.xml"/><Relationship Id="rId29" Type="http://schemas.openxmlformats.org/officeDocument/2006/relationships/slideLayout" Target="../slideLayouts/slideLayout88.xml"/><Relationship Id="rId30" Type="http://schemas.openxmlformats.org/officeDocument/2006/relationships/slideLayout" Target="../slideLayouts/slideLayout89.xml"/><Relationship Id="rId31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2.xml"/><Relationship Id="rId34" Type="http://schemas.openxmlformats.org/officeDocument/2006/relationships/slideLayout" Target="../slideLayouts/slideLayout93.xml"/><Relationship Id="rId35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95.xml"/><Relationship Id="rId37" Type="http://schemas.openxmlformats.org/officeDocument/2006/relationships/slideLayout" Target="../slideLayouts/slideLayout96.xml"/><Relationship Id="rId38" Type="http://schemas.openxmlformats.org/officeDocument/2006/relationships/slideLayout" Target="../slideLayouts/slideLayout97.xml"/><Relationship Id="rId39" Type="http://schemas.openxmlformats.org/officeDocument/2006/relationships/slideLayout" Target="../slideLayouts/slideLayout98.xml"/><Relationship Id="rId40" Type="http://schemas.openxmlformats.org/officeDocument/2006/relationships/slideLayout" Target="../slideLayouts/slideLayout99.xml"/><Relationship Id="rId41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2.xml"/><Relationship Id="rId44" Type="http://schemas.openxmlformats.org/officeDocument/2006/relationships/slideLayout" Target="../slideLayouts/slideLayout103.xml"/><Relationship Id="rId45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05.xml"/><Relationship Id="rId47" Type="http://schemas.openxmlformats.org/officeDocument/2006/relationships/slideLayout" Target="../slideLayouts/slideLayout106.xml"/><Relationship Id="rId48" Type="http://schemas.openxmlformats.org/officeDocument/2006/relationships/slideLayout" Target="../slideLayouts/slideLayout107.xml"/><Relationship Id="rId49" Type="http://schemas.openxmlformats.org/officeDocument/2006/relationships/slideLayout" Target="../slideLayouts/slideLayout108.xml"/><Relationship Id="rId50" Type="http://schemas.openxmlformats.org/officeDocument/2006/relationships/slideLayout" Target="../slideLayouts/slideLayout109.xml"/><Relationship Id="rId51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2.xml"/><Relationship Id="rId54" Type="http://schemas.openxmlformats.org/officeDocument/2006/relationships/slideLayout" Target="../slideLayouts/slideLayout113.xml"/><Relationship Id="rId55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16.xml"/><Relationship Id="rId58" Type="http://schemas.openxmlformats.org/officeDocument/2006/relationships/slideLayout" Target="../slideLayouts/slideLayout117.xml"/><Relationship Id="rId59" Type="http://schemas.openxmlformats.org/officeDocument/2006/relationships/slideLayout" Target="../slideLayouts/slideLayout118.xml"/><Relationship Id="rId60" Type="http://schemas.openxmlformats.org/officeDocument/2006/relationships/slideLayout" Target="../slideLayouts/slideLayout119.xml"/><Relationship Id="rId61" Type="http://schemas.openxmlformats.org/officeDocument/2006/relationships/slideLayout" Target="../slideLayouts/slideLayout120.xml"/><Relationship Id="rId62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22.xml"/><Relationship Id="rId64" Type="http://schemas.openxmlformats.org/officeDocument/2006/relationships/slideLayout" Target="../slideLayouts/slideLayout123.xml"/><Relationship Id="rId65" Type="http://schemas.openxmlformats.org/officeDocument/2006/relationships/slideLayout" Target="../slideLayouts/slideLayout124.xml"/><Relationship Id="rId66" Type="http://schemas.openxmlformats.org/officeDocument/2006/relationships/slideLayout" Target="../slideLayouts/slideLayout125.xml"/><Relationship Id="rId67" Type="http://schemas.openxmlformats.org/officeDocument/2006/relationships/slideLayout" Target="../slideLayouts/slideLayout126.xml"/><Relationship Id="rId68" Type="http://schemas.openxmlformats.org/officeDocument/2006/relationships/slideLayout" Target="../slideLayouts/slideLayout127.xml"/><Relationship Id="rId69" Type="http://schemas.openxmlformats.org/officeDocument/2006/relationships/slideLayout" Target="../slideLayouts/slideLayout128.xml"/><Relationship Id="rId70" Type="http://schemas.openxmlformats.org/officeDocument/2006/relationships/slideLayout" Target="../slideLayouts/slideLayout129.xml"/><Relationship Id="rId71" Type="http://schemas.openxmlformats.org/officeDocument/2006/relationships/slideLayout" Target="../slideLayouts/slideLayout130.xml"/><Relationship Id="rId72" Type="http://schemas.openxmlformats.org/officeDocument/2006/relationships/slideLayout" Target="../slideLayouts/slideLayout131.xml"/><Relationship Id="rId73" Type="http://schemas.openxmlformats.org/officeDocument/2006/relationships/theme" Target="../theme/theme4.xml"/></Relationships>
</file>

<file path=ppt/slideMasters/_rels/slideMaster3.xml.rels><?xml version='1.0' encoding='UTF-8' standalone='yes'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32.xml"/><Relationship Id="rId3" Type="http://schemas.openxmlformats.org/officeDocument/2006/relationships/slideLayout" Target="../slideLayouts/slideLayout133.xml"/><Relationship Id="rId4" Type="http://schemas.openxmlformats.org/officeDocument/2006/relationships/slideLayout" Target="../slideLayouts/slideLayout134.xml"/><Relationship Id="rId5" Type="http://schemas.openxmlformats.org/officeDocument/2006/relationships/slideLayout" Target="../slideLayouts/slideLayout135.xml"/><Relationship Id="rId6" Type="http://schemas.openxmlformats.org/officeDocument/2006/relationships/slideLayout" Target="../slideLayouts/slideLayout136.xml"/><Relationship Id="rId7" Type="http://schemas.openxmlformats.org/officeDocument/2006/relationships/slideLayout" Target="../slideLayouts/slideLayout137.xml"/><Relationship Id="rId8" Type="http://schemas.openxmlformats.org/officeDocument/2006/relationships/slideLayout" Target="../slideLayouts/slideLayout138.xml"/><Relationship Id="rId9" Type="http://schemas.openxmlformats.org/officeDocument/2006/relationships/slideLayout" Target="../slideLayouts/slideLayout139.xml"/><Relationship Id="rId10" Type="http://schemas.openxmlformats.org/officeDocument/2006/relationships/slideLayout" Target="../slideLayouts/slideLayout140.xml"/><Relationship Id="rId11" Type="http://schemas.openxmlformats.org/officeDocument/2006/relationships/slideLayout" Target="../slideLayouts/slideLayout141.xml"/><Relationship Id="rId12" Type="http://schemas.openxmlformats.org/officeDocument/2006/relationships/slideLayout" Target="../slideLayouts/slideLayout142.xml"/><Relationship Id="rId13" Type="http://schemas.openxmlformats.org/officeDocument/2006/relationships/slideLayout" Target="../slideLayouts/slideLayout143.xml"/><Relationship Id="rId14" Type="http://schemas.openxmlformats.org/officeDocument/2006/relationships/slideLayout" Target="../slideLayouts/slideLayout144.xml"/><Relationship Id="rId15" Type="http://schemas.openxmlformats.org/officeDocument/2006/relationships/slideLayout" Target="../slideLayouts/slideLayout145.xml"/><Relationship Id="rId16" Type="http://schemas.openxmlformats.org/officeDocument/2006/relationships/slideLayout" Target="../slideLayouts/slideLayout146.xml"/><Relationship Id="rId17" Type="http://schemas.openxmlformats.org/officeDocument/2006/relationships/slideLayout" Target="../slideLayouts/slideLayout147.xml"/><Relationship Id="rId18" Type="http://schemas.openxmlformats.org/officeDocument/2006/relationships/slideLayout" Target="../slideLayouts/slideLayout148.xml"/><Relationship Id="rId19" Type="http://schemas.openxmlformats.org/officeDocument/2006/relationships/slideLayout" Target="../slideLayouts/slideLayout149.xml"/><Relationship Id="rId20" Type="http://schemas.openxmlformats.org/officeDocument/2006/relationships/slideLayout" Target="../slideLayouts/slideLayout150.xml"/><Relationship Id="rId21" Type="http://schemas.openxmlformats.org/officeDocument/2006/relationships/slideLayout" Target="../slideLayouts/slideLayout151.xml"/><Relationship Id="rId22" Type="http://schemas.openxmlformats.org/officeDocument/2006/relationships/slideLayout" Target="../slideLayouts/slideLayout152.xml"/><Relationship Id="rId23" Type="http://schemas.openxmlformats.org/officeDocument/2006/relationships/slideLayout" Target="../slideLayouts/slideLayout153.xml"/><Relationship Id="rId24" Type="http://schemas.openxmlformats.org/officeDocument/2006/relationships/slideLayout" Target="../slideLayouts/slideLayout154.xml"/><Relationship Id="rId25" Type="http://schemas.openxmlformats.org/officeDocument/2006/relationships/slideLayout" Target="../slideLayouts/slideLayout155.xml"/><Relationship Id="rId26" Type="http://schemas.openxmlformats.org/officeDocument/2006/relationships/slideLayout" Target="../slideLayouts/slideLayout156.xml"/><Relationship Id="rId27" Type="http://schemas.openxmlformats.org/officeDocument/2006/relationships/slideLayout" Target="../slideLayouts/slideLayout157.xml"/><Relationship Id="rId28" Type="http://schemas.openxmlformats.org/officeDocument/2006/relationships/slideLayout" Target="../slideLayouts/slideLayout158.xml"/><Relationship Id="rId29" Type="http://schemas.openxmlformats.org/officeDocument/2006/relationships/slideLayout" Target="../slideLayouts/slideLayout159.xml"/><Relationship Id="rId30" Type="http://schemas.openxmlformats.org/officeDocument/2006/relationships/slideLayout" Target="../slideLayouts/slideLayout160.xml"/><Relationship Id="rId31" Type="http://schemas.openxmlformats.org/officeDocument/2006/relationships/slideLayout" Target="../slideLayouts/slideLayout161.xml"/><Relationship Id="rId32" Type="http://schemas.openxmlformats.org/officeDocument/2006/relationships/slideLayout" Target="../slideLayouts/slideLayout162.xml"/><Relationship Id="rId33" Type="http://schemas.openxmlformats.org/officeDocument/2006/relationships/slideLayout" Target="../slideLayouts/slideLayout163.xml"/><Relationship Id="rId34" Type="http://schemas.openxmlformats.org/officeDocument/2006/relationships/slideLayout" Target="../slideLayouts/slideLayout164.xml"/><Relationship Id="rId35" Type="http://schemas.openxmlformats.org/officeDocument/2006/relationships/slideLayout" Target="../slideLayouts/slideLayout165.xml"/><Relationship Id="rId36" Type="http://schemas.openxmlformats.org/officeDocument/2006/relationships/slideLayout" Target="../slideLayouts/slideLayout166.xml"/><Relationship Id="rId37" Type="http://schemas.openxmlformats.org/officeDocument/2006/relationships/slideLayout" Target="../slideLayouts/slideLayout167.xml"/><Relationship Id="rId38" Type="http://schemas.openxmlformats.org/officeDocument/2006/relationships/slideLayout" Target="../slideLayouts/slideLayout168.xml"/><Relationship Id="rId39" Type="http://schemas.openxmlformats.org/officeDocument/2006/relationships/slideLayout" Target="../slideLayouts/slideLayout169.xml"/><Relationship Id="rId40" Type="http://schemas.openxmlformats.org/officeDocument/2006/relationships/slideLayout" Target="../slideLayouts/slideLayout170.xml"/><Relationship Id="rId41" Type="http://schemas.openxmlformats.org/officeDocument/2006/relationships/slideLayout" Target="../slideLayouts/slideLayout171.xml"/><Relationship Id="rId42" Type="http://schemas.openxmlformats.org/officeDocument/2006/relationships/slideLayout" Target="../slideLayouts/slideLayout172.xml"/><Relationship Id="rId43" Type="http://schemas.openxmlformats.org/officeDocument/2006/relationships/slideLayout" Target="../slideLayouts/slideLayout173.xml"/><Relationship Id="rId44" Type="http://schemas.openxmlformats.org/officeDocument/2006/relationships/slideLayout" Target="../slideLayouts/slideLayout174.xml"/><Relationship Id="rId45" Type="http://schemas.openxmlformats.org/officeDocument/2006/relationships/slideLayout" Target="../slideLayouts/slideLayout175.xml"/><Relationship Id="rId46" Type="http://schemas.openxmlformats.org/officeDocument/2006/relationships/slideLayout" Target="../slideLayouts/slideLayout176.xml"/><Relationship Id="rId47" Type="http://schemas.openxmlformats.org/officeDocument/2006/relationships/slideLayout" Target="../slideLayouts/slideLayout177.xml"/><Relationship Id="rId48" Type="http://schemas.openxmlformats.org/officeDocument/2006/relationships/slideLayout" Target="../slideLayouts/slideLayout178.xml"/><Relationship Id="rId49" Type="http://schemas.openxmlformats.org/officeDocument/2006/relationships/slideLayout" Target="../slideLayouts/slideLayout179.xml"/><Relationship Id="rId50" Type="http://schemas.openxmlformats.org/officeDocument/2006/relationships/slideLayout" Target="../slideLayouts/slideLayout180.xml"/><Relationship Id="rId51" Type="http://schemas.openxmlformats.org/officeDocument/2006/relationships/slideLayout" Target="../slideLayouts/slideLayout181.xml"/><Relationship Id="rId52" Type="http://schemas.openxmlformats.org/officeDocument/2006/relationships/slideLayout" Target="../slideLayouts/slideLayout182.xml"/><Relationship Id="rId53" Type="http://schemas.openxmlformats.org/officeDocument/2006/relationships/slideLayout" Target="../slideLayouts/slideLayout183.xml"/><Relationship Id="rId54" Type="http://schemas.openxmlformats.org/officeDocument/2006/relationships/slideLayout" Target="../slideLayouts/slideLayout184.xml"/><Relationship Id="rId55" Type="http://schemas.openxmlformats.org/officeDocument/2006/relationships/slideLayout" Target="../slideLayouts/slideLayout185.xml"/><Relationship Id="rId56" Type="http://schemas.openxmlformats.org/officeDocument/2006/relationships/slideLayout" Target="../slideLayouts/slideLayout186.xml"/><Relationship Id="rId57" Type="http://schemas.openxmlformats.org/officeDocument/2006/relationships/slideLayout" Target="../slideLayouts/slideLayout187.xml"/><Relationship Id="rId58" Type="http://schemas.openxmlformats.org/officeDocument/2006/relationships/slideLayout" Target="../slideLayouts/slideLayout188.xml"/><Relationship Id="rId59" Type="http://schemas.openxmlformats.org/officeDocument/2006/relationships/slideLayout" Target="../slideLayouts/slideLayout189.xml"/><Relationship Id="rId60" Type="http://schemas.openxmlformats.org/officeDocument/2006/relationships/slideLayout" Target="../slideLayouts/slideLayout190.xml"/><Relationship Id="rId61" Type="http://schemas.openxmlformats.org/officeDocument/2006/relationships/slideLayout" Target="../slideLayouts/slideLayout191.xml"/><Relationship Id="rId62" Type="http://schemas.openxmlformats.org/officeDocument/2006/relationships/slideLayout" Target="../slideLayouts/slideLayout192.xml"/><Relationship Id="rId63" Type="http://schemas.openxmlformats.org/officeDocument/2006/relationships/slideLayout" Target="../slideLayouts/slideLayout193.xml"/><Relationship Id="rId6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45" name="Google Shape;745;p62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  <p:sldLayoutId id="2147483741" r:id="rId35"/>
    <p:sldLayoutId id="2147483742" r:id="rId36"/>
    <p:sldLayoutId id="2147483743" r:id="rId37"/>
    <p:sldLayoutId id="2147483744" r:id="rId38"/>
    <p:sldLayoutId id="2147483745" r:id="rId39"/>
    <p:sldLayoutId id="2147483746" r:id="rId40"/>
    <p:sldLayoutId id="2147483747" r:id="rId41"/>
    <p:sldLayoutId id="2147483748" r:id="rId42"/>
    <p:sldLayoutId id="2147483749" r:id="rId43"/>
    <p:sldLayoutId id="2147483750" r:id="rId44"/>
    <p:sldLayoutId id="2147483751" r:id="rId45"/>
    <p:sldLayoutId id="2147483752" r:id="rId46"/>
    <p:sldLayoutId id="2147483753" r:id="rId47"/>
    <p:sldLayoutId id="2147483754" r:id="rId48"/>
    <p:sldLayoutId id="2147483755" r:id="rId49"/>
    <p:sldLayoutId id="2147483756" r:id="rId50"/>
    <p:sldLayoutId id="2147483757" r:id="rId51"/>
    <p:sldLayoutId id="2147483758" r:id="rId52"/>
    <p:sldLayoutId id="2147483759" r:id="rId53"/>
    <p:sldLayoutId id="2147483760" r:id="rId54"/>
    <p:sldLayoutId id="2147483761" r:id="rId55"/>
    <p:sldLayoutId id="2147483762" r:id="rId56"/>
    <p:sldLayoutId id="2147483763" r:id="rId57"/>
    <p:sldLayoutId id="2147483764" r:id="rId58"/>
    <p:sldLayoutId id="2147483765" r:id="rId59"/>
    <p:sldLayoutId id="2147483766" r:id="rId60"/>
    <p:sldLayoutId id="2147483767" r:id="rId61"/>
    <p:sldLayoutId id="2147483768" r:id="rId62"/>
    <p:sldLayoutId id="2147483769" r:id="rId63"/>
    <p:sldLayoutId id="2147483770" r:id="rId64"/>
    <p:sldLayoutId id="2147483771" r:id="rId65"/>
    <p:sldLayoutId id="2147483772" r:id="rId66"/>
    <p:sldLayoutId id="2147483773" r:id="rId67"/>
    <p:sldLayoutId id="2147483774" r:id="rId68"/>
    <p:sldLayoutId id="2147483775" r:id="rId69"/>
    <p:sldLayoutId id="2147483776" r:id="rId70"/>
    <p:sldLayoutId id="2147483777" r:id="rId71"/>
    <p:sldLayoutId id="214748377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p134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1603" name="Google Shape;1603;p134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  <p:sldLayoutId id="2147483792" r:id="rId15"/>
    <p:sldLayoutId id="2147483793" r:id="rId16"/>
    <p:sldLayoutId id="2147483794" r:id="rId17"/>
    <p:sldLayoutId id="2147483795" r:id="rId18"/>
    <p:sldLayoutId id="2147483796" r:id="rId19"/>
    <p:sldLayoutId id="2147483797" r:id="rId20"/>
    <p:sldLayoutId id="2147483798" r:id="rId21"/>
    <p:sldLayoutId id="2147483799" r:id="rId22"/>
    <p:sldLayoutId id="2147483800" r:id="rId23"/>
    <p:sldLayoutId id="2147483801" r:id="rId24"/>
    <p:sldLayoutId id="2147483802" r:id="rId25"/>
    <p:sldLayoutId id="2147483803" r:id="rId26"/>
    <p:sldLayoutId id="2147483804" r:id="rId27"/>
    <p:sldLayoutId id="2147483805" r:id="rId28"/>
    <p:sldLayoutId id="2147483806" r:id="rId29"/>
    <p:sldLayoutId id="2147483807" r:id="rId30"/>
    <p:sldLayoutId id="2147483808" r:id="rId31"/>
    <p:sldLayoutId id="2147483809" r:id="rId32"/>
    <p:sldLayoutId id="2147483810" r:id="rId33"/>
    <p:sldLayoutId id="2147483811" r:id="rId34"/>
    <p:sldLayoutId id="2147483812" r:id="rId35"/>
    <p:sldLayoutId id="2147483813" r:id="rId36"/>
    <p:sldLayoutId id="2147483814" r:id="rId37"/>
    <p:sldLayoutId id="2147483815" r:id="rId38"/>
    <p:sldLayoutId id="2147483816" r:id="rId39"/>
    <p:sldLayoutId id="2147483817" r:id="rId40"/>
    <p:sldLayoutId id="2147483818" r:id="rId41"/>
    <p:sldLayoutId id="2147483819" r:id="rId42"/>
    <p:sldLayoutId id="2147483820" r:id="rId43"/>
    <p:sldLayoutId id="2147483821" r:id="rId44"/>
    <p:sldLayoutId id="2147483822" r:id="rId45"/>
    <p:sldLayoutId id="2147483823" r:id="rId46"/>
    <p:sldLayoutId id="2147483824" r:id="rId47"/>
    <p:sldLayoutId id="2147483825" r:id="rId48"/>
    <p:sldLayoutId id="2147483826" r:id="rId49"/>
    <p:sldLayoutId id="2147483827" r:id="rId50"/>
    <p:sldLayoutId id="2147483828" r:id="rId51"/>
    <p:sldLayoutId id="2147483829" r:id="rId52"/>
    <p:sldLayoutId id="2147483830" r:id="rId53"/>
    <p:sldLayoutId id="2147483831" r:id="rId54"/>
    <p:sldLayoutId id="2147483832" r:id="rId55"/>
    <p:sldLayoutId id="2147483833" r:id="rId56"/>
    <p:sldLayoutId id="2147483834" r:id="rId57"/>
    <p:sldLayoutId id="2147483835" r:id="rId58"/>
    <p:sldLayoutId id="2147483836" r:id="rId59"/>
    <p:sldLayoutId id="2147483837" r:id="rId60"/>
    <p:sldLayoutId id="2147483838" r:id="rId61"/>
    <p:sldLayoutId id="2147483839" r:id="rId62"/>
    <p:sldLayoutId id="2147483840" r:id="rId6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9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6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99.gif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94.png"/><Relationship Id="rId4" Type="http://schemas.openxmlformats.org/officeDocument/2006/relationships/image" Target="../media/image181.jpg"/><Relationship Id="rId5" Type="http://schemas.openxmlformats.org/officeDocument/2006/relationships/image" Target="../media/image180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66.png"/><Relationship Id="rId4" Type="http://schemas.openxmlformats.org/officeDocument/2006/relationships/image" Target="../media/image167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4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4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69.gif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65.png"/><Relationship Id="rId4" Type="http://schemas.openxmlformats.org/officeDocument/2006/relationships/image" Target="../media/image168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70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0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71.png"/><Relationship Id="rId4" Type="http://schemas.openxmlformats.org/officeDocument/2006/relationships/image" Target="../media/image172.png"/><Relationship Id="rId5" Type="http://schemas.openxmlformats.org/officeDocument/2006/relationships/image" Target="../media/image175.png"/><Relationship Id="rId6" Type="http://schemas.openxmlformats.org/officeDocument/2006/relationships/image" Target="../media/image16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4.png"/><Relationship Id="rId4" Type="http://schemas.openxmlformats.org/officeDocument/2006/relationships/image" Target="../media/image173.png"/><Relationship Id="rId5" Type="http://schemas.openxmlformats.org/officeDocument/2006/relationships/image" Target="../media/image177.png"/><Relationship Id="rId6" Type="http://schemas.openxmlformats.org/officeDocument/2006/relationships/image" Target="../media/image164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4.png"/><Relationship Id="rId4" Type="http://schemas.openxmlformats.org/officeDocument/2006/relationships/image" Target="../media/image164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6.png"/><Relationship Id="rId4" Type="http://schemas.openxmlformats.org/officeDocument/2006/relationships/image" Target="../media/image185.png"/><Relationship Id="rId5" Type="http://schemas.openxmlformats.org/officeDocument/2006/relationships/image" Target="../media/image183.png"/><Relationship Id="rId6" Type="http://schemas.openxmlformats.org/officeDocument/2006/relationships/image" Target="../media/image182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76.png"/><Relationship Id="rId4" Type="http://schemas.openxmlformats.org/officeDocument/2006/relationships/image" Target="../media/image183.png"/><Relationship Id="rId5" Type="http://schemas.openxmlformats.org/officeDocument/2006/relationships/image" Target="../media/image182.png"/><Relationship Id="rId6" Type="http://schemas.openxmlformats.org/officeDocument/2006/relationships/image" Target="../media/image185.png"/><Relationship Id="rId7" Type="http://schemas.openxmlformats.org/officeDocument/2006/relationships/image" Target="../media/image27.png"/><Relationship Id="rId8" Type="http://schemas.openxmlformats.org/officeDocument/2006/relationships/image" Target="../media/image3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8.xml"/><Relationship Id="rId2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2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6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8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86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88.png"/><Relationship Id="rId4" Type="http://schemas.openxmlformats.org/officeDocument/2006/relationships/image" Target="../media/image187.png"/><Relationship Id="rId5" Type="http://schemas.openxmlformats.org/officeDocument/2006/relationships/image" Target="../media/image192.png"/><Relationship Id="rId6" Type="http://schemas.openxmlformats.org/officeDocument/2006/relationships/image" Target="../media/image16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64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95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64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164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94.png"/><Relationship Id="rId4" Type="http://schemas.openxmlformats.org/officeDocument/2006/relationships/image" Target="../media/image181.jpg"/><Relationship Id="rId5" Type="http://schemas.openxmlformats.org/officeDocument/2006/relationships/image" Target="../media/image180.jp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89.png"/><Relationship Id="rId4" Type="http://schemas.openxmlformats.org/officeDocument/2006/relationships/image" Target="../media/image164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94.png"/><Relationship Id="rId4" Type="http://schemas.openxmlformats.org/officeDocument/2006/relationships/image" Target="../media/image181.jpg"/><Relationship Id="rId5" Type="http://schemas.openxmlformats.org/officeDocument/2006/relationships/image" Target="../media/image180.jp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35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64.png"/><Relationship Id="rId4" Type="http://schemas.openxmlformats.org/officeDocument/2006/relationships/image" Target="../media/image189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64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7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64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64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40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41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4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43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1.xml"/><Relationship Id="rId2" Type="http://schemas.openxmlformats.org/officeDocument/2006/relationships/notesSlide" Target="../notesSlides/notesSlide44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7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64.png"/><Relationship Id="rId4" Type="http://schemas.openxmlformats.org/officeDocument/2006/relationships/image" Target="../media/image44.png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55.xml"/><Relationship Id="rId2" Type="http://schemas.openxmlformats.org/officeDocument/2006/relationships/notesSlide" Target="../notesSlides/notesSlide46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7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8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9.xml"/><Relationship Id="rId2" Type="http://schemas.openxmlformats.org/officeDocument/2006/relationships/notesSlide" Target="../notesSlides/notesSlide49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0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1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3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4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5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83.xml"/><Relationship Id="rId2" Type="http://schemas.openxmlformats.org/officeDocument/2006/relationships/notesSlide" Target="../notesSlides/notesSlide5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7.xml"/><Relationship Id="rId2" Type="http://schemas.openxmlformats.org/officeDocument/2006/relationships/notesSlide" Target="../notesSlides/notesSlide5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9" name="Shape 2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0" name="Google Shape;2360;p19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Ilaalinta cufka (Conservation of mass) iyo isla'egyada calaamadaha ee dheellitiran (balanced symbol equations)</a:t>
            </a:r>
            <a:endParaRPr/>
          </a:p>
        </p:txBody>
      </p:sp>
      <p:sp>
        <p:nvSpPr>
          <p:cNvPr id="2361" name="Google Shape;2361;p19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Fahanka falgalyada kiimikada (chemical reactions)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365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p198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0" name="Shape 2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1" name="Google Shape;2371;p199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Waxaan sharxi karaa ilaalinta cufka (conservation of mass) iyo qori karaa isla'egyada kiimikada ee dheellitiran (balanced chemical equations) si aan u muujiyo sida atom-yada falgalyada (reactants) loo habeeyo si ay u sameeyaan waxsoosaarka (products).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5" name="Shape 2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6" name="Google Shape;2376;p200"/>
          <p:cNvSpPr txBox="1"/>
          <p:nvPr>
            <p:ph idx="1" type="subTitle"/>
          </p:nvPr>
        </p:nvSpPr>
        <p:spPr>
          <a:xfrm>
            <a:off x="324000" y="810000"/>
            <a:ext cx="7053900" cy="2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qaacidada kiimikada (chemical formula)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77" name="Google Shape;2377;p200"/>
          <p:cNvSpPr txBox="1"/>
          <p:nvPr>
            <p:ph idx="3" type="subTitle"/>
          </p:nvPr>
        </p:nvSpPr>
        <p:spPr>
          <a:xfrm>
            <a:off x="324000" y="3755006"/>
            <a:ext cx="7053900" cy="2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tiro-koob (coefficient)</a:t>
            </a:r>
            <a:endParaRPr sz="2200">
              <a:solidFill>
                <a:schemeClr val="dk1"/>
              </a:solidFill>
            </a:endParaRPr>
          </a:p>
        </p:txBody>
      </p:sp>
      <p:sp>
        <p:nvSpPr>
          <p:cNvPr id="2378" name="Google Shape;2378;p200"/>
          <p:cNvSpPr txBox="1"/>
          <p:nvPr>
            <p:ph idx="5" type="subTitle"/>
          </p:nvPr>
        </p:nvSpPr>
        <p:spPr>
          <a:xfrm>
            <a:off x="324000" y="1773294"/>
            <a:ext cx="7053900" cy="264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isla'egta erayada (word equation)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2379" name="Google Shape;2379;p200"/>
          <p:cNvSpPr txBox="1"/>
          <p:nvPr>
            <p:ph idx="7" type="subTitle"/>
          </p:nvPr>
        </p:nvSpPr>
        <p:spPr>
          <a:xfrm>
            <a:off x="324000" y="2736588"/>
            <a:ext cx="7053900" cy="319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isla'egta calaamadaha ee dheellitiran (balanced symbol equation)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3" name="Shape 2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4" name="Google Shape;2384;p201"/>
          <p:cNvSpPr txBox="1"/>
          <p:nvPr>
            <p:ph idx="2" type="subTitle"/>
          </p:nvPr>
        </p:nvSpPr>
        <p:spPr>
          <a:xfrm>
            <a:off x="324000" y="810000"/>
            <a:ext cx="8465100" cy="61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Qaacidada kiimikada (chemical formula) waxay ka dhigan tahay walax iyadoo la adeegsanayo calaamadaha curiyeyaasha (element symbols) iyo tirada / saamiga atom-yada ee curiye kasta (element) oo ku jira walaxda.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385" name="Google Shape;2385;p201"/>
          <p:cNvSpPr txBox="1"/>
          <p:nvPr>
            <p:ph idx="4" type="subTitle"/>
          </p:nvPr>
        </p:nvSpPr>
        <p:spPr>
          <a:xfrm>
            <a:off x="324000" y="3780000"/>
            <a:ext cx="8465100" cy="97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>Tiro-koob (coefficient) waa tirada la dhigo horteeda qaacidada kiimikada (chemical formula) si loo dheellitiro isla'egta; waxay ku dhufataa dhammaan atom-yada qaacidada waxayna muujinaysaa saamiga walxaha ee falgal (reaction).</a:t>
            </a:r>
            <a:r>
              <a:rPr b="1"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386" name="Google Shape;2386;p201"/>
          <p:cNvSpPr txBox="1"/>
          <p:nvPr>
            <p:ph idx="6" type="subTitle"/>
          </p:nvPr>
        </p:nvSpPr>
        <p:spPr>
          <a:xfrm>
            <a:off x="324000" y="1709200"/>
            <a:ext cx="8465100" cy="613200"/>
          </a:xfrm>
          <a:prstGeom prst="rect">
            <a:avLst/>
          </a:prstGeom>
          <a:noFill/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>Isla'egta erayada (word equation) waa qaab lagu qeexo falgal (reaction) iyadoo la adeegsanayo magacyada kiimikada ee falgalyada (reactants) iyo waxsoosaarka (products).</a:t>
            </a:r>
            <a:r>
              <a:rPr b="1"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highlight>
                  <a:srgbClr val="FFFFFF"/>
                </a:highlight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  <p:sp>
        <p:nvSpPr>
          <p:cNvPr id="2387" name="Google Shape;2387;p201"/>
          <p:cNvSpPr txBox="1"/>
          <p:nvPr>
            <p:ph idx="8" type="subTitle"/>
          </p:nvPr>
        </p:nvSpPr>
        <p:spPr>
          <a:xfrm>
            <a:off x="324000" y="2608400"/>
            <a:ext cx="8465100" cy="88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</a:rPr>
              <a:t>Isla'egta calaamadaha ee dheellitiran (balanced symbol equation) waxay qeexaysaa falgal (reaction) iyadoo la adeegsanayo isla'eg calaamadeed oo leh tiro-koobyada (coefficients), kuwaas oo hubinaya in ay jiraan tirooyin siman oo atom-yada curiye kasta (element) ah oo labada dhinac ee isla'egta.</a:t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b="1"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r>
              <a:rPr lang="en-GB" sz="1100">
                <a:solidFill>
                  <a:schemeClr val="dk1"/>
                </a:solidFill>
                <a:latin typeface="Lexend"/>
              </a:rPr>
              <a:t/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1" name="Shape 2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2" name="Google Shape;2392;p202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393" name="Google Shape;2393;p202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2394" name="Google Shape;2394;p202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 iyo isla'egyada calaamadaha ee dheellitiran (balanced symbol equations)</a:t>
            </a:r>
            <a:endParaRPr/>
          </a:p>
        </p:txBody>
      </p:sp>
      <p:pic>
        <p:nvPicPr>
          <p:cNvPr id="2395" name="Google Shape;2395;p20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0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9" name="Shape 2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0" name="Google Shape;2400;p203"/>
          <p:cNvSpPr txBox="1"/>
          <p:nvPr>
            <p:ph idx="1" type="body"/>
          </p:nvPr>
        </p:nvSpPr>
        <p:spPr>
          <a:xfrm>
            <a:off x="324000" y="810000"/>
            <a:ext cx="5450400" cy="201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Inta lagu jiro falgal kiimikad (chemical reaction):</a:t>
            </a:r>
            <a:endParaRPr sz="2000"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atom-yo lama abuuro mana la baabbi'iyo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atom-yada waa la habeeyaa si ay u sameeyaan walxo cusub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cufka waxsoosaarka (products) wuxuu la siman yahay cufka falgalyada (reactants).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Tan waxaa loo yaqaan ilaalinta cufka (conservation of mass).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2401" name="Google Shape;2401;p20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pic>
        <p:nvPicPr>
          <p:cNvPr id="2402" name="Google Shape;2402;p203"/>
          <p:cNvPicPr preferRelativeResize="0"/>
          <p:nvPr/>
        </p:nvPicPr>
        <p:blipFill rotWithShape="1">
          <a:blip r:embed="rId3">
            <a:alphaModFix/>
          </a:blip>
          <a:srcRect b="12748" l="0" r="0" t="15344"/>
          <a:stretch/>
        </p:blipFill>
        <p:spPr>
          <a:xfrm>
            <a:off x="5946075" y="1298574"/>
            <a:ext cx="2888625" cy="2883675"/>
          </a:xfrm>
          <a:prstGeom prst="rect">
            <a:avLst/>
          </a:prstGeom>
          <a:noFill/>
          <a:ln>
            <a:noFill/>
          </a:ln>
        </p:spPr>
      </p:pic>
      <p:sp>
        <p:nvSpPr>
          <p:cNvPr id="2403" name="Google Shape;2403;p203"/>
          <p:cNvSpPr txBox="1"/>
          <p:nvPr/>
        </p:nvSpPr>
        <p:spPr>
          <a:xfrm>
            <a:off x="5962075" y="4180150"/>
            <a:ext cx="2856600" cy="554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falgal (reaction) ee magnesium iyo oxygen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7" name="Shape 2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8" name="Google Shape;2408;p204"/>
          <p:cNvSpPr/>
          <p:nvPr/>
        </p:nvSpPr>
        <p:spPr>
          <a:xfrm>
            <a:off x="619000" y="3486448"/>
            <a:ext cx="7267800" cy="479400"/>
          </a:xfrm>
          <a:prstGeom prst="rect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09" name="Google Shape;2409;p204"/>
          <p:cNvSpPr/>
          <p:nvPr/>
        </p:nvSpPr>
        <p:spPr>
          <a:xfrm>
            <a:off x="699150" y="636825"/>
            <a:ext cx="3780600" cy="1857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0" name="Google Shape;2410;p204"/>
          <p:cNvSpPr/>
          <p:nvPr/>
        </p:nvSpPr>
        <p:spPr>
          <a:xfrm>
            <a:off x="2012875" y="2851500"/>
            <a:ext cx="1465200" cy="432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1" name="Google Shape;2411;p204"/>
          <p:cNvSpPr/>
          <p:nvPr/>
        </p:nvSpPr>
        <p:spPr>
          <a:xfrm>
            <a:off x="5578200" y="691500"/>
            <a:ext cx="1787400" cy="16734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2" name="Google Shape;2412;p204"/>
          <p:cNvSpPr/>
          <p:nvPr/>
        </p:nvSpPr>
        <p:spPr>
          <a:xfrm>
            <a:off x="5751450" y="2877850"/>
            <a:ext cx="1440900" cy="432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3" name="Google Shape;2413;p204"/>
          <p:cNvSpPr/>
          <p:nvPr/>
        </p:nvSpPr>
        <p:spPr>
          <a:xfrm>
            <a:off x="699150" y="3508950"/>
            <a:ext cx="3637500" cy="432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4" name="Google Shape;2414;p204"/>
          <p:cNvSpPr/>
          <p:nvPr/>
        </p:nvSpPr>
        <p:spPr>
          <a:xfrm>
            <a:off x="5715150" y="3508950"/>
            <a:ext cx="2092800" cy="4320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415" name="Google Shape;2415;p2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9012" y="665606"/>
            <a:ext cx="776576" cy="1699169"/>
          </a:xfrm>
          <a:prstGeom prst="rect">
            <a:avLst/>
          </a:prstGeom>
          <a:noFill/>
          <a:ln>
            <a:noFill/>
          </a:ln>
        </p:spPr>
      </p:pic>
      <p:sp>
        <p:nvSpPr>
          <p:cNvPr id="2416" name="Google Shape;2416;p204"/>
          <p:cNvSpPr/>
          <p:nvPr/>
        </p:nvSpPr>
        <p:spPr>
          <a:xfrm>
            <a:off x="4664444" y="1364591"/>
            <a:ext cx="641100" cy="3012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17" name="Google Shape;2417;p204"/>
          <p:cNvSpPr/>
          <p:nvPr/>
        </p:nvSpPr>
        <p:spPr>
          <a:xfrm>
            <a:off x="2505256" y="1299191"/>
            <a:ext cx="444900" cy="432000"/>
          </a:xfrm>
          <a:prstGeom prst="mathPlus">
            <a:avLst>
              <a:gd fmla="val 23520" name="adj1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18" name="Google Shape;2418;p204"/>
          <p:cNvCxnSpPr/>
          <p:nvPr/>
        </p:nvCxnSpPr>
        <p:spPr>
          <a:xfrm>
            <a:off x="4560125" y="3104400"/>
            <a:ext cx="9417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419" name="Google Shape;2419;p204"/>
          <p:cNvPicPr preferRelativeResize="0"/>
          <p:nvPr/>
        </p:nvPicPr>
        <p:blipFill rotWithShape="1">
          <a:blip r:embed="rId4">
            <a:alphaModFix/>
          </a:blip>
          <a:srcRect b="15781" l="2657" r="0" t="5110"/>
          <a:stretch/>
        </p:blipFill>
        <p:spPr>
          <a:xfrm>
            <a:off x="910200" y="905030"/>
            <a:ext cx="1126199" cy="12203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0" name="Google Shape;2420;p204"/>
          <p:cNvPicPr preferRelativeResize="0"/>
          <p:nvPr/>
        </p:nvPicPr>
        <p:blipFill rotWithShape="1">
          <a:blip r:embed="rId5">
            <a:alphaModFix/>
          </a:blip>
          <a:srcRect b="16012" l="6324" r="6324" t="27962"/>
          <a:stretch/>
        </p:blipFill>
        <p:spPr>
          <a:xfrm>
            <a:off x="5739299" y="888690"/>
            <a:ext cx="1465202" cy="1253002"/>
          </a:xfrm>
          <a:prstGeom prst="rect">
            <a:avLst/>
          </a:prstGeom>
          <a:noFill/>
          <a:ln>
            <a:noFill/>
          </a:ln>
        </p:spPr>
      </p:pic>
      <p:sp>
        <p:nvSpPr>
          <p:cNvPr id="2421" name="Google Shape;2421;p204"/>
          <p:cNvSpPr txBox="1"/>
          <p:nvPr/>
        </p:nvSpPr>
        <p:spPr>
          <a:xfrm>
            <a:off x="798750" y="3591150"/>
            <a:ext cx="13491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(magnesium)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2" name="Google Shape;2422;p204"/>
          <p:cNvSpPr txBox="1"/>
          <p:nvPr/>
        </p:nvSpPr>
        <p:spPr>
          <a:xfrm>
            <a:off x="2435400" y="3591150"/>
            <a:ext cx="18420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0" spcFirstLastPara="1" rIns="0" wrap="square" tIns="0">
            <a:normAutofit/>
          </a:bodyPr>
          <a:lstStyle/>
          <a:p>
            <a:pPr indent="-34290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+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oxygen (oxygen)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23" name="Google Shape;2423;p204"/>
          <p:cNvSpPr txBox="1"/>
          <p:nvPr/>
        </p:nvSpPr>
        <p:spPr>
          <a:xfrm>
            <a:off x="5774400" y="3591150"/>
            <a:ext cx="2005500" cy="349800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oxide (magnesium oxide)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24" name="Google Shape;2424;p204"/>
          <p:cNvCxnSpPr/>
          <p:nvPr/>
        </p:nvCxnSpPr>
        <p:spPr>
          <a:xfrm>
            <a:off x="4564950" y="3772650"/>
            <a:ext cx="9438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425" name="Google Shape;2425;p204"/>
          <p:cNvSpPr txBox="1"/>
          <p:nvPr/>
        </p:nvSpPr>
        <p:spPr>
          <a:xfrm>
            <a:off x="351800" y="4203875"/>
            <a:ext cx="84681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“magnesium (magnesium) ku dar oxygen (oxygen) isbeddelaa (ie sameeya) magnesium oxide (magnesium oxide)”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26" name="Google Shape;2426;p204"/>
          <p:cNvGrpSpPr/>
          <p:nvPr/>
        </p:nvGrpSpPr>
        <p:grpSpPr>
          <a:xfrm>
            <a:off x="2036400" y="3629400"/>
            <a:ext cx="822575" cy="882275"/>
            <a:chOff x="2036400" y="3629400"/>
            <a:chExt cx="822575" cy="882275"/>
          </a:xfrm>
        </p:grpSpPr>
        <p:sp>
          <p:nvSpPr>
            <p:cNvPr id="2427" name="Google Shape;2427;p204"/>
            <p:cNvSpPr/>
            <p:nvPr/>
          </p:nvSpPr>
          <p:spPr>
            <a:xfrm>
              <a:off x="2525375" y="3629400"/>
              <a:ext cx="333600" cy="2346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28" name="Google Shape;2428;p204"/>
            <p:cNvSpPr/>
            <p:nvPr/>
          </p:nvSpPr>
          <p:spPr>
            <a:xfrm>
              <a:off x="2036400" y="4188575"/>
              <a:ext cx="5838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29" name="Google Shape;2429;p204"/>
            <p:cNvCxnSpPr>
              <a:stCxn id="2427" idx="2"/>
              <a:endCxn id="2428" idx="0"/>
            </p:cNvCxnSpPr>
            <p:nvPr/>
          </p:nvCxnSpPr>
          <p:spPr>
            <a:xfrm flipH="1">
              <a:off x="2328275" y="3864000"/>
              <a:ext cx="363900" cy="3246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30" name="Google Shape;2430;p204"/>
          <p:cNvGrpSpPr/>
          <p:nvPr/>
        </p:nvGrpSpPr>
        <p:grpSpPr>
          <a:xfrm>
            <a:off x="3525575" y="3607650"/>
            <a:ext cx="2875500" cy="930850"/>
            <a:chOff x="3525575" y="3607650"/>
            <a:chExt cx="2875500" cy="930850"/>
          </a:xfrm>
        </p:grpSpPr>
        <p:sp>
          <p:nvSpPr>
            <p:cNvPr id="2431" name="Google Shape;2431;p204"/>
            <p:cNvSpPr/>
            <p:nvPr/>
          </p:nvSpPr>
          <p:spPr>
            <a:xfrm>
              <a:off x="4452975" y="3607650"/>
              <a:ext cx="11262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32" name="Google Shape;2432;p204"/>
            <p:cNvSpPr/>
            <p:nvPr/>
          </p:nvSpPr>
          <p:spPr>
            <a:xfrm>
              <a:off x="3525575" y="4188700"/>
              <a:ext cx="2875500" cy="349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33" name="Google Shape;2433;p204"/>
            <p:cNvCxnSpPr>
              <a:stCxn id="2432" idx="0"/>
              <a:endCxn id="2431" idx="2"/>
            </p:cNvCxnSpPr>
            <p:nvPr/>
          </p:nvCxnSpPr>
          <p:spPr>
            <a:xfrm flipH="1" rot="10800000">
              <a:off x="4963325" y="3930700"/>
              <a:ext cx="52800" cy="2580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cxnSp>
        <p:nvCxnSpPr>
          <p:cNvPr id="2434" name="Google Shape;2434;p204"/>
          <p:cNvCxnSpPr>
            <a:stCxn id="2419" idx="2"/>
            <a:endCxn id="2435" idx="0"/>
          </p:cNvCxnSpPr>
          <p:nvPr/>
        </p:nvCxnSpPr>
        <p:spPr>
          <a:xfrm>
            <a:off x="1473300" y="2125352"/>
            <a:ext cx="1272300" cy="718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436" name="Google Shape;2436;p204"/>
          <p:cNvCxnSpPr>
            <a:stCxn id="2415" idx="2"/>
            <a:endCxn id="2435" idx="0"/>
          </p:cNvCxnSpPr>
          <p:nvPr/>
        </p:nvCxnSpPr>
        <p:spPr>
          <a:xfrm flipH="1">
            <a:off x="2745600" y="2364776"/>
            <a:ext cx="1061700" cy="479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7" name="Google Shape;2437;p204"/>
          <p:cNvSpPr txBox="1"/>
          <p:nvPr/>
        </p:nvSpPr>
        <p:spPr>
          <a:xfrm>
            <a:off x="2070925" y="2892263"/>
            <a:ext cx="134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fal-celiyayaal (reactants)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438" name="Google Shape;2438;p204"/>
          <p:cNvCxnSpPr>
            <a:stCxn id="2420" idx="2"/>
          </p:cNvCxnSpPr>
          <p:nvPr/>
        </p:nvCxnSpPr>
        <p:spPr>
          <a:xfrm>
            <a:off x="6471900" y="2141692"/>
            <a:ext cx="0" cy="763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439" name="Google Shape;2439;p204"/>
          <p:cNvSpPr txBox="1"/>
          <p:nvPr/>
        </p:nvSpPr>
        <p:spPr>
          <a:xfrm>
            <a:off x="5928150" y="2907325"/>
            <a:ext cx="124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badeecad (product)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40" name="Google Shape;2440;p204"/>
          <p:cNvGrpSpPr/>
          <p:nvPr/>
        </p:nvGrpSpPr>
        <p:grpSpPr>
          <a:xfrm>
            <a:off x="7526000" y="2713025"/>
            <a:ext cx="1205400" cy="1013123"/>
            <a:chOff x="7526000" y="2713025"/>
            <a:chExt cx="1205400" cy="1013123"/>
          </a:xfrm>
        </p:grpSpPr>
        <p:sp>
          <p:nvSpPr>
            <p:cNvPr id="2441" name="Google Shape;2441;p204"/>
            <p:cNvSpPr txBox="1"/>
            <p:nvPr/>
          </p:nvSpPr>
          <p:spPr>
            <a:xfrm>
              <a:off x="7526000" y="2713025"/>
              <a:ext cx="1205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isle'eg kiimiko (chemical equation)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42" name="Google Shape;2442;p204"/>
            <p:cNvCxnSpPr>
              <a:stCxn id="2408" idx="3"/>
              <a:endCxn id="2441" idx="2"/>
            </p:cNvCxnSpPr>
            <p:nvPr/>
          </p:nvCxnSpPr>
          <p:spPr>
            <a:xfrm flipH="1" rot="10800000">
              <a:off x="7886800" y="3267148"/>
              <a:ext cx="241800" cy="4590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43" name="Google Shape;2443;p20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7" name="Shape 2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48" name="Google Shape;2448;p205"/>
          <p:cNvGrpSpPr/>
          <p:nvPr/>
        </p:nvGrpSpPr>
        <p:grpSpPr>
          <a:xfrm>
            <a:off x="447325" y="3298050"/>
            <a:ext cx="5076900" cy="728100"/>
            <a:chOff x="447325" y="2917050"/>
            <a:chExt cx="5076900" cy="728100"/>
          </a:xfrm>
        </p:grpSpPr>
        <p:sp>
          <p:nvSpPr>
            <p:cNvPr id="2449" name="Google Shape;2449;p205"/>
            <p:cNvSpPr txBox="1"/>
            <p:nvPr/>
          </p:nvSpPr>
          <p:spPr>
            <a:xfrm>
              <a:off x="3859525" y="2917050"/>
              <a:ext cx="1664700" cy="7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oxide (magnesium oxide)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50" name="Google Shape;2450;p205"/>
            <p:cNvSpPr txBox="1"/>
            <p:nvPr/>
          </p:nvSpPr>
          <p:spPr>
            <a:xfrm>
              <a:off x="447325" y="3101100"/>
              <a:ext cx="3412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magnesium (magnesium) + oxygen (oxygen) →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451" name="Google Shape;2451;p205"/>
          <p:cNvSpPr txBox="1"/>
          <p:nvPr>
            <p:ph idx="1" type="body"/>
          </p:nvPr>
        </p:nvSpPr>
        <p:spPr>
          <a:xfrm>
            <a:off x="324000" y="2287800"/>
            <a:ext cx="8237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Isle'egyada ereyada waa qaab fudud oo lagu qeexo falgal (reaction) kiimiko iyadoo la adeegsanayo ereyo keliya.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452" name="Google Shape;2452;p20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grpSp>
        <p:nvGrpSpPr>
          <p:cNvPr id="2453" name="Google Shape;2453;p205"/>
          <p:cNvGrpSpPr/>
          <p:nvPr/>
        </p:nvGrpSpPr>
        <p:grpSpPr>
          <a:xfrm>
            <a:off x="374782" y="3455400"/>
            <a:ext cx="3045600" cy="1314650"/>
            <a:chOff x="374782" y="3074400"/>
            <a:chExt cx="3045600" cy="1314650"/>
          </a:xfrm>
        </p:grpSpPr>
        <p:sp>
          <p:nvSpPr>
            <p:cNvPr id="2454" name="Google Shape;2454;p205"/>
            <p:cNvSpPr/>
            <p:nvPr/>
          </p:nvSpPr>
          <p:spPr>
            <a:xfrm>
              <a:off x="374782" y="3074400"/>
              <a:ext cx="3045600" cy="413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55" name="Google Shape;2455;p205"/>
            <p:cNvSpPr txBox="1"/>
            <p:nvPr/>
          </p:nvSpPr>
          <p:spPr>
            <a:xfrm>
              <a:off x="1332982" y="4111850"/>
              <a:ext cx="1129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fal-celiyayaal (reactants)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56" name="Google Shape;2456;p205"/>
            <p:cNvCxnSpPr>
              <a:stCxn id="2454" idx="2"/>
              <a:endCxn id="2455" idx="0"/>
            </p:cNvCxnSpPr>
            <p:nvPr/>
          </p:nvCxnSpPr>
          <p:spPr>
            <a:xfrm>
              <a:off x="1897582" y="3487800"/>
              <a:ext cx="0" cy="624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57" name="Google Shape;2457;p205"/>
          <p:cNvGrpSpPr/>
          <p:nvPr/>
        </p:nvGrpSpPr>
        <p:grpSpPr>
          <a:xfrm>
            <a:off x="3709350" y="3256580"/>
            <a:ext cx="1854900" cy="1513470"/>
            <a:chOff x="3709350" y="2875580"/>
            <a:chExt cx="1854900" cy="1513470"/>
          </a:xfrm>
        </p:grpSpPr>
        <p:sp>
          <p:nvSpPr>
            <p:cNvPr id="2458" name="Google Shape;2458;p205"/>
            <p:cNvSpPr/>
            <p:nvPr/>
          </p:nvSpPr>
          <p:spPr>
            <a:xfrm>
              <a:off x="3709350" y="2875580"/>
              <a:ext cx="1854900" cy="7977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59" name="Google Shape;2459;p205"/>
            <p:cNvSpPr txBox="1"/>
            <p:nvPr/>
          </p:nvSpPr>
          <p:spPr>
            <a:xfrm>
              <a:off x="4176750" y="4111850"/>
              <a:ext cx="9201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badeecad (product)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60" name="Google Shape;2460;p205"/>
            <p:cNvCxnSpPr>
              <a:stCxn id="2458" idx="2"/>
              <a:endCxn id="2459" idx="0"/>
            </p:cNvCxnSpPr>
            <p:nvPr/>
          </p:nvCxnSpPr>
          <p:spPr>
            <a:xfrm>
              <a:off x="4636800" y="3673280"/>
              <a:ext cx="0" cy="438600"/>
            </a:xfrm>
            <a:prstGeom prst="straightConnector1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461" name="Google Shape;2461;p205"/>
          <p:cNvSpPr txBox="1"/>
          <p:nvPr/>
        </p:nvSpPr>
        <p:spPr>
          <a:xfrm>
            <a:off x="5774400" y="3228525"/>
            <a:ext cx="2945400" cy="1506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darista oxygen (oxygen) (oxidation) waa tusaale falgal (reaction) kiimiko ah.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2" name="Google Shape;2462;p205"/>
          <p:cNvSpPr txBox="1"/>
          <p:nvPr/>
        </p:nvSpPr>
        <p:spPr>
          <a:xfrm>
            <a:off x="2809200" y="1764438"/>
            <a:ext cx="3021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fal-celiyayaal (reactants) → badeecado (products)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63" name="Google Shape;2463;p205"/>
          <p:cNvSpPr txBox="1"/>
          <p:nvPr/>
        </p:nvSpPr>
        <p:spPr>
          <a:xfrm>
            <a:off x="308700" y="851675"/>
            <a:ext cx="70998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Fallaarta ku jirta isle'eg kiimiko (chemical equation) waxay u taagan tahay ereyada ‘isbeddelaa’.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7" name="Shape 2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8" name="Google Shape;2468;p206"/>
          <p:cNvSpPr txBox="1"/>
          <p:nvPr>
            <p:ph idx="1" type="body"/>
          </p:nvPr>
        </p:nvSpPr>
        <p:spPr>
          <a:xfrm>
            <a:off x="324000" y="1578175"/>
            <a:ext cx="8496000" cy="437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</a:rPr>
              <a:t>127 g oo ah bir naxaas ah (copper metal) ayaa la fal-celsa 32 g oo oxygen (oxygen) ah; cufka fal-celiyayaasha (reactants) = 159 g.</a:t>
            </a:r>
            <a:endParaRPr sz="1800"/>
          </a:p>
        </p:txBody>
      </p:sp>
      <p:sp>
        <p:nvSpPr>
          <p:cNvPr id="2469" name="Google Shape;2469;p20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470" name="Google Shape;2470;p206"/>
          <p:cNvSpPr txBox="1"/>
          <p:nvPr/>
        </p:nvSpPr>
        <p:spPr>
          <a:xfrm>
            <a:off x="2674950" y="2675762"/>
            <a:ext cx="3794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naxaas (copper) + oxygen (oxygen) → naxaas oxide (copper oxide)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1" name="Google Shape;2471;p206"/>
          <p:cNvSpPr txBox="1"/>
          <p:nvPr/>
        </p:nvSpPr>
        <p:spPr>
          <a:xfrm>
            <a:off x="2783825" y="3077162"/>
            <a:ext cx="698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127 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2" name="Google Shape;2472;p206"/>
          <p:cNvSpPr txBox="1"/>
          <p:nvPr/>
        </p:nvSpPr>
        <p:spPr>
          <a:xfrm>
            <a:off x="3436550" y="3077162"/>
            <a:ext cx="131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Font typeface="Lexend"/>
              <a:buChar char="+"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32 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3" name="Google Shape;2473;p206"/>
          <p:cNvSpPr txBox="1"/>
          <p:nvPr/>
        </p:nvSpPr>
        <p:spPr>
          <a:xfrm>
            <a:off x="4572000" y="3077162"/>
            <a:ext cx="1314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→ 159 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474" name="Google Shape;2474;p206"/>
          <p:cNvSpPr txBox="1"/>
          <p:nvPr/>
        </p:nvSpPr>
        <p:spPr>
          <a:xfrm>
            <a:off x="313450" y="842800"/>
            <a:ext cx="4776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∑cufka fal-celiyayaasha (reactants) = ∑cufka badeecadaha (products)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475" name="Google Shape;2475;p206"/>
          <p:cNvGrpSpPr/>
          <p:nvPr/>
        </p:nvGrpSpPr>
        <p:grpSpPr>
          <a:xfrm>
            <a:off x="6337975" y="1828009"/>
            <a:ext cx="2492575" cy="2409550"/>
            <a:chOff x="6337975" y="2273250"/>
            <a:chExt cx="2492575" cy="2409550"/>
          </a:xfrm>
        </p:grpSpPr>
        <p:pic>
          <p:nvPicPr>
            <p:cNvPr id="2476" name="Google Shape;2476;p20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6337975" y="2273250"/>
              <a:ext cx="2492575" cy="24095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77" name="Google Shape;2477;p206"/>
            <p:cNvSpPr txBox="1"/>
            <p:nvPr/>
          </p:nvSpPr>
          <p:spPr>
            <a:xfrm>
              <a:off x="7038675" y="2585550"/>
              <a:ext cx="1503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naxaas oxide (copper oxide)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78" name="Google Shape;2478;p206"/>
            <p:cNvCxnSpPr/>
            <p:nvPr/>
          </p:nvCxnSpPr>
          <p:spPr>
            <a:xfrm flipH="1">
              <a:off x="7432275" y="2862750"/>
              <a:ext cx="358200" cy="6849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79" name="Google Shape;2479;p206"/>
          <p:cNvGrpSpPr/>
          <p:nvPr/>
        </p:nvGrpSpPr>
        <p:grpSpPr>
          <a:xfrm>
            <a:off x="313450" y="1943612"/>
            <a:ext cx="2361499" cy="2282862"/>
            <a:chOff x="313450" y="2349450"/>
            <a:chExt cx="2361499" cy="2282862"/>
          </a:xfrm>
        </p:grpSpPr>
        <p:pic>
          <p:nvPicPr>
            <p:cNvPr id="2480" name="Google Shape;2480;p20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13450" y="2349450"/>
              <a:ext cx="2361499" cy="228286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81" name="Google Shape;2481;p206"/>
            <p:cNvSpPr txBox="1"/>
            <p:nvPr/>
          </p:nvSpPr>
          <p:spPr>
            <a:xfrm>
              <a:off x="1429966" y="3250702"/>
              <a:ext cx="872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oxygen (oxygen)</a:t>
              </a:r>
              <a:endParaRPr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82" name="Google Shape;2482;p206"/>
            <p:cNvSpPr txBox="1"/>
            <p:nvPr/>
          </p:nvSpPr>
          <p:spPr>
            <a:xfrm>
              <a:off x="333075" y="2585550"/>
              <a:ext cx="798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copper (copper)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483" name="Google Shape;2483;p206"/>
            <p:cNvCxnSpPr>
              <a:stCxn id="2482" idx="2"/>
            </p:cNvCxnSpPr>
            <p:nvPr/>
          </p:nvCxnSpPr>
          <p:spPr>
            <a:xfrm>
              <a:off x="732375" y="2862750"/>
              <a:ext cx="290400" cy="7935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84" name="Google Shape;2484;p206"/>
          <p:cNvGrpSpPr/>
          <p:nvPr/>
        </p:nvGrpSpPr>
        <p:grpSpPr>
          <a:xfrm>
            <a:off x="490250" y="1212711"/>
            <a:ext cx="2424222" cy="288829"/>
            <a:chOff x="490250" y="1212711"/>
            <a:chExt cx="2424222" cy="288829"/>
          </a:xfrm>
        </p:grpSpPr>
        <p:grpSp>
          <p:nvGrpSpPr>
            <p:cNvPr id="2485" name="Google Shape;2485;p206"/>
            <p:cNvGrpSpPr/>
            <p:nvPr/>
          </p:nvGrpSpPr>
          <p:grpSpPr>
            <a:xfrm>
              <a:off x="1281950" y="1212711"/>
              <a:ext cx="1632522" cy="288829"/>
              <a:chOff x="-1088126" y="2632531"/>
              <a:chExt cx="2436600" cy="893100"/>
            </a:xfrm>
          </p:grpSpPr>
          <p:sp>
            <p:nvSpPr>
              <p:cNvPr id="2486" name="Google Shape;2486;p206"/>
              <p:cNvSpPr txBox="1"/>
              <p:nvPr/>
            </p:nvSpPr>
            <p:spPr>
              <a:xfrm>
                <a:off x="-1088126" y="2668831"/>
                <a:ext cx="1278300" cy="856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3600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000">
                    <a:latin typeface="Lexend"/>
                    <a:ea typeface="Lexend"/>
                    <a:cs typeface="Lexend"/>
                    <a:sym typeface="Lexend"/>
                  </a:rPr>
                  <a:t>wadarta (sum of)</a:t>
                </a:r>
                <a:endParaRPr sz="18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2487" name="Google Shape;2487;p206"/>
              <p:cNvCxnSpPr>
                <a:stCxn id="2486" idx="3"/>
              </p:cNvCxnSpPr>
              <p:nvPr/>
            </p:nvCxnSpPr>
            <p:spPr>
              <a:xfrm flipH="1" rot="10800000">
                <a:off x="190174" y="2632531"/>
                <a:ext cx="1158300" cy="4647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2488" name="Google Shape;2488;p206"/>
            <p:cNvCxnSpPr>
              <a:stCxn id="2486" idx="1"/>
            </p:cNvCxnSpPr>
            <p:nvPr/>
          </p:nvCxnSpPr>
          <p:spPr>
            <a:xfrm rot="10800000">
              <a:off x="490250" y="1214795"/>
              <a:ext cx="791700" cy="1482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489" name="Google Shape;2489;p206"/>
          <p:cNvGrpSpPr/>
          <p:nvPr/>
        </p:nvGrpSpPr>
        <p:grpSpPr>
          <a:xfrm>
            <a:off x="324000" y="3520375"/>
            <a:ext cx="8182575" cy="1271275"/>
            <a:chOff x="324000" y="3520375"/>
            <a:chExt cx="8182575" cy="1271275"/>
          </a:xfrm>
        </p:grpSpPr>
        <p:sp>
          <p:nvSpPr>
            <p:cNvPr id="2490" name="Google Shape;2490;p206"/>
            <p:cNvSpPr txBox="1"/>
            <p:nvPr/>
          </p:nvSpPr>
          <p:spPr>
            <a:xfrm>
              <a:off x="324000" y="4237550"/>
              <a:ext cx="7964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Wax soo saarka copper oxide wuxuu yeelan doonaa cuf 159 g. Tani waa isla cufka wadarta falgalka (reactants).</a:t>
              </a: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91" name="Google Shape;2491;p206"/>
            <p:cNvSpPr/>
            <p:nvPr/>
          </p:nvSpPr>
          <p:spPr>
            <a:xfrm>
              <a:off x="1684800" y="3561150"/>
              <a:ext cx="597900" cy="4377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492" name="Google Shape;2492;p206"/>
            <p:cNvSpPr/>
            <p:nvPr/>
          </p:nvSpPr>
          <p:spPr>
            <a:xfrm>
              <a:off x="7908675" y="3520375"/>
              <a:ext cx="597900" cy="437700"/>
            </a:xfrm>
            <a:prstGeom prst="ellipse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6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7" name="Google Shape;2497;p207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weedhahan soo socda ayaa sax ah?</a:t>
            </a:r>
            <a:endParaRPr/>
          </a:p>
        </p:txBody>
      </p:sp>
      <p:sp>
        <p:nvSpPr>
          <p:cNvPr id="2498" name="Google Shape;2498;p20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499" name="Google Shape;2499;p207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∑mass reactants＞∑mass products</a:t>
            </a:r>
            <a:endParaRPr/>
          </a:p>
        </p:txBody>
      </p:sp>
      <p:sp>
        <p:nvSpPr>
          <p:cNvPr id="2500" name="Google Shape;2500;p207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∑mass reactants = ∑mass products</a:t>
            </a:r>
            <a:endParaRPr/>
          </a:p>
        </p:txBody>
      </p:sp>
      <p:sp>
        <p:nvSpPr>
          <p:cNvPr id="2501" name="Google Shape;2501;p207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∑mass reactants＜∑mass products</a:t>
            </a:r>
            <a:endParaRPr/>
          </a:p>
        </p:txBody>
      </p:sp>
      <p:pic>
        <p:nvPicPr>
          <p:cNvPr id="2502" name="Google Shape;2502;p2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8188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6" name="Shape 2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7" name="Google Shape;2507;p208"/>
          <p:cNvSpPr txBox="1"/>
          <p:nvPr>
            <p:ph type="title"/>
          </p:nvPr>
        </p:nvSpPr>
        <p:spPr>
          <a:xfrm>
            <a:off x="324000" y="748775"/>
            <a:ext cx="8496000" cy="101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Bir ayaa la falgasha oxygen (oxygen) weel weyn oo xiran.</a:t>
            </a:r>
            <a:endParaRPr sz="2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Waxa ku jira ayaa lahaa cuf 150 g oo ah falgalayaal (bir iyo oxygen). Waa maxay cufka wax soo saarka (bir oxide)?</a:t>
            </a:r>
            <a:endParaRPr sz="2000"/>
          </a:p>
        </p:txBody>
      </p:sp>
      <p:sp>
        <p:nvSpPr>
          <p:cNvPr id="2508" name="Google Shape;2508;p20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509" name="Google Shape;2509;p208"/>
          <p:cNvSpPr txBox="1"/>
          <p:nvPr>
            <p:ph idx="1" type="subTitle"/>
          </p:nvPr>
        </p:nvSpPr>
        <p:spPr>
          <a:xfrm>
            <a:off x="1034425" y="1913975"/>
            <a:ext cx="75066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50 g</a:t>
            </a:r>
            <a:endParaRPr sz="2000"/>
          </a:p>
        </p:txBody>
      </p:sp>
      <p:sp>
        <p:nvSpPr>
          <p:cNvPr id="2510" name="Google Shape;2510;p208"/>
          <p:cNvSpPr txBox="1"/>
          <p:nvPr>
            <p:ph idx="3" type="subTitle"/>
          </p:nvPr>
        </p:nvSpPr>
        <p:spPr>
          <a:xfrm>
            <a:off x="1034425" y="2870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150 g</a:t>
            </a:r>
            <a:endParaRPr sz="2000"/>
          </a:p>
        </p:txBody>
      </p:sp>
      <p:sp>
        <p:nvSpPr>
          <p:cNvPr id="2511" name="Google Shape;2511;p208"/>
          <p:cNvSpPr txBox="1"/>
          <p:nvPr>
            <p:ph idx="4" type="subTitle"/>
          </p:nvPr>
        </p:nvSpPr>
        <p:spPr>
          <a:xfrm>
            <a:off x="1034425" y="38431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300 g</a:t>
            </a:r>
            <a:endParaRPr sz="2000"/>
          </a:p>
        </p:txBody>
      </p:sp>
      <p:pic>
        <p:nvPicPr>
          <p:cNvPr id="2512" name="Google Shape;2512;p2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7883" y="27551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6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7" name="Google Shape;2517;p209"/>
          <p:cNvSpPr txBox="1"/>
          <p:nvPr>
            <p:ph idx="1" type="body"/>
          </p:nvPr>
        </p:nvSpPr>
        <p:spPr>
          <a:xfrm>
            <a:off x="324000" y="759300"/>
            <a:ext cx="7135200" cy="423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Mararka qaarkood, hal falgal (reactant) ayaa soo saara in ka badan hal wax soo saar.</a:t>
            </a:r>
            <a:endParaRPr sz="2100"/>
          </a:p>
        </p:txBody>
      </p:sp>
      <p:sp>
        <p:nvSpPr>
          <p:cNvPr id="2518" name="Google Shape;2518;p20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grpSp>
        <p:nvGrpSpPr>
          <p:cNvPr id="2519" name="Google Shape;2519;p209"/>
          <p:cNvGrpSpPr/>
          <p:nvPr/>
        </p:nvGrpSpPr>
        <p:grpSpPr>
          <a:xfrm>
            <a:off x="2889248" y="3074400"/>
            <a:ext cx="2595765" cy="1314650"/>
            <a:chOff x="2889382" y="3074400"/>
            <a:chExt cx="3045600" cy="1314650"/>
          </a:xfrm>
        </p:grpSpPr>
        <p:sp>
          <p:nvSpPr>
            <p:cNvPr id="2520" name="Google Shape;2520;p209"/>
            <p:cNvSpPr/>
            <p:nvPr/>
          </p:nvSpPr>
          <p:spPr>
            <a:xfrm>
              <a:off x="2889382" y="3074400"/>
              <a:ext cx="3045600" cy="413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21" name="Google Shape;2521;p209"/>
            <p:cNvSpPr txBox="1"/>
            <p:nvPr/>
          </p:nvSpPr>
          <p:spPr>
            <a:xfrm>
              <a:off x="3847582" y="4111850"/>
              <a:ext cx="1129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falgal (reactant)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22" name="Google Shape;2522;p209"/>
            <p:cNvCxnSpPr>
              <a:stCxn id="2520" idx="2"/>
              <a:endCxn id="2521" idx="0"/>
            </p:cNvCxnSpPr>
            <p:nvPr/>
          </p:nvCxnSpPr>
          <p:spPr>
            <a:xfrm>
              <a:off x="4412182" y="3487800"/>
              <a:ext cx="0" cy="6240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23" name="Google Shape;2523;p209"/>
          <p:cNvGrpSpPr/>
          <p:nvPr/>
        </p:nvGrpSpPr>
        <p:grpSpPr>
          <a:xfrm>
            <a:off x="6256661" y="2847525"/>
            <a:ext cx="2563192" cy="1541525"/>
            <a:chOff x="6223950" y="2847525"/>
            <a:chExt cx="2595900" cy="1541525"/>
          </a:xfrm>
        </p:grpSpPr>
        <p:sp>
          <p:nvSpPr>
            <p:cNvPr id="2524" name="Google Shape;2524;p209"/>
            <p:cNvSpPr/>
            <p:nvPr/>
          </p:nvSpPr>
          <p:spPr>
            <a:xfrm>
              <a:off x="6223950" y="2847525"/>
              <a:ext cx="2595900" cy="7977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25" name="Google Shape;2525;p209"/>
            <p:cNvSpPr txBox="1"/>
            <p:nvPr/>
          </p:nvSpPr>
          <p:spPr>
            <a:xfrm>
              <a:off x="6982800" y="4111850"/>
              <a:ext cx="10782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wax soo saar (products)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26" name="Google Shape;2526;p209"/>
            <p:cNvCxnSpPr>
              <a:stCxn id="2524" idx="2"/>
              <a:endCxn id="2525" idx="0"/>
            </p:cNvCxnSpPr>
            <p:nvPr/>
          </p:nvCxnSpPr>
          <p:spPr>
            <a:xfrm>
              <a:off x="7521900" y="3645225"/>
              <a:ext cx="0" cy="466500"/>
            </a:xfrm>
            <a:prstGeom prst="straightConnector1">
              <a:avLst/>
            </a:prstGeom>
            <a:noFill/>
            <a:ln cap="flat" cmpd="sng" w="38100">
              <a:solidFill>
                <a:schemeClr val="accent3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527" name="Google Shape;2527;p209"/>
          <p:cNvSpPr txBox="1"/>
          <p:nvPr/>
        </p:nvSpPr>
        <p:spPr>
          <a:xfrm>
            <a:off x="3127725" y="1516300"/>
            <a:ext cx="56922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Jebinta isku-dhafka (compound) ee walxo fudud (decomposition) waa tusaale falgal kiimiko (chemical reaction).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28" name="Google Shape;2528;p209"/>
          <p:cNvSpPr txBox="1"/>
          <p:nvPr/>
        </p:nvSpPr>
        <p:spPr>
          <a:xfrm>
            <a:off x="2961925" y="3101100"/>
            <a:ext cx="3412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copper carbonate (copper carbonate)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29" name="Google Shape;2529;p209"/>
          <p:cNvGrpSpPr/>
          <p:nvPr/>
        </p:nvGrpSpPr>
        <p:grpSpPr>
          <a:xfrm>
            <a:off x="6374125" y="2882325"/>
            <a:ext cx="2360525" cy="728100"/>
            <a:chOff x="6374125" y="2882325"/>
            <a:chExt cx="2360525" cy="728100"/>
          </a:xfrm>
        </p:grpSpPr>
        <p:sp>
          <p:nvSpPr>
            <p:cNvPr id="2530" name="Google Shape;2530;p209"/>
            <p:cNvSpPr txBox="1"/>
            <p:nvPr/>
          </p:nvSpPr>
          <p:spPr>
            <a:xfrm>
              <a:off x="6374125" y="2882325"/>
              <a:ext cx="1032900" cy="7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copper oxide (copper oxide)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31" name="Google Shape;2531;p209"/>
            <p:cNvSpPr txBox="1"/>
            <p:nvPr/>
          </p:nvSpPr>
          <p:spPr>
            <a:xfrm>
              <a:off x="7701750" y="2882325"/>
              <a:ext cx="1032900" cy="7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carbon dioxide (carbon dioxide)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32" name="Google Shape;2532;p209"/>
            <p:cNvSpPr txBox="1"/>
            <p:nvPr/>
          </p:nvSpPr>
          <p:spPr>
            <a:xfrm>
              <a:off x="7394250" y="3070650"/>
              <a:ext cx="255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33" name="Google Shape;2533;p209"/>
          <p:cNvGrpSpPr/>
          <p:nvPr/>
        </p:nvGrpSpPr>
        <p:grpSpPr>
          <a:xfrm>
            <a:off x="324000" y="1516300"/>
            <a:ext cx="2637900" cy="3072450"/>
            <a:chOff x="324000" y="1516300"/>
            <a:chExt cx="2637900" cy="3072450"/>
          </a:xfrm>
        </p:grpSpPr>
        <p:pic>
          <p:nvPicPr>
            <p:cNvPr id="2534" name="Google Shape;2534;p20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4000" y="1516300"/>
              <a:ext cx="2476650" cy="247665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35" name="Google Shape;2535;p209"/>
            <p:cNvSpPr txBox="1"/>
            <p:nvPr/>
          </p:nvSpPr>
          <p:spPr>
            <a:xfrm>
              <a:off x="324000" y="3992950"/>
              <a:ext cx="2637900" cy="59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kala-gurasho kulayl (thermal decomposition) ee copper carbonate</a:t>
              </a: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536" name="Google Shape;2536;p209"/>
          <p:cNvSpPr txBox="1"/>
          <p:nvPr/>
        </p:nvSpPr>
        <p:spPr>
          <a:xfrm>
            <a:off x="5636988" y="3070650"/>
            <a:ext cx="467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→</a:t>
            </a:r>
            <a:endParaRPr sz="27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0" name="Shape 2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1" name="Google Shape;2541;p210"/>
          <p:cNvSpPr txBox="1"/>
          <p:nvPr>
            <p:ph idx="1" type="body"/>
          </p:nvPr>
        </p:nvSpPr>
        <p:spPr>
          <a:xfrm>
            <a:off x="324000" y="1256075"/>
            <a:ext cx="8496000" cy="73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247 g oo copper carbonate ah ayaa la kululeeyaa oo kala-gurasho (decomposes) si ay u sameeyaan wax soo saar ah 159 g copper oxide iyo 88 g carbon dioxide.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2542" name="Google Shape;2542;p21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543" name="Google Shape;2543;p210"/>
          <p:cNvSpPr txBox="1"/>
          <p:nvPr/>
        </p:nvSpPr>
        <p:spPr>
          <a:xfrm>
            <a:off x="2076575" y="3245400"/>
            <a:ext cx="698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247 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4" name="Google Shape;2544;p210"/>
          <p:cNvSpPr txBox="1"/>
          <p:nvPr/>
        </p:nvSpPr>
        <p:spPr>
          <a:xfrm>
            <a:off x="3212025" y="3245400"/>
            <a:ext cx="31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→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45" name="Google Shape;2545;p210"/>
          <p:cNvSpPr txBox="1"/>
          <p:nvPr/>
        </p:nvSpPr>
        <p:spPr>
          <a:xfrm>
            <a:off x="324000" y="769300"/>
            <a:ext cx="6060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∑cufka falgalyaha (reactants) = ∑cufka waxsoosaarka (products)</a:t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546" name="Google Shape;2546;p210"/>
          <p:cNvGrpSpPr/>
          <p:nvPr/>
        </p:nvGrpSpPr>
        <p:grpSpPr>
          <a:xfrm>
            <a:off x="1992588" y="2624100"/>
            <a:ext cx="4583713" cy="554100"/>
            <a:chOff x="1992588" y="2852700"/>
            <a:chExt cx="4583713" cy="554100"/>
          </a:xfrm>
        </p:grpSpPr>
        <p:sp>
          <p:nvSpPr>
            <p:cNvPr id="2547" name="Google Shape;2547;p210"/>
            <p:cNvSpPr txBox="1"/>
            <p:nvPr/>
          </p:nvSpPr>
          <p:spPr>
            <a:xfrm>
              <a:off x="5611500" y="2852700"/>
              <a:ext cx="9648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carbon dioxide (carbon dioxide)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48" name="Google Shape;2548;p210"/>
            <p:cNvSpPr txBox="1"/>
            <p:nvPr/>
          </p:nvSpPr>
          <p:spPr>
            <a:xfrm>
              <a:off x="1992588" y="2852700"/>
              <a:ext cx="11895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copper carbonate (copper carbonate)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49" name="Google Shape;2549;p210"/>
            <p:cNvSpPr txBox="1"/>
            <p:nvPr/>
          </p:nvSpPr>
          <p:spPr>
            <a:xfrm>
              <a:off x="3960594" y="2852700"/>
              <a:ext cx="872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copper oxide (copper oxide)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50" name="Google Shape;2550;p210"/>
            <p:cNvSpPr txBox="1"/>
            <p:nvPr/>
          </p:nvSpPr>
          <p:spPr>
            <a:xfrm>
              <a:off x="3212025" y="2991150"/>
              <a:ext cx="29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→ 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51" name="Google Shape;2551;p210"/>
            <p:cNvSpPr txBox="1"/>
            <p:nvPr/>
          </p:nvSpPr>
          <p:spPr>
            <a:xfrm>
              <a:off x="5023077" y="2991150"/>
              <a:ext cx="29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2" name="Google Shape;2552;p210"/>
          <p:cNvGrpSpPr/>
          <p:nvPr/>
        </p:nvGrpSpPr>
        <p:grpSpPr>
          <a:xfrm>
            <a:off x="3984600" y="3245400"/>
            <a:ext cx="2287050" cy="277200"/>
            <a:chOff x="3984600" y="3474000"/>
            <a:chExt cx="2287050" cy="277200"/>
          </a:xfrm>
        </p:grpSpPr>
        <p:sp>
          <p:nvSpPr>
            <p:cNvPr id="2553" name="Google Shape;2553;p210"/>
            <p:cNvSpPr txBox="1"/>
            <p:nvPr/>
          </p:nvSpPr>
          <p:spPr>
            <a:xfrm>
              <a:off x="5656650" y="3474000"/>
              <a:ext cx="615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88 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54" name="Google Shape;2554;p210"/>
            <p:cNvSpPr txBox="1"/>
            <p:nvPr/>
          </p:nvSpPr>
          <p:spPr>
            <a:xfrm>
              <a:off x="3984600" y="3474000"/>
              <a:ext cx="698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159 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55" name="Google Shape;2555;p210"/>
            <p:cNvSpPr txBox="1"/>
            <p:nvPr/>
          </p:nvSpPr>
          <p:spPr>
            <a:xfrm>
              <a:off x="5023077" y="3474000"/>
              <a:ext cx="2904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+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56" name="Google Shape;2556;p210"/>
          <p:cNvGrpSpPr/>
          <p:nvPr/>
        </p:nvGrpSpPr>
        <p:grpSpPr>
          <a:xfrm>
            <a:off x="246618" y="1968695"/>
            <a:ext cx="1969051" cy="2343674"/>
            <a:chOff x="246618" y="2730695"/>
            <a:chExt cx="1969051" cy="2343674"/>
          </a:xfrm>
        </p:grpSpPr>
        <p:pic>
          <p:nvPicPr>
            <p:cNvPr id="2557" name="Google Shape;2557;p21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46618" y="3170879"/>
              <a:ext cx="1969051" cy="1903491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2558" name="Google Shape;2558;p210"/>
            <p:cNvCxnSpPr>
              <a:stCxn id="2559" idx="2"/>
            </p:cNvCxnSpPr>
            <p:nvPr/>
          </p:nvCxnSpPr>
          <p:spPr>
            <a:xfrm>
              <a:off x="990525" y="3284795"/>
              <a:ext cx="242100" cy="689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59" name="Google Shape;2559;p210"/>
            <p:cNvSpPr txBox="1"/>
            <p:nvPr/>
          </p:nvSpPr>
          <p:spPr>
            <a:xfrm>
              <a:off x="333075" y="2730695"/>
              <a:ext cx="13149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copper carbonate (copper carbonate)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0" name="Google Shape;2560;p210"/>
          <p:cNvGrpSpPr/>
          <p:nvPr/>
        </p:nvGrpSpPr>
        <p:grpSpPr>
          <a:xfrm>
            <a:off x="6532843" y="2025698"/>
            <a:ext cx="2287157" cy="1981725"/>
            <a:chOff x="6532843" y="2702299"/>
            <a:chExt cx="2287157" cy="1981725"/>
          </a:xfrm>
        </p:grpSpPr>
        <p:pic>
          <p:nvPicPr>
            <p:cNvPr id="2561" name="Google Shape;2561;p21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532843" y="2780523"/>
              <a:ext cx="1969060" cy="1903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62" name="Google Shape;2562;p210"/>
            <p:cNvSpPr txBox="1"/>
            <p:nvPr/>
          </p:nvSpPr>
          <p:spPr>
            <a:xfrm>
              <a:off x="6586800" y="2758174"/>
              <a:ext cx="872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copper oxide (copper oxide)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63" name="Google Shape;2563;p210"/>
            <p:cNvCxnSpPr>
              <a:stCxn id="2562" idx="2"/>
            </p:cNvCxnSpPr>
            <p:nvPr/>
          </p:nvCxnSpPr>
          <p:spPr>
            <a:xfrm>
              <a:off x="7023000" y="3312274"/>
              <a:ext cx="202500" cy="547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564" name="Google Shape;2564;p210"/>
            <p:cNvSpPr txBox="1"/>
            <p:nvPr/>
          </p:nvSpPr>
          <p:spPr>
            <a:xfrm>
              <a:off x="7947600" y="2702299"/>
              <a:ext cx="872400" cy="554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carbon dioxide (carbon dioxide)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565" name="Google Shape;2565;p210"/>
            <p:cNvCxnSpPr>
              <a:stCxn id="2564" idx="2"/>
            </p:cNvCxnSpPr>
            <p:nvPr/>
          </p:nvCxnSpPr>
          <p:spPr>
            <a:xfrm flipH="1">
              <a:off x="8074500" y="3256399"/>
              <a:ext cx="309300" cy="2982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566" name="Google Shape;2566;p210"/>
          <p:cNvGrpSpPr/>
          <p:nvPr/>
        </p:nvGrpSpPr>
        <p:grpSpPr>
          <a:xfrm>
            <a:off x="324000" y="3415875"/>
            <a:ext cx="8496000" cy="990563"/>
            <a:chOff x="324000" y="3415875"/>
            <a:chExt cx="8496000" cy="990563"/>
          </a:xfrm>
        </p:grpSpPr>
        <p:sp>
          <p:nvSpPr>
            <p:cNvPr id="2567" name="Google Shape;2567;p210"/>
            <p:cNvSpPr txBox="1"/>
            <p:nvPr/>
          </p:nvSpPr>
          <p:spPr>
            <a:xfrm>
              <a:off x="324000" y="4098638"/>
              <a:ext cx="8496000" cy="30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>Waxsoosaarku (products) wuxuu yeelan doonaa cuf (mass) la mid ah wadarta cufka falgalyaha (reactants).</a:t>
              </a:r>
              <a:r>
                <a:rPr lang="en-GB" sz="14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0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68" name="Google Shape;2568;p210"/>
            <p:cNvSpPr/>
            <p:nvPr/>
          </p:nvSpPr>
          <p:spPr>
            <a:xfrm>
              <a:off x="1284275" y="3415875"/>
              <a:ext cx="597900" cy="4377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569" name="Google Shape;2569;p210"/>
            <p:cNvSpPr/>
            <p:nvPr/>
          </p:nvSpPr>
          <p:spPr>
            <a:xfrm>
              <a:off x="7611300" y="3415875"/>
              <a:ext cx="597900" cy="4377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3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p211"/>
          <p:cNvSpPr txBox="1"/>
          <p:nvPr>
            <p:ph idx="1" type="body"/>
          </p:nvPr>
        </p:nvSpPr>
        <p:spPr>
          <a:xfrm>
            <a:off x="324000" y="665100"/>
            <a:ext cx="8237700" cy="3114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Halkan, cufka falgalyaha (reactants) iyo qalabka waa 100 g, oo maadaama aan atam (atoms) laga lumin ama lagu helin, cufka qalabka iyo waxsoosaarka (products) sidoo kale waa 100 g.</a:t>
            </a:r>
            <a:r>
              <a:rPr lang="en-GB" sz="1100">
                <a:latin typeface="Lexend"/>
              </a:rPr>
              <a:t/>
            </a:r>
            <a:br>
              <a:rPr lang="en-GB" sz="1800"/>
            </a:br>
            <a:r>
              <a:rPr lang="en-GB" sz="1100">
                <a:latin typeface="Lexend"/>
              </a:rPr>
              <a:t/>
            </a:r>
            <a:endParaRPr sz="18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575" name="Google Shape;2575;p21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pic>
        <p:nvPicPr>
          <p:cNvPr id="2576" name="Google Shape;2576;p2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1498" y="1347000"/>
            <a:ext cx="6110126" cy="2706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77" name="Google Shape;2577;p211"/>
          <p:cNvCxnSpPr>
            <a:stCxn id="2578" idx="3"/>
          </p:cNvCxnSpPr>
          <p:nvPr/>
        </p:nvCxnSpPr>
        <p:spPr>
          <a:xfrm>
            <a:off x="1509000" y="3423414"/>
            <a:ext cx="827100" cy="13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78" name="Google Shape;2578;p211"/>
          <p:cNvSpPr txBox="1"/>
          <p:nvPr>
            <p:ph idx="1" type="body"/>
          </p:nvPr>
        </p:nvSpPr>
        <p:spPr>
          <a:xfrm>
            <a:off x="324000" y="3116664"/>
            <a:ext cx="11850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calcium carbonate (calcium carbonate)</a:t>
            </a:r>
            <a:endParaRPr sz="1800"/>
          </a:p>
        </p:txBody>
      </p:sp>
      <p:cxnSp>
        <p:nvCxnSpPr>
          <p:cNvPr id="2579" name="Google Shape;2579;p211"/>
          <p:cNvCxnSpPr>
            <a:stCxn id="2580" idx="1"/>
          </p:cNvCxnSpPr>
          <p:nvPr/>
        </p:nvCxnSpPr>
        <p:spPr>
          <a:xfrm flipH="1">
            <a:off x="2512400" y="2873650"/>
            <a:ext cx="501600" cy="461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0" name="Google Shape;2580;p211"/>
          <p:cNvSpPr txBox="1"/>
          <p:nvPr>
            <p:ph idx="1" type="body"/>
          </p:nvPr>
        </p:nvSpPr>
        <p:spPr>
          <a:xfrm>
            <a:off x="3014000" y="2566900"/>
            <a:ext cx="9201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carbon dioxide (carbon dioxide)</a:t>
            </a:r>
            <a:endParaRPr sz="1800"/>
          </a:p>
        </p:txBody>
      </p:sp>
      <p:cxnSp>
        <p:nvCxnSpPr>
          <p:cNvPr id="2581" name="Google Shape;2581;p211"/>
          <p:cNvCxnSpPr>
            <a:stCxn id="2582" idx="3"/>
          </p:cNvCxnSpPr>
          <p:nvPr/>
        </p:nvCxnSpPr>
        <p:spPr>
          <a:xfrm>
            <a:off x="1211600" y="2050925"/>
            <a:ext cx="1102500" cy="38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2" name="Google Shape;2582;p211"/>
          <p:cNvSpPr txBox="1"/>
          <p:nvPr>
            <p:ph idx="1" type="body"/>
          </p:nvPr>
        </p:nvSpPr>
        <p:spPr>
          <a:xfrm>
            <a:off x="384500" y="1897475"/>
            <a:ext cx="827100" cy="306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buufin (balloon)</a:t>
            </a:r>
            <a:endParaRPr sz="1800"/>
          </a:p>
        </p:txBody>
      </p:sp>
      <p:cxnSp>
        <p:nvCxnSpPr>
          <p:cNvPr id="2583" name="Google Shape;2583;p211"/>
          <p:cNvCxnSpPr/>
          <p:nvPr/>
        </p:nvCxnSpPr>
        <p:spPr>
          <a:xfrm>
            <a:off x="1291325" y="2698700"/>
            <a:ext cx="986700" cy="689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584" name="Google Shape;2584;p211"/>
          <p:cNvSpPr txBox="1"/>
          <p:nvPr>
            <p:ph idx="1" type="body"/>
          </p:nvPr>
        </p:nvSpPr>
        <p:spPr>
          <a:xfrm>
            <a:off x="324150" y="2354675"/>
            <a:ext cx="1518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hydrochloric acid (hydrochloric acid)</a:t>
            </a:r>
            <a:endParaRPr sz="1800"/>
          </a:p>
        </p:txBody>
      </p:sp>
      <p:sp>
        <p:nvSpPr>
          <p:cNvPr id="2585" name="Google Shape;2585;p211"/>
          <p:cNvSpPr/>
          <p:nvPr/>
        </p:nvSpPr>
        <p:spPr>
          <a:xfrm>
            <a:off x="2452025" y="3711900"/>
            <a:ext cx="634500" cy="3411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6" name="Google Shape;2586;p211"/>
          <p:cNvSpPr/>
          <p:nvPr/>
        </p:nvSpPr>
        <p:spPr>
          <a:xfrm>
            <a:off x="6942675" y="3711900"/>
            <a:ext cx="634500" cy="341100"/>
          </a:xfrm>
          <a:prstGeom prst="ellipse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87" name="Google Shape;2587;p211"/>
          <p:cNvSpPr txBox="1"/>
          <p:nvPr>
            <p:ph idx="1" type="body"/>
          </p:nvPr>
        </p:nvSpPr>
        <p:spPr>
          <a:xfrm>
            <a:off x="7375575" y="2265000"/>
            <a:ext cx="13608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dhamaadka falgalka (end of reaction)</a:t>
            </a:r>
            <a:endParaRPr sz="1800"/>
          </a:p>
        </p:txBody>
      </p:sp>
      <p:sp>
        <p:nvSpPr>
          <p:cNvPr id="2588" name="Google Shape;2588;p211"/>
          <p:cNvSpPr txBox="1"/>
          <p:nvPr>
            <p:ph idx="1" type="body"/>
          </p:nvPr>
        </p:nvSpPr>
        <p:spPr>
          <a:xfrm>
            <a:off x="324000" y="4131000"/>
            <a:ext cx="2546400" cy="68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cufka qalabka iyo falgalyaha (reactants) = 100 g</a:t>
            </a:r>
            <a:endParaRPr sz="1800"/>
          </a:p>
        </p:txBody>
      </p:sp>
      <p:sp>
        <p:nvSpPr>
          <p:cNvPr id="2589" name="Google Shape;2589;p211"/>
          <p:cNvSpPr txBox="1"/>
          <p:nvPr>
            <p:ph idx="1" type="body"/>
          </p:nvPr>
        </p:nvSpPr>
        <p:spPr>
          <a:xfrm>
            <a:off x="6091450" y="4131000"/>
            <a:ext cx="2546400" cy="68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cufka qalabka iyo waxsoosaarka (products) = 100 g</a:t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3" name="Shape 2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Google Shape;2594;p21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Falgal (reaction) u dhexeeya laba kiimiko (chemicals) ayaa dhaca oo soo saara wadar ahaan 256 g oo waxsoosaar (products) ah. Waa maxay wadarta cufka (mass) falgalyaha (reactants)?</a:t>
            </a:r>
            <a:endParaRPr/>
          </a:p>
        </p:txBody>
      </p:sp>
      <p:sp>
        <p:nvSpPr>
          <p:cNvPr id="2595" name="Google Shape;2595;p21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Ilaalinta cufka (Conservation of mass)</a:t>
            </a:r>
            <a:endParaRPr/>
          </a:p>
        </p:txBody>
      </p:sp>
      <p:pic>
        <p:nvPicPr>
          <p:cNvPr id="2596" name="Google Shape;2596;p2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4681" y="2276139"/>
            <a:ext cx="2734624" cy="17329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7" name="Google Shape;2597;p2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91875" y="2276139"/>
            <a:ext cx="2734624" cy="1732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8" name="Google Shape;2598;p2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488" y="2276139"/>
            <a:ext cx="2734624" cy="17329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9" name="Google Shape;2599;p21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70108" y="4148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3" name="Shape 2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4" name="Google Shape;2604;p213"/>
          <p:cNvSpPr txBox="1"/>
          <p:nvPr>
            <p:ph type="title"/>
          </p:nvPr>
        </p:nvSpPr>
        <p:spPr>
          <a:xfrm>
            <a:off x="324000" y="748763"/>
            <a:ext cx="81792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Cufka falgalyaha (reactants) iyo qalabka waa 225 g. Waa maxay akhrinta (reading) aad ka filan lahayd miisaanka (balance) dhamaadka falgalka (reaction)?</a:t>
            </a:r>
            <a:endParaRPr/>
          </a:p>
        </p:txBody>
      </p:sp>
      <p:sp>
        <p:nvSpPr>
          <p:cNvPr id="2605" name="Google Shape;2605;p21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Ilaalinta cufka (Conservation of mass)</a:t>
            </a:r>
            <a:endParaRPr/>
          </a:p>
        </p:txBody>
      </p:sp>
      <p:pic>
        <p:nvPicPr>
          <p:cNvPr id="2606" name="Google Shape;2606;p2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46475" y="1882575"/>
            <a:ext cx="1479876" cy="22312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07" name="Google Shape;2607;p213"/>
          <p:cNvCxnSpPr>
            <a:stCxn id="2608" idx="2"/>
            <a:endCxn id="2609" idx="1"/>
          </p:cNvCxnSpPr>
          <p:nvPr/>
        </p:nvCxnSpPr>
        <p:spPr>
          <a:xfrm flipH="1">
            <a:off x="4486600" y="2724000"/>
            <a:ext cx="957000" cy="110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08" name="Google Shape;2608;p213"/>
          <p:cNvSpPr txBox="1"/>
          <p:nvPr>
            <p:ph idx="4294967295" type="body"/>
          </p:nvPr>
        </p:nvSpPr>
        <p:spPr>
          <a:xfrm>
            <a:off x="5126350" y="2419500"/>
            <a:ext cx="634500" cy="30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225 g</a:t>
            </a:r>
            <a:endParaRPr sz="1800"/>
          </a:p>
        </p:txBody>
      </p:sp>
      <p:sp>
        <p:nvSpPr>
          <p:cNvPr id="2609" name="Google Shape;2609;p213"/>
          <p:cNvSpPr/>
          <p:nvPr/>
        </p:nvSpPr>
        <p:spPr>
          <a:xfrm>
            <a:off x="4393625" y="3780000"/>
            <a:ext cx="634500" cy="341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610" name="Google Shape;2610;p213"/>
          <p:cNvCxnSpPr>
            <a:stCxn id="2608" idx="2"/>
            <a:endCxn id="2609" idx="6"/>
          </p:cNvCxnSpPr>
          <p:nvPr/>
        </p:nvCxnSpPr>
        <p:spPr>
          <a:xfrm flipH="1">
            <a:off x="5028100" y="2724000"/>
            <a:ext cx="415500" cy="122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611" name="Google Shape;2611;p2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4550" y="1846287"/>
            <a:ext cx="1479876" cy="22312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2" name="Google Shape;2612;p2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14225" y="1846275"/>
            <a:ext cx="1479876" cy="2231276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13" name="Google Shape;2613;p213"/>
          <p:cNvCxnSpPr>
            <a:stCxn id="2614" idx="2"/>
            <a:endCxn id="2615" idx="1"/>
          </p:cNvCxnSpPr>
          <p:nvPr/>
        </p:nvCxnSpPr>
        <p:spPr>
          <a:xfrm flipH="1">
            <a:off x="1369649" y="2673225"/>
            <a:ext cx="957000" cy="1105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14" name="Google Shape;2614;p213"/>
          <p:cNvSpPr txBox="1"/>
          <p:nvPr>
            <p:ph idx="4294967295" type="body"/>
          </p:nvPr>
        </p:nvSpPr>
        <p:spPr>
          <a:xfrm>
            <a:off x="2009399" y="2368725"/>
            <a:ext cx="634500" cy="30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100 g</a:t>
            </a:r>
            <a:endParaRPr sz="1800"/>
          </a:p>
        </p:txBody>
      </p:sp>
      <p:sp>
        <p:nvSpPr>
          <p:cNvPr id="2615" name="Google Shape;2615;p213"/>
          <p:cNvSpPr/>
          <p:nvPr/>
        </p:nvSpPr>
        <p:spPr>
          <a:xfrm>
            <a:off x="1276680" y="3729218"/>
            <a:ext cx="634500" cy="341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616" name="Google Shape;2616;p213"/>
          <p:cNvCxnSpPr>
            <a:stCxn id="2614" idx="2"/>
            <a:endCxn id="2615" idx="6"/>
          </p:cNvCxnSpPr>
          <p:nvPr/>
        </p:nvCxnSpPr>
        <p:spPr>
          <a:xfrm flipH="1">
            <a:off x="1911149" y="2673225"/>
            <a:ext cx="415500" cy="1226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617" name="Google Shape;2617;p213"/>
          <p:cNvCxnSpPr>
            <a:stCxn id="2618" idx="2"/>
            <a:endCxn id="2619" idx="1"/>
          </p:cNvCxnSpPr>
          <p:nvPr/>
        </p:nvCxnSpPr>
        <p:spPr>
          <a:xfrm flipH="1">
            <a:off x="7650725" y="2655050"/>
            <a:ext cx="957000" cy="1106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618" name="Google Shape;2618;p213"/>
          <p:cNvSpPr txBox="1"/>
          <p:nvPr>
            <p:ph idx="4294967295" type="body"/>
          </p:nvPr>
        </p:nvSpPr>
        <p:spPr>
          <a:xfrm>
            <a:off x="8290475" y="2350550"/>
            <a:ext cx="634500" cy="30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450 g</a:t>
            </a:r>
            <a:endParaRPr sz="1800"/>
          </a:p>
        </p:txBody>
      </p:sp>
      <p:sp>
        <p:nvSpPr>
          <p:cNvPr id="2619" name="Google Shape;2619;p213"/>
          <p:cNvSpPr/>
          <p:nvPr/>
        </p:nvSpPr>
        <p:spPr>
          <a:xfrm>
            <a:off x="7557752" y="3711055"/>
            <a:ext cx="634500" cy="3411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620" name="Google Shape;2620;p213"/>
          <p:cNvCxnSpPr>
            <a:stCxn id="2618" idx="2"/>
            <a:endCxn id="2619" idx="6"/>
          </p:cNvCxnSpPr>
          <p:nvPr/>
        </p:nvCxnSpPr>
        <p:spPr>
          <a:xfrm flipH="1">
            <a:off x="8192225" y="2655050"/>
            <a:ext cx="415500" cy="12267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621" name="Google Shape;2621;p2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81583" y="4162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5" name="Shape 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Google Shape;2626;p214"/>
          <p:cNvSpPr txBox="1"/>
          <p:nvPr>
            <p:ph idx="4294967295" type="title"/>
          </p:nvPr>
        </p:nvSpPr>
        <p:spPr>
          <a:xfrm>
            <a:off x="324000" y="810000"/>
            <a:ext cx="8496000" cy="98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0" lang="en-GB">
                <a:latin typeface="Lexend"/>
              </a:rPr>
              <a:t>Cufka (mass) sheyga (product) dhamaadka falgal (reaction) waa 300 g. Waxaa jiray laba fal-celin (reactants); mid ka mid ah fal-celinta wuxuu lahaa cuf (mass) ah 120 g, marka waa maxay cufka (mass) fal-celinta kale?</a:t>
            </a:r>
            <a:endParaRPr b="0"/>
          </a:p>
        </p:txBody>
      </p:sp>
      <p:sp>
        <p:nvSpPr>
          <p:cNvPr id="2627" name="Google Shape;2627;p21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628" name="Google Shape;2628;p214"/>
          <p:cNvSpPr txBox="1"/>
          <p:nvPr>
            <p:ph idx="1" type="body"/>
          </p:nvPr>
        </p:nvSpPr>
        <p:spPr>
          <a:xfrm>
            <a:off x="1187400" y="2108325"/>
            <a:ext cx="749700" cy="40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120 g</a:t>
            </a:r>
            <a:endParaRPr/>
          </a:p>
        </p:txBody>
      </p:sp>
      <p:grpSp>
        <p:nvGrpSpPr>
          <p:cNvPr id="2629" name="Google Shape;2629;p214"/>
          <p:cNvGrpSpPr/>
          <p:nvPr/>
        </p:nvGrpSpPr>
        <p:grpSpPr>
          <a:xfrm>
            <a:off x="384457" y="2082813"/>
            <a:ext cx="457200" cy="457200"/>
            <a:chOff x="-219618" y="513501"/>
            <a:chExt cx="457200" cy="457200"/>
          </a:xfrm>
        </p:grpSpPr>
        <p:pic>
          <p:nvPicPr>
            <p:cNvPr id="2630" name="Google Shape;2630;p2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219618" y="513501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1" name="Google Shape;2631;p214"/>
            <p:cNvSpPr txBox="1"/>
            <p:nvPr/>
          </p:nvSpPr>
          <p:spPr>
            <a:xfrm>
              <a:off x="-195006" y="597813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32" name="Google Shape;2632;p214"/>
          <p:cNvGrpSpPr/>
          <p:nvPr/>
        </p:nvGrpSpPr>
        <p:grpSpPr>
          <a:xfrm>
            <a:off x="5489866" y="2082813"/>
            <a:ext cx="457200" cy="457200"/>
            <a:chOff x="4299991" y="603513"/>
            <a:chExt cx="457200" cy="457200"/>
          </a:xfrm>
        </p:grpSpPr>
        <p:pic>
          <p:nvPicPr>
            <p:cNvPr id="2633" name="Google Shape;2633;p2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299991" y="603513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4" name="Google Shape;2634;p214"/>
            <p:cNvSpPr txBox="1"/>
            <p:nvPr/>
          </p:nvSpPr>
          <p:spPr>
            <a:xfrm>
              <a:off x="4324603" y="6935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35" name="Google Shape;2635;p214"/>
          <p:cNvGrpSpPr/>
          <p:nvPr/>
        </p:nvGrpSpPr>
        <p:grpSpPr>
          <a:xfrm>
            <a:off x="384457" y="3816659"/>
            <a:ext cx="457200" cy="457200"/>
            <a:chOff x="-1380349" y="2247346"/>
            <a:chExt cx="457200" cy="457200"/>
          </a:xfrm>
        </p:grpSpPr>
        <p:pic>
          <p:nvPicPr>
            <p:cNvPr id="2636" name="Google Shape;2636;p2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1380349" y="2247346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37" name="Google Shape;2637;p214"/>
            <p:cNvSpPr txBox="1"/>
            <p:nvPr/>
          </p:nvSpPr>
          <p:spPr>
            <a:xfrm>
              <a:off x="-1355737" y="2331659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38" name="Google Shape;2638;p214"/>
          <p:cNvGrpSpPr/>
          <p:nvPr/>
        </p:nvGrpSpPr>
        <p:grpSpPr>
          <a:xfrm>
            <a:off x="5489866" y="3816659"/>
            <a:ext cx="457200" cy="457200"/>
            <a:chOff x="1020916" y="1442088"/>
            <a:chExt cx="457200" cy="457200"/>
          </a:xfrm>
        </p:grpSpPr>
        <p:pic>
          <p:nvPicPr>
            <p:cNvPr id="2639" name="Google Shape;2639;p214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40" name="Google Shape;2640;p21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641" name="Google Shape;2641;p214"/>
          <p:cNvSpPr txBox="1"/>
          <p:nvPr>
            <p:ph idx="1" type="body"/>
          </p:nvPr>
        </p:nvSpPr>
        <p:spPr>
          <a:xfrm>
            <a:off x="6504950" y="2108325"/>
            <a:ext cx="847500" cy="40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180 g</a:t>
            </a:r>
            <a:endParaRPr/>
          </a:p>
        </p:txBody>
      </p:sp>
      <p:sp>
        <p:nvSpPr>
          <p:cNvPr id="2642" name="Google Shape;2642;p214"/>
          <p:cNvSpPr txBox="1"/>
          <p:nvPr>
            <p:ph idx="1" type="body"/>
          </p:nvPr>
        </p:nvSpPr>
        <p:spPr>
          <a:xfrm>
            <a:off x="1187400" y="3816650"/>
            <a:ext cx="847500" cy="40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300 g</a:t>
            </a:r>
            <a:endParaRPr/>
          </a:p>
        </p:txBody>
      </p:sp>
      <p:sp>
        <p:nvSpPr>
          <p:cNvPr id="2643" name="Google Shape;2643;p214"/>
          <p:cNvSpPr txBox="1"/>
          <p:nvPr>
            <p:ph idx="1" type="body"/>
          </p:nvPr>
        </p:nvSpPr>
        <p:spPr>
          <a:xfrm>
            <a:off x="6504950" y="3816650"/>
            <a:ext cx="847500" cy="40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420 g</a:t>
            </a:r>
            <a:endParaRPr/>
          </a:p>
        </p:txBody>
      </p:sp>
      <p:pic>
        <p:nvPicPr>
          <p:cNvPr id="2644" name="Google Shape;2644;p2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2458" y="21600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8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9" name="Google Shape;2649;p215"/>
          <p:cNvSpPr txBox="1"/>
          <p:nvPr>
            <p:ph idx="1" type="body"/>
          </p:nvPr>
        </p:nvSpPr>
        <p:spPr>
          <a:xfrm>
            <a:off x="324000" y="648425"/>
            <a:ext cx="84960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1400">
                <a:latin typeface="Lexend"/>
              </a:rPr>
              <a:t>Qaar ka mid ah ardayda ayaa ka hadlaya atamka (atoms) falgalyada (reactions). Sax bayaanadooda.</a:t>
            </a:r>
            <a:r>
              <a:rPr lang="en-GB" sz="1400">
                <a:latin typeface="Lexend"/>
              </a:rPr>
              <a:t/>
            </a:r>
            <a:br>
              <a:rPr lang="en-GB" sz="2100"/>
            </a:b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2650" name="Google Shape;2650;p21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grpSp>
        <p:nvGrpSpPr>
          <p:cNvPr id="2651" name="Google Shape;2651;p215"/>
          <p:cNvGrpSpPr/>
          <p:nvPr/>
        </p:nvGrpSpPr>
        <p:grpSpPr>
          <a:xfrm>
            <a:off x="572575" y="1431425"/>
            <a:ext cx="4425562" cy="2163750"/>
            <a:chOff x="520416" y="1319322"/>
            <a:chExt cx="4668807" cy="2332381"/>
          </a:xfrm>
        </p:grpSpPr>
        <p:grpSp>
          <p:nvGrpSpPr>
            <p:cNvPr id="2652" name="Google Shape;2652;p215"/>
            <p:cNvGrpSpPr/>
            <p:nvPr/>
          </p:nvGrpSpPr>
          <p:grpSpPr>
            <a:xfrm>
              <a:off x="520416" y="1319322"/>
              <a:ext cx="4668807" cy="2240743"/>
              <a:chOff x="520416" y="1319322"/>
              <a:chExt cx="4668807" cy="2240743"/>
            </a:xfrm>
          </p:grpSpPr>
          <p:pic>
            <p:nvPicPr>
              <p:cNvPr id="2653" name="Google Shape;2653;p215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 flipH="1">
                <a:off x="520416" y="1440994"/>
                <a:ext cx="4106789" cy="1043523"/>
              </a:xfrm>
              <a:prstGeom prst="rect">
                <a:avLst/>
              </a:prstGeom>
              <a:noFill/>
              <a:ln>
                <a:noFill/>
              </a:ln>
            </p:spPr>
          </p:pic>
          <p:sp>
            <p:nvSpPr>
              <p:cNvPr id="2654" name="Google Shape;2654;p215"/>
              <p:cNvSpPr txBox="1"/>
              <p:nvPr/>
            </p:nvSpPr>
            <p:spPr>
              <a:xfrm>
                <a:off x="633298" y="1319322"/>
                <a:ext cx="3840300" cy="115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6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Atamku (atoms) waa soo baxaan oo waa baaba'aan marka falgal (reaction) dhaco.</a:t>
                </a:r>
                <a:endParaRPr sz="2000"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2655" name="Google Shape;2655;p215"/>
              <p:cNvPicPr preferRelativeResize="0"/>
              <p:nvPr/>
            </p:nvPicPr>
            <p:blipFill>
              <a:blip r:embed="rId7">
                <a:alphaModFix/>
              </a:blip>
              <a:stretch>
                <a:fillRect/>
              </a:stretch>
            </p:blipFill>
            <p:spPr>
              <a:xfrm flipH="1">
                <a:off x="3954784" y="2327381"/>
                <a:ext cx="1234439" cy="123268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2656" name="Google Shape;2656;p215"/>
            <p:cNvSpPr txBox="1"/>
            <p:nvPr/>
          </p:nvSpPr>
          <p:spPr>
            <a:xfrm>
              <a:off x="3699300" y="3352003"/>
              <a:ext cx="927900" cy="29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57" name="Google Shape;2657;p215"/>
          <p:cNvGrpSpPr/>
          <p:nvPr/>
        </p:nvGrpSpPr>
        <p:grpSpPr>
          <a:xfrm>
            <a:off x="424651" y="2768691"/>
            <a:ext cx="4573476" cy="2065292"/>
            <a:chOff x="424651" y="2768691"/>
            <a:chExt cx="4573476" cy="2065292"/>
          </a:xfrm>
        </p:grpSpPr>
        <p:pic>
          <p:nvPicPr>
            <p:cNvPr id="2658" name="Google Shape;2658;p2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424651" y="2768691"/>
              <a:ext cx="3102598" cy="20481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59" name="Google Shape;2659;p215"/>
            <p:cNvSpPr txBox="1"/>
            <p:nvPr/>
          </p:nvSpPr>
          <p:spPr>
            <a:xfrm>
              <a:off x="551550" y="2911875"/>
              <a:ext cx="2848800" cy="1425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Cufka (mass) sheyga (products) mararka qaar wuu ka badan yahay cufka (mass) fal-celiyeyaasha (reactants).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660" name="Google Shape;2660;p215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763689" y="3601298"/>
              <a:ext cx="1234439" cy="12326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1" name="Google Shape;2661;p215"/>
            <p:cNvSpPr txBox="1"/>
            <p:nvPr/>
          </p:nvSpPr>
          <p:spPr>
            <a:xfrm>
              <a:off x="3595000" y="4534275"/>
              <a:ext cx="927900" cy="29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Saciid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62" name="Google Shape;2662;p215"/>
          <p:cNvGrpSpPr/>
          <p:nvPr/>
        </p:nvGrpSpPr>
        <p:grpSpPr>
          <a:xfrm>
            <a:off x="4926184" y="1238975"/>
            <a:ext cx="3793940" cy="3295300"/>
            <a:chOff x="4926184" y="1238975"/>
            <a:chExt cx="3793940" cy="3295300"/>
          </a:xfrm>
        </p:grpSpPr>
        <p:pic>
          <p:nvPicPr>
            <p:cNvPr id="2663" name="Google Shape;2663;p215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270876" y="1238975"/>
              <a:ext cx="3449248" cy="22770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4" name="Google Shape;2664;p215"/>
            <p:cNvSpPr txBox="1"/>
            <p:nvPr/>
          </p:nvSpPr>
          <p:spPr>
            <a:xfrm>
              <a:off x="5486875" y="1435875"/>
              <a:ext cx="3102600" cy="163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Walxo cusub (new substances) ayaa laga sameeyaa sheyga (products) marka atamka (atoms) dib loo habeeyo inta lagu jiro falgal (reaction).</a:t>
              </a:r>
              <a:endPara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665" name="Google Shape;2665;p215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4926184" y="3225149"/>
              <a:ext cx="1234439" cy="12326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66" name="Google Shape;2666;p215"/>
            <p:cNvSpPr txBox="1"/>
            <p:nvPr/>
          </p:nvSpPr>
          <p:spPr>
            <a:xfrm>
              <a:off x="5933775" y="4234575"/>
              <a:ext cx="927900" cy="29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Isra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0" name="Shape 2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1" name="Google Shape;2671;p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572577" y="1544300"/>
            <a:ext cx="3881998" cy="968076"/>
          </a:xfrm>
          <a:prstGeom prst="rect">
            <a:avLst/>
          </a:prstGeom>
          <a:noFill/>
          <a:ln>
            <a:noFill/>
          </a:ln>
        </p:spPr>
      </p:pic>
      <p:sp>
        <p:nvSpPr>
          <p:cNvPr id="2672" name="Google Shape;2672;p216"/>
          <p:cNvSpPr txBox="1"/>
          <p:nvPr/>
        </p:nvSpPr>
        <p:spPr>
          <a:xfrm>
            <a:off x="632809" y="1490407"/>
            <a:ext cx="3882000" cy="9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 jiraan atam (atoms) la abuuro ama la baabbi'iyo marka falgal (reaction) dhaco.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73" name="Google Shape;2673;p21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pic>
        <p:nvPicPr>
          <p:cNvPr id="2674" name="Google Shape;2674;p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424651" y="2768691"/>
            <a:ext cx="3102598" cy="2048185"/>
          </a:xfrm>
          <a:prstGeom prst="rect">
            <a:avLst/>
          </a:prstGeom>
          <a:noFill/>
          <a:ln>
            <a:noFill/>
          </a:ln>
        </p:spPr>
      </p:pic>
      <p:sp>
        <p:nvSpPr>
          <p:cNvPr id="2675" name="Google Shape;2675;p216"/>
          <p:cNvSpPr txBox="1"/>
          <p:nvPr/>
        </p:nvSpPr>
        <p:spPr>
          <a:xfrm>
            <a:off x="551550" y="2911875"/>
            <a:ext cx="2848800" cy="142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Cufka (mass) sheyga (products) had iyo jeer wuxuu la mid yahay cufka (mass) fal-celiyeyaasha (reactants).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76" name="Google Shape;2676;p2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70876" y="1238975"/>
            <a:ext cx="3449248" cy="2277024"/>
          </a:xfrm>
          <a:prstGeom prst="rect">
            <a:avLst/>
          </a:prstGeom>
          <a:noFill/>
          <a:ln>
            <a:noFill/>
          </a:ln>
        </p:spPr>
      </p:pic>
      <p:sp>
        <p:nvSpPr>
          <p:cNvPr id="2677" name="Google Shape;2677;p216"/>
          <p:cNvSpPr txBox="1"/>
          <p:nvPr/>
        </p:nvSpPr>
        <p:spPr>
          <a:xfrm>
            <a:off x="5486875" y="1435875"/>
            <a:ext cx="3102600" cy="163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Walxo cusub (new substances) ayaa laga sameeyaa fal-celiyeyaasha (reactants) marka atamka (atoms) dib loo habeeyo inta lagu jiro falgal (reaction).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678" name="Google Shape;2678;p2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3763689" y="3601298"/>
            <a:ext cx="1234439" cy="123268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9" name="Google Shape;2679;p2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26184" y="3225149"/>
            <a:ext cx="1234439" cy="1232685"/>
          </a:xfrm>
          <a:prstGeom prst="rect">
            <a:avLst/>
          </a:prstGeom>
          <a:noFill/>
          <a:ln>
            <a:noFill/>
          </a:ln>
        </p:spPr>
      </p:pic>
      <p:sp>
        <p:nvSpPr>
          <p:cNvPr id="2680" name="Google Shape;2680;p216"/>
          <p:cNvSpPr txBox="1"/>
          <p:nvPr/>
        </p:nvSpPr>
        <p:spPr>
          <a:xfrm>
            <a:off x="3595000" y="4534275"/>
            <a:ext cx="927900" cy="2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Saciid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81" name="Google Shape;2681;p216"/>
          <p:cNvSpPr txBox="1"/>
          <p:nvPr/>
        </p:nvSpPr>
        <p:spPr>
          <a:xfrm>
            <a:off x="5933775" y="4234575"/>
            <a:ext cx="927900" cy="299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Isra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682" name="Google Shape;2682;p216"/>
          <p:cNvSpPr txBox="1"/>
          <p:nvPr>
            <p:ph idx="1" type="body"/>
          </p:nvPr>
        </p:nvSpPr>
        <p:spPr>
          <a:xfrm>
            <a:off x="324000" y="648425"/>
            <a:ext cx="8496000" cy="6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spcBef>
                <a:spcPts val="0"/>
              </a:spcBef>
              <a:spcAft>
                <a:spcPts val="0"/>
              </a:spcAft>
              <a:buSzPts val="2100"/>
              <a:buAutoNum type="arabicParenR"/>
            </a:pPr>
            <a:r>
              <a:rPr lang="en-GB" sz="1400">
                <a:latin typeface="Lexend"/>
              </a:rPr>
              <a:t>Qaar ka mid ah ardayda ayaa ka hadlaya atamka (atoms) falgalyada (reactions). Sax bayaanadooda.</a:t>
            </a:r>
            <a:br>
              <a:rPr lang="en-GB" sz="2100"/>
            </a:br>
            <a:r>
              <a:rPr lang="en-GB" sz="1400">
                <a:latin typeface="Lexend"/>
              </a:rPr>
              <a:t/>
            </a:r>
            <a:endParaRPr sz="2100"/>
          </a:p>
        </p:txBody>
      </p:sp>
      <p:grpSp>
        <p:nvGrpSpPr>
          <p:cNvPr id="2683" name="Google Shape;2683;p216"/>
          <p:cNvGrpSpPr/>
          <p:nvPr/>
        </p:nvGrpSpPr>
        <p:grpSpPr>
          <a:xfrm>
            <a:off x="3585839" y="2366601"/>
            <a:ext cx="1412298" cy="1228574"/>
            <a:chOff x="3699300" y="2327381"/>
            <a:chExt cx="1489923" cy="1324322"/>
          </a:xfrm>
        </p:grpSpPr>
        <p:pic>
          <p:nvPicPr>
            <p:cNvPr id="2684" name="Google Shape;2684;p216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 flipH="1">
              <a:off x="3954784" y="2327381"/>
              <a:ext cx="1234439" cy="12326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5" name="Google Shape;2685;p216"/>
            <p:cNvSpPr txBox="1"/>
            <p:nvPr/>
          </p:nvSpPr>
          <p:spPr>
            <a:xfrm>
              <a:off x="3699300" y="3352003"/>
              <a:ext cx="927900" cy="299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none" tIns="0">
              <a:no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Yacquub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9" name="Shape 2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0" name="Google Shape;2690;p217"/>
          <p:cNvSpPr txBox="1"/>
          <p:nvPr>
            <p:ph idx="1" type="body"/>
          </p:nvPr>
        </p:nvSpPr>
        <p:spPr>
          <a:xfrm>
            <a:off x="324000" y="759300"/>
            <a:ext cx="69087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>
                <a:latin typeface="Lexend"/>
              </a:rPr>
              <a:t>Dhammeystir shaxda hoose (ha ku qorin sanduuqyada hadhka leh). Waxaad isticmaali kartaa xisaabiyaha (calculator).</a:t>
            </a:r>
            <a:endParaRPr/>
          </a:p>
        </p:txBody>
      </p:sp>
      <p:sp>
        <p:nvSpPr>
          <p:cNvPr id="2691" name="Google Shape;2691;p21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graphicFrame>
        <p:nvGraphicFramePr>
          <p:cNvPr id="2692" name="Google Shape;2692;p217"/>
          <p:cNvGraphicFramePr/>
          <p:nvPr/>
        </p:nvGraphicFramePr>
        <p:xfrm>
          <a:off x="324050" y="170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{1F54885C-2CAC-448E-BB13-203AF213B21F}</a:tableStyleId>
              </a:tblPr>
              <a:tblGrid>
                <a:gridCol w="1416000"/>
                <a:gridCol w="1416000"/>
                <a:gridCol w="1416000"/>
                <a:gridCol w="1416000"/>
                <a:gridCol w="1416000"/>
                <a:gridCol w="1416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(mass) fal-celinta 1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(mass) fal-celinta 2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∑ cufka falgalayaasha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badeecada 1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badeecada 2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∑ cufka badeecadaha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6" name="Shape 2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7" name="Google Shape;2697;p218"/>
          <p:cNvSpPr txBox="1"/>
          <p:nvPr>
            <p:ph idx="1" type="body"/>
          </p:nvPr>
        </p:nvSpPr>
        <p:spPr>
          <a:xfrm>
            <a:off x="324000" y="759300"/>
            <a:ext cx="7135200" cy="1245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>
                <a:latin typeface="Lexend"/>
              </a:rPr>
              <a:t>Buuxi shaxda hoose (ha ku qorin sanduuqyada hadhka leh). Waxaad isticmaali kartaa xisaabiyaha (calculator).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698" name="Google Shape;2698;p21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Ilaalinta cufka (Conservation of mass)</a:t>
            </a:r>
            <a:endParaRPr/>
          </a:p>
        </p:txBody>
      </p:sp>
      <p:graphicFrame>
        <p:nvGraphicFramePr>
          <p:cNvPr id="2699" name="Google Shape;2699;p218"/>
          <p:cNvGraphicFramePr/>
          <p:nvPr/>
        </p:nvGraphicFramePr>
        <p:xfrm>
          <a:off x="324050" y="17034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{1F54885C-2CAC-448E-BB13-203AF213B21F}</a:tableStyleId>
              </a:tblPr>
              <a:tblGrid>
                <a:gridCol w="1416000"/>
                <a:gridCol w="1416000"/>
                <a:gridCol w="1416000"/>
                <a:gridCol w="1416000"/>
                <a:gridCol w="1416000"/>
                <a:gridCol w="14160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falceliyaha 1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falceliyaha 2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∑ cufka falgalayaasha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badeecada 1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cufka badeecada 2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∑ cufka badeecadaha (g)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accent4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100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250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135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65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solidFill>
                      <a:schemeClr val="dk2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950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525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127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84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12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sp>
        <p:nvSpPr>
          <p:cNvPr id="2700" name="Google Shape;2700;p218"/>
          <p:cNvSpPr txBox="1"/>
          <p:nvPr/>
        </p:nvSpPr>
        <p:spPr>
          <a:xfrm>
            <a:off x="411480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250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1" name="Google Shape;2701;p218"/>
          <p:cNvSpPr txBox="1"/>
          <p:nvPr/>
        </p:nvSpPr>
        <p:spPr>
          <a:xfrm>
            <a:off x="1639512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250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2" name="Google Shape;2702;p218"/>
          <p:cNvSpPr txBox="1"/>
          <p:nvPr/>
        </p:nvSpPr>
        <p:spPr>
          <a:xfrm>
            <a:off x="3271925" y="3094800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3" name="Google Shape;2703;p218"/>
          <p:cNvSpPr txBox="1"/>
          <p:nvPr/>
        </p:nvSpPr>
        <p:spPr>
          <a:xfrm>
            <a:off x="2867544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155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4" name="Google Shape;2704;p218"/>
          <p:cNvSpPr txBox="1"/>
          <p:nvPr/>
        </p:nvSpPr>
        <p:spPr>
          <a:xfrm>
            <a:off x="4095576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220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5" name="Google Shape;2705;p218"/>
          <p:cNvSpPr txBox="1"/>
          <p:nvPr/>
        </p:nvSpPr>
        <p:spPr>
          <a:xfrm>
            <a:off x="6551640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950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6" name="Google Shape;2706;p218"/>
          <p:cNvSpPr txBox="1"/>
          <p:nvPr/>
        </p:nvSpPr>
        <p:spPr>
          <a:xfrm>
            <a:off x="411480" y="508203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7" name="Google Shape;2707;p218"/>
          <p:cNvSpPr txBox="1"/>
          <p:nvPr/>
        </p:nvSpPr>
        <p:spPr>
          <a:xfrm>
            <a:off x="5323608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425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8" name="Google Shape;2708;p218"/>
          <p:cNvSpPr txBox="1"/>
          <p:nvPr/>
        </p:nvSpPr>
        <p:spPr>
          <a:xfrm>
            <a:off x="7779672" y="480771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199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09" name="Google Shape;2709;p218"/>
          <p:cNvSpPr txBox="1"/>
          <p:nvPr/>
        </p:nvSpPr>
        <p:spPr>
          <a:xfrm>
            <a:off x="3271925" y="396147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211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10" name="Google Shape;2710;p218"/>
          <p:cNvSpPr txBox="1"/>
          <p:nvPr/>
        </p:nvSpPr>
        <p:spPr>
          <a:xfrm>
            <a:off x="399150" y="3504075"/>
            <a:ext cx="972000" cy="29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950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711" name="TextBox 2710"/>
          <p:cNvSpPr txBox="1"/>
          <p:nvPr/>
        </p:nvSpPr>
        <p:spPr>
          <a:xfrm>
            <a:off x="411480" y="4533395"/>
            <a:ext cx="2194560" cy="2560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1100" b="1">
                <a:latin typeface="Lexend"/>
              </a:rPr>
              <a:t>Jawaabaha:</a:t>
            </a: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4" name="Shape 27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5" name="Google Shape;2715;p21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</a:t>
            </a:r>
            <a:endParaRPr/>
          </a:p>
        </p:txBody>
      </p:sp>
      <p:sp>
        <p:nvSpPr>
          <p:cNvPr id="2716" name="Google Shape;2716;p21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kiimikada (Chemical equations)</a:t>
            </a:r>
            <a:endParaRPr/>
          </a:p>
        </p:txBody>
      </p:sp>
      <p:sp>
        <p:nvSpPr>
          <p:cNvPr id="2717" name="Google Shape;2717;p21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iyo isleegyada calaamadaha dheellitiran (Conservation of mass and balanced symbol equations)</a:t>
            </a:r>
            <a:endParaRPr/>
          </a:p>
        </p:txBody>
      </p:sp>
      <p:pic>
        <p:nvPicPr>
          <p:cNvPr id="2718" name="Google Shape;2718;p2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072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2" name="Shape 2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" name="Google Shape;2723;p220"/>
          <p:cNvSpPr txBox="1"/>
          <p:nvPr>
            <p:ph idx="1" type="body"/>
          </p:nvPr>
        </p:nvSpPr>
        <p:spPr>
          <a:xfrm>
            <a:off x="324000" y="759300"/>
            <a:ext cx="68580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Qaaciddada kiimikada (chemical formula) ee walaxdu waxay muujinaysaa tirada nooc kasta oo atom ah oo jooga.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sp>
        <p:nvSpPr>
          <p:cNvPr id="2724" name="Google Shape;2724;p2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kiimikada (Chemical equations)</a:t>
            </a:r>
            <a:endParaRPr/>
          </a:p>
        </p:txBody>
      </p:sp>
      <p:sp>
        <p:nvSpPr>
          <p:cNvPr id="2725" name="Google Shape;2725;p220"/>
          <p:cNvSpPr txBox="1"/>
          <p:nvPr/>
        </p:nvSpPr>
        <p:spPr>
          <a:xfrm>
            <a:off x="3508750" y="1583775"/>
            <a:ext cx="1226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e.g. 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726" name="Google Shape;2726;p220"/>
          <p:cNvGrpSpPr/>
          <p:nvPr/>
        </p:nvGrpSpPr>
        <p:grpSpPr>
          <a:xfrm>
            <a:off x="4064475" y="2543050"/>
            <a:ext cx="1591113" cy="1427624"/>
            <a:chOff x="1778475" y="2543050"/>
            <a:chExt cx="1591113" cy="1427624"/>
          </a:xfrm>
        </p:grpSpPr>
        <p:pic>
          <p:nvPicPr>
            <p:cNvPr id="2727" name="Google Shape;2727;p22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 flipH="1">
              <a:off x="1778475" y="2543050"/>
              <a:ext cx="1591113" cy="142762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28" name="Google Shape;2728;p220"/>
            <p:cNvSpPr txBox="1"/>
            <p:nvPr/>
          </p:nvSpPr>
          <p:spPr>
            <a:xfrm>
              <a:off x="2222043" y="2799230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29" name="Google Shape;2729;p220"/>
            <p:cNvSpPr txBox="1"/>
            <p:nvPr/>
          </p:nvSpPr>
          <p:spPr>
            <a:xfrm>
              <a:off x="2222043" y="3416495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30" name="Google Shape;2730;p220"/>
            <p:cNvSpPr txBox="1"/>
            <p:nvPr/>
          </p:nvSpPr>
          <p:spPr>
            <a:xfrm>
              <a:off x="2624904" y="30090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31" name="Google Shape;2731;p220"/>
          <p:cNvGrpSpPr/>
          <p:nvPr/>
        </p:nvGrpSpPr>
        <p:grpSpPr>
          <a:xfrm>
            <a:off x="2610000" y="2968500"/>
            <a:ext cx="2454600" cy="1264500"/>
            <a:chOff x="324000" y="2968500"/>
            <a:chExt cx="2454600" cy="1264500"/>
          </a:xfrm>
        </p:grpSpPr>
        <p:sp>
          <p:nvSpPr>
            <p:cNvPr id="2732" name="Google Shape;2732;p220"/>
            <p:cNvSpPr txBox="1"/>
            <p:nvPr/>
          </p:nvSpPr>
          <p:spPr>
            <a:xfrm>
              <a:off x="324000" y="3955800"/>
              <a:ext cx="2454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× atomyada haydarojiin (hydrogen atoms)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33" name="Google Shape;2733;p220"/>
            <p:cNvCxnSpPr>
              <a:stCxn id="2732" idx="0"/>
              <a:endCxn id="2728" idx="1"/>
            </p:cNvCxnSpPr>
            <p:nvPr/>
          </p:nvCxnSpPr>
          <p:spPr>
            <a:xfrm flipH="1" rot="10800000">
              <a:off x="1551300" y="2968500"/>
              <a:ext cx="670800" cy="9873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34" name="Google Shape;2734;p220"/>
            <p:cNvCxnSpPr>
              <a:stCxn id="2732" idx="0"/>
              <a:endCxn id="2729" idx="1"/>
            </p:cNvCxnSpPr>
            <p:nvPr/>
          </p:nvCxnSpPr>
          <p:spPr>
            <a:xfrm flipH="1" rot="10800000">
              <a:off x="1551300" y="3585900"/>
              <a:ext cx="670800" cy="3699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35" name="Google Shape;2735;p220"/>
          <p:cNvGrpSpPr/>
          <p:nvPr/>
        </p:nvGrpSpPr>
        <p:grpSpPr>
          <a:xfrm>
            <a:off x="4054700" y="3409272"/>
            <a:ext cx="1968600" cy="1200978"/>
            <a:chOff x="1768700" y="3409272"/>
            <a:chExt cx="1968600" cy="1200978"/>
          </a:xfrm>
        </p:grpSpPr>
        <p:sp>
          <p:nvSpPr>
            <p:cNvPr id="2736" name="Google Shape;2736;p220"/>
            <p:cNvSpPr txBox="1"/>
            <p:nvPr/>
          </p:nvSpPr>
          <p:spPr>
            <a:xfrm>
              <a:off x="1768700" y="4333050"/>
              <a:ext cx="1968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1 × atom oksijiin (oxygen atom)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37" name="Google Shape;2737;p220"/>
            <p:cNvCxnSpPr>
              <a:stCxn id="2730" idx="2"/>
              <a:endCxn id="2736" idx="0"/>
            </p:cNvCxnSpPr>
            <p:nvPr/>
          </p:nvCxnSpPr>
          <p:spPr>
            <a:xfrm>
              <a:off x="2753004" y="3409272"/>
              <a:ext cx="0" cy="9237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38" name="Google Shape;2738;p220"/>
          <p:cNvGrpSpPr/>
          <p:nvPr/>
        </p:nvGrpSpPr>
        <p:grpSpPr>
          <a:xfrm>
            <a:off x="324000" y="1698807"/>
            <a:ext cx="4134600" cy="1590967"/>
            <a:chOff x="324000" y="1659725"/>
            <a:chExt cx="4134600" cy="1482175"/>
          </a:xfrm>
        </p:grpSpPr>
        <p:sp>
          <p:nvSpPr>
            <p:cNvPr id="2739" name="Google Shape;2739;p220"/>
            <p:cNvSpPr/>
            <p:nvPr/>
          </p:nvSpPr>
          <p:spPr>
            <a:xfrm>
              <a:off x="4181400" y="1659725"/>
              <a:ext cx="277200" cy="2772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40" name="Google Shape;2740;p220"/>
            <p:cNvSpPr txBox="1"/>
            <p:nvPr/>
          </p:nvSpPr>
          <p:spPr>
            <a:xfrm>
              <a:off x="324000" y="1993200"/>
              <a:ext cx="2614200" cy="114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3600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0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nambarka hoose (subscript number) waa tirada atomyada curiyaha (element) ee ku jira xarunta (compound)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41" name="Google Shape;2741;p220"/>
            <p:cNvCxnSpPr>
              <a:stCxn id="2740" idx="3"/>
              <a:endCxn id="2739" idx="3"/>
            </p:cNvCxnSpPr>
            <p:nvPr/>
          </p:nvCxnSpPr>
          <p:spPr>
            <a:xfrm flipH="1" rot="10800000">
              <a:off x="2938200" y="1896450"/>
              <a:ext cx="1283700" cy="6711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42" name="Google Shape;2742;p220"/>
          <p:cNvGrpSpPr/>
          <p:nvPr/>
        </p:nvGrpSpPr>
        <p:grpSpPr>
          <a:xfrm>
            <a:off x="4458600" y="1698756"/>
            <a:ext cx="3521575" cy="970834"/>
            <a:chOff x="4458600" y="1812125"/>
            <a:chExt cx="3521575" cy="866275"/>
          </a:xfrm>
        </p:grpSpPr>
        <p:grpSp>
          <p:nvGrpSpPr>
            <p:cNvPr id="2743" name="Google Shape;2743;p220"/>
            <p:cNvGrpSpPr/>
            <p:nvPr/>
          </p:nvGrpSpPr>
          <p:grpSpPr>
            <a:xfrm>
              <a:off x="4695205" y="1862700"/>
              <a:ext cx="3284970" cy="815700"/>
              <a:chOff x="-346770" y="1993200"/>
              <a:chExt cx="3284970" cy="815700"/>
            </a:xfrm>
          </p:grpSpPr>
          <p:sp>
            <p:nvSpPr>
              <p:cNvPr id="2744" name="Google Shape;2744;p220"/>
              <p:cNvSpPr txBox="1"/>
              <p:nvPr/>
            </p:nvSpPr>
            <p:spPr>
              <a:xfrm>
                <a:off x="324000" y="1993200"/>
                <a:ext cx="2614200" cy="815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ctr" bIns="0" lIns="36000" spcFirstLastPara="1" rIns="0" wrap="square" tIns="0">
                <a:spAutoFit/>
              </a:bodyPr>
              <a:lstStyle/>
              <a:p>
                <a:pPr indent="0" lvl="0" marL="0" rtl="0" algn="l">
                  <a:lnSpc>
                    <a:spcPct val="115000"/>
                  </a:lnSpc>
                  <a:spcBef>
                    <a:spcPts val="0"/>
                  </a:spcBef>
                  <a:spcAft>
                    <a:spcPts val="1000"/>
                  </a:spcAft>
                  <a:buNone/>
                </a:pPr>
                <a:r>
                  <a:rPr lang="en-GB" sz="1000">
                    <a:solidFill>
                      <a:schemeClr val="dk1"/>
                    </a:solidFill>
                    <a:latin typeface="Lexend"/>
                    <a:ea typeface="Lexend"/>
                    <a:cs typeface="Lexend"/>
                    <a:sym typeface="Lexend"/>
                  </a:rPr>
                  <a:t>lama baahna nambar hoose (subscript number) haddii uu jiro kaliya 1 atom oo noocaas ah</a:t>
                </a:r>
                <a:endParaRPr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2745" name="Google Shape;2745;p220"/>
              <p:cNvCxnSpPr>
                <a:stCxn id="2746" idx="5"/>
                <a:endCxn id="2744" idx="1"/>
              </p:cNvCxnSpPr>
              <p:nvPr/>
            </p:nvCxnSpPr>
            <p:spPr>
              <a:xfrm>
                <a:off x="-346770" y="2179230"/>
                <a:ext cx="670800" cy="2217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2746" name="Google Shape;2746;p220"/>
            <p:cNvSpPr/>
            <p:nvPr/>
          </p:nvSpPr>
          <p:spPr>
            <a:xfrm>
              <a:off x="4458600" y="1812125"/>
              <a:ext cx="277200" cy="2772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0" name="Shape 2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51" name="Google Shape;2751;p221"/>
          <p:cNvGrpSpPr/>
          <p:nvPr/>
        </p:nvGrpSpPr>
        <p:grpSpPr>
          <a:xfrm>
            <a:off x="879957" y="2068512"/>
            <a:ext cx="2346768" cy="1761525"/>
            <a:chOff x="5299557" y="2144712"/>
            <a:chExt cx="2346768" cy="1761525"/>
          </a:xfrm>
        </p:grpSpPr>
        <p:pic>
          <p:nvPicPr>
            <p:cNvPr id="2752" name="Google Shape;2752;p221"/>
            <p:cNvPicPr preferRelativeResize="0"/>
            <p:nvPr/>
          </p:nvPicPr>
          <p:blipFill rotWithShape="1">
            <a:blip r:embed="rId3">
              <a:alphaModFix/>
            </a:blip>
            <a:srcRect b="11117" l="7966" r="16016" t="8380"/>
            <a:stretch/>
          </p:blipFill>
          <p:spPr>
            <a:xfrm>
              <a:off x="5299557" y="2144712"/>
              <a:ext cx="2346768" cy="1761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53" name="Google Shape;2753;p221"/>
            <p:cNvSpPr txBox="1"/>
            <p:nvPr/>
          </p:nvSpPr>
          <p:spPr>
            <a:xfrm>
              <a:off x="5890718" y="2302205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54" name="Google Shape;2754;p221"/>
            <p:cNvSpPr txBox="1"/>
            <p:nvPr/>
          </p:nvSpPr>
          <p:spPr>
            <a:xfrm>
              <a:off x="6666945" y="2331645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55" name="Google Shape;2755;p221"/>
            <p:cNvSpPr txBox="1"/>
            <p:nvPr/>
          </p:nvSpPr>
          <p:spPr>
            <a:xfrm>
              <a:off x="7211098" y="2877884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56" name="Google Shape;2756;p221"/>
            <p:cNvSpPr txBox="1"/>
            <p:nvPr/>
          </p:nvSpPr>
          <p:spPr>
            <a:xfrm>
              <a:off x="6666948" y="3441309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57" name="Google Shape;2757;p221"/>
            <p:cNvSpPr txBox="1"/>
            <p:nvPr/>
          </p:nvSpPr>
          <p:spPr>
            <a:xfrm>
              <a:off x="5890723" y="3441309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58" name="Google Shape;2758;p221"/>
            <p:cNvSpPr txBox="1"/>
            <p:nvPr/>
          </p:nvSpPr>
          <p:spPr>
            <a:xfrm>
              <a:off x="5483703" y="2896588"/>
              <a:ext cx="256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59" name="Google Shape;2759;p221"/>
            <p:cNvSpPr txBox="1"/>
            <p:nvPr/>
          </p:nvSpPr>
          <p:spPr>
            <a:xfrm>
              <a:off x="6630832" y="28566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60" name="Google Shape;2760;p221"/>
            <p:cNvSpPr txBox="1"/>
            <p:nvPr/>
          </p:nvSpPr>
          <p:spPr>
            <a:xfrm>
              <a:off x="5963457" y="28566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761" name="Google Shape;2761;p2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kiimikada (Chemical equations)</a:t>
            </a:r>
            <a:endParaRPr/>
          </a:p>
        </p:txBody>
      </p:sp>
      <p:sp>
        <p:nvSpPr>
          <p:cNvPr id="2762" name="Google Shape;2762;p221"/>
          <p:cNvSpPr txBox="1"/>
          <p:nvPr/>
        </p:nvSpPr>
        <p:spPr>
          <a:xfrm>
            <a:off x="1496125" y="1311900"/>
            <a:ext cx="2639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tusaale ahaan ethane C2H6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763" name="Google Shape;2763;p221"/>
          <p:cNvGrpSpPr/>
          <p:nvPr/>
        </p:nvGrpSpPr>
        <p:grpSpPr>
          <a:xfrm>
            <a:off x="523050" y="3180672"/>
            <a:ext cx="2454600" cy="1408828"/>
            <a:chOff x="4942650" y="3256872"/>
            <a:chExt cx="2454600" cy="1408828"/>
          </a:xfrm>
        </p:grpSpPr>
        <p:sp>
          <p:nvSpPr>
            <p:cNvPr id="2764" name="Google Shape;2764;p221"/>
            <p:cNvSpPr txBox="1"/>
            <p:nvPr/>
          </p:nvSpPr>
          <p:spPr>
            <a:xfrm>
              <a:off x="4942650" y="4388500"/>
              <a:ext cx="2454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× atamka carbon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65" name="Google Shape;2765;p221"/>
            <p:cNvCxnSpPr>
              <a:stCxn id="2760" idx="2"/>
              <a:endCxn id="2764" idx="0"/>
            </p:cNvCxnSpPr>
            <p:nvPr/>
          </p:nvCxnSpPr>
          <p:spPr>
            <a:xfrm>
              <a:off x="6091557" y="3256872"/>
              <a:ext cx="78300" cy="11316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766" name="Google Shape;2766;p221"/>
            <p:cNvCxnSpPr>
              <a:stCxn id="2759" idx="2"/>
              <a:endCxn id="2764" idx="0"/>
            </p:cNvCxnSpPr>
            <p:nvPr/>
          </p:nvCxnSpPr>
          <p:spPr>
            <a:xfrm flipH="1">
              <a:off x="6170032" y="3256872"/>
              <a:ext cx="588900" cy="11316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767" name="Google Shape;2767;p221"/>
          <p:cNvGrpSpPr/>
          <p:nvPr/>
        </p:nvGrpSpPr>
        <p:grpSpPr>
          <a:xfrm>
            <a:off x="3879475" y="1521837"/>
            <a:ext cx="3579625" cy="1657001"/>
            <a:chOff x="5796600" y="1017000"/>
            <a:chExt cx="3579625" cy="1594650"/>
          </a:xfrm>
        </p:grpSpPr>
        <p:sp>
          <p:nvSpPr>
            <p:cNvPr id="2768" name="Google Shape;2768;p221"/>
            <p:cNvSpPr/>
            <p:nvPr/>
          </p:nvSpPr>
          <p:spPr>
            <a:xfrm>
              <a:off x="5796600" y="1017000"/>
              <a:ext cx="277200" cy="2772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69" name="Google Shape;2769;p221"/>
            <p:cNvSpPr txBox="1"/>
            <p:nvPr/>
          </p:nvSpPr>
          <p:spPr>
            <a:xfrm>
              <a:off x="7233625" y="1425150"/>
              <a:ext cx="2142600" cy="118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600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nambarka subscript wuxuu kaliya ku dhufanayaa curiye (element) uu si toos ah u raaco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70" name="Google Shape;2770;p221"/>
            <p:cNvCxnSpPr>
              <a:stCxn id="2769" idx="1"/>
              <a:endCxn id="2768" idx="5"/>
            </p:cNvCxnSpPr>
            <p:nvPr/>
          </p:nvCxnSpPr>
          <p:spPr>
            <a:xfrm rot="10800000">
              <a:off x="6033325" y="1253700"/>
              <a:ext cx="1200300" cy="7647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2771" name="Google Shape;2771;p221"/>
          <p:cNvSpPr txBox="1"/>
          <p:nvPr>
            <p:ph idx="1" type="body"/>
          </p:nvPr>
        </p:nvSpPr>
        <p:spPr>
          <a:xfrm>
            <a:off x="324000" y="759300"/>
            <a:ext cx="5710800" cy="4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Tusaale kale oo qaacidada kiimikada ah.</a:t>
            </a:r>
            <a:r>
              <a:rPr lang="en-GB" sz="1800">
                <a:latin typeface="Lexend"/>
              </a:rPr>
              <a:t/>
            </a:r>
            <a:endParaRPr sz="2400"/>
          </a:p>
        </p:txBody>
      </p:sp>
      <p:grpSp>
        <p:nvGrpSpPr>
          <p:cNvPr id="2772" name="Google Shape;2772;p221"/>
          <p:cNvGrpSpPr/>
          <p:nvPr/>
        </p:nvGrpSpPr>
        <p:grpSpPr>
          <a:xfrm>
            <a:off x="852225" y="1973300"/>
            <a:ext cx="4414575" cy="2586725"/>
            <a:chOff x="852225" y="1820900"/>
            <a:chExt cx="4414575" cy="2586725"/>
          </a:xfrm>
        </p:grpSpPr>
        <p:sp>
          <p:nvSpPr>
            <p:cNvPr id="2773" name="Google Shape;2773;p221"/>
            <p:cNvSpPr txBox="1"/>
            <p:nvPr/>
          </p:nvSpPr>
          <p:spPr>
            <a:xfrm>
              <a:off x="2887200" y="4130425"/>
              <a:ext cx="23796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600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6 × atamka hydrogen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4" name="Google Shape;2774;p221"/>
            <p:cNvSpPr/>
            <p:nvPr/>
          </p:nvSpPr>
          <p:spPr>
            <a:xfrm>
              <a:off x="1385625" y="1820900"/>
              <a:ext cx="377100" cy="239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3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5" name="Google Shape;2775;p221"/>
            <p:cNvSpPr/>
            <p:nvPr/>
          </p:nvSpPr>
          <p:spPr>
            <a:xfrm>
              <a:off x="2223825" y="1820900"/>
              <a:ext cx="377100" cy="239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6" name="Google Shape;2776;p221"/>
            <p:cNvSpPr/>
            <p:nvPr/>
          </p:nvSpPr>
          <p:spPr>
            <a:xfrm>
              <a:off x="2757225" y="2354300"/>
              <a:ext cx="377100" cy="239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5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7" name="Google Shape;2777;p221"/>
            <p:cNvSpPr/>
            <p:nvPr/>
          </p:nvSpPr>
          <p:spPr>
            <a:xfrm>
              <a:off x="852225" y="2430500"/>
              <a:ext cx="377100" cy="239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8" name="Google Shape;2778;p221"/>
            <p:cNvSpPr/>
            <p:nvPr/>
          </p:nvSpPr>
          <p:spPr>
            <a:xfrm>
              <a:off x="1157025" y="3497300"/>
              <a:ext cx="377100" cy="239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1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79" name="Google Shape;2779;p221"/>
            <p:cNvSpPr/>
            <p:nvPr/>
          </p:nvSpPr>
          <p:spPr>
            <a:xfrm>
              <a:off x="2452425" y="3497300"/>
              <a:ext cx="377100" cy="2394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latin typeface="Lexend"/>
                  <a:ea typeface="Lexend"/>
                  <a:cs typeface="Lexend"/>
                  <a:sym typeface="Lexend"/>
                </a:rPr>
                <a:t>6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2780" name="Google Shape;2780;p221"/>
            <p:cNvCxnSpPr>
              <a:stCxn id="2779" idx="2"/>
              <a:endCxn id="2773" idx="1"/>
            </p:cNvCxnSpPr>
            <p:nvPr/>
          </p:nvCxnSpPr>
          <p:spPr>
            <a:xfrm>
              <a:off x="2640975" y="3736700"/>
              <a:ext cx="246300" cy="5322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4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5" name="Google Shape;2785;p222"/>
          <p:cNvSpPr txBox="1"/>
          <p:nvPr>
            <p:ph type="title"/>
          </p:nvPr>
        </p:nvSpPr>
        <p:spPr>
          <a:xfrm>
            <a:off x="324000" y="748775"/>
            <a:ext cx="69525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Kee ka mid ah jaantusyada walxaha hoose ku habboon qaacidada kiimikada ee carbon dioxide (CO2)?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786" name="Google Shape;2786;p22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grpSp>
        <p:nvGrpSpPr>
          <p:cNvPr id="2787" name="Google Shape;2787;p222"/>
          <p:cNvGrpSpPr/>
          <p:nvPr/>
        </p:nvGrpSpPr>
        <p:grpSpPr>
          <a:xfrm>
            <a:off x="3279315" y="2082048"/>
            <a:ext cx="2594726" cy="1440200"/>
            <a:chOff x="3279315" y="2082048"/>
            <a:chExt cx="2594726" cy="1440200"/>
          </a:xfrm>
        </p:grpSpPr>
        <p:pic>
          <p:nvPicPr>
            <p:cNvPr id="2788" name="Google Shape;2788;p22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79315" y="2082048"/>
              <a:ext cx="2594726" cy="144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89" name="Google Shape;2789;p222"/>
            <p:cNvSpPr txBox="1"/>
            <p:nvPr/>
          </p:nvSpPr>
          <p:spPr>
            <a:xfrm>
              <a:off x="3843651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90" name="Google Shape;2790;p222"/>
            <p:cNvSpPr txBox="1"/>
            <p:nvPr/>
          </p:nvSpPr>
          <p:spPr>
            <a:xfrm>
              <a:off x="4448591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91" name="Google Shape;2791;p222"/>
            <p:cNvSpPr txBox="1"/>
            <p:nvPr/>
          </p:nvSpPr>
          <p:spPr>
            <a:xfrm>
              <a:off x="5053551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92" name="Google Shape;2792;p222"/>
          <p:cNvGrpSpPr/>
          <p:nvPr/>
        </p:nvGrpSpPr>
        <p:grpSpPr>
          <a:xfrm>
            <a:off x="675789" y="2082048"/>
            <a:ext cx="2099924" cy="1440200"/>
            <a:chOff x="675789" y="2082048"/>
            <a:chExt cx="2099924" cy="1440200"/>
          </a:xfrm>
        </p:grpSpPr>
        <p:pic>
          <p:nvPicPr>
            <p:cNvPr id="2793" name="Google Shape;2793;p22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675789" y="2082048"/>
              <a:ext cx="2099924" cy="144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4" name="Google Shape;2794;p222"/>
            <p:cNvSpPr txBox="1"/>
            <p:nvPr/>
          </p:nvSpPr>
          <p:spPr>
            <a:xfrm>
              <a:off x="1211779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95" name="Google Shape;2795;p222"/>
            <p:cNvSpPr txBox="1"/>
            <p:nvPr/>
          </p:nvSpPr>
          <p:spPr>
            <a:xfrm>
              <a:off x="1868651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796" name="Google Shape;2796;p222"/>
          <p:cNvGrpSpPr/>
          <p:nvPr/>
        </p:nvGrpSpPr>
        <p:grpSpPr>
          <a:xfrm>
            <a:off x="6225298" y="2082048"/>
            <a:ext cx="2594699" cy="1440200"/>
            <a:chOff x="6225298" y="2082048"/>
            <a:chExt cx="2594699" cy="1440200"/>
          </a:xfrm>
        </p:grpSpPr>
        <p:pic>
          <p:nvPicPr>
            <p:cNvPr id="2797" name="Google Shape;2797;p22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225298" y="2082048"/>
              <a:ext cx="2594699" cy="1440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98" name="Google Shape;2798;p222"/>
            <p:cNvSpPr txBox="1"/>
            <p:nvPr/>
          </p:nvSpPr>
          <p:spPr>
            <a:xfrm>
              <a:off x="7331104" y="2522917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799" name="Google Shape;2799;p222"/>
            <p:cNvSpPr txBox="1"/>
            <p:nvPr/>
          </p:nvSpPr>
          <p:spPr>
            <a:xfrm>
              <a:off x="6681782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800" name="Google Shape;2800;p222"/>
            <p:cNvSpPr txBox="1"/>
            <p:nvPr/>
          </p:nvSpPr>
          <p:spPr>
            <a:xfrm>
              <a:off x="7980432" y="2550972"/>
              <a:ext cx="2562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26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sz="26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801" name="Google Shape;2801;p2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04783" y="41770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5" name="Shape 2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" name="Google Shape;2806;p22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2807" name="Google Shape;2807;p22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1 × atamka copper (Cu), 1 × atamka sulfur (S), 4 × atamka oxygen (O)</a:t>
            </a:r>
            <a:endParaRPr sz="1800"/>
          </a:p>
        </p:txBody>
      </p:sp>
      <p:sp>
        <p:nvSpPr>
          <p:cNvPr id="2808" name="Google Shape;2808;p22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1 × atamka copper (Cu), 4 × atamka sulfur (S), 4 × atamka oxygen (O)</a:t>
            </a:r>
            <a:endParaRPr sz="1800"/>
          </a:p>
        </p:txBody>
      </p:sp>
      <p:sp>
        <p:nvSpPr>
          <p:cNvPr id="2809" name="Google Shape;2809;p22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4 × atamka copper (Cu), 4 × atamka sulfur (S), 4 × atamka oxygen (O)</a:t>
            </a:r>
            <a:endParaRPr/>
          </a:p>
        </p:txBody>
      </p:sp>
      <p:pic>
        <p:nvPicPr>
          <p:cNvPr id="2810" name="Google Shape;2810;p2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424008" y="17432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11" name="Google Shape;2811;p223"/>
          <p:cNvSpPr txBox="1"/>
          <p:nvPr>
            <p:ph type="title"/>
          </p:nvPr>
        </p:nvSpPr>
        <p:spPr>
          <a:xfrm>
            <a:off x="324000" y="748775"/>
            <a:ext cx="6850800" cy="491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Imisa iyo noocee atam ayaa ku jira copper sulfate (CuSO4)?</a:t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5" name="Shape 2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6" name="Google Shape;2816;p224"/>
          <p:cNvSpPr txBox="1"/>
          <p:nvPr>
            <p:ph idx="1" type="subTitle"/>
          </p:nvPr>
        </p:nvSpPr>
        <p:spPr>
          <a:xfrm>
            <a:off x="337825" y="1552475"/>
            <a:ext cx="3982200" cy="326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Phosphoric acid wuxuu ka kooban yahay saddex atam oo hydrogen ah, hal atam oo phosphorus ah iyo afar atam oo oxygen ah.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Buuxi meelaha bannaan si aad u qorto qaacidada phosphoric acid.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H</a:t>
            </a:r>
            <a:r>
              <a:rPr lang="en-GB" u="sng" sz="1400">
                <a:latin typeface="Lexend"/>
              </a:rPr>
              <a:t>     </a:t>
            </a:r>
            <a:r>
              <a:rPr lang="en-GB" sz="1400">
                <a:latin typeface="Lexend"/>
              </a:rPr>
              <a:t>P</a:t>
            </a:r>
            <a:r>
              <a:rPr lang="en-GB" u="sng" sz="1400">
                <a:latin typeface="Lexend"/>
              </a:rPr>
              <a:t>     </a:t>
            </a:r>
            <a:r>
              <a:rPr lang="en-GB" sz="1400">
                <a:latin typeface="Lexend"/>
              </a:rPr>
              <a:t>O</a:t>
            </a:r>
            <a:r>
              <a:rPr lang="en-GB" u="sng" sz="1400">
                <a:latin typeface="Lexend"/>
              </a:rPr>
              <a:t>__   </a:t>
            </a:r>
            <a:endParaRPr/>
          </a:p>
        </p:txBody>
      </p:sp>
      <p:sp>
        <p:nvSpPr>
          <p:cNvPr id="2817" name="Google Shape;2817;p224"/>
          <p:cNvSpPr txBox="1"/>
          <p:nvPr>
            <p:ph idx="2" type="subTitle"/>
          </p:nvPr>
        </p:nvSpPr>
        <p:spPr>
          <a:xfrm>
            <a:off x="4824000" y="1552475"/>
            <a:ext cx="3982200" cy="3267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Citric acid wuxuu ka kooban yahay lix atam oo carbon ah, sideed atam oo hydrogen ah iyo toddoba atam oo oxygen ah.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Buuxi meelaha bannaan si aad u qorto qaacidada citric acid.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</a:t>
            </a:r>
            <a:r>
              <a:rPr lang="en-GB" u="sng" sz="1400">
                <a:latin typeface="Lexend"/>
              </a:rPr>
              <a:t>     </a:t>
            </a:r>
            <a:r>
              <a:rPr lang="en-GB" sz="1400">
                <a:latin typeface="Lexend"/>
              </a:rPr>
              <a:t>H</a:t>
            </a:r>
            <a:r>
              <a:rPr lang="en-GB" u="sng" sz="1400">
                <a:latin typeface="Lexend"/>
              </a:rPr>
              <a:t>     </a:t>
            </a:r>
            <a:r>
              <a:rPr lang="en-GB" sz="1400">
                <a:latin typeface="Lexend"/>
              </a:rPr>
              <a:t>O</a:t>
            </a:r>
            <a:r>
              <a:rPr lang="en-GB" u="sng" sz="1400">
                <a:latin typeface="Lexend"/>
              </a:rPr>
              <a:t>__          </a:t>
            </a:r>
            <a:endParaRPr/>
          </a:p>
        </p:txBody>
      </p:sp>
      <p:sp>
        <p:nvSpPr>
          <p:cNvPr id="2818" name="Google Shape;2818;p22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2819" name="Google Shape;2819;p224"/>
          <p:cNvSpPr txBox="1"/>
          <p:nvPr/>
        </p:nvSpPr>
        <p:spPr>
          <a:xfrm>
            <a:off x="6524800" y="3518725"/>
            <a:ext cx="12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6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8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7</a:t>
            </a:r>
            <a:endParaRPr baseline="-25000"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820" name="Google Shape;2820;p224"/>
          <p:cNvSpPr txBox="1"/>
          <p:nvPr/>
        </p:nvSpPr>
        <p:spPr>
          <a:xfrm>
            <a:off x="2263200" y="3518725"/>
            <a:ext cx="1248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H3PO4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4" name="Shape 2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5" name="Google Shape;2825;p225"/>
          <p:cNvSpPr txBox="1"/>
          <p:nvPr>
            <p:ph idx="1" type="subTitle"/>
          </p:nvPr>
        </p:nvSpPr>
        <p:spPr>
          <a:xfrm>
            <a:off x="337825" y="1419600"/>
            <a:ext cx="3833700" cy="1761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Copper carbonate wuxuu ka samaysan yahay hal atam oo copper (Cu) ah, hal atam oo carbon (C) ah iyo saddex atam oo oxygen (O) ah. Qor qaacidada copper carbonate.</a:t>
            </a:r>
            <a:endParaRPr/>
          </a:p>
        </p:txBody>
      </p:sp>
      <p:sp>
        <p:nvSpPr>
          <p:cNvPr id="2826" name="Google Shape;2826;p225"/>
          <p:cNvSpPr txBox="1"/>
          <p:nvPr>
            <p:ph idx="2" type="subTitle"/>
          </p:nvPr>
        </p:nvSpPr>
        <p:spPr>
          <a:xfrm>
            <a:off x="4824000" y="1419600"/>
            <a:ext cx="3982200" cy="135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Zinc sulfate wuxuu ka samaysan yahay hal atam oo zinc (Zn) ah, hal atam oo sulfur (S) ah iyo afar atam oo oxygen (O) ah. Qor qaacidada zinc sulfate.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2827" name="Google Shape;2827;p2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2828" name="Google Shape;2828;p225"/>
          <p:cNvSpPr txBox="1"/>
          <p:nvPr/>
        </p:nvSpPr>
        <p:spPr>
          <a:xfrm>
            <a:off x="324000" y="3181350"/>
            <a:ext cx="37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</a:t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29" name="Google Shape;2829;p225"/>
          <p:cNvSpPr txBox="1"/>
          <p:nvPr/>
        </p:nvSpPr>
        <p:spPr>
          <a:xfrm>
            <a:off x="684736" y="3181350"/>
            <a:ext cx="203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30" name="Google Shape;2830;p225"/>
          <p:cNvSpPr txBox="1"/>
          <p:nvPr/>
        </p:nvSpPr>
        <p:spPr>
          <a:xfrm>
            <a:off x="897436" y="3181350"/>
            <a:ext cx="37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31" name="Google Shape;2831;p225"/>
          <p:cNvSpPr txBox="1"/>
          <p:nvPr/>
        </p:nvSpPr>
        <p:spPr>
          <a:xfrm>
            <a:off x="4858150" y="3140250"/>
            <a:ext cx="501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Zn</a:t>
            </a:r>
            <a:endParaRPr baseline="-25000"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832" name="Google Shape;2832;p225"/>
          <p:cNvSpPr txBox="1"/>
          <p:nvPr/>
        </p:nvSpPr>
        <p:spPr>
          <a:xfrm>
            <a:off x="5263675" y="3140250"/>
            <a:ext cx="274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</a:t>
            </a:r>
            <a:endParaRPr baseline="-25000"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833" name="Google Shape;2833;p225"/>
          <p:cNvSpPr txBox="1"/>
          <p:nvPr/>
        </p:nvSpPr>
        <p:spPr>
          <a:xfrm>
            <a:off x="5440493" y="3140250"/>
            <a:ext cx="37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O</a:t>
            </a:r>
            <a:endParaRPr baseline="-25000"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2834" name="Google Shape;2834;p225"/>
          <p:cNvSpPr txBox="1"/>
          <p:nvPr/>
        </p:nvSpPr>
        <p:spPr>
          <a:xfrm>
            <a:off x="1136886" y="3181350"/>
            <a:ext cx="37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3</a:t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35" name="Google Shape;2835;p225"/>
          <p:cNvSpPr txBox="1"/>
          <p:nvPr/>
        </p:nvSpPr>
        <p:spPr>
          <a:xfrm>
            <a:off x="5653543" y="3150600"/>
            <a:ext cx="3723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</a:t>
            </a:r>
            <a:endParaRPr baseline="-25000"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9" name="Shape 2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0" name="Google Shape;2840;p226"/>
          <p:cNvSpPr txBox="1"/>
          <p:nvPr>
            <p:ph type="title"/>
          </p:nvPr>
        </p:nvSpPr>
        <p:spPr>
          <a:xfrm>
            <a:off x="324000" y="748775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How many and what type of atoms </a:t>
            </a:r>
            <a:r>
              <a:rPr lang="en-GB">
                <a:latin typeface="Lexend"/>
              </a:rPr>
              <a:t>are in the compound glucose, </a:t>
            </a:r>
            <a:r>
              <a:rPr lang="en-GB">
                <a:latin typeface="Lexend"/>
              </a:rPr>
              <a:t>C</a:t>
            </a:r>
            <a:r>
              <a:rPr baseline="-25000" lang="en-GB">
                <a:latin typeface="Lexend"/>
              </a:rPr>
              <a:t>6</a:t>
            </a:r>
            <a:r>
              <a:rPr lang="en-GB">
                <a:latin typeface="Lexend"/>
              </a:rPr>
              <a:t>H</a:t>
            </a:r>
            <a:r>
              <a:rPr baseline="-25000" lang="en-GB">
                <a:latin typeface="Lexend"/>
              </a:rPr>
              <a:t>12</a:t>
            </a:r>
            <a:r>
              <a:rPr lang="en-GB">
                <a:latin typeface="Lexend"/>
              </a:rPr>
              <a:t>O</a:t>
            </a:r>
            <a:r>
              <a:rPr baseline="-25000" lang="en-GB">
                <a:latin typeface="Lexend"/>
              </a:rPr>
              <a:t>6</a:t>
            </a:r>
            <a:r>
              <a:rPr lang="en-GB">
                <a:latin typeface="Lexend"/>
              </a:rPr>
              <a:t>?</a:t>
            </a:r>
            <a:endParaRPr/>
          </a:p>
        </p:txBody>
      </p:sp>
      <p:sp>
        <p:nvSpPr>
          <p:cNvPr id="2841" name="Google Shape;2841;p22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Chemical equations</a:t>
            </a:r>
            <a:endParaRPr/>
          </a:p>
        </p:txBody>
      </p:sp>
      <p:sp>
        <p:nvSpPr>
          <p:cNvPr id="2842" name="Google Shape;2842;p226"/>
          <p:cNvSpPr txBox="1"/>
          <p:nvPr>
            <p:ph idx="1" type="subTitle"/>
          </p:nvPr>
        </p:nvSpPr>
        <p:spPr>
          <a:xfrm>
            <a:off x="1034425" y="1837775"/>
            <a:ext cx="6266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6 × carbon (C) atoms, 12 × hydrogen (H) atoms and 12 × oxygen (O) atoms</a:t>
            </a:r>
            <a:endParaRPr sz="2000"/>
          </a:p>
        </p:txBody>
      </p:sp>
      <p:sp>
        <p:nvSpPr>
          <p:cNvPr id="2843" name="Google Shape;2843;p226"/>
          <p:cNvSpPr txBox="1"/>
          <p:nvPr>
            <p:ph idx="3" type="subTitle"/>
          </p:nvPr>
        </p:nvSpPr>
        <p:spPr>
          <a:xfrm>
            <a:off x="1034425" y="2794250"/>
            <a:ext cx="62661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6 × carbon (C) atoms, 6 × hydrogen (H) atoms and 12 × oxygen (O) atoms</a:t>
            </a:r>
            <a:endParaRPr sz="2000"/>
          </a:p>
        </p:txBody>
      </p:sp>
      <p:sp>
        <p:nvSpPr>
          <p:cNvPr id="2844" name="Google Shape;2844;p226"/>
          <p:cNvSpPr txBox="1"/>
          <p:nvPr>
            <p:ph idx="4" type="subTitle"/>
          </p:nvPr>
        </p:nvSpPr>
        <p:spPr>
          <a:xfrm>
            <a:off x="1034425" y="3766975"/>
            <a:ext cx="6266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6 × carbon (C) atoms, 12 × hydrogen (H) atoms and 6 × oxygen (O) atoms</a:t>
            </a:r>
            <a:endParaRPr sz="2000"/>
          </a:p>
        </p:txBody>
      </p:sp>
      <p:pic>
        <p:nvPicPr>
          <p:cNvPr id="2845" name="Google Shape;2845;p2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8683" y="4186657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9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p22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Chemical equations</a:t>
            </a:r>
            <a:endParaRPr/>
          </a:p>
        </p:txBody>
      </p:sp>
      <p:sp>
        <p:nvSpPr>
          <p:cNvPr id="2851" name="Google Shape;2851;p227"/>
          <p:cNvSpPr txBox="1"/>
          <p:nvPr/>
        </p:nvSpPr>
        <p:spPr>
          <a:xfrm>
            <a:off x="6878850" y="2571750"/>
            <a:ext cx="116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endParaRPr baseline="-25000"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52" name="Google Shape;2852;p227"/>
          <p:cNvSpPr txBox="1"/>
          <p:nvPr/>
        </p:nvSpPr>
        <p:spPr>
          <a:xfrm>
            <a:off x="3991650" y="2571750"/>
            <a:ext cx="116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baseline="-25000"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53" name="Google Shape;2853;p227"/>
          <p:cNvSpPr txBox="1"/>
          <p:nvPr/>
        </p:nvSpPr>
        <p:spPr>
          <a:xfrm>
            <a:off x="1104450" y="2571750"/>
            <a:ext cx="1160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4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baseline="-25000" sz="2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54" name="Google Shape;2854;p2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07208" y="2562307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55" name="Google Shape;2855;p227"/>
          <p:cNvSpPr txBox="1"/>
          <p:nvPr>
            <p:ph type="title"/>
          </p:nvPr>
        </p:nvSpPr>
        <p:spPr>
          <a:xfrm>
            <a:off x="324000" y="748763"/>
            <a:ext cx="8179200" cy="111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Sulfuric acid contains two hydrogen atoms, one sulfur atom and four oxygen atoms.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Midkee ka mid ah qaaciidooyinka soo socda ayaa matalaya aashitada sulfuric (sulfuric acid)?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9" name="Shape 2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0" name="Google Shape;2860;p2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Chemical equations</a:t>
            </a:r>
            <a:endParaRPr/>
          </a:p>
        </p:txBody>
      </p:sp>
      <p:grpSp>
        <p:nvGrpSpPr>
          <p:cNvPr id="2861" name="Google Shape;2861;p228"/>
          <p:cNvGrpSpPr/>
          <p:nvPr/>
        </p:nvGrpSpPr>
        <p:grpSpPr>
          <a:xfrm>
            <a:off x="2039026" y="2037200"/>
            <a:ext cx="5953572" cy="1574021"/>
            <a:chOff x="2039026" y="1884800"/>
            <a:chExt cx="5953572" cy="1574021"/>
          </a:xfrm>
        </p:grpSpPr>
        <p:pic>
          <p:nvPicPr>
            <p:cNvPr id="2862" name="Google Shape;2862;p228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4408208" y="1884800"/>
              <a:ext cx="719377" cy="1574021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63" name="Google Shape;2863;p228"/>
            <p:cNvSpPr/>
            <p:nvPr/>
          </p:nvSpPr>
          <p:spPr>
            <a:xfrm>
              <a:off x="5584452" y="2532303"/>
              <a:ext cx="594000" cy="2790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864" name="Google Shape;2864;p228"/>
            <p:cNvSpPr/>
            <p:nvPr/>
          </p:nvSpPr>
          <p:spPr>
            <a:xfrm>
              <a:off x="3539141" y="2471720"/>
              <a:ext cx="412200" cy="400200"/>
            </a:xfrm>
            <a:prstGeom prst="mathPlus">
              <a:avLst>
                <a:gd fmla="val 23520" name="adj1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865" name="Google Shape;2865;p228"/>
            <p:cNvPicPr preferRelativeResize="0"/>
            <p:nvPr/>
          </p:nvPicPr>
          <p:blipFill rotWithShape="1">
            <a:blip r:embed="rId4">
              <a:alphaModFix/>
            </a:blip>
            <a:srcRect b="15781" l="2657" r="0" t="5110"/>
            <a:stretch/>
          </p:blipFill>
          <p:spPr>
            <a:xfrm>
              <a:off x="2039026" y="2106590"/>
              <a:ext cx="1043247" cy="113044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66" name="Google Shape;2866;p228"/>
            <p:cNvPicPr preferRelativeResize="0"/>
            <p:nvPr/>
          </p:nvPicPr>
          <p:blipFill rotWithShape="1">
            <a:blip r:embed="rId5">
              <a:alphaModFix/>
            </a:blip>
            <a:srcRect b="16012" l="6324" r="6324" t="27962"/>
            <a:stretch/>
          </p:blipFill>
          <p:spPr>
            <a:xfrm>
              <a:off x="6635320" y="2091453"/>
              <a:ext cx="1357279" cy="116071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867" name="Google Shape;2867;p228"/>
          <p:cNvSpPr txBox="1"/>
          <p:nvPr/>
        </p:nvSpPr>
        <p:spPr>
          <a:xfrm>
            <a:off x="324000" y="772200"/>
            <a:ext cx="8496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Symbol equations: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68" name="Google Shape;2868;p228"/>
          <p:cNvSpPr txBox="1"/>
          <p:nvPr/>
        </p:nvSpPr>
        <p:spPr>
          <a:xfrm>
            <a:off x="290175" y="3685325"/>
            <a:ext cx="10434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symbol 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equation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69" name="Google Shape;2869;p228"/>
          <p:cNvSpPr txBox="1"/>
          <p:nvPr/>
        </p:nvSpPr>
        <p:spPr>
          <a:xfrm>
            <a:off x="1900800" y="3736375"/>
            <a:ext cx="14688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2Mg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0" name="Google Shape;2870;p228"/>
          <p:cNvSpPr txBox="1"/>
          <p:nvPr/>
        </p:nvSpPr>
        <p:spPr>
          <a:xfrm>
            <a:off x="3526175" y="3736375"/>
            <a:ext cx="17421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0" spcFirstLastPara="1" rIns="0" wrap="square" tIns="0">
            <a:normAutofit/>
          </a:bodyPr>
          <a:lstStyle/>
          <a:p>
            <a:pPr indent="-349250" lvl="0" marL="45720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+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O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1" name="Google Shape;2871;p228"/>
          <p:cNvSpPr txBox="1"/>
          <p:nvPr/>
        </p:nvSpPr>
        <p:spPr>
          <a:xfrm>
            <a:off x="6635323" y="3736375"/>
            <a:ext cx="1357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7200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2MgO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872" name="Google Shape;2872;p228"/>
          <p:cNvCxnSpPr/>
          <p:nvPr/>
        </p:nvCxnSpPr>
        <p:spPr>
          <a:xfrm>
            <a:off x="5553175" y="3902525"/>
            <a:ext cx="737100" cy="2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873" name="Google Shape;2873;p228"/>
          <p:cNvSpPr/>
          <p:nvPr/>
        </p:nvSpPr>
        <p:spPr>
          <a:xfrm>
            <a:off x="1954588" y="4231675"/>
            <a:ext cx="642300" cy="41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4" name="Google Shape;2874;p228"/>
          <p:cNvSpPr/>
          <p:nvPr/>
        </p:nvSpPr>
        <p:spPr>
          <a:xfrm>
            <a:off x="2727288" y="4231675"/>
            <a:ext cx="642300" cy="41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5" name="Google Shape;2875;p228"/>
          <p:cNvSpPr/>
          <p:nvPr/>
        </p:nvSpPr>
        <p:spPr>
          <a:xfrm>
            <a:off x="4319988" y="4231675"/>
            <a:ext cx="806700" cy="41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O 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6" name="Google Shape;2876;p228"/>
          <p:cNvSpPr/>
          <p:nvPr/>
        </p:nvSpPr>
        <p:spPr>
          <a:xfrm>
            <a:off x="6497063" y="4231675"/>
            <a:ext cx="863400" cy="41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Mg 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7" name="Google Shape;2877;p228"/>
          <p:cNvSpPr/>
          <p:nvPr/>
        </p:nvSpPr>
        <p:spPr>
          <a:xfrm>
            <a:off x="7459188" y="4231675"/>
            <a:ext cx="863400" cy="416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Mg O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8" name="Google Shape;2878;p228"/>
          <p:cNvSpPr/>
          <p:nvPr/>
        </p:nvSpPr>
        <p:spPr>
          <a:xfrm>
            <a:off x="2341825" y="3728925"/>
            <a:ext cx="196500" cy="29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79" name="Google Shape;2879;p228"/>
          <p:cNvSpPr/>
          <p:nvPr/>
        </p:nvSpPr>
        <p:spPr>
          <a:xfrm>
            <a:off x="4423275" y="3753625"/>
            <a:ext cx="196500" cy="29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0" name="Google Shape;2880;p228"/>
          <p:cNvSpPr/>
          <p:nvPr/>
        </p:nvSpPr>
        <p:spPr>
          <a:xfrm>
            <a:off x="6923275" y="3753625"/>
            <a:ext cx="196500" cy="29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1" name="Google Shape;2881;p228"/>
          <p:cNvSpPr/>
          <p:nvPr/>
        </p:nvSpPr>
        <p:spPr>
          <a:xfrm>
            <a:off x="4423275" y="3753625"/>
            <a:ext cx="196500" cy="292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19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2" name="Google Shape;2882;p228"/>
          <p:cNvSpPr txBox="1"/>
          <p:nvPr/>
        </p:nvSpPr>
        <p:spPr>
          <a:xfrm>
            <a:off x="324000" y="1080000"/>
            <a:ext cx="8496000" cy="96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waa isla'egyo kiimiko oo isticmaala qaaciidooyin (formulae)</a:t>
            </a: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represent how atoms in the reactants rearrange to form products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92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muuji saamiga (ratio) falgalka (reactants) loo baahan yahay iyo alaabta (products) la sameeyo.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83" name="Google Shape;2883;p228"/>
          <p:cNvSpPr txBox="1"/>
          <p:nvPr/>
        </p:nvSpPr>
        <p:spPr>
          <a:xfrm>
            <a:off x="290175" y="4291511"/>
            <a:ext cx="14688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jaantuska walaxda (substance diagram)</a:t>
            </a:r>
            <a:b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7" name="Shape 2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8" name="Google Shape;2888;p2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2889" name="Google Shape;2889;p229"/>
          <p:cNvSpPr txBox="1"/>
          <p:nvPr/>
        </p:nvSpPr>
        <p:spPr>
          <a:xfrm>
            <a:off x="421375" y="1547735"/>
            <a:ext cx="8220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atamka (atoms) lama lumin ama lama helin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0" name="Google Shape;2890;p229"/>
          <p:cNvSpPr txBox="1"/>
          <p:nvPr/>
        </p:nvSpPr>
        <p:spPr>
          <a:xfrm>
            <a:off x="421375" y="1149642"/>
            <a:ext cx="83760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dhammaan atamka falgalka (reactant atoms) waa dib loo habeeyaa si ay u sameeyaan alaabta (products)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1" name="Google Shape;2891;p229"/>
          <p:cNvSpPr txBox="1"/>
          <p:nvPr/>
        </p:nvSpPr>
        <p:spPr>
          <a:xfrm>
            <a:off x="1366950" y="3082500"/>
            <a:ext cx="593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Mg + O2 → MgO + 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2" name="Google Shape;2892;p229"/>
          <p:cNvSpPr txBox="1"/>
          <p:nvPr/>
        </p:nvSpPr>
        <p:spPr>
          <a:xfrm>
            <a:off x="1366950" y="3920700"/>
            <a:ext cx="59382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Mg + O2 → 2 MgO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893" name="Google Shape;2893;p2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8563" y="3083229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4" name="Google Shape;2894;p2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88583" y="392070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5" name="Google Shape;2895;p229"/>
          <p:cNvSpPr/>
          <p:nvPr/>
        </p:nvSpPr>
        <p:spPr>
          <a:xfrm>
            <a:off x="3459900" y="3029425"/>
            <a:ext cx="617100" cy="4812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6" name="Google Shape;2896;p229"/>
          <p:cNvSpPr txBox="1"/>
          <p:nvPr/>
        </p:nvSpPr>
        <p:spPr>
          <a:xfrm>
            <a:off x="5166125" y="2703600"/>
            <a:ext cx="26652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72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atamka oksijiinta 'hadhay' (leftover oxygen atom)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2897" name="Google Shape;2897;p229"/>
          <p:cNvCxnSpPr>
            <a:stCxn id="2896" idx="1"/>
            <a:endCxn id="2895" idx="0"/>
          </p:cNvCxnSpPr>
          <p:nvPr/>
        </p:nvCxnSpPr>
        <p:spPr>
          <a:xfrm flipH="1">
            <a:off x="3768425" y="2842200"/>
            <a:ext cx="1397700" cy="18720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2898" name="Google Shape;2898;p229"/>
          <p:cNvSpPr txBox="1"/>
          <p:nvPr/>
        </p:nvSpPr>
        <p:spPr>
          <a:xfrm>
            <a:off x="345175" y="732950"/>
            <a:ext cx="8821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 dheellitiro isla'egyada (balancing equations), waxaa muhiim ah in la xusuusto: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99" name="Google Shape;2899;p229"/>
          <p:cNvSpPr txBox="1"/>
          <p:nvPr/>
        </p:nvSpPr>
        <p:spPr>
          <a:xfrm>
            <a:off x="421375" y="1945827"/>
            <a:ext cx="82209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tirada atamka falgalka (reactant atoms) = tirada atamka alaabta (product atoms)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3" name="Shape 2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4" name="Google Shape;2904;p230"/>
          <p:cNvGrpSpPr/>
          <p:nvPr/>
        </p:nvGrpSpPr>
        <p:grpSpPr>
          <a:xfrm>
            <a:off x="1684775" y="3454250"/>
            <a:ext cx="4636900" cy="338700"/>
            <a:chOff x="1684775" y="2463650"/>
            <a:chExt cx="4636900" cy="338700"/>
          </a:xfrm>
        </p:grpSpPr>
        <p:sp>
          <p:nvSpPr>
            <p:cNvPr id="2905" name="Google Shape;2905;p230"/>
            <p:cNvSpPr/>
            <p:nvPr/>
          </p:nvSpPr>
          <p:spPr>
            <a:xfrm>
              <a:off x="6048675" y="2463650"/>
              <a:ext cx="273000" cy="3387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06" name="Google Shape;2906;p230"/>
            <p:cNvSpPr/>
            <p:nvPr/>
          </p:nvSpPr>
          <p:spPr>
            <a:xfrm>
              <a:off x="1684775" y="2463650"/>
              <a:ext cx="273000" cy="3387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907" name="Google Shape;2907;p230"/>
          <p:cNvSpPr txBox="1"/>
          <p:nvPr/>
        </p:nvSpPr>
        <p:spPr>
          <a:xfrm>
            <a:off x="1957800" y="3451350"/>
            <a:ext cx="6862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Mg + O2 → MgO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8" name="Google Shape;2908;p230"/>
          <p:cNvSpPr/>
          <p:nvPr/>
        </p:nvSpPr>
        <p:spPr>
          <a:xfrm>
            <a:off x="3624950" y="3454250"/>
            <a:ext cx="273000" cy="3387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09" name="Google Shape;2909;p2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2910" name="Google Shape;2910;p230"/>
          <p:cNvSpPr txBox="1"/>
          <p:nvPr/>
        </p:nvSpPr>
        <p:spPr>
          <a:xfrm>
            <a:off x="324000" y="3004800"/>
            <a:ext cx="8496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magnesium (magnesium) + oxygen (oxygen) → magnesium oxide (magnesium oxide)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911" name="Google Shape;2911;p230"/>
          <p:cNvGrpSpPr/>
          <p:nvPr/>
        </p:nvGrpSpPr>
        <p:grpSpPr>
          <a:xfrm>
            <a:off x="1727450" y="3451350"/>
            <a:ext cx="4675300" cy="338700"/>
            <a:chOff x="1727450" y="2460750"/>
            <a:chExt cx="4675300" cy="338700"/>
          </a:xfrm>
        </p:grpSpPr>
        <p:sp>
          <p:nvSpPr>
            <p:cNvPr id="2912" name="Google Shape;2912;p230"/>
            <p:cNvSpPr txBox="1"/>
            <p:nvPr/>
          </p:nvSpPr>
          <p:spPr>
            <a:xfrm>
              <a:off x="1727450" y="2460750"/>
              <a:ext cx="29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13" name="Google Shape;2913;p230"/>
            <p:cNvSpPr txBox="1"/>
            <p:nvPr/>
          </p:nvSpPr>
          <p:spPr>
            <a:xfrm>
              <a:off x="6110850" y="2460750"/>
              <a:ext cx="2919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14" name="Google Shape;2914;p230"/>
          <p:cNvGrpSpPr/>
          <p:nvPr/>
        </p:nvGrpSpPr>
        <p:grpSpPr>
          <a:xfrm>
            <a:off x="1744349" y="1584082"/>
            <a:ext cx="5414678" cy="1408959"/>
            <a:chOff x="1151629" y="1295351"/>
            <a:chExt cx="5301231" cy="1379574"/>
          </a:xfrm>
        </p:grpSpPr>
        <p:pic>
          <p:nvPicPr>
            <p:cNvPr id="2915" name="Google Shape;2915;p23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183001" y="1295351"/>
              <a:ext cx="630506" cy="13795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916" name="Google Shape;2916;p230"/>
            <p:cNvSpPr/>
            <p:nvPr/>
          </p:nvSpPr>
          <p:spPr>
            <a:xfrm>
              <a:off x="4145982" y="1862865"/>
              <a:ext cx="520500" cy="244500"/>
            </a:xfrm>
            <a:prstGeom prst="rightArrow">
              <a:avLst>
                <a:gd fmla="val 50000" name="adj1"/>
                <a:gd fmla="val 50000" name="adj2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17" name="Google Shape;2917;p230"/>
            <p:cNvSpPr/>
            <p:nvPr/>
          </p:nvSpPr>
          <p:spPr>
            <a:xfrm>
              <a:off x="2534919" y="1809766"/>
              <a:ext cx="361200" cy="350700"/>
            </a:xfrm>
            <a:prstGeom prst="mathPlus">
              <a:avLst>
                <a:gd fmla="val 23520" name="adj1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2918" name="Google Shape;2918;p230"/>
            <p:cNvPicPr preferRelativeResize="0"/>
            <p:nvPr/>
          </p:nvPicPr>
          <p:blipFill rotWithShape="1">
            <a:blip r:embed="rId4">
              <a:alphaModFix/>
            </a:blip>
            <a:srcRect b="15781" l="2657" r="0" t="5110"/>
            <a:stretch/>
          </p:blipFill>
          <p:spPr>
            <a:xfrm>
              <a:off x="1151629" y="1489742"/>
              <a:ext cx="914365" cy="9907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19" name="Google Shape;2919;p230"/>
            <p:cNvPicPr preferRelativeResize="0"/>
            <p:nvPr/>
          </p:nvPicPr>
          <p:blipFill rotWithShape="1">
            <a:blip r:embed="rId5">
              <a:alphaModFix/>
            </a:blip>
            <a:srcRect b="16012" l="6324" r="6324" t="27962"/>
            <a:stretch/>
          </p:blipFill>
          <p:spPr>
            <a:xfrm>
              <a:off x="5263255" y="1476475"/>
              <a:ext cx="1189605" cy="1017329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920" name="Google Shape;2920;p230"/>
          <p:cNvSpPr txBox="1"/>
          <p:nvPr/>
        </p:nvSpPr>
        <p:spPr>
          <a:xfrm>
            <a:off x="291425" y="854800"/>
            <a:ext cx="70575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Falalkan (reaction), laba jeer waxaa loo baahan yahay magnesium (magnesium) sida oxygen (oxygen) si loo falgaliyo dhammaan oxygen-ka.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25" name="Google Shape;2925;p231"/>
          <p:cNvGrpSpPr/>
          <p:nvPr/>
        </p:nvGrpSpPr>
        <p:grpSpPr>
          <a:xfrm>
            <a:off x="1684800" y="2875950"/>
            <a:ext cx="6788400" cy="728100"/>
            <a:chOff x="1684800" y="2875950"/>
            <a:chExt cx="6788400" cy="728100"/>
          </a:xfrm>
        </p:grpSpPr>
        <p:sp>
          <p:nvSpPr>
            <p:cNvPr id="2926" name="Google Shape;2926;p231"/>
            <p:cNvSpPr txBox="1"/>
            <p:nvPr/>
          </p:nvSpPr>
          <p:spPr>
            <a:xfrm>
              <a:off x="1684800" y="2982225"/>
              <a:ext cx="4766700" cy="61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800">
                  <a:latin typeface="Lexend"/>
                  <a:ea typeface="Lexend"/>
                  <a:cs typeface="Lexend"/>
                  <a:sym typeface="Lexend"/>
                </a:rPr>
                <a:t>2Na + Br2 → 2NaBr</a:t>
              </a:r>
              <a:r>
                <a:rPr baseline="-25000" lang="en-GB" sz="2800"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800"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27" name="Google Shape;2927;p231"/>
            <p:cNvSpPr txBox="1"/>
            <p:nvPr/>
          </p:nvSpPr>
          <p:spPr>
            <a:xfrm>
              <a:off x="5774400" y="2875950"/>
              <a:ext cx="2698800" cy="72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isla'eg astaan ah oo dheellitiran (balanced symbol equation)</a:t>
              </a:r>
              <a:r>
                <a:rPr b="1"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="1"/>
            </a:p>
          </p:txBody>
        </p:sp>
      </p:grpSp>
      <p:sp>
        <p:nvSpPr>
          <p:cNvPr id="2928" name="Google Shape;2928;p231"/>
          <p:cNvSpPr txBox="1"/>
          <p:nvPr>
            <p:ph idx="1" type="body"/>
          </p:nvPr>
        </p:nvSpPr>
        <p:spPr>
          <a:xfrm>
            <a:off x="324000" y="759300"/>
            <a:ext cx="8237700" cy="204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Marka la qorayo isla'eg astaan (symbol equation):</a:t>
            </a:r>
            <a:endParaRPr sz="2000"/>
          </a:p>
        </p:txBody>
      </p:sp>
      <p:sp>
        <p:nvSpPr>
          <p:cNvPr id="2929" name="Google Shape;2929;p2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grpSp>
        <p:nvGrpSpPr>
          <p:cNvPr id="2930" name="Google Shape;2930;p231"/>
          <p:cNvGrpSpPr/>
          <p:nvPr/>
        </p:nvGrpSpPr>
        <p:grpSpPr>
          <a:xfrm>
            <a:off x="1639525" y="3083200"/>
            <a:ext cx="2872775" cy="1310800"/>
            <a:chOff x="1639525" y="3083200"/>
            <a:chExt cx="2872775" cy="1310800"/>
          </a:xfrm>
        </p:grpSpPr>
        <p:sp>
          <p:nvSpPr>
            <p:cNvPr id="2931" name="Google Shape;2931;p231"/>
            <p:cNvSpPr txBox="1"/>
            <p:nvPr/>
          </p:nvSpPr>
          <p:spPr>
            <a:xfrm>
              <a:off x="2401275" y="4055300"/>
              <a:ext cx="1690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isku-dhufashada (coefficients)</a:t>
              </a:r>
              <a:endParaRPr/>
            </a:p>
          </p:txBody>
        </p:sp>
        <p:grpSp>
          <p:nvGrpSpPr>
            <p:cNvPr id="2932" name="Google Shape;2932;p231"/>
            <p:cNvGrpSpPr/>
            <p:nvPr/>
          </p:nvGrpSpPr>
          <p:grpSpPr>
            <a:xfrm>
              <a:off x="1639525" y="3083200"/>
              <a:ext cx="2872775" cy="972100"/>
              <a:chOff x="1639525" y="3083200"/>
              <a:chExt cx="2872775" cy="972100"/>
            </a:xfrm>
          </p:grpSpPr>
          <p:cxnSp>
            <p:nvCxnSpPr>
              <p:cNvPr id="2933" name="Google Shape;2933;p231"/>
              <p:cNvCxnSpPr>
                <a:stCxn id="2931" idx="0"/>
              </p:cNvCxnSpPr>
              <p:nvPr/>
            </p:nvCxnSpPr>
            <p:spPr>
              <a:xfrm rot="10800000">
                <a:off x="1886175" y="3525800"/>
                <a:ext cx="1360200" cy="5295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934" name="Google Shape;2934;p231"/>
              <p:cNvSpPr/>
              <p:nvPr/>
            </p:nvSpPr>
            <p:spPr>
              <a:xfrm>
                <a:off x="1639525" y="3083200"/>
                <a:ext cx="384600" cy="442500"/>
              </a:xfrm>
              <a:prstGeom prst="ellipse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cxnSp>
            <p:nvCxnSpPr>
              <p:cNvPr id="2935" name="Google Shape;2935;p231"/>
              <p:cNvCxnSpPr>
                <a:stCxn id="2931" idx="0"/>
                <a:endCxn id="2936" idx="3"/>
              </p:cNvCxnSpPr>
              <p:nvPr/>
            </p:nvCxnSpPr>
            <p:spPr>
              <a:xfrm flipH="1" rot="10800000">
                <a:off x="3246375" y="3461000"/>
                <a:ext cx="937500" cy="5943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2936" name="Google Shape;2936;p231"/>
              <p:cNvSpPr/>
              <p:nvPr/>
            </p:nvSpPr>
            <p:spPr>
              <a:xfrm>
                <a:off x="4127700" y="3083200"/>
                <a:ext cx="384600" cy="442500"/>
              </a:xfrm>
              <a:prstGeom prst="ellipse">
                <a:avLst/>
              </a:prstGeom>
              <a:noFill/>
              <a:ln cap="flat" cmpd="sng" w="38100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2937" name="Google Shape;2937;p231"/>
          <p:cNvGrpSpPr/>
          <p:nvPr/>
        </p:nvGrpSpPr>
        <p:grpSpPr>
          <a:xfrm>
            <a:off x="3076325" y="3068775"/>
            <a:ext cx="5309875" cy="1706225"/>
            <a:chOff x="3076325" y="3068775"/>
            <a:chExt cx="5309875" cy="1706225"/>
          </a:xfrm>
        </p:grpSpPr>
        <p:cxnSp>
          <p:nvCxnSpPr>
            <p:cNvPr id="2938" name="Google Shape;2938;p231"/>
            <p:cNvCxnSpPr>
              <a:stCxn id="2939" idx="1"/>
              <a:endCxn id="2940" idx="4"/>
            </p:cNvCxnSpPr>
            <p:nvPr/>
          </p:nvCxnSpPr>
          <p:spPr>
            <a:xfrm rot="10800000">
              <a:off x="3181200" y="3511400"/>
              <a:ext cx="1244100" cy="806400"/>
            </a:xfrm>
            <a:prstGeom prst="straightConnector1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2940" name="Google Shape;2940;p231"/>
            <p:cNvSpPr/>
            <p:nvPr/>
          </p:nvSpPr>
          <p:spPr>
            <a:xfrm>
              <a:off x="3076325" y="3068775"/>
              <a:ext cx="210000" cy="442500"/>
            </a:xfrm>
            <a:prstGeom prst="ellipse">
              <a:avLst/>
            </a:prstGeom>
            <a:noFill/>
            <a:ln cap="flat" cmpd="sng" w="381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39" name="Google Shape;2939;p231"/>
            <p:cNvSpPr txBox="1"/>
            <p:nvPr/>
          </p:nvSpPr>
          <p:spPr>
            <a:xfrm>
              <a:off x="4425300" y="3860600"/>
              <a:ext cx="3960900" cy="914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3600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8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halka aan la muujin isku-dhufashada (coefficient) waxaa loo qaadanayaa in ay jirto hal 'qayb' oo walaxda ah</a:t>
              </a:r>
              <a:endParaRPr sz="1800"/>
            </a:p>
          </p:txBody>
        </p:sp>
      </p:grpSp>
      <p:sp>
        <p:nvSpPr>
          <p:cNvPr id="2941" name="Google Shape;2941;p231"/>
          <p:cNvSpPr txBox="1"/>
          <p:nvPr>
            <p:ph idx="1" type="body"/>
          </p:nvPr>
        </p:nvSpPr>
        <p:spPr>
          <a:xfrm>
            <a:off x="360325" y="1278938"/>
            <a:ext cx="8237700" cy="155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saamiyada (ratios) falgalka (reactants) iyo alaabta (products) waxaa lagu muujiyaa isku-dhufashada (coefficients) ('tirooyin waaweyn') oo la hor dhigo walxaha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GB" sz="1400">
                <a:latin typeface="Lexend"/>
              </a:rPr>
              <a:t>habka xisaabinta isku-dhufashada (coefficients) ee isla'eg astaan (symbol equation) waxaa loo yaqaan dheellitirid (balancing).</a:t>
            </a:r>
            <a:endParaRPr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5" name="Shape 2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6" name="Google Shape;2946;p2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Isle'egyada kiimikada (Chemical equations)</a:t>
            </a:r>
            <a:endParaRPr/>
          </a:p>
        </p:txBody>
      </p:sp>
      <p:sp>
        <p:nvSpPr>
          <p:cNvPr id="2947" name="Google Shape;2947;p232"/>
          <p:cNvSpPr txBox="1"/>
          <p:nvPr/>
        </p:nvSpPr>
        <p:spPr>
          <a:xfrm>
            <a:off x="345175" y="732950"/>
            <a:ext cx="8821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Xeerarka qaaciidooyinka iyo isle'egyada: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8" name="Google Shape;2948;p232"/>
          <p:cNvSpPr txBox="1"/>
          <p:nvPr/>
        </p:nvSpPr>
        <p:spPr>
          <a:xfrm>
            <a:off x="334320" y="1100640"/>
            <a:ext cx="8376000" cy="1033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qaaciidada kiimikada ee walaxdu ma beddelanto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subscripts ('tirooyin yaryar') ee qaaciidooyinka lama beddeli karo lamana kordhin karo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49" name="Google Shape;2949;p232"/>
          <p:cNvSpPr txBox="1"/>
          <p:nvPr/>
        </p:nvSpPr>
        <p:spPr>
          <a:xfrm>
            <a:off x="1495950" y="2179309"/>
            <a:ext cx="953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50" name="Google Shape;2950;p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51983" y="2131309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2951" name="Google Shape;2951;p232"/>
          <p:cNvSpPr txBox="1"/>
          <p:nvPr/>
        </p:nvSpPr>
        <p:spPr>
          <a:xfrm>
            <a:off x="5642550" y="2179300"/>
            <a:ext cx="953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endParaRPr baseline="-25000"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52" name="Google Shape;2952;p2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66988" y="2130979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2953" name="Google Shape;2953;p232"/>
          <p:cNvSpPr/>
          <p:nvPr/>
        </p:nvSpPr>
        <p:spPr>
          <a:xfrm>
            <a:off x="6114650" y="2392800"/>
            <a:ext cx="175200" cy="2055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4" name="Google Shape;2954;p232"/>
          <p:cNvSpPr txBox="1"/>
          <p:nvPr/>
        </p:nvSpPr>
        <p:spPr>
          <a:xfrm>
            <a:off x="324000" y="3003300"/>
            <a:ext cx="87393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coefficients ('tirooyin waaweyn') had iyo jeer waxay ku hor yaalliin qaaciidooyinka waana beddeli karaan</a:t>
            </a:r>
            <a:br>
              <a:rPr lang="en-GB"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55" name="Google Shape;2955;p232"/>
          <p:cNvSpPr txBox="1"/>
          <p:nvPr/>
        </p:nvSpPr>
        <p:spPr>
          <a:xfrm>
            <a:off x="324000" y="3965600"/>
            <a:ext cx="8496000" cy="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19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qaaciidada kiimikada aysan nambar ku hor qabin, coefficient-keedu waa 1.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956" name="Google Shape;2956;p232"/>
          <p:cNvGrpSpPr/>
          <p:nvPr/>
        </p:nvGrpSpPr>
        <p:grpSpPr>
          <a:xfrm>
            <a:off x="4166700" y="3456025"/>
            <a:ext cx="4544400" cy="338725"/>
            <a:chOff x="3252300" y="3335250"/>
            <a:chExt cx="4544400" cy="338725"/>
          </a:xfrm>
        </p:grpSpPr>
        <p:sp>
          <p:nvSpPr>
            <p:cNvPr id="2957" name="Google Shape;2957;p232"/>
            <p:cNvSpPr txBox="1"/>
            <p:nvPr/>
          </p:nvSpPr>
          <p:spPr>
            <a:xfrm>
              <a:off x="3522000" y="3335275"/>
              <a:ext cx="1067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H2SO4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58" name="Google Shape;2958;p232"/>
            <p:cNvSpPr txBox="1"/>
            <p:nvPr/>
          </p:nvSpPr>
          <p:spPr>
            <a:xfrm>
              <a:off x="5093225" y="3335275"/>
              <a:ext cx="1067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 H2SO4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59" name="Google Shape;2959;p232"/>
            <p:cNvSpPr txBox="1"/>
            <p:nvPr/>
          </p:nvSpPr>
          <p:spPr>
            <a:xfrm>
              <a:off x="6729000" y="3335250"/>
              <a:ext cx="10677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 H2SO4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baseline="-25000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60" name="Google Shape;2960;p232"/>
            <p:cNvSpPr/>
            <p:nvPr/>
          </p:nvSpPr>
          <p:spPr>
            <a:xfrm>
              <a:off x="3252300" y="3343075"/>
              <a:ext cx="2346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61" name="Google Shape;2961;p232"/>
            <p:cNvSpPr/>
            <p:nvPr/>
          </p:nvSpPr>
          <p:spPr>
            <a:xfrm>
              <a:off x="5067000" y="3343050"/>
              <a:ext cx="2346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62" name="Google Shape;2962;p232"/>
            <p:cNvSpPr/>
            <p:nvPr/>
          </p:nvSpPr>
          <p:spPr>
            <a:xfrm>
              <a:off x="6692475" y="3343050"/>
              <a:ext cx="2346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63" name="Google Shape;2963;p232"/>
          <p:cNvGrpSpPr/>
          <p:nvPr/>
        </p:nvGrpSpPr>
        <p:grpSpPr>
          <a:xfrm>
            <a:off x="3389400" y="4429825"/>
            <a:ext cx="1387800" cy="338700"/>
            <a:chOff x="3389400" y="4277425"/>
            <a:chExt cx="1387800" cy="338700"/>
          </a:xfrm>
        </p:grpSpPr>
        <p:sp>
          <p:nvSpPr>
            <p:cNvPr id="2964" name="Google Shape;2964;p232"/>
            <p:cNvSpPr txBox="1"/>
            <p:nvPr/>
          </p:nvSpPr>
          <p:spPr>
            <a:xfrm>
              <a:off x="3389400" y="4277425"/>
              <a:ext cx="13878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O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 = 1 O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65" name="Google Shape;2965;p232"/>
            <p:cNvSpPr/>
            <p:nvPr/>
          </p:nvSpPr>
          <p:spPr>
            <a:xfrm>
              <a:off x="3966000" y="4285225"/>
              <a:ext cx="2346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966" name="Google Shape;2966;p232"/>
          <p:cNvGrpSpPr/>
          <p:nvPr/>
        </p:nvGrpSpPr>
        <p:grpSpPr>
          <a:xfrm>
            <a:off x="5433600" y="4429825"/>
            <a:ext cx="2853300" cy="338700"/>
            <a:chOff x="5433600" y="4277425"/>
            <a:chExt cx="2853300" cy="338700"/>
          </a:xfrm>
        </p:grpSpPr>
        <p:sp>
          <p:nvSpPr>
            <p:cNvPr id="2967" name="Google Shape;2967;p232"/>
            <p:cNvSpPr txBox="1"/>
            <p:nvPr/>
          </p:nvSpPr>
          <p:spPr>
            <a:xfrm>
              <a:off x="5433600" y="4277425"/>
              <a:ext cx="28533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H2SO4 = 1 H2SO4</a:t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r>
                <a:rPr baseline="-25000" lang="en-GB" sz="2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2968" name="Google Shape;2968;p232"/>
            <p:cNvSpPr/>
            <p:nvPr/>
          </p:nvSpPr>
          <p:spPr>
            <a:xfrm>
              <a:off x="6510800" y="4285225"/>
              <a:ext cx="234600" cy="3231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2969" name="Google Shape;2969;p232"/>
          <p:cNvSpPr txBox="1"/>
          <p:nvPr/>
        </p:nvSpPr>
        <p:spPr>
          <a:xfrm>
            <a:off x="1424503" y="2652863"/>
            <a:ext cx="2290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badbaado in la cuno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70" name="Google Shape;2970;p232"/>
          <p:cNvSpPr txBox="1"/>
          <p:nvPr/>
        </p:nvSpPr>
        <p:spPr>
          <a:xfrm>
            <a:off x="5642550" y="2652863"/>
            <a:ext cx="21675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sun (toxic)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4" name="Shape 2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5" name="Google Shape;2975;p233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coefficient-ka Na (sodium) ee isle'egta soo socota? 4Na + O2→ 2Na2O 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2976" name="Google Shape;2976;p2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Isle'egyada kiimikada (Chemical equations)</a:t>
            </a:r>
            <a:endParaRPr/>
          </a:p>
        </p:txBody>
      </p:sp>
      <p:sp>
        <p:nvSpPr>
          <p:cNvPr id="2977" name="Google Shape;2977;p233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2978" name="Google Shape;2978;p233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2979" name="Google Shape;2979;p233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sp>
        <p:nvSpPr>
          <p:cNvPr id="2980" name="Google Shape;2980;p233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6</a:t>
            </a:r>
            <a:endParaRPr/>
          </a:p>
        </p:txBody>
      </p:sp>
      <p:pic>
        <p:nvPicPr>
          <p:cNvPr id="2981" name="Google Shape;2981;p2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8308" y="32625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5" name="Shape 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" name="Google Shape;2986;p234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Waa maxay coefficient-ka O2 (oxygen) ee isle'egta soo socota? C + O2→ CO2</a:t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r>
              <a:rPr baseline="-25000" lang="en-GB">
                <a:latin typeface="Lexend"/>
              </a:rPr>
              <a:t/>
            </a:r>
            <a:endParaRPr baseline="-250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​</a:t>
            </a:r>
            <a:endParaRPr/>
          </a:p>
        </p:txBody>
      </p:sp>
      <p:sp>
        <p:nvSpPr>
          <p:cNvPr id="2987" name="Google Shape;2987;p2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Isle'egyada kiimikada (Chemical equations)</a:t>
            </a:r>
            <a:endParaRPr/>
          </a:p>
        </p:txBody>
      </p:sp>
      <p:sp>
        <p:nvSpPr>
          <p:cNvPr id="2988" name="Google Shape;2988;p234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0</a:t>
            </a:r>
            <a:endParaRPr/>
          </a:p>
        </p:txBody>
      </p:sp>
      <p:sp>
        <p:nvSpPr>
          <p:cNvPr id="2989" name="Google Shape;2989;p234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</a:t>
            </a:r>
            <a:endParaRPr/>
          </a:p>
        </p:txBody>
      </p:sp>
      <p:sp>
        <p:nvSpPr>
          <p:cNvPr id="2990" name="Google Shape;2990;p234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</a:t>
            </a:r>
            <a:endParaRPr/>
          </a:p>
        </p:txBody>
      </p:sp>
      <p:sp>
        <p:nvSpPr>
          <p:cNvPr id="2991" name="Google Shape;2991;p234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4</a:t>
            </a:r>
            <a:endParaRPr/>
          </a:p>
        </p:txBody>
      </p:sp>
      <p:pic>
        <p:nvPicPr>
          <p:cNvPr id="2992" name="Google Shape;2992;p2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0083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6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7" name="Google Shape;2997;p235"/>
          <p:cNvSpPr txBox="1"/>
          <p:nvPr>
            <p:ph idx="1" type="subTitle"/>
          </p:nvPr>
        </p:nvSpPr>
        <p:spPr>
          <a:xfrm>
            <a:off x="324000" y="1080000"/>
            <a:ext cx="8496000" cy="105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Kaliya subscripts ('tirooyin yaryar') ayaa la beddelaa si loo dheellitiro isle'eg, tusaale: 2P + 3Cl2 → P2Cl6.</a:t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aseline="-25000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2998" name="Google Shape;2998;p23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Isle'egyada kiimikada (Chemical equations)</a:t>
            </a:r>
            <a:endParaRPr/>
          </a:p>
        </p:txBody>
      </p:sp>
      <p:sp>
        <p:nvSpPr>
          <p:cNvPr id="2999" name="Google Shape;2999;p235"/>
          <p:cNvSpPr txBox="1"/>
          <p:nvPr>
            <p:ph idx="2" type="subTitle"/>
          </p:nvPr>
        </p:nvSpPr>
        <p:spPr>
          <a:xfrm>
            <a:off x="980575" y="3196125"/>
            <a:ext cx="783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Kaliya coefficients ('tirooyin waaweyn') ayaa la beddeli karaa marka la dheellitiraayo isle'egyada.</a:t>
            </a:r>
            <a:endParaRPr sz="2000"/>
          </a:p>
        </p:txBody>
      </p:sp>
      <p:sp>
        <p:nvSpPr>
          <p:cNvPr id="3000" name="Google Shape;3000;p235"/>
          <p:cNvSpPr txBox="1"/>
          <p:nvPr>
            <p:ph idx="3" type="subTitle"/>
          </p:nvPr>
        </p:nvSpPr>
        <p:spPr>
          <a:xfrm>
            <a:off x="980575" y="4040353"/>
            <a:ext cx="78393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Labadaba coefficients ('tirooyin waaweyn') iyo subscripts ('tirooyin yaryar') waa la beddeli karaa marka la dheellitiraayo isle'egyada.</a:t>
            </a:r>
            <a:endParaRPr sz="2000"/>
          </a:p>
        </p:txBody>
      </p:sp>
      <p:pic>
        <p:nvPicPr>
          <p:cNvPr id="3001" name="Google Shape;3001;p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25183" y="17970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2" name="Google Shape;3002;p2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09008" y="357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6" name="Shape 30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7" name="Google Shape;3007;p236"/>
          <p:cNvSpPr/>
          <p:nvPr/>
        </p:nvSpPr>
        <p:spPr>
          <a:xfrm>
            <a:off x="551475" y="3939000"/>
            <a:ext cx="5556000" cy="411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8" name="Google Shape;3008;p236"/>
          <p:cNvSpPr/>
          <p:nvPr/>
        </p:nvSpPr>
        <p:spPr>
          <a:xfrm>
            <a:off x="551475" y="3470975"/>
            <a:ext cx="5556000" cy="411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09" name="Google Shape;3009;p236"/>
          <p:cNvSpPr/>
          <p:nvPr/>
        </p:nvSpPr>
        <p:spPr>
          <a:xfrm>
            <a:off x="5097075" y="2710375"/>
            <a:ext cx="1010400" cy="51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0" name="Google Shape;3010;p2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Isle'egyada kiimikada (Chemical equations)</a:t>
            </a:r>
            <a:endParaRPr/>
          </a:p>
        </p:txBody>
      </p:sp>
      <p:sp>
        <p:nvSpPr>
          <p:cNvPr id="3011" name="Google Shape;3011;p236"/>
          <p:cNvSpPr txBox="1"/>
          <p:nvPr/>
        </p:nvSpPr>
        <p:spPr>
          <a:xfrm>
            <a:off x="334650" y="810000"/>
            <a:ext cx="84747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la dheellitiraayo isle'eg calaamadeed, ujeedku waa in la hubiyo in tirada atom-yada curiye (element) kasta ay isku mid tahay labada dhinac ee fallaarta falgal (reaction).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12" name="Google Shape;3012;p236"/>
          <p:cNvGrpSpPr/>
          <p:nvPr/>
        </p:nvGrpSpPr>
        <p:grpSpPr>
          <a:xfrm>
            <a:off x="334650" y="2212375"/>
            <a:ext cx="5905273" cy="411300"/>
            <a:chOff x="334650" y="2212375"/>
            <a:chExt cx="5905273" cy="411300"/>
          </a:xfrm>
        </p:grpSpPr>
        <p:grpSp>
          <p:nvGrpSpPr>
            <p:cNvPr id="3013" name="Google Shape;3013;p236"/>
            <p:cNvGrpSpPr/>
            <p:nvPr/>
          </p:nvGrpSpPr>
          <p:grpSpPr>
            <a:xfrm>
              <a:off x="334650" y="2212375"/>
              <a:ext cx="5905273" cy="411300"/>
              <a:chOff x="1934850" y="2593375"/>
              <a:chExt cx="5905273" cy="411300"/>
            </a:xfrm>
          </p:grpSpPr>
          <p:sp>
            <p:nvSpPr>
              <p:cNvPr id="3014" name="Google Shape;3014;p236"/>
              <p:cNvSpPr txBox="1"/>
              <p:nvPr/>
            </p:nvSpPr>
            <p:spPr>
              <a:xfrm>
                <a:off x="1934850" y="2593375"/>
                <a:ext cx="1282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Zn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015" name="Google Shape;3015;p236"/>
              <p:cNvSpPr txBox="1"/>
              <p:nvPr/>
            </p:nvSpPr>
            <p:spPr>
              <a:xfrm>
                <a:off x="3475000" y="2593375"/>
                <a:ext cx="16410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-368300" lvl="0" marL="45720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Lexend"/>
                  <a:buChar char="+"/>
                </a:pPr>
                <a:r>
                  <a:rPr lang="en-GB" sz="22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         S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016" name="Google Shape;3016;p236"/>
              <p:cNvSpPr txBox="1"/>
              <p:nvPr/>
            </p:nvSpPr>
            <p:spPr>
              <a:xfrm>
                <a:off x="6482923" y="2593375"/>
                <a:ext cx="13572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ZnS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3017" name="Google Shape;3017;p236"/>
            <p:cNvCxnSpPr/>
            <p:nvPr/>
          </p:nvCxnSpPr>
          <p:spPr>
            <a:xfrm>
              <a:off x="3876775" y="2378525"/>
              <a:ext cx="737100" cy="2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018" name="Google Shape;3018;p236"/>
          <p:cNvSpPr/>
          <p:nvPr/>
        </p:nvSpPr>
        <p:spPr>
          <a:xfrm>
            <a:off x="671475" y="2770725"/>
            <a:ext cx="4584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Zn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9" name="Google Shape;3019;p236"/>
          <p:cNvSpPr/>
          <p:nvPr/>
        </p:nvSpPr>
        <p:spPr>
          <a:xfrm>
            <a:off x="2994600" y="2758550"/>
            <a:ext cx="4584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0" name="Google Shape;3020;p236"/>
          <p:cNvSpPr/>
          <p:nvPr/>
        </p:nvSpPr>
        <p:spPr>
          <a:xfrm>
            <a:off x="5143875" y="2758550"/>
            <a:ext cx="4584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Zn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021" name="Google Shape;3021;p236"/>
          <p:cNvCxnSpPr/>
          <p:nvPr/>
        </p:nvCxnSpPr>
        <p:spPr>
          <a:xfrm>
            <a:off x="4211000" y="2991425"/>
            <a:ext cx="17100" cy="1443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22" name="Google Shape;3022;p236"/>
          <p:cNvSpPr txBox="1"/>
          <p:nvPr/>
        </p:nvSpPr>
        <p:spPr>
          <a:xfrm>
            <a:off x="636350" y="3543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Zn: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3" name="Google Shape;3023;p236"/>
          <p:cNvSpPr txBox="1"/>
          <p:nvPr/>
        </p:nvSpPr>
        <p:spPr>
          <a:xfrm>
            <a:off x="4791075" y="3543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Zn: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4" name="Google Shape;3024;p236"/>
          <p:cNvSpPr txBox="1"/>
          <p:nvPr/>
        </p:nvSpPr>
        <p:spPr>
          <a:xfrm>
            <a:off x="636350" y="39390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5" name="Google Shape;3025;p236"/>
          <p:cNvSpPr txBox="1"/>
          <p:nvPr/>
        </p:nvSpPr>
        <p:spPr>
          <a:xfrm>
            <a:off x="4791075" y="39390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6" name="Google Shape;3026;p236"/>
          <p:cNvSpPr txBox="1"/>
          <p:nvPr/>
        </p:nvSpPr>
        <p:spPr>
          <a:xfrm>
            <a:off x="1251000" y="3543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7" name="Google Shape;3027;p236"/>
          <p:cNvSpPr txBox="1"/>
          <p:nvPr/>
        </p:nvSpPr>
        <p:spPr>
          <a:xfrm>
            <a:off x="1251000" y="39390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8" name="Google Shape;3028;p236"/>
          <p:cNvSpPr txBox="1"/>
          <p:nvPr/>
        </p:nvSpPr>
        <p:spPr>
          <a:xfrm>
            <a:off x="5478075" y="3543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9" name="Google Shape;3029;p236"/>
          <p:cNvSpPr txBox="1"/>
          <p:nvPr/>
        </p:nvSpPr>
        <p:spPr>
          <a:xfrm>
            <a:off x="5478075" y="39390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30" name="Google Shape;3030;p236"/>
          <p:cNvGrpSpPr/>
          <p:nvPr/>
        </p:nvGrpSpPr>
        <p:grpSpPr>
          <a:xfrm>
            <a:off x="6657725" y="2489400"/>
            <a:ext cx="2139000" cy="390575"/>
            <a:chOff x="4767025" y="2048350"/>
            <a:chExt cx="2139000" cy="390575"/>
          </a:xfrm>
        </p:grpSpPr>
        <p:sp>
          <p:nvSpPr>
            <p:cNvPr id="3031" name="Google Shape;3031;p236"/>
            <p:cNvSpPr/>
            <p:nvPr/>
          </p:nvSpPr>
          <p:spPr>
            <a:xfrm>
              <a:off x="5641450" y="2133225"/>
              <a:ext cx="373500" cy="305700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032" name="Google Shape;3032;p236"/>
            <p:cNvSpPr/>
            <p:nvPr/>
          </p:nvSpPr>
          <p:spPr>
            <a:xfrm>
              <a:off x="4767025" y="2048350"/>
              <a:ext cx="2139000" cy="1116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033" name="Google Shape;3033;p236"/>
          <p:cNvSpPr txBox="1"/>
          <p:nvPr/>
        </p:nvSpPr>
        <p:spPr>
          <a:xfrm>
            <a:off x="6657725" y="3043125"/>
            <a:ext cx="2139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Falgal (reaction) waa dheellitiran sida loo qoray.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34" name="Google Shape;3034;p236"/>
          <p:cNvSpPr/>
          <p:nvPr/>
        </p:nvSpPr>
        <p:spPr>
          <a:xfrm>
            <a:off x="5602275" y="2758550"/>
            <a:ext cx="4584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S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8" name="Shape 3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9" name="Google Shape;3039;p237"/>
          <p:cNvSpPr/>
          <p:nvPr/>
        </p:nvSpPr>
        <p:spPr>
          <a:xfrm>
            <a:off x="5019675" y="2405575"/>
            <a:ext cx="1087800" cy="51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0" name="Google Shape;3040;p2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Isla'egta kiimikada (Chemical equations)</a:t>
            </a:r>
            <a:endParaRPr/>
          </a:p>
        </p:txBody>
      </p:sp>
      <p:sp>
        <p:nvSpPr>
          <p:cNvPr id="3041" name="Google Shape;3041;p237"/>
          <p:cNvSpPr txBox="1"/>
          <p:nvPr/>
        </p:nvSpPr>
        <p:spPr>
          <a:xfrm>
            <a:off x="334650" y="733800"/>
            <a:ext cx="71247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Qaabaynta isla'egta sida hoos ku cad waxay kaa caawinaysaa inaad la socoto atamka ku lug leh.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42" name="Google Shape;3042;p237"/>
          <p:cNvGrpSpPr/>
          <p:nvPr/>
        </p:nvGrpSpPr>
        <p:grpSpPr>
          <a:xfrm>
            <a:off x="334650" y="1907575"/>
            <a:ext cx="5905273" cy="411300"/>
            <a:chOff x="334650" y="2212375"/>
            <a:chExt cx="5905273" cy="411300"/>
          </a:xfrm>
        </p:grpSpPr>
        <p:grpSp>
          <p:nvGrpSpPr>
            <p:cNvPr id="3043" name="Google Shape;3043;p237"/>
            <p:cNvGrpSpPr/>
            <p:nvPr/>
          </p:nvGrpSpPr>
          <p:grpSpPr>
            <a:xfrm>
              <a:off x="334650" y="2212375"/>
              <a:ext cx="5905273" cy="411300"/>
              <a:chOff x="1934850" y="2593375"/>
              <a:chExt cx="5905273" cy="411300"/>
            </a:xfrm>
          </p:grpSpPr>
          <p:sp>
            <p:nvSpPr>
              <p:cNvPr id="3044" name="Google Shape;3044;p237"/>
              <p:cNvSpPr txBox="1"/>
              <p:nvPr/>
            </p:nvSpPr>
            <p:spPr>
              <a:xfrm>
                <a:off x="1934850" y="2593375"/>
                <a:ext cx="1282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045" name="Google Shape;3045;p237"/>
              <p:cNvSpPr txBox="1"/>
              <p:nvPr/>
            </p:nvSpPr>
            <p:spPr>
              <a:xfrm>
                <a:off x="3475000" y="2593375"/>
                <a:ext cx="17541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-368300" lvl="0" marL="45720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Lexend"/>
                  <a:buChar char="+"/>
                </a:pPr>
                <a:r>
                  <a:rPr lang="en-GB" sz="22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         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r>
                  <a:rPr baseline="-25000" lang="en-GB" sz="2200">
                    <a:latin typeface="Lexend"/>
                    <a:ea typeface="Lexend"/>
                    <a:cs typeface="Lexend"/>
                    <a:sym typeface="Lexend"/>
                  </a:rPr>
                  <a:t>2 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046" name="Google Shape;3046;p237"/>
              <p:cNvSpPr txBox="1"/>
              <p:nvPr/>
            </p:nvSpPr>
            <p:spPr>
              <a:xfrm>
                <a:off x="6482923" y="2593375"/>
                <a:ext cx="13572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MgO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3047" name="Google Shape;3047;p237"/>
            <p:cNvCxnSpPr/>
            <p:nvPr/>
          </p:nvCxnSpPr>
          <p:spPr>
            <a:xfrm>
              <a:off x="3876775" y="2378525"/>
              <a:ext cx="737100" cy="2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048" name="Google Shape;3048;p237"/>
          <p:cNvSpPr/>
          <p:nvPr/>
        </p:nvSpPr>
        <p:spPr>
          <a:xfrm>
            <a:off x="671475" y="2465925"/>
            <a:ext cx="579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49" name="Google Shape;3049;p237"/>
          <p:cNvSpPr/>
          <p:nvPr/>
        </p:nvSpPr>
        <p:spPr>
          <a:xfrm>
            <a:off x="2918400" y="2453750"/>
            <a:ext cx="8349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 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0" name="Google Shape;3050;p237"/>
          <p:cNvSpPr/>
          <p:nvPr/>
        </p:nvSpPr>
        <p:spPr>
          <a:xfrm>
            <a:off x="5070060" y="2453750"/>
            <a:ext cx="4935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1" name="Google Shape;3051;p237"/>
          <p:cNvSpPr/>
          <p:nvPr/>
        </p:nvSpPr>
        <p:spPr>
          <a:xfrm>
            <a:off x="5602275" y="2453750"/>
            <a:ext cx="4584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052" name="Google Shape;3052;p237"/>
          <p:cNvCxnSpPr/>
          <p:nvPr/>
        </p:nvCxnSpPr>
        <p:spPr>
          <a:xfrm>
            <a:off x="4211000" y="2686625"/>
            <a:ext cx="17100" cy="14430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53" name="Google Shape;3053;p237"/>
          <p:cNvSpPr txBox="1"/>
          <p:nvPr/>
        </p:nvSpPr>
        <p:spPr>
          <a:xfrm>
            <a:off x="636350" y="32387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4" name="Google Shape;3054;p237"/>
          <p:cNvSpPr txBox="1"/>
          <p:nvPr/>
        </p:nvSpPr>
        <p:spPr>
          <a:xfrm>
            <a:off x="5019675" y="32387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5" name="Google Shape;3055;p237"/>
          <p:cNvSpPr txBox="1"/>
          <p:nvPr/>
        </p:nvSpPr>
        <p:spPr>
          <a:xfrm>
            <a:off x="753600" y="3634200"/>
            <a:ext cx="119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6" name="Google Shape;3056;p237"/>
          <p:cNvSpPr txBox="1"/>
          <p:nvPr/>
        </p:nvSpPr>
        <p:spPr>
          <a:xfrm>
            <a:off x="5248275" y="36342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7" name="Google Shape;3057;p237"/>
          <p:cNvSpPr txBox="1"/>
          <p:nvPr/>
        </p:nvSpPr>
        <p:spPr>
          <a:xfrm>
            <a:off x="1251000" y="32387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8" name="Google Shape;3058;p237"/>
          <p:cNvSpPr txBox="1"/>
          <p:nvPr/>
        </p:nvSpPr>
        <p:spPr>
          <a:xfrm>
            <a:off x="1236000" y="3634200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59" name="Google Shape;3059;p237"/>
          <p:cNvSpPr txBox="1"/>
          <p:nvPr/>
        </p:nvSpPr>
        <p:spPr>
          <a:xfrm>
            <a:off x="5615475" y="3238775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60" name="Google Shape;3060;p237"/>
          <p:cNvSpPr txBox="1"/>
          <p:nvPr/>
        </p:nvSpPr>
        <p:spPr>
          <a:xfrm>
            <a:off x="5630475" y="36342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61" name="Google Shape;3061;p237"/>
          <p:cNvGrpSpPr/>
          <p:nvPr/>
        </p:nvGrpSpPr>
        <p:grpSpPr>
          <a:xfrm>
            <a:off x="6688994" y="2060081"/>
            <a:ext cx="2101800" cy="649369"/>
            <a:chOff x="4785669" y="1789556"/>
            <a:chExt cx="2101800" cy="649369"/>
          </a:xfrm>
        </p:grpSpPr>
        <p:sp>
          <p:nvSpPr>
            <p:cNvPr id="3062" name="Google Shape;3062;p237"/>
            <p:cNvSpPr/>
            <p:nvPr/>
          </p:nvSpPr>
          <p:spPr>
            <a:xfrm>
              <a:off x="5641450" y="2133225"/>
              <a:ext cx="373500" cy="305700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063" name="Google Shape;3063;p237"/>
            <p:cNvSpPr/>
            <p:nvPr/>
          </p:nvSpPr>
          <p:spPr>
            <a:xfrm rot="-846034">
              <a:off x="4767095" y="2048413"/>
              <a:ext cx="2138947" cy="11168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064" name="Google Shape;3064;p237"/>
          <p:cNvSpPr txBox="1"/>
          <p:nvPr/>
        </p:nvSpPr>
        <p:spPr>
          <a:xfrm>
            <a:off x="6670400" y="3045600"/>
            <a:ext cx="2139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Falgal (reaction) ma aha dheellitiran sida loo qoray.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65" name="Google Shape;3065;p237"/>
          <p:cNvSpPr/>
          <p:nvPr/>
        </p:nvSpPr>
        <p:spPr>
          <a:xfrm>
            <a:off x="496950" y="3573125"/>
            <a:ext cx="5610600" cy="51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9" name="Shape 3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0" name="Google Shape;3070;p238"/>
          <p:cNvSpPr/>
          <p:nvPr/>
        </p:nvSpPr>
        <p:spPr>
          <a:xfrm>
            <a:off x="5019675" y="2557975"/>
            <a:ext cx="1087800" cy="51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71" name="Google Shape;3071;p2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Isla'egta kiimikada (Chemical equations)</a:t>
            </a:r>
            <a:endParaRPr/>
          </a:p>
        </p:txBody>
      </p:sp>
      <p:sp>
        <p:nvSpPr>
          <p:cNvPr id="3072" name="Google Shape;3072;p238"/>
          <p:cNvSpPr txBox="1"/>
          <p:nvPr/>
        </p:nvSpPr>
        <p:spPr>
          <a:xfrm>
            <a:off x="334650" y="810000"/>
            <a:ext cx="77286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Haddii curiye (element) uu aan dheellitirnayn, ku dar walax dhammaystiran oo jaantus ah dhinaca ku habboon ee isla'egta.</a:t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73" name="Google Shape;3073;p238"/>
          <p:cNvGrpSpPr/>
          <p:nvPr/>
        </p:nvGrpSpPr>
        <p:grpSpPr>
          <a:xfrm>
            <a:off x="334650" y="2059975"/>
            <a:ext cx="5905273" cy="411300"/>
            <a:chOff x="334650" y="2212375"/>
            <a:chExt cx="5905273" cy="411300"/>
          </a:xfrm>
        </p:grpSpPr>
        <p:grpSp>
          <p:nvGrpSpPr>
            <p:cNvPr id="3074" name="Google Shape;3074;p238"/>
            <p:cNvGrpSpPr/>
            <p:nvPr/>
          </p:nvGrpSpPr>
          <p:grpSpPr>
            <a:xfrm>
              <a:off x="334650" y="2212375"/>
              <a:ext cx="5905273" cy="411300"/>
              <a:chOff x="1934850" y="2593375"/>
              <a:chExt cx="5905273" cy="411300"/>
            </a:xfrm>
          </p:grpSpPr>
          <p:sp>
            <p:nvSpPr>
              <p:cNvPr id="3075" name="Google Shape;3075;p238"/>
              <p:cNvSpPr txBox="1"/>
              <p:nvPr/>
            </p:nvSpPr>
            <p:spPr>
              <a:xfrm>
                <a:off x="1934850" y="2593375"/>
                <a:ext cx="1282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076" name="Google Shape;3076;p238"/>
              <p:cNvSpPr txBox="1"/>
              <p:nvPr/>
            </p:nvSpPr>
            <p:spPr>
              <a:xfrm>
                <a:off x="3475000" y="2593375"/>
                <a:ext cx="17541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-368300" lvl="0" marL="45720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Lexend"/>
                  <a:buChar char="+"/>
                </a:pPr>
                <a:r>
                  <a:rPr lang="en-GB" sz="22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         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r>
                  <a:rPr baseline="-25000" lang="en-GB" sz="2200">
                    <a:latin typeface="Lexend"/>
                    <a:ea typeface="Lexend"/>
                    <a:cs typeface="Lexend"/>
                    <a:sym typeface="Lexend"/>
                  </a:rPr>
                  <a:t>2 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077" name="Google Shape;3077;p238"/>
              <p:cNvSpPr txBox="1"/>
              <p:nvPr/>
            </p:nvSpPr>
            <p:spPr>
              <a:xfrm>
                <a:off x="6482923" y="2593375"/>
                <a:ext cx="13572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MgO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3078" name="Google Shape;3078;p238"/>
            <p:cNvCxnSpPr/>
            <p:nvPr/>
          </p:nvCxnSpPr>
          <p:spPr>
            <a:xfrm>
              <a:off x="3876775" y="2378525"/>
              <a:ext cx="737100" cy="2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079" name="Google Shape;3079;p238"/>
          <p:cNvSpPr/>
          <p:nvPr/>
        </p:nvSpPr>
        <p:spPr>
          <a:xfrm>
            <a:off x="671475" y="2618325"/>
            <a:ext cx="579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0" name="Google Shape;3080;p238"/>
          <p:cNvSpPr/>
          <p:nvPr/>
        </p:nvSpPr>
        <p:spPr>
          <a:xfrm>
            <a:off x="2918400" y="2606150"/>
            <a:ext cx="8349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 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1" name="Google Shape;3081;p238"/>
          <p:cNvSpPr/>
          <p:nvPr/>
        </p:nvSpPr>
        <p:spPr>
          <a:xfrm>
            <a:off x="5070060" y="2606150"/>
            <a:ext cx="4935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2" name="Google Shape;3082;p238"/>
          <p:cNvSpPr/>
          <p:nvPr/>
        </p:nvSpPr>
        <p:spPr>
          <a:xfrm>
            <a:off x="5602275" y="2606150"/>
            <a:ext cx="4584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083" name="Google Shape;3083;p238"/>
          <p:cNvCxnSpPr/>
          <p:nvPr/>
        </p:nvCxnSpPr>
        <p:spPr>
          <a:xfrm flipH="1">
            <a:off x="4228100" y="2561775"/>
            <a:ext cx="24000" cy="2101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84" name="Google Shape;3084;p238"/>
          <p:cNvSpPr txBox="1"/>
          <p:nvPr/>
        </p:nvSpPr>
        <p:spPr>
          <a:xfrm>
            <a:off x="636350" y="37721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5" name="Google Shape;3085;p238"/>
          <p:cNvSpPr txBox="1"/>
          <p:nvPr/>
        </p:nvSpPr>
        <p:spPr>
          <a:xfrm>
            <a:off x="5019675" y="37721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6" name="Google Shape;3086;p238"/>
          <p:cNvSpPr txBox="1"/>
          <p:nvPr/>
        </p:nvSpPr>
        <p:spPr>
          <a:xfrm>
            <a:off x="829800" y="4167600"/>
            <a:ext cx="119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7" name="Google Shape;3087;p238"/>
          <p:cNvSpPr txBox="1"/>
          <p:nvPr/>
        </p:nvSpPr>
        <p:spPr>
          <a:xfrm>
            <a:off x="5191900" y="4167600"/>
            <a:ext cx="14490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8" name="Google Shape;3088;p238"/>
          <p:cNvSpPr txBox="1"/>
          <p:nvPr/>
        </p:nvSpPr>
        <p:spPr>
          <a:xfrm>
            <a:off x="1251000" y="37721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89" name="Google Shape;3089;p238"/>
          <p:cNvSpPr txBox="1"/>
          <p:nvPr/>
        </p:nvSpPr>
        <p:spPr>
          <a:xfrm>
            <a:off x="1236000" y="4167600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90" name="Google Shape;3090;p238"/>
          <p:cNvSpPr txBox="1"/>
          <p:nvPr/>
        </p:nvSpPr>
        <p:spPr>
          <a:xfrm>
            <a:off x="5615475" y="3772175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91" name="Google Shape;3091;p238"/>
          <p:cNvSpPr txBox="1"/>
          <p:nvPr/>
        </p:nvSpPr>
        <p:spPr>
          <a:xfrm>
            <a:off x="5615475" y="4167600"/>
            <a:ext cx="140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92" name="Google Shape;3092;p238"/>
          <p:cNvGrpSpPr/>
          <p:nvPr/>
        </p:nvGrpSpPr>
        <p:grpSpPr>
          <a:xfrm>
            <a:off x="6718194" y="2253806"/>
            <a:ext cx="2101800" cy="649369"/>
            <a:chOff x="4785669" y="1789556"/>
            <a:chExt cx="2101800" cy="649369"/>
          </a:xfrm>
        </p:grpSpPr>
        <p:sp>
          <p:nvSpPr>
            <p:cNvPr id="3093" name="Google Shape;3093;p238"/>
            <p:cNvSpPr/>
            <p:nvPr/>
          </p:nvSpPr>
          <p:spPr>
            <a:xfrm>
              <a:off x="5641450" y="2133225"/>
              <a:ext cx="373500" cy="305700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094" name="Google Shape;3094;p238"/>
            <p:cNvSpPr/>
            <p:nvPr/>
          </p:nvSpPr>
          <p:spPr>
            <a:xfrm rot="-846034">
              <a:off x="4767095" y="2048413"/>
              <a:ext cx="2138947" cy="111688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095" name="Google Shape;3095;p238"/>
          <p:cNvSpPr txBox="1"/>
          <p:nvPr/>
        </p:nvSpPr>
        <p:spPr>
          <a:xfrm>
            <a:off x="6699600" y="3205925"/>
            <a:ext cx="2139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Falgal (reaction)-ku waa mid aan dheellitirnayn sida loo qoray.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096" name="Google Shape;3096;p238"/>
          <p:cNvGrpSpPr/>
          <p:nvPr/>
        </p:nvGrpSpPr>
        <p:grpSpPr>
          <a:xfrm>
            <a:off x="5019675" y="3167575"/>
            <a:ext cx="1087800" cy="511800"/>
            <a:chOff x="5019675" y="2862775"/>
            <a:chExt cx="1087800" cy="511800"/>
          </a:xfrm>
        </p:grpSpPr>
        <p:sp>
          <p:nvSpPr>
            <p:cNvPr id="3097" name="Google Shape;3097;p238"/>
            <p:cNvSpPr/>
            <p:nvPr/>
          </p:nvSpPr>
          <p:spPr>
            <a:xfrm>
              <a:off x="5019675" y="2862775"/>
              <a:ext cx="1087800" cy="511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098" name="Google Shape;3098;p238"/>
            <p:cNvSpPr/>
            <p:nvPr/>
          </p:nvSpPr>
          <p:spPr>
            <a:xfrm>
              <a:off x="5070060" y="2910950"/>
              <a:ext cx="493500" cy="411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Mg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099" name="Google Shape;3099;p238"/>
            <p:cNvSpPr/>
            <p:nvPr/>
          </p:nvSpPr>
          <p:spPr>
            <a:xfrm>
              <a:off x="5602275" y="2910950"/>
              <a:ext cx="458400" cy="411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100" name="Google Shape;3100;p238"/>
          <p:cNvSpPr txBox="1"/>
          <p:nvPr/>
        </p:nvSpPr>
        <p:spPr>
          <a:xfrm>
            <a:off x="334650" y="1490838"/>
            <a:ext cx="847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Dib u xisaabi tirada atamka ee curiyeyaasha (elements).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01" name="Google Shape;3101;p238"/>
          <p:cNvGrpSpPr/>
          <p:nvPr/>
        </p:nvGrpSpPr>
        <p:grpSpPr>
          <a:xfrm>
            <a:off x="5600450" y="3772175"/>
            <a:ext cx="1567550" cy="338700"/>
            <a:chOff x="5600450" y="3772175"/>
            <a:chExt cx="1567550" cy="338700"/>
          </a:xfrm>
        </p:grpSpPr>
        <p:sp>
          <p:nvSpPr>
            <p:cNvPr id="3102" name="Google Shape;3102;p238"/>
            <p:cNvSpPr txBox="1"/>
            <p:nvPr/>
          </p:nvSpPr>
          <p:spPr>
            <a:xfrm>
              <a:off x="5836600" y="3772175"/>
              <a:ext cx="1331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3103" name="Google Shape;3103;p238"/>
            <p:cNvCxnSpPr/>
            <p:nvPr/>
          </p:nvCxnSpPr>
          <p:spPr>
            <a:xfrm flipH="1">
              <a:off x="5600450" y="3865950"/>
              <a:ext cx="169200" cy="1680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104" name="Google Shape;3104;p238"/>
          <p:cNvGrpSpPr/>
          <p:nvPr/>
        </p:nvGrpSpPr>
        <p:grpSpPr>
          <a:xfrm>
            <a:off x="5600450" y="4167600"/>
            <a:ext cx="1567550" cy="338700"/>
            <a:chOff x="5600450" y="4167600"/>
            <a:chExt cx="1567550" cy="338700"/>
          </a:xfrm>
        </p:grpSpPr>
        <p:sp>
          <p:nvSpPr>
            <p:cNvPr id="3105" name="Google Shape;3105;p238"/>
            <p:cNvSpPr txBox="1"/>
            <p:nvPr/>
          </p:nvSpPr>
          <p:spPr>
            <a:xfrm>
              <a:off x="5836600" y="4167600"/>
              <a:ext cx="1331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3106" name="Google Shape;3106;p238"/>
            <p:cNvCxnSpPr/>
            <p:nvPr/>
          </p:nvCxnSpPr>
          <p:spPr>
            <a:xfrm flipH="1">
              <a:off x="5600450" y="4252950"/>
              <a:ext cx="169200" cy="1680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107" name="Google Shape;3107;p238"/>
          <p:cNvSpPr/>
          <p:nvPr/>
        </p:nvSpPr>
        <p:spPr>
          <a:xfrm>
            <a:off x="551650" y="3775325"/>
            <a:ext cx="5556000" cy="4113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1" name="Shape 3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" name="Google Shape;3112;p239"/>
          <p:cNvSpPr/>
          <p:nvPr/>
        </p:nvSpPr>
        <p:spPr>
          <a:xfrm>
            <a:off x="5019675" y="2710375"/>
            <a:ext cx="1087800" cy="51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13" name="Google Shape;3113;p2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Isleegyada kiimikada (Chemical equations)</a:t>
            </a:r>
            <a:endParaRPr/>
          </a:p>
        </p:txBody>
      </p:sp>
      <p:sp>
        <p:nvSpPr>
          <p:cNvPr id="3114" name="Google Shape;3114;p239"/>
          <p:cNvSpPr txBox="1"/>
          <p:nvPr/>
        </p:nvSpPr>
        <p:spPr>
          <a:xfrm>
            <a:off x="334650" y="733800"/>
            <a:ext cx="7330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sii dar sawirada walxaha ku habboon ilaa curiye (element) kasta uu leeyahay tiro atam oo isku mid ah dhinac kasta oo fallaarta ah.</a:t>
            </a:r>
            <a:br>
              <a:rPr lang="en-GB"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15" name="Google Shape;3115;p239"/>
          <p:cNvGrpSpPr/>
          <p:nvPr/>
        </p:nvGrpSpPr>
        <p:grpSpPr>
          <a:xfrm>
            <a:off x="334650" y="2212375"/>
            <a:ext cx="5905273" cy="411300"/>
            <a:chOff x="334650" y="2212375"/>
            <a:chExt cx="5905273" cy="411300"/>
          </a:xfrm>
        </p:grpSpPr>
        <p:grpSp>
          <p:nvGrpSpPr>
            <p:cNvPr id="3116" name="Google Shape;3116;p239"/>
            <p:cNvGrpSpPr/>
            <p:nvPr/>
          </p:nvGrpSpPr>
          <p:grpSpPr>
            <a:xfrm>
              <a:off x="334650" y="2212375"/>
              <a:ext cx="5905273" cy="411300"/>
              <a:chOff x="1934850" y="2593375"/>
              <a:chExt cx="5905273" cy="411300"/>
            </a:xfrm>
          </p:grpSpPr>
          <p:sp>
            <p:nvSpPr>
              <p:cNvPr id="3117" name="Google Shape;3117;p239"/>
              <p:cNvSpPr txBox="1"/>
              <p:nvPr/>
            </p:nvSpPr>
            <p:spPr>
              <a:xfrm>
                <a:off x="1934850" y="2593375"/>
                <a:ext cx="1282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118" name="Google Shape;3118;p239"/>
              <p:cNvSpPr txBox="1"/>
              <p:nvPr/>
            </p:nvSpPr>
            <p:spPr>
              <a:xfrm>
                <a:off x="3475000" y="2593375"/>
                <a:ext cx="17541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-368300" lvl="0" marL="45720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Lexend"/>
                  <a:buChar char="+"/>
                </a:pPr>
                <a:r>
                  <a:rPr lang="en-GB" sz="22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         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r>
                  <a:rPr baseline="-25000" lang="en-GB" sz="2200">
                    <a:latin typeface="Lexend"/>
                    <a:ea typeface="Lexend"/>
                    <a:cs typeface="Lexend"/>
                    <a:sym typeface="Lexend"/>
                  </a:rPr>
                  <a:t>2 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119" name="Google Shape;3119;p239"/>
              <p:cNvSpPr txBox="1"/>
              <p:nvPr/>
            </p:nvSpPr>
            <p:spPr>
              <a:xfrm>
                <a:off x="6482923" y="2593375"/>
                <a:ext cx="13572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MgO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3120" name="Google Shape;3120;p239"/>
            <p:cNvCxnSpPr/>
            <p:nvPr/>
          </p:nvCxnSpPr>
          <p:spPr>
            <a:xfrm>
              <a:off x="3876775" y="2378525"/>
              <a:ext cx="737100" cy="2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121" name="Google Shape;3121;p239"/>
          <p:cNvSpPr/>
          <p:nvPr/>
        </p:nvSpPr>
        <p:spPr>
          <a:xfrm>
            <a:off x="671475" y="2770725"/>
            <a:ext cx="579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2" name="Google Shape;3122;p239"/>
          <p:cNvSpPr/>
          <p:nvPr/>
        </p:nvSpPr>
        <p:spPr>
          <a:xfrm>
            <a:off x="2842200" y="2758550"/>
            <a:ext cx="8349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 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3" name="Google Shape;3123;p239"/>
          <p:cNvSpPr/>
          <p:nvPr/>
        </p:nvSpPr>
        <p:spPr>
          <a:xfrm>
            <a:off x="5070060" y="2758550"/>
            <a:ext cx="4935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4" name="Google Shape;3124;p239"/>
          <p:cNvSpPr/>
          <p:nvPr/>
        </p:nvSpPr>
        <p:spPr>
          <a:xfrm>
            <a:off x="5602275" y="2758550"/>
            <a:ext cx="4584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125" name="Google Shape;3125;p239"/>
          <p:cNvCxnSpPr/>
          <p:nvPr/>
        </p:nvCxnSpPr>
        <p:spPr>
          <a:xfrm flipH="1">
            <a:off x="4262550" y="2720050"/>
            <a:ext cx="6300" cy="2095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126" name="Google Shape;3126;p239"/>
          <p:cNvSpPr txBox="1"/>
          <p:nvPr/>
        </p:nvSpPr>
        <p:spPr>
          <a:xfrm>
            <a:off x="636350" y="3924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7" name="Google Shape;3127;p239"/>
          <p:cNvSpPr txBox="1"/>
          <p:nvPr/>
        </p:nvSpPr>
        <p:spPr>
          <a:xfrm>
            <a:off x="5019675" y="3924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Mg: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8" name="Google Shape;3128;p239"/>
          <p:cNvSpPr txBox="1"/>
          <p:nvPr/>
        </p:nvSpPr>
        <p:spPr>
          <a:xfrm>
            <a:off x="829800" y="4320000"/>
            <a:ext cx="119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9" name="Google Shape;3129;p239"/>
          <p:cNvSpPr txBox="1"/>
          <p:nvPr/>
        </p:nvSpPr>
        <p:spPr>
          <a:xfrm>
            <a:off x="5213125" y="4320000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O: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0" name="Google Shape;3130;p239"/>
          <p:cNvSpPr txBox="1"/>
          <p:nvPr/>
        </p:nvSpPr>
        <p:spPr>
          <a:xfrm>
            <a:off x="1251000" y="3924575"/>
            <a:ext cx="146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1" name="Google Shape;3131;p239"/>
          <p:cNvSpPr txBox="1"/>
          <p:nvPr/>
        </p:nvSpPr>
        <p:spPr>
          <a:xfrm>
            <a:off x="1268225" y="4320000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32" name="Google Shape;3132;p239"/>
          <p:cNvGrpSpPr/>
          <p:nvPr/>
        </p:nvGrpSpPr>
        <p:grpSpPr>
          <a:xfrm>
            <a:off x="5019675" y="3319975"/>
            <a:ext cx="1087800" cy="511800"/>
            <a:chOff x="5019675" y="2862775"/>
            <a:chExt cx="1087800" cy="511800"/>
          </a:xfrm>
        </p:grpSpPr>
        <p:sp>
          <p:nvSpPr>
            <p:cNvPr id="3133" name="Google Shape;3133;p239"/>
            <p:cNvSpPr/>
            <p:nvPr/>
          </p:nvSpPr>
          <p:spPr>
            <a:xfrm>
              <a:off x="5019675" y="2862775"/>
              <a:ext cx="1087800" cy="511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134" name="Google Shape;3134;p239"/>
            <p:cNvSpPr/>
            <p:nvPr/>
          </p:nvSpPr>
          <p:spPr>
            <a:xfrm>
              <a:off x="5070060" y="2910950"/>
              <a:ext cx="493500" cy="411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Mg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135" name="Google Shape;3135;p239"/>
            <p:cNvSpPr/>
            <p:nvPr/>
          </p:nvSpPr>
          <p:spPr>
            <a:xfrm>
              <a:off x="5602275" y="2910950"/>
              <a:ext cx="458400" cy="411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136" name="Google Shape;3136;p239"/>
          <p:cNvSpPr txBox="1"/>
          <p:nvPr/>
        </p:nvSpPr>
        <p:spPr>
          <a:xfrm>
            <a:off x="334650" y="1704675"/>
            <a:ext cx="8474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Xusuusnow inaad dib u xisaabiso tirada atamka ee curiyeyaasha (elements).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7" name="Google Shape;3137;p239"/>
          <p:cNvSpPr txBox="1"/>
          <p:nvPr/>
        </p:nvSpPr>
        <p:spPr>
          <a:xfrm>
            <a:off x="5629275" y="3929575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8" name="Google Shape;3138;p239"/>
          <p:cNvSpPr txBox="1"/>
          <p:nvPr/>
        </p:nvSpPr>
        <p:spPr>
          <a:xfrm>
            <a:off x="5629275" y="4304375"/>
            <a:ext cx="1331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9" name="Google Shape;3139;p239"/>
          <p:cNvSpPr/>
          <p:nvPr/>
        </p:nvSpPr>
        <p:spPr>
          <a:xfrm>
            <a:off x="671475" y="3304125"/>
            <a:ext cx="579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40" name="Google Shape;3140;p239"/>
          <p:cNvGrpSpPr/>
          <p:nvPr/>
        </p:nvGrpSpPr>
        <p:grpSpPr>
          <a:xfrm>
            <a:off x="6657725" y="2718000"/>
            <a:ext cx="2139000" cy="390575"/>
            <a:chOff x="4767025" y="2048350"/>
            <a:chExt cx="2139000" cy="390575"/>
          </a:xfrm>
        </p:grpSpPr>
        <p:sp>
          <p:nvSpPr>
            <p:cNvPr id="3141" name="Google Shape;3141;p239"/>
            <p:cNvSpPr/>
            <p:nvPr/>
          </p:nvSpPr>
          <p:spPr>
            <a:xfrm>
              <a:off x="5641450" y="2133225"/>
              <a:ext cx="373500" cy="305700"/>
            </a:xfrm>
            <a:prstGeom prst="triangle">
              <a:avLst>
                <a:gd fmla="val 50000" name="adj"/>
              </a:avLst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142" name="Google Shape;3142;p239"/>
            <p:cNvSpPr/>
            <p:nvPr/>
          </p:nvSpPr>
          <p:spPr>
            <a:xfrm>
              <a:off x="4767025" y="2048350"/>
              <a:ext cx="2139000" cy="111600"/>
            </a:xfrm>
            <a:prstGeom prst="rect">
              <a:avLst/>
            </a:pr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143" name="Google Shape;3143;p239"/>
          <p:cNvSpPr txBox="1"/>
          <p:nvPr/>
        </p:nvSpPr>
        <p:spPr>
          <a:xfrm>
            <a:off x="6657725" y="3271725"/>
            <a:ext cx="2139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Falgal (reaction)-ku waa mid dheellitiran sida loo qoray.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44" name="Google Shape;3144;p239"/>
          <p:cNvGrpSpPr/>
          <p:nvPr/>
        </p:nvGrpSpPr>
        <p:grpSpPr>
          <a:xfrm>
            <a:off x="1261025" y="3915925"/>
            <a:ext cx="1581175" cy="338700"/>
            <a:chOff x="1261025" y="3915925"/>
            <a:chExt cx="1581175" cy="338700"/>
          </a:xfrm>
        </p:grpSpPr>
        <p:sp>
          <p:nvSpPr>
            <p:cNvPr id="3145" name="Google Shape;3145;p239"/>
            <p:cNvSpPr txBox="1"/>
            <p:nvPr/>
          </p:nvSpPr>
          <p:spPr>
            <a:xfrm>
              <a:off x="1510800" y="3915925"/>
              <a:ext cx="13314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3146" name="Google Shape;3146;p239"/>
            <p:cNvCxnSpPr/>
            <p:nvPr/>
          </p:nvCxnSpPr>
          <p:spPr>
            <a:xfrm flipH="1">
              <a:off x="1261025" y="4003875"/>
              <a:ext cx="148200" cy="171900"/>
            </a:xfrm>
            <a:prstGeom prst="straightConnector1">
              <a:avLst/>
            </a:prstGeom>
            <a:noFill/>
            <a:ln cap="flat" cmpd="sng" w="28575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0" name="Shape 3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1" name="Google Shape;3151;p240"/>
          <p:cNvSpPr/>
          <p:nvPr/>
        </p:nvSpPr>
        <p:spPr>
          <a:xfrm>
            <a:off x="1531625" y="3557400"/>
            <a:ext cx="5905200" cy="511800"/>
          </a:xfrm>
          <a:prstGeom prst="roundRect">
            <a:avLst>
              <a:gd fmla="val 16667" name="adj"/>
            </a:avLst>
          </a:prstGeom>
          <a:solidFill>
            <a:srgbClr val="EBEDFE"/>
          </a:solidFill>
          <a:ln cap="flat" cmpd="sng" w="38100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2" name="Google Shape;3152;p240"/>
          <p:cNvSpPr/>
          <p:nvPr/>
        </p:nvSpPr>
        <p:spPr>
          <a:xfrm>
            <a:off x="6263232" y="2329375"/>
            <a:ext cx="1087800" cy="511800"/>
          </a:xfrm>
          <a:prstGeom prst="roundRect">
            <a:avLst>
              <a:gd fmla="val 16667" name="adj"/>
            </a:avLst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53" name="Google Shape;3153;p2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Isleegyada kiimikada (Chemical equations)</a:t>
            </a:r>
            <a:endParaRPr/>
          </a:p>
        </p:txBody>
      </p:sp>
      <p:sp>
        <p:nvSpPr>
          <p:cNvPr id="3154" name="Google Shape;3154;p240"/>
          <p:cNvSpPr txBox="1"/>
          <p:nvPr/>
        </p:nvSpPr>
        <p:spPr>
          <a:xfrm>
            <a:off x="334650" y="810000"/>
            <a:ext cx="84747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Marka atamka curiye (element) kasta ay isu dheellitiraan, tiriyo tirada sawirada walax kasta. Tani waa isku-dhufashada (coefficient) ee walaxdaas.</a:t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55" name="Google Shape;3155;p240"/>
          <p:cNvGrpSpPr/>
          <p:nvPr/>
        </p:nvGrpSpPr>
        <p:grpSpPr>
          <a:xfrm>
            <a:off x="1578207" y="1831375"/>
            <a:ext cx="5905273" cy="411300"/>
            <a:chOff x="334650" y="2212375"/>
            <a:chExt cx="5905273" cy="411300"/>
          </a:xfrm>
        </p:grpSpPr>
        <p:grpSp>
          <p:nvGrpSpPr>
            <p:cNvPr id="3156" name="Google Shape;3156;p240"/>
            <p:cNvGrpSpPr/>
            <p:nvPr/>
          </p:nvGrpSpPr>
          <p:grpSpPr>
            <a:xfrm>
              <a:off x="334650" y="2212375"/>
              <a:ext cx="5905273" cy="411300"/>
              <a:chOff x="1934850" y="2593375"/>
              <a:chExt cx="5905273" cy="411300"/>
            </a:xfrm>
          </p:grpSpPr>
          <p:sp>
            <p:nvSpPr>
              <p:cNvPr id="3157" name="Google Shape;3157;p240"/>
              <p:cNvSpPr txBox="1"/>
              <p:nvPr/>
            </p:nvSpPr>
            <p:spPr>
              <a:xfrm>
                <a:off x="1934850" y="2593375"/>
                <a:ext cx="1282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158" name="Google Shape;3158;p240"/>
              <p:cNvSpPr txBox="1"/>
              <p:nvPr/>
            </p:nvSpPr>
            <p:spPr>
              <a:xfrm>
                <a:off x="3475000" y="2593375"/>
                <a:ext cx="17541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-368300" lvl="0" marL="45720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Lexend"/>
                  <a:buChar char="+"/>
                </a:pPr>
                <a:r>
                  <a:rPr lang="en-GB" sz="22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         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r>
                  <a:rPr baseline="-25000" lang="en-GB" sz="2200">
                    <a:latin typeface="Lexend"/>
                    <a:ea typeface="Lexend"/>
                    <a:cs typeface="Lexend"/>
                    <a:sym typeface="Lexend"/>
                  </a:rPr>
                  <a:t>2 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159" name="Google Shape;3159;p240"/>
              <p:cNvSpPr txBox="1"/>
              <p:nvPr/>
            </p:nvSpPr>
            <p:spPr>
              <a:xfrm>
                <a:off x="6482923" y="2593375"/>
                <a:ext cx="13572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MgO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3160" name="Google Shape;3160;p240"/>
            <p:cNvCxnSpPr/>
            <p:nvPr/>
          </p:nvCxnSpPr>
          <p:spPr>
            <a:xfrm>
              <a:off x="3876775" y="2378525"/>
              <a:ext cx="737100" cy="2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161" name="Google Shape;3161;p240"/>
          <p:cNvSpPr/>
          <p:nvPr/>
        </p:nvSpPr>
        <p:spPr>
          <a:xfrm>
            <a:off x="1915032" y="2389725"/>
            <a:ext cx="579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2" name="Google Shape;3162;p240"/>
          <p:cNvSpPr/>
          <p:nvPr/>
        </p:nvSpPr>
        <p:spPr>
          <a:xfrm>
            <a:off x="4161957" y="2377550"/>
            <a:ext cx="8349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 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3" name="Google Shape;3163;p240"/>
          <p:cNvSpPr/>
          <p:nvPr/>
        </p:nvSpPr>
        <p:spPr>
          <a:xfrm>
            <a:off x="6313617" y="2377550"/>
            <a:ext cx="4935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64" name="Google Shape;3164;p240"/>
          <p:cNvSpPr/>
          <p:nvPr/>
        </p:nvSpPr>
        <p:spPr>
          <a:xfrm>
            <a:off x="6845832" y="2377550"/>
            <a:ext cx="458400" cy="4113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65" name="Google Shape;3165;p240"/>
          <p:cNvGrpSpPr/>
          <p:nvPr/>
        </p:nvGrpSpPr>
        <p:grpSpPr>
          <a:xfrm>
            <a:off x="6263232" y="2938975"/>
            <a:ext cx="1087800" cy="511800"/>
            <a:chOff x="5019675" y="2862775"/>
            <a:chExt cx="1087800" cy="511800"/>
          </a:xfrm>
        </p:grpSpPr>
        <p:sp>
          <p:nvSpPr>
            <p:cNvPr id="3166" name="Google Shape;3166;p240"/>
            <p:cNvSpPr/>
            <p:nvPr/>
          </p:nvSpPr>
          <p:spPr>
            <a:xfrm>
              <a:off x="5019675" y="2862775"/>
              <a:ext cx="1087800" cy="511800"/>
            </a:xfrm>
            <a:prstGeom prst="roundRect">
              <a:avLst>
                <a:gd fmla="val 16667" name="adj"/>
              </a:avLst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167" name="Google Shape;3167;p240"/>
            <p:cNvSpPr/>
            <p:nvPr/>
          </p:nvSpPr>
          <p:spPr>
            <a:xfrm>
              <a:off x="5070060" y="2910950"/>
              <a:ext cx="493500" cy="411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Mg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168" name="Google Shape;3168;p240"/>
            <p:cNvSpPr/>
            <p:nvPr/>
          </p:nvSpPr>
          <p:spPr>
            <a:xfrm>
              <a:off x="5602275" y="2910950"/>
              <a:ext cx="458400" cy="411300"/>
            </a:xfrm>
            <a:prstGeom prst="roundRect">
              <a:avLst>
                <a:gd fmla="val 16667" name="adj"/>
              </a:avLst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O</a:t>
              </a:r>
              <a:endParaRPr sz="22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169" name="Google Shape;3169;p240"/>
          <p:cNvSpPr/>
          <p:nvPr/>
        </p:nvSpPr>
        <p:spPr>
          <a:xfrm>
            <a:off x="1915032" y="2923125"/>
            <a:ext cx="579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Mg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70" name="Google Shape;3170;p240"/>
          <p:cNvGrpSpPr/>
          <p:nvPr/>
        </p:nvGrpSpPr>
        <p:grpSpPr>
          <a:xfrm>
            <a:off x="1660520" y="3607650"/>
            <a:ext cx="5905273" cy="411300"/>
            <a:chOff x="334650" y="2212375"/>
            <a:chExt cx="5905273" cy="411300"/>
          </a:xfrm>
        </p:grpSpPr>
        <p:grpSp>
          <p:nvGrpSpPr>
            <p:cNvPr id="3171" name="Google Shape;3171;p240"/>
            <p:cNvGrpSpPr/>
            <p:nvPr/>
          </p:nvGrpSpPr>
          <p:grpSpPr>
            <a:xfrm>
              <a:off x="334650" y="2212375"/>
              <a:ext cx="5905273" cy="411300"/>
              <a:chOff x="1934850" y="2593375"/>
              <a:chExt cx="5905273" cy="411300"/>
            </a:xfrm>
          </p:grpSpPr>
          <p:sp>
            <p:nvSpPr>
              <p:cNvPr id="3172" name="Google Shape;3172;p240"/>
              <p:cNvSpPr txBox="1"/>
              <p:nvPr/>
            </p:nvSpPr>
            <p:spPr>
              <a:xfrm>
                <a:off x="1934850" y="2593375"/>
                <a:ext cx="1282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173" name="Google Shape;3173;p240"/>
              <p:cNvSpPr txBox="1"/>
              <p:nvPr/>
            </p:nvSpPr>
            <p:spPr>
              <a:xfrm>
                <a:off x="3475000" y="2593375"/>
                <a:ext cx="17541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-368300" lvl="0" marL="457200" rtl="0" algn="l"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2200"/>
                  <a:buFont typeface="Lexend"/>
                  <a:buChar char="+"/>
                </a:pPr>
                <a:r>
                  <a:rPr lang="en-GB" sz="2200">
                    <a:solidFill>
                      <a:srgbClr val="000000"/>
                    </a:solidFill>
                    <a:latin typeface="Lexend"/>
                    <a:ea typeface="Lexend"/>
                    <a:cs typeface="Lexend"/>
                    <a:sym typeface="Lexend"/>
                  </a:rPr>
                  <a:t>        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O</a:t>
                </a:r>
                <a:r>
                  <a:rPr baseline="-25000" lang="en-GB" sz="2200">
                    <a:latin typeface="Lexend"/>
                    <a:ea typeface="Lexend"/>
                    <a:cs typeface="Lexend"/>
                    <a:sym typeface="Lexend"/>
                  </a:rPr>
                  <a:t>2 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174" name="Google Shape;3174;p240"/>
              <p:cNvSpPr txBox="1"/>
              <p:nvPr/>
            </p:nvSpPr>
            <p:spPr>
              <a:xfrm>
                <a:off x="6482923" y="2593375"/>
                <a:ext cx="1357200" cy="411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72000" lIns="0" spcFirstLastPara="1" rIns="0" wrap="square" tIns="0">
                <a:sp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MgO</a:t>
                </a:r>
                <a:endParaRPr baseline="-25000"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cxnSp>
          <p:nvCxnSpPr>
            <p:cNvPr id="3175" name="Google Shape;3175;p240"/>
            <p:cNvCxnSpPr/>
            <p:nvPr/>
          </p:nvCxnSpPr>
          <p:spPr>
            <a:xfrm>
              <a:off x="3876775" y="2378525"/>
              <a:ext cx="737100" cy="2100"/>
            </a:xfrm>
            <a:prstGeom prst="straightConnector1">
              <a:avLst/>
            </a:prstGeom>
            <a:noFill/>
            <a:ln cap="flat" cmpd="sng" w="38100">
              <a:solidFill>
                <a:srgbClr val="000000"/>
              </a:solidFill>
              <a:prstDash val="solid"/>
              <a:round/>
              <a:headEnd len="med" w="med" type="none"/>
              <a:tailEnd len="med" w="med" type="triangle"/>
            </a:ln>
          </p:spPr>
        </p:cxnSp>
      </p:grpSp>
      <p:sp>
        <p:nvSpPr>
          <p:cNvPr id="3176" name="Google Shape;3176;p240"/>
          <p:cNvSpPr txBox="1"/>
          <p:nvPr/>
        </p:nvSpPr>
        <p:spPr>
          <a:xfrm>
            <a:off x="1807774" y="3607650"/>
            <a:ext cx="299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baseline="-25000"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7" name="Google Shape;3177;p240"/>
          <p:cNvSpPr txBox="1"/>
          <p:nvPr/>
        </p:nvSpPr>
        <p:spPr>
          <a:xfrm>
            <a:off x="6288874" y="3607650"/>
            <a:ext cx="299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baseline="-25000"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8" name="Google Shape;3178;p240"/>
          <p:cNvSpPr txBox="1"/>
          <p:nvPr/>
        </p:nvSpPr>
        <p:spPr>
          <a:xfrm>
            <a:off x="1484975" y="4218475"/>
            <a:ext cx="5998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iska'eg isla'eg calaamadeysan (balanced symbol equation)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79" name="Google Shape;3179;p240"/>
          <p:cNvSpPr txBox="1"/>
          <p:nvPr/>
        </p:nvSpPr>
        <p:spPr>
          <a:xfrm>
            <a:off x="4115700" y="3607650"/>
            <a:ext cx="226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</a:t>
            </a:r>
            <a:endParaRPr baseline="-25000"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180" name="Google Shape;3180;p240"/>
          <p:cNvGrpSpPr/>
          <p:nvPr/>
        </p:nvGrpSpPr>
        <p:grpSpPr>
          <a:xfrm>
            <a:off x="908375" y="3638400"/>
            <a:ext cx="3411625" cy="1176975"/>
            <a:chOff x="908375" y="3638400"/>
            <a:chExt cx="3411625" cy="1176975"/>
          </a:xfrm>
        </p:grpSpPr>
        <p:sp>
          <p:nvSpPr>
            <p:cNvPr id="3181" name="Google Shape;3181;p240"/>
            <p:cNvSpPr/>
            <p:nvPr/>
          </p:nvSpPr>
          <p:spPr>
            <a:xfrm>
              <a:off x="4042800" y="3638400"/>
              <a:ext cx="277200" cy="2772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3182" name="Google Shape;3182;p240"/>
            <p:cNvSpPr txBox="1"/>
            <p:nvPr/>
          </p:nvSpPr>
          <p:spPr>
            <a:xfrm>
              <a:off x="908375" y="4219575"/>
              <a:ext cx="1286100" cy="595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spAutoFit/>
            </a:bodyPr>
            <a:lstStyle/>
            <a:p>
              <a:pPr indent="0" lvl="0" marL="0" rtl="0" algn="l">
                <a:lnSpc>
                  <a:spcPct val="115000"/>
                </a:lnSpc>
                <a:spcBef>
                  <a:spcPts val="0"/>
                </a:spcBef>
                <a:spcAft>
                  <a:spcPts val="1000"/>
                </a:spcAft>
                <a:buNone/>
              </a:pPr>
              <a:r>
                <a:rPr lang="en-GB" sz="14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uma baahnid inaad qorto 1</a:t>
              </a:r>
              <a:endPara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cxnSp>
          <p:nvCxnSpPr>
            <p:cNvPr id="3183" name="Google Shape;3183;p240"/>
            <p:cNvCxnSpPr>
              <a:stCxn id="3182" idx="3"/>
              <a:endCxn id="3181" idx="2"/>
            </p:cNvCxnSpPr>
            <p:nvPr/>
          </p:nvCxnSpPr>
          <p:spPr>
            <a:xfrm flipH="1" rot="10800000">
              <a:off x="2194475" y="3777075"/>
              <a:ext cx="1848300" cy="740400"/>
            </a:xfrm>
            <a:prstGeom prst="straightConnector1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7" name="Shape 3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8" name="Google Shape;3188;p2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189" name="Google Shape;3189;p241"/>
          <p:cNvSpPr txBox="1"/>
          <p:nvPr>
            <p:ph idx="4294967295" type="title"/>
          </p:nvPr>
        </p:nvSpPr>
        <p:spPr>
          <a:xfrm>
            <a:off x="324000" y="748775"/>
            <a:ext cx="70233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0" lang="en-GB">
                <a:latin typeface="Lexend"/>
              </a:rPr>
              <a:t>Sidee u qori lahayd CaCO3 markaad tirinayso atomo si aad u dheellitirto isla'eg?</a:t>
            </a:r>
            <a:r>
              <a:rPr b="0" baseline="-25000" lang="en-GB">
                <a:latin typeface="Lexend"/>
              </a:rPr>
              <a:t/>
            </a:r>
            <a:r>
              <a:rPr b="0" lang="en-GB">
                <a:latin typeface="Lexend"/>
              </a:rPr>
              <a:t/>
            </a:r>
            <a:endParaRPr b="0"/>
          </a:p>
        </p:txBody>
      </p:sp>
      <p:sp>
        <p:nvSpPr>
          <p:cNvPr id="3190" name="Google Shape;3190;p241"/>
          <p:cNvSpPr/>
          <p:nvPr/>
        </p:nvSpPr>
        <p:spPr>
          <a:xfrm>
            <a:off x="3161023" y="2640150"/>
            <a:ext cx="1770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 C O O O</a:t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1" name="Google Shape;3191;p241"/>
          <p:cNvSpPr/>
          <p:nvPr/>
        </p:nvSpPr>
        <p:spPr>
          <a:xfrm>
            <a:off x="5555399" y="2640150"/>
            <a:ext cx="3264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 Ca Ca C C C O O O O</a:t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2" name="Google Shape;3192;p241"/>
          <p:cNvSpPr/>
          <p:nvPr/>
        </p:nvSpPr>
        <p:spPr>
          <a:xfrm>
            <a:off x="671525" y="2640150"/>
            <a:ext cx="17037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 C O</a:t>
            </a:r>
            <a:endParaRPr sz="2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3" name="Google Shape;3193;p241"/>
          <p:cNvSpPr txBox="1"/>
          <p:nvPr/>
        </p:nvSpPr>
        <p:spPr>
          <a:xfrm>
            <a:off x="671525" y="3494175"/>
            <a:ext cx="1410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Ca: 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4" name="Google Shape;3194;p241"/>
          <p:cNvSpPr txBox="1"/>
          <p:nvPr/>
        </p:nvSpPr>
        <p:spPr>
          <a:xfrm>
            <a:off x="671525" y="3927253"/>
            <a:ext cx="77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 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5" name="Google Shape;3195;p241"/>
          <p:cNvSpPr txBox="1"/>
          <p:nvPr/>
        </p:nvSpPr>
        <p:spPr>
          <a:xfrm>
            <a:off x="671525" y="4360330"/>
            <a:ext cx="77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 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6" name="Google Shape;3196;p241"/>
          <p:cNvSpPr txBox="1"/>
          <p:nvPr/>
        </p:nvSpPr>
        <p:spPr>
          <a:xfrm>
            <a:off x="3161023" y="3494175"/>
            <a:ext cx="1561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Ca: 1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7" name="Google Shape;3197;p241"/>
          <p:cNvSpPr txBox="1"/>
          <p:nvPr/>
        </p:nvSpPr>
        <p:spPr>
          <a:xfrm>
            <a:off x="3161023" y="3927253"/>
            <a:ext cx="859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 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8" name="Google Shape;3198;p241"/>
          <p:cNvSpPr txBox="1"/>
          <p:nvPr/>
        </p:nvSpPr>
        <p:spPr>
          <a:xfrm>
            <a:off x="3161023" y="4360330"/>
            <a:ext cx="859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 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99" name="Google Shape;3199;p241"/>
          <p:cNvSpPr txBox="1"/>
          <p:nvPr/>
        </p:nvSpPr>
        <p:spPr>
          <a:xfrm>
            <a:off x="5555399" y="3494175"/>
            <a:ext cx="1821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Ca: 3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00" name="Google Shape;3200;p241"/>
          <p:cNvSpPr txBox="1"/>
          <p:nvPr/>
        </p:nvSpPr>
        <p:spPr>
          <a:xfrm>
            <a:off x="5555399" y="3927253"/>
            <a:ext cx="10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 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01" name="Google Shape;3201;p241"/>
          <p:cNvSpPr txBox="1"/>
          <p:nvPr/>
        </p:nvSpPr>
        <p:spPr>
          <a:xfrm>
            <a:off x="5555399" y="4360330"/>
            <a:ext cx="10029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 3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3202" name="Google Shape;3202;p2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00858" y="4319050"/>
            <a:ext cx="396000" cy="4191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03" name="Google Shape;3203;p241"/>
          <p:cNvGrpSpPr/>
          <p:nvPr/>
        </p:nvGrpSpPr>
        <p:grpSpPr>
          <a:xfrm>
            <a:off x="1294775" y="1892125"/>
            <a:ext cx="457200" cy="457200"/>
            <a:chOff x="1020916" y="1442088"/>
            <a:chExt cx="457200" cy="457200"/>
          </a:xfrm>
        </p:grpSpPr>
        <p:pic>
          <p:nvPicPr>
            <p:cNvPr id="3204" name="Google Shape;3204;p2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5" name="Google Shape;3205;p2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06" name="Google Shape;3206;p241"/>
          <p:cNvGrpSpPr/>
          <p:nvPr/>
        </p:nvGrpSpPr>
        <p:grpSpPr>
          <a:xfrm>
            <a:off x="3817423" y="1892125"/>
            <a:ext cx="457200" cy="457200"/>
            <a:chOff x="1020916" y="1442088"/>
            <a:chExt cx="457200" cy="457200"/>
          </a:xfrm>
        </p:grpSpPr>
        <p:pic>
          <p:nvPicPr>
            <p:cNvPr id="3207" name="Google Shape;3207;p2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08" name="Google Shape;3208;p2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09" name="Google Shape;3209;p241"/>
          <p:cNvGrpSpPr/>
          <p:nvPr/>
        </p:nvGrpSpPr>
        <p:grpSpPr>
          <a:xfrm>
            <a:off x="6959099" y="1892125"/>
            <a:ext cx="457200" cy="457200"/>
            <a:chOff x="1020916" y="1442088"/>
            <a:chExt cx="457200" cy="457200"/>
          </a:xfrm>
        </p:grpSpPr>
        <p:pic>
          <p:nvPicPr>
            <p:cNvPr id="3210" name="Google Shape;3210;p2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11" name="Google Shape;3211;p2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5" name="Shape 3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6" name="Google Shape;3216;p242"/>
          <p:cNvSpPr txBox="1"/>
          <p:nvPr/>
        </p:nvSpPr>
        <p:spPr>
          <a:xfrm>
            <a:off x="3369600" y="3316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1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217" name="Google Shape;3217;p242"/>
          <p:cNvGrpSpPr/>
          <p:nvPr/>
        </p:nvGrpSpPr>
        <p:grpSpPr>
          <a:xfrm>
            <a:off x="3365375" y="3332100"/>
            <a:ext cx="628325" cy="338700"/>
            <a:chOff x="3365375" y="3332100"/>
            <a:chExt cx="628325" cy="338700"/>
          </a:xfrm>
        </p:grpSpPr>
        <p:cxnSp>
          <p:nvCxnSpPr>
            <p:cNvPr id="3218" name="Google Shape;3218;p242"/>
            <p:cNvCxnSpPr/>
            <p:nvPr/>
          </p:nvCxnSpPr>
          <p:spPr>
            <a:xfrm flipH="1">
              <a:off x="3365375" y="33969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19" name="Google Shape;3219;p242"/>
            <p:cNvSpPr txBox="1"/>
            <p:nvPr/>
          </p:nvSpPr>
          <p:spPr>
            <a:xfrm>
              <a:off x="3644500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2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20" name="Google Shape;3220;p242"/>
          <p:cNvGrpSpPr/>
          <p:nvPr/>
        </p:nvGrpSpPr>
        <p:grpSpPr>
          <a:xfrm>
            <a:off x="3337950" y="3697200"/>
            <a:ext cx="655750" cy="338700"/>
            <a:chOff x="3337950" y="3697200"/>
            <a:chExt cx="655750" cy="338700"/>
          </a:xfrm>
        </p:grpSpPr>
        <p:cxnSp>
          <p:nvCxnSpPr>
            <p:cNvPr id="3221" name="Google Shape;3221;p242"/>
            <p:cNvCxnSpPr/>
            <p:nvPr/>
          </p:nvCxnSpPr>
          <p:spPr>
            <a:xfrm flipH="1">
              <a:off x="3337950" y="37620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22" name="Google Shape;3222;p242"/>
            <p:cNvSpPr txBox="1"/>
            <p:nvPr/>
          </p:nvSpPr>
          <p:spPr>
            <a:xfrm>
              <a:off x="3644500" y="36972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223" name="Google Shape;3223;p242"/>
          <p:cNvSpPr txBox="1"/>
          <p:nvPr>
            <p:ph idx="1" type="subTitle"/>
          </p:nvPr>
        </p:nvSpPr>
        <p:spPr>
          <a:xfrm>
            <a:off x="337825" y="1144950"/>
            <a:ext cx="3982200" cy="27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Anigu waxaan ... (I do ...)</a:t>
            </a:r>
            <a:endParaRPr sz="2200"/>
          </a:p>
        </p:txBody>
      </p:sp>
      <p:sp>
        <p:nvSpPr>
          <p:cNvPr id="3224" name="Google Shape;3224;p242"/>
          <p:cNvSpPr txBox="1"/>
          <p:nvPr>
            <p:ph idx="2" type="subTitle"/>
          </p:nvPr>
        </p:nvSpPr>
        <p:spPr>
          <a:xfrm>
            <a:off x="4824000" y="1144950"/>
            <a:ext cx="3982200" cy="278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Adigu waxaad ... (You do ...)</a:t>
            </a:r>
            <a:endParaRPr sz="2200"/>
          </a:p>
        </p:txBody>
      </p:sp>
      <p:sp>
        <p:nvSpPr>
          <p:cNvPr id="3225" name="Google Shape;3225;p2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226" name="Google Shape;3226;p242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Dheellitir isla'egta calaamadeysan.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7" name="Google Shape;3227;p242"/>
          <p:cNvSpPr txBox="1"/>
          <p:nvPr/>
        </p:nvSpPr>
        <p:spPr>
          <a:xfrm>
            <a:off x="623450" y="1467600"/>
            <a:ext cx="369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   +      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    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8" name="Google Shape;3228;p242"/>
          <p:cNvSpPr txBox="1"/>
          <p:nvPr/>
        </p:nvSpPr>
        <p:spPr>
          <a:xfrm>
            <a:off x="5317625" y="1569000"/>
            <a:ext cx="3118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 + Cl2 → KCl</a:t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29" name="Google Shape;3229;p242"/>
          <p:cNvSpPr/>
          <p:nvPr/>
        </p:nvSpPr>
        <p:spPr>
          <a:xfrm>
            <a:off x="337822" y="1907700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 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0" name="Google Shape;3230;p242"/>
          <p:cNvSpPr/>
          <p:nvPr/>
        </p:nvSpPr>
        <p:spPr>
          <a:xfrm>
            <a:off x="1750447" y="1907700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  H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1" name="Google Shape;3231;p242"/>
          <p:cNvSpPr/>
          <p:nvPr/>
        </p:nvSpPr>
        <p:spPr>
          <a:xfrm>
            <a:off x="3304925" y="1907700"/>
            <a:ext cx="936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 H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3232" name="Google Shape;3232;p242"/>
          <p:cNvCxnSpPr/>
          <p:nvPr/>
        </p:nvCxnSpPr>
        <p:spPr>
          <a:xfrm flipH="1">
            <a:off x="2882750" y="1861625"/>
            <a:ext cx="8700" cy="214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33" name="Google Shape;3233;p242"/>
          <p:cNvSpPr txBox="1"/>
          <p:nvPr/>
        </p:nvSpPr>
        <p:spPr>
          <a:xfrm>
            <a:off x="337825" y="3316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4" name="Google Shape;3234;p242"/>
          <p:cNvSpPr txBox="1"/>
          <p:nvPr/>
        </p:nvSpPr>
        <p:spPr>
          <a:xfrm>
            <a:off x="337825" y="3697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5" name="Google Shape;3235;p242"/>
          <p:cNvSpPr txBox="1"/>
          <p:nvPr/>
        </p:nvSpPr>
        <p:spPr>
          <a:xfrm>
            <a:off x="3020400" y="3316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6" name="Google Shape;3236;p242"/>
          <p:cNvSpPr txBox="1"/>
          <p:nvPr/>
        </p:nvSpPr>
        <p:spPr>
          <a:xfrm>
            <a:off x="3031925" y="3697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: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7" name="Google Shape;3237;p242"/>
          <p:cNvSpPr txBox="1"/>
          <p:nvPr/>
        </p:nvSpPr>
        <p:spPr>
          <a:xfrm>
            <a:off x="687025" y="3316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8" name="Google Shape;3238;p242"/>
          <p:cNvSpPr txBox="1"/>
          <p:nvPr/>
        </p:nvSpPr>
        <p:spPr>
          <a:xfrm>
            <a:off x="687025" y="3697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39" name="Google Shape;3239;p242"/>
          <p:cNvSpPr txBox="1"/>
          <p:nvPr/>
        </p:nvSpPr>
        <p:spPr>
          <a:xfrm>
            <a:off x="3365375" y="3697200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2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0" name="Google Shape;3240;p242"/>
          <p:cNvSpPr/>
          <p:nvPr/>
        </p:nvSpPr>
        <p:spPr>
          <a:xfrm>
            <a:off x="3313375" y="2465025"/>
            <a:ext cx="936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 H O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1" name="Google Shape;3241;p242"/>
          <p:cNvSpPr/>
          <p:nvPr/>
        </p:nvSpPr>
        <p:spPr>
          <a:xfrm>
            <a:off x="1750447" y="2397775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H  H</a:t>
            </a:r>
            <a:endParaRPr sz="2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242" name="Google Shape;3242;p242"/>
          <p:cNvGrpSpPr/>
          <p:nvPr/>
        </p:nvGrpSpPr>
        <p:grpSpPr>
          <a:xfrm>
            <a:off x="677338" y="3697200"/>
            <a:ext cx="594150" cy="338700"/>
            <a:chOff x="3399550" y="3332100"/>
            <a:chExt cx="594150" cy="338700"/>
          </a:xfrm>
        </p:grpSpPr>
        <p:cxnSp>
          <p:nvCxnSpPr>
            <p:cNvPr id="3243" name="Google Shape;3243;p242"/>
            <p:cNvCxnSpPr/>
            <p:nvPr/>
          </p:nvCxnSpPr>
          <p:spPr>
            <a:xfrm flipH="1">
              <a:off x="3399550" y="34184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44" name="Google Shape;3244;p242"/>
            <p:cNvSpPr txBox="1"/>
            <p:nvPr/>
          </p:nvSpPr>
          <p:spPr>
            <a:xfrm>
              <a:off x="3644500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Lexend"/>
                  <a:ea typeface="Lexend"/>
                  <a:cs typeface="Lexend"/>
                  <a:sym typeface="Lexend"/>
                </a:rPr>
                <a:t>4</a:t>
              </a:r>
              <a:endParaRPr sz="2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3245" name="Google Shape;3245;p242"/>
          <p:cNvSpPr txBox="1"/>
          <p:nvPr/>
        </p:nvSpPr>
        <p:spPr>
          <a:xfrm>
            <a:off x="831625" y="4379580"/>
            <a:ext cx="2994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 +      2H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   2 H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6" name="Google Shape;3246;p242"/>
          <p:cNvSpPr/>
          <p:nvPr/>
        </p:nvSpPr>
        <p:spPr>
          <a:xfrm>
            <a:off x="5327836" y="2161200"/>
            <a:ext cx="513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47" name="Google Shape;3247;p242"/>
          <p:cNvSpPr/>
          <p:nvPr/>
        </p:nvSpPr>
        <p:spPr>
          <a:xfrm>
            <a:off x="5976897" y="2161200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Cl Cl</a:t>
            </a:r>
            <a:r>
              <a:rPr i="1" lang="en-GB" sz="18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i="1" sz="2200"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3248" name="Google Shape;3248;p242"/>
          <p:cNvSpPr/>
          <p:nvPr/>
        </p:nvSpPr>
        <p:spPr>
          <a:xfrm>
            <a:off x="6886497" y="2161200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KCl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3249" name="Google Shape;3249;p242"/>
          <p:cNvCxnSpPr/>
          <p:nvPr/>
        </p:nvCxnSpPr>
        <p:spPr>
          <a:xfrm>
            <a:off x="6833700" y="1954800"/>
            <a:ext cx="1200" cy="22362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50" name="Google Shape;3250;p242"/>
          <p:cNvSpPr txBox="1"/>
          <p:nvPr/>
        </p:nvSpPr>
        <p:spPr>
          <a:xfrm>
            <a:off x="4840375" y="3133863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51" name="Google Shape;3251;p242"/>
          <p:cNvSpPr txBox="1"/>
          <p:nvPr/>
        </p:nvSpPr>
        <p:spPr>
          <a:xfrm>
            <a:off x="4840375" y="3554825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Cl:</a:t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52" name="Google Shape;3252;p242"/>
          <p:cNvSpPr txBox="1"/>
          <p:nvPr/>
        </p:nvSpPr>
        <p:spPr>
          <a:xfrm>
            <a:off x="6927200" y="3133863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53" name="Google Shape;3253;p242"/>
          <p:cNvSpPr txBox="1"/>
          <p:nvPr/>
        </p:nvSpPr>
        <p:spPr>
          <a:xfrm>
            <a:off x="6927200" y="3554825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Cl:</a:t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54" name="Google Shape;3254;p242"/>
          <p:cNvSpPr txBox="1"/>
          <p:nvPr/>
        </p:nvSpPr>
        <p:spPr>
          <a:xfrm>
            <a:off x="5298688" y="3554825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255" name="Google Shape;3255;p242"/>
          <p:cNvGrpSpPr/>
          <p:nvPr/>
        </p:nvGrpSpPr>
        <p:grpSpPr>
          <a:xfrm>
            <a:off x="7276400" y="3133863"/>
            <a:ext cx="357400" cy="759663"/>
            <a:chOff x="7276400" y="3133863"/>
            <a:chExt cx="357400" cy="759663"/>
          </a:xfrm>
        </p:grpSpPr>
        <p:sp>
          <p:nvSpPr>
            <p:cNvPr id="3256" name="Google Shape;3256;p242"/>
            <p:cNvSpPr txBox="1"/>
            <p:nvPr/>
          </p:nvSpPr>
          <p:spPr>
            <a:xfrm>
              <a:off x="7276400" y="3133863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257" name="Google Shape;3257;p242"/>
            <p:cNvSpPr txBox="1"/>
            <p:nvPr/>
          </p:nvSpPr>
          <p:spPr>
            <a:xfrm>
              <a:off x="7284600" y="3554825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1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258" name="Google Shape;3258;p242"/>
          <p:cNvSpPr txBox="1"/>
          <p:nvPr/>
        </p:nvSpPr>
        <p:spPr>
          <a:xfrm>
            <a:off x="5651325" y="4336075"/>
            <a:ext cx="2125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2K + Cl2→ 2KCl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baseline="-25000" sz="22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59" name="Google Shape;3259;p242"/>
          <p:cNvSpPr/>
          <p:nvPr/>
        </p:nvSpPr>
        <p:spPr>
          <a:xfrm>
            <a:off x="6886497" y="2647538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KCl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ABeeZee"/>
                <a:cs typeface="ABeeZee"/>
                <a:sym typeface="ABeeZee"/>
              </a:rPr>
              <a:t/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260" name="Google Shape;3260;p242"/>
          <p:cNvGrpSpPr/>
          <p:nvPr/>
        </p:nvGrpSpPr>
        <p:grpSpPr>
          <a:xfrm>
            <a:off x="7200200" y="3146225"/>
            <a:ext cx="731950" cy="719700"/>
            <a:chOff x="7200200" y="3146225"/>
            <a:chExt cx="731950" cy="719700"/>
          </a:xfrm>
        </p:grpSpPr>
        <p:grpSp>
          <p:nvGrpSpPr>
            <p:cNvPr id="3261" name="Google Shape;3261;p242"/>
            <p:cNvGrpSpPr/>
            <p:nvPr/>
          </p:nvGrpSpPr>
          <p:grpSpPr>
            <a:xfrm>
              <a:off x="7276400" y="3527225"/>
              <a:ext cx="655750" cy="338700"/>
              <a:chOff x="3337950" y="3697200"/>
              <a:chExt cx="655750" cy="338700"/>
            </a:xfrm>
          </p:grpSpPr>
          <p:cxnSp>
            <p:nvCxnSpPr>
              <p:cNvPr id="3262" name="Google Shape;3262;p242"/>
              <p:cNvCxnSpPr/>
              <p:nvPr/>
            </p:nvCxnSpPr>
            <p:spPr>
              <a:xfrm flipH="1">
                <a:off x="3337950" y="3762000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263" name="Google Shape;3263;p242"/>
              <p:cNvSpPr txBox="1"/>
              <p:nvPr/>
            </p:nvSpPr>
            <p:spPr>
              <a:xfrm>
                <a:off x="3644500" y="3697200"/>
                <a:ext cx="349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sz="22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3264" name="Google Shape;3264;p242"/>
            <p:cNvGrpSpPr/>
            <p:nvPr/>
          </p:nvGrpSpPr>
          <p:grpSpPr>
            <a:xfrm>
              <a:off x="7200200" y="3146225"/>
              <a:ext cx="731950" cy="338700"/>
              <a:chOff x="3337950" y="3697200"/>
              <a:chExt cx="731950" cy="338700"/>
            </a:xfrm>
          </p:grpSpPr>
          <p:cxnSp>
            <p:nvCxnSpPr>
              <p:cNvPr id="3265" name="Google Shape;3265;p242"/>
              <p:cNvCxnSpPr/>
              <p:nvPr/>
            </p:nvCxnSpPr>
            <p:spPr>
              <a:xfrm flipH="1">
                <a:off x="3337950" y="3762000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266" name="Google Shape;3266;p242"/>
              <p:cNvSpPr txBox="1"/>
              <p:nvPr/>
            </p:nvSpPr>
            <p:spPr>
              <a:xfrm>
                <a:off x="3720700" y="3697200"/>
                <a:ext cx="349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sz="22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sp>
        <p:nvSpPr>
          <p:cNvPr id="3267" name="Google Shape;3267;p242"/>
          <p:cNvSpPr/>
          <p:nvPr/>
        </p:nvSpPr>
        <p:spPr>
          <a:xfrm>
            <a:off x="5311599" y="2640325"/>
            <a:ext cx="513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</a:t>
            </a:r>
            <a:endParaRPr sz="22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268" name="Google Shape;3268;p242"/>
          <p:cNvSpPr txBox="1"/>
          <p:nvPr/>
        </p:nvSpPr>
        <p:spPr>
          <a:xfrm>
            <a:off x="5220380" y="3133865"/>
            <a:ext cx="160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269" name="Google Shape;3269;p242"/>
          <p:cNvGrpSpPr/>
          <p:nvPr/>
        </p:nvGrpSpPr>
        <p:grpSpPr>
          <a:xfrm>
            <a:off x="5154175" y="3143500"/>
            <a:ext cx="655750" cy="338700"/>
            <a:chOff x="2728350" y="3316200"/>
            <a:chExt cx="655750" cy="338700"/>
          </a:xfrm>
        </p:grpSpPr>
        <p:cxnSp>
          <p:nvCxnSpPr>
            <p:cNvPr id="3270" name="Google Shape;3270;p242"/>
            <p:cNvCxnSpPr/>
            <p:nvPr/>
          </p:nvCxnSpPr>
          <p:spPr>
            <a:xfrm flipH="1">
              <a:off x="2728350" y="33810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271" name="Google Shape;3271;p242"/>
            <p:cNvSpPr txBox="1"/>
            <p:nvPr/>
          </p:nvSpPr>
          <p:spPr>
            <a:xfrm>
              <a:off x="3034900" y="33162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5" name="Shape 3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" name="Google Shape;3276;p243"/>
          <p:cNvSpPr txBox="1"/>
          <p:nvPr>
            <p:ph idx="1" type="body"/>
          </p:nvPr>
        </p:nvSpPr>
        <p:spPr>
          <a:xfrm>
            <a:off x="324000" y="759300"/>
            <a:ext cx="82377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Isku dhig qaaciddooyinka (formulae) iyo sharraxaadaha walxaha hoose (isticmaal shaxda xilliyeed (periodic table) si aad u eegto calaamadaha curiyeyaasha (elements)).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3277" name="Google Shape;3277;p24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Isleegyada kiimikada (Chemical equations)</a:t>
            </a:r>
            <a:endParaRPr/>
          </a:p>
        </p:txBody>
      </p:sp>
      <p:sp>
        <p:nvSpPr>
          <p:cNvPr id="3278" name="Google Shape;3278;p243"/>
          <p:cNvSpPr txBox="1"/>
          <p:nvPr/>
        </p:nvSpPr>
        <p:spPr>
          <a:xfrm>
            <a:off x="324000" y="2038250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nitrogen dioxide wuxuu ka kooban yahay hal atom oo nitrogen ah iyo laba atom oo oxygen ah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79" name="Google Shape;3279;p243"/>
          <p:cNvSpPr txBox="1"/>
          <p:nvPr/>
        </p:nvSpPr>
        <p:spPr>
          <a:xfrm>
            <a:off x="6961050" y="3539448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0" name="Google Shape;3280;p243"/>
          <p:cNvSpPr txBox="1"/>
          <p:nvPr/>
        </p:nvSpPr>
        <p:spPr>
          <a:xfrm>
            <a:off x="6961050" y="4135702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NH3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1" name="Google Shape;3281;p243"/>
          <p:cNvSpPr txBox="1"/>
          <p:nvPr/>
        </p:nvSpPr>
        <p:spPr>
          <a:xfrm>
            <a:off x="324000" y="2768695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ammonia wuxuu ka kooban yahay hal atom oo nitrogen ah iyo saddex atom oo hydrogen ah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2" name="Google Shape;3282;p243"/>
          <p:cNvSpPr txBox="1"/>
          <p:nvPr/>
        </p:nvSpPr>
        <p:spPr>
          <a:xfrm>
            <a:off x="6961050" y="2347000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HNO3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3" name="Google Shape;3283;p243"/>
          <p:cNvSpPr txBox="1"/>
          <p:nvPr/>
        </p:nvSpPr>
        <p:spPr>
          <a:xfrm>
            <a:off x="324000" y="3490435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nitrous oxide wuxuu ka kooban yahay laba atom oo nitrogen ah iyo hal atom oo oxygen ah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4" name="Google Shape;3284;p243"/>
          <p:cNvSpPr txBox="1"/>
          <p:nvPr/>
        </p:nvSpPr>
        <p:spPr>
          <a:xfrm>
            <a:off x="6961050" y="2943224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5" name="Google Shape;3285;p243"/>
          <p:cNvSpPr txBox="1"/>
          <p:nvPr/>
        </p:nvSpPr>
        <p:spPr>
          <a:xfrm>
            <a:off x="324000" y="4212176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nitric acid wuxuu ka kooban yahay hal atom oo hydrogen ah, hal atom oo nitrogen ah iyo saddex atom oo oxygen ah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6" name="Google Shape;3286;p243"/>
          <p:cNvSpPr txBox="1"/>
          <p:nvPr/>
        </p:nvSpPr>
        <p:spPr>
          <a:xfrm>
            <a:off x="6984000" y="1649575"/>
            <a:ext cx="95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qaaciddo (formula)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87" name="Google Shape;3287;p243"/>
          <p:cNvSpPr txBox="1"/>
          <p:nvPr/>
        </p:nvSpPr>
        <p:spPr>
          <a:xfrm>
            <a:off x="324000" y="1649575"/>
            <a:ext cx="1475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sharraxaad (description)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1" name="Shape 3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2" name="Google Shape;3292;p24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Isleegyada kiimikada (Chemical equations)</a:t>
            </a:r>
            <a:endParaRPr/>
          </a:p>
        </p:txBody>
      </p:sp>
      <p:cxnSp>
        <p:nvCxnSpPr>
          <p:cNvPr id="3293" name="Google Shape;3293;p244"/>
          <p:cNvCxnSpPr>
            <a:stCxn id="3294" idx="3"/>
            <a:endCxn id="3295" idx="1"/>
          </p:cNvCxnSpPr>
          <p:nvPr/>
        </p:nvCxnSpPr>
        <p:spPr>
          <a:xfrm>
            <a:off x="5930100" y="2315300"/>
            <a:ext cx="1031100" cy="1434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6" name="Google Shape;3296;p244"/>
          <p:cNvCxnSpPr>
            <a:stCxn id="3297" idx="3"/>
            <a:endCxn id="3298" idx="1"/>
          </p:cNvCxnSpPr>
          <p:nvPr/>
        </p:nvCxnSpPr>
        <p:spPr>
          <a:xfrm>
            <a:off x="5930100" y="3045745"/>
            <a:ext cx="1031100" cy="13008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299" name="Google Shape;3299;p244"/>
          <p:cNvCxnSpPr>
            <a:stCxn id="3300" idx="3"/>
            <a:endCxn id="3301" idx="1"/>
          </p:cNvCxnSpPr>
          <p:nvPr/>
        </p:nvCxnSpPr>
        <p:spPr>
          <a:xfrm flipH="1" rot="10800000">
            <a:off x="5930100" y="3153985"/>
            <a:ext cx="1031100" cy="6135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302" name="Google Shape;3302;p244"/>
          <p:cNvCxnSpPr>
            <a:stCxn id="3303" idx="3"/>
            <a:endCxn id="3304" idx="1"/>
          </p:cNvCxnSpPr>
          <p:nvPr/>
        </p:nvCxnSpPr>
        <p:spPr>
          <a:xfrm flipH="1" rot="10800000">
            <a:off x="5930100" y="2557826"/>
            <a:ext cx="1031100" cy="19314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05" name="Google Shape;3305;p244"/>
          <p:cNvSpPr txBox="1"/>
          <p:nvPr>
            <p:ph idx="1" type="body"/>
          </p:nvPr>
        </p:nvSpPr>
        <p:spPr>
          <a:xfrm>
            <a:off x="324000" y="759300"/>
            <a:ext cx="82377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arenR"/>
            </a:pPr>
            <a:r>
              <a:rPr lang="en-GB" sz="1400">
                <a:latin typeface="Lexend"/>
              </a:rPr>
              <a:t>Isku dhig qaaciddooyinka (formulae) iyo sharraxaadaha walxaha hoose (isticmaal shaxda xilliyeed (periodic table) si aad u eegto calaamadaha curiyeyaasha (elements)).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sp>
        <p:nvSpPr>
          <p:cNvPr id="3294" name="Google Shape;3294;p244"/>
          <p:cNvSpPr txBox="1"/>
          <p:nvPr/>
        </p:nvSpPr>
        <p:spPr>
          <a:xfrm>
            <a:off x="324000" y="2038250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nitrogen dioxide wuxuu ka kooban yahay hal atom oo nitrogen ah iyo laba atom oo oxygen ah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5" name="Google Shape;3295;p244"/>
          <p:cNvSpPr txBox="1"/>
          <p:nvPr/>
        </p:nvSpPr>
        <p:spPr>
          <a:xfrm>
            <a:off x="6961050" y="3539448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8" name="Google Shape;3298;p244"/>
          <p:cNvSpPr txBox="1"/>
          <p:nvPr/>
        </p:nvSpPr>
        <p:spPr>
          <a:xfrm>
            <a:off x="6961050" y="4135702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NH3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97" name="Google Shape;3297;p244"/>
          <p:cNvSpPr txBox="1"/>
          <p:nvPr/>
        </p:nvSpPr>
        <p:spPr>
          <a:xfrm>
            <a:off x="324000" y="2768695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ammonia wuxuu ka kooban yahay hal atom oo nitrogen ah iyo saddex atom oo hydrogen ah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4" name="Google Shape;3304;p244"/>
          <p:cNvSpPr txBox="1"/>
          <p:nvPr/>
        </p:nvSpPr>
        <p:spPr>
          <a:xfrm>
            <a:off x="6961050" y="2347000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HNO3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0" name="Google Shape;3300;p244"/>
          <p:cNvSpPr txBox="1"/>
          <p:nvPr/>
        </p:nvSpPr>
        <p:spPr>
          <a:xfrm>
            <a:off x="324000" y="3490435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Nitrous oxide wuxuu ka kooban yahay laba atom oo nitrogen ah iyo hal atom oo oxygen ah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1" name="Google Shape;3301;p244"/>
          <p:cNvSpPr txBox="1"/>
          <p:nvPr/>
        </p:nvSpPr>
        <p:spPr>
          <a:xfrm>
            <a:off x="6961050" y="2943224"/>
            <a:ext cx="996300" cy="4218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O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3" name="Google Shape;3303;p244"/>
          <p:cNvSpPr txBox="1"/>
          <p:nvPr/>
        </p:nvSpPr>
        <p:spPr>
          <a:xfrm>
            <a:off x="324000" y="4212176"/>
            <a:ext cx="5606100" cy="5541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3600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Nitric acid wuxuu ka kooban yahay hal atom oo hydrogen ah, hal atom oo nitrogen ah iyo saddex atom oo oxygen ah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6" name="Google Shape;3306;p244"/>
          <p:cNvSpPr txBox="1"/>
          <p:nvPr/>
        </p:nvSpPr>
        <p:spPr>
          <a:xfrm>
            <a:off x="6984000" y="1649575"/>
            <a:ext cx="9504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Formula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7" name="Google Shape;3307;p244"/>
          <p:cNvSpPr txBox="1"/>
          <p:nvPr/>
        </p:nvSpPr>
        <p:spPr>
          <a:xfrm>
            <a:off x="324000" y="1649575"/>
            <a:ext cx="1475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1" name="Shape 3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2" name="Google Shape;3312;p245"/>
          <p:cNvSpPr txBox="1"/>
          <p:nvPr>
            <p:ph idx="1" type="body"/>
          </p:nvPr>
        </p:nvSpPr>
        <p:spPr>
          <a:xfrm>
            <a:off x="324000" y="759300"/>
            <a:ext cx="7135200" cy="728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arenR" startAt="2"/>
              <a:defRPr/>
            </a:pPr>
            <a:r>
              <a:rPr lang="en-GB">
                <a:latin typeface="Lexend"/>
              </a:rPr>
              <a:t>Dheellitir isla'egyada soo socda, muuji shaqadaada: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3313" name="Google Shape;3313;p24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314" name="Google Shape;3314;p245"/>
          <p:cNvSpPr txBox="1"/>
          <p:nvPr/>
        </p:nvSpPr>
        <p:spPr>
          <a:xfrm>
            <a:off x="324000" y="1596000"/>
            <a:ext cx="7271700" cy="297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 + O2 → CaO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 + I2 → NaI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 + O2→ BaO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 + O2 → Na2O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HgO → Hg + 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KNO3→ KNO2+ 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68300" lvl="0" marL="91440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CaCO3​→ CaO + CO2​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8" name="Shape 3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9" name="Google Shape;3319;p246"/>
          <p:cNvSpPr txBox="1"/>
          <p:nvPr/>
        </p:nvSpPr>
        <p:spPr>
          <a:xfrm>
            <a:off x="5281801" y="3192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320" name="Google Shape;3320;p246"/>
          <p:cNvGrpSpPr/>
          <p:nvPr/>
        </p:nvGrpSpPr>
        <p:grpSpPr>
          <a:xfrm>
            <a:off x="5274029" y="3208718"/>
            <a:ext cx="628325" cy="369300"/>
            <a:chOff x="3365375" y="3332100"/>
            <a:chExt cx="628325" cy="369300"/>
          </a:xfrm>
        </p:grpSpPr>
        <p:cxnSp>
          <p:nvCxnSpPr>
            <p:cNvPr id="3321" name="Google Shape;3321;p246"/>
            <p:cNvCxnSpPr/>
            <p:nvPr/>
          </p:nvCxnSpPr>
          <p:spPr>
            <a:xfrm flipH="1">
              <a:off x="3365375" y="33969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22" name="Google Shape;3322;p246"/>
            <p:cNvSpPr txBox="1"/>
            <p:nvPr/>
          </p:nvSpPr>
          <p:spPr>
            <a:xfrm>
              <a:off x="3644500" y="33321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5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323" name="Google Shape;3323;p246"/>
          <p:cNvGrpSpPr/>
          <p:nvPr/>
        </p:nvGrpSpPr>
        <p:grpSpPr>
          <a:xfrm>
            <a:off x="5018004" y="3573818"/>
            <a:ext cx="655750" cy="369300"/>
            <a:chOff x="3337950" y="3697200"/>
            <a:chExt cx="655750" cy="369300"/>
          </a:xfrm>
        </p:grpSpPr>
        <p:cxnSp>
          <p:nvCxnSpPr>
            <p:cNvPr id="3324" name="Google Shape;3324;p246"/>
            <p:cNvCxnSpPr/>
            <p:nvPr/>
          </p:nvCxnSpPr>
          <p:spPr>
            <a:xfrm flipH="1">
              <a:off x="3337950" y="37620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25" name="Google Shape;3325;p246"/>
            <p:cNvSpPr txBox="1"/>
            <p:nvPr/>
          </p:nvSpPr>
          <p:spPr>
            <a:xfrm>
              <a:off x="3644500" y="36972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326" name="Google Shape;3326;p24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327" name="Google Shape;3327;p246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Dheellitir isla'egta calaamadda.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28" name="Google Shape;3328;p246"/>
          <p:cNvSpPr txBox="1"/>
          <p:nvPr/>
        </p:nvSpPr>
        <p:spPr>
          <a:xfrm>
            <a:off x="2447625" y="1344225"/>
            <a:ext cx="35526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 + O2 → CaO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29" name="Google Shape;3329;p246"/>
          <p:cNvSpPr/>
          <p:nvPr/>
        </p:nvSpPr>
        <p:spPr>
          <a:xfrm>
            <a:off x="2447629" y="1784318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0" name="Google Shape;3330;p246"/>
          <p:cNvSpPr/>
          <p:nvPr/>
        </p:nvSpPr>
        <p:spPr>
          <a:xfrm>
            <a:off x="3430501" y="1784318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 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1" name="Google Shape;3331;p246"/>
          <p:cNvSpPr/>
          <p:nvPr/>
        </p:nvSpPr>
        <p:spPr>
          <a:xfrm>
            <a:off x="4984979" y="1784318"/>
            <a:ext cx="936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3332" name="Google Shape;3332;p246"/>
          <p:cNvCxnSpPr/>
          <p:nvPr/>
        </p:nvCxnSpPr>
        <p:spPr>
          <a:xfrm flipH="1">
            <a:off x="4562804" y="1738243"/>
            <a:ext cx="8700" cy="214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33" name="Google Shape;3333;p246"/>
          <p:cNvSpPr txBox="1"/>
          <p:nvPr/>
        </p:nvSpPr>
        <p:spPr>
          <a:xfrm>
            <a:off x="2017879" y="3192818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Ca: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4" name="Google Shape;3334;p246"/>
          <p:cNvSpPr txBox="1"/>
          <p:nvPr/>
        </p:nvSpPr>
        <p:spPr>
          <a:xfrm>
            <a:off x="20178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5" name="Google Shape;3335;p246"/>
          <p:cNvSpPr txBox="1"/>
          <p:nvPr/>
        </p:nvSpPr>
        <p:spPr>
          <a:xfrm>
            <a:off x="4700454" y="3192818"/>
            <a:ext cx="43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Ca: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6" name="Google Shape;3336;p246"/>
          <p:cNvSpPr txBox="1"/>
          <p:nvPr/>
        </p:nvSpPr>
        <p:spPr>
          <a:xfrm>
            <a:off x="47119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7" name="Google Shape;3337;p246"/>
          <p:cNvSpPr txBox="1"/>
          <p:nvPr/>
        </p:nvSpPr>
        <p:spPr>
          <a:xfrm>
            <a:off x="2519479" y="3192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8" name="Google Shape;3338;p246"/>
          <p:cNvSpPr txBox="1"/>
          <p:nvPr/>
        </p:nvSpPr>
        <p:spPr>
          <a:xfrm>
            <a:off x="2367079" y="3573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39" name="Google Shape;3339;p246"/>
          <p:cNvSpPr txBox="1"/>
          <p:nvPr/>
        </p:nvSpPr>
        <p:spPr>
          <a:xfrm>
            <a:off x="504542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40" name="Google Shape;3340;p246"/>
          <p:cNvSpPr/>
          <p:nvPr/>
        </p:nvSpPr>
        <p:spPr>
          <a:xfrm>
            <a:off x="4993429" y="2341643"/>
            <a:ext cx="936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41" name="Google Shape;3341;p246"/>
          <p:cNvSpPr/>
          <p:nvPr/>
        </p:nvSpPr>
        <p:spPr>
          <a:xfrm>
            <a:off x="2103379" y="4173218"/>
            <a:ext cx="3922200" cy="495900"/>
          </a:xfrm>
          <a:prstGeom prst="roundRect">
            <a:avLst>
              <a:gd fmla="val 16667" name="adj"/>
            </a:avLst>
          </a:prstGeom>
          <a:solidFill>
            <a:srgbClr val="EBE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2" name="Google Shape;3342;p246"/>
          <p:cNvSpPr txBox="1"/>
          <p:nvPr/>
        </p:nvSpPr>
        <p:spPr>
          <a:xfrm>
            <a:off x="2485581" y="4221068"/>
            <a:ext cx="398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2Ca + O2 → 2CaO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43" name="Google Shape;3343;p246"/>
          <p:cNvSpPr/>
          <p:nvPr/>
        </p:nvSpPr>
        <p:spPr>
          <a:xfrm>
            <a:off x="2447629" y="2366681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Ca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344" name="Google Shape;3344;p246"/>
          <p:cNvGrpSpPr/>
          <p:nvPr/>
        </p:nvGrpSpPr>
        <p:grpSpPr>
          <a:xfrm>
            <a:off x="2493067" y="3208718"/>
            <a:ext cx="581863" cy="338700"/>
            <a:chOff x="813013" y="3332100"/>
            <a:chExt cx="581863" cy="338700"/>
          </a:xfrm>
        </p:grpSpPr>
        <p:cxnSp>
          <p:nvCxnSpPr>
            <p:cNvPr id="3345" name="Google Shape;3345;p246"/>
            <p:cNvCxnSpPr/>
            <p:nvPr/>
          </p:nvCxnSpPr>
          <p:spPr>
            <a:xfrm flipH="1">
              <a:off x="813013" y="3375628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46" name="Google Shape;3346;p246"/>
            <p:cNvSpPr txBox="1"/>
            <p:nvPr/>
          </p:nvSpPr>
          <p:spPr>
            <a:xfrm>
              <a:off x="1045675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0" name="Shape 3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1" name="Google Shape;3351;p247"/>
          <p:cNvSpPr txBox="1"/>
          <p:nvPr/>
        </p:nvSpPr>
        <p:spPr>
          <a:xfrm>
            <a:off x="5281801" y="3192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352" name="Google Shape;3352;p247"/>
          <p:cNvGrpSpPr/>
          <p:nvPr/>
        </p:nvGrpSpPr>
        <p:grpSpPr>
          <a:xfrm>
            <a:off x="5274029" y="3208718"/>
            <a:ext cx="628325" cy="369300"/>
            <a:chOff x="3365375" y="3332100"/>
            <a:chExt cx="628325" cy="369300"/>
          </a:xfrm>
        </p:grpSpPr>
        <p:cxnSp>
          <p:nvCxnSpPr>
            <p:cNvPr id="3353" name="Google Shape;3353;p247"/>
            <p:cNvCxnSpPr/>
            <p:nvPr/>
          </p:nvCxnSpPr>
          <p:spPr>
            <a:xfrm flipH="1">
              <a:off x="3365375" y="33969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54" name="Google Shape;3354;p247"/>
            <p:cNvSpPr txBox="1"/>
            <p:nvPr/>
          </p:nvSpPr>
          <p:spPr>
            <a:xfrm>
              <a:off x="3644500" y="33321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5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355" name="Google Shape;3355;p247"/>
          <p:cNvGrpSpPr/>
          <p:nvPr/>
        </p:nvGrpSpPr>
        <p:grpSpPr>
          <a:xfrm>
            <a:off x="5018004" y="3573818"/>
            <a:ext cx="655750" cy="369300"/>
            <a:chOff x="3337950" y="3697200"/>
            <a:chExt cx="655750" cy="369300"/>
          </a:xfrm>
        </p:grpSpPr>
        <p:cxnSp>
          <p:nvCxnSpPr>
            <p:cNvPr id="3356" name="Google Shape;3356;p247"/>
            <p:cNvCxnSpPr/>
            <p:nvPr/>
          </p:nvCxnSpPr>
          <p:spPr>
            <a:xfrm flipH="1">
              <a:off x="3337950" y="37620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57" name="Google Shape;3357;p247"/>
            <p:cNvSpPr txBox="1"/>
            <p:nvPr/>
          </p:nvSpPr>
          <p:spPr>
            <a:xfrm>
              <a:off x="3644500" y="36972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358" name="Google Shape;3358;p24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Chemical equations</a:t>
            </a:r>
            <a:endParaRPr/>
          </a:p>
        </p:txBody>
      </p:sp>
      <p:sp>
        <p:nvSpPr>
          <p:cNvPr id="3359" name="Google Shape;3359;p247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 startAt="2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Balance the symbol equation.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0" name="Google Shape;3360;p247"/>
          <p:cNvSpPr txBox="1"/>
          <p:nvPr/>
        </p:nvSpPr>
        <p:spPr>
          <a:xfrm>
            <a:off x="2604304" y="1332793"/>
            <a:ext cx="398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     +      I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    NaI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1" name="Google Shape;3361;p247"/>
          <p:cNvSpPr/>
          <p:nvPr/>
        </p:nvSpPr>
        <p:spPr>
          <a:xfrm>
            <a:off x="2447629" y="1784318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Na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62" name="Google Shape;3362;p247"/>
          <p:cNvSpPr/>
          <p:nvPr/>
        </p:nvSpPr>
        <p:spPr>
          <a:xfrm>
            <a:off x="3430501" y="1784318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I  I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63" name="Google Shape;3363;p247"/>
          <p:cNvSpPr/>
          <p:nvPr/>
        </p:nvSpPr>
        <p:spPr>
          <a:xfrm>
            <a:off x="4984979" y="1784318"/>
            <a:ext cx="936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Na I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3364" name="Google Shape;3364;p247"/>
          <p:cNvCxnSpPr/>
          <p:nvPr/>
        </p:nvCxnSpPr>
        <p:spPr>
          <a:xfrm flipH="1">
            <a:off x="4562804" y="1738243"/>
            <a:ext cx="8700" cy="214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65" name="Google Shape;3365;p247"/>
          <p:cNvSpPr txBox="1"/>
          <p:nvPr/>
        </p:nvSpPr>
        <p:spPr>
          <a:xfrm>
            <a:off x="2017879" y="3192818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66" name="Google Shape;3366;p247"/>
          <p:cNvSpPr txBox="1"/>
          <p:nvPr/>
        </p:nvSpPr>
        <p:spPr>
          <a:xfrm>
            <a:off x="20178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67" name="Google Shape;3367;p247"/>
          <p:cNvSpPr txBox="1"/>
          <p:nvPr/>
        </p:nvSpPr>
        <p:spPr>
          <a:xfrm>
            <a:off x="4700454" y="3192818"/>
            <a:ext cx="43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68" name="Google Shape;3368;p247"/>
          <p:cNvSpPr txBox="1"/>
          <p:nvPr/>
        </p:nvSpPr>
        <p:spPr>
          <a:xfrm>
            <a:off x="47119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69" name="Google Shape;3369;p247"/>
          <p:cNvSpPr txBox="1"/>
          <p:nvPr/>
        </p:nvSpPr>
        <p:spPr>
          <a:xfrm>
            <a:off x="2519479" y="3192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70" name="Google Shape;3370;p247"/>
          <p:cNvSpPr txBox="1"/>
          <p:nvPr/>
        </p:nvSpPr>
        <p:spPr>
          <a:xfrm>
            <a:off x="2367079" y="3573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71" name="Google Shape;3371;p247"/>
          <p:cNvSpPr txBox="1"/>
          <p:nvPr/>
        </p:nvSpPr>
        <p:spPr>
          <a:xfrm>
            <a:off x="504542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72" name="Google Shape;3372;p247"/>
          <p:cNvSpPr/>
          <p:nvPr/>
        </p:nvSpPr>
        <p:spPr>
          <a:xfrm>
            <a:off x="4993429" y="2341643"/>
            <a:ext cx="936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Na I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73" name="Google Shape;3373;p247"/>
          <p:cNvSpPr/>
          <p:nvPr/>
        </p:nvSpPr>
        <p:spPr>
          <a:xfrm>
            <a:off x="2103379" y="4173218"/>
            <a:ext cx="3922200" cy="495900"/>
          </a:xfrm>
          <a:prstGeom prst="roundRect">
            <a:avLst>
              <a:gd fmla="val 16667" name="adj"/>
            </a:avLst>
          </a:prstGeom>
          <a:solidFill>
            <a:srgbClr val="EBE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4" name="Google Shape;3374;p247"/>
          <p:cNvSpPr txBox="1"/>
          <p:nvPr/>
        </p:nvSpPr>
        <p:spPr>
          <a:xfrm>
            <a:off x="2832906" y="4221068"/>
            <a:ext cx="398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2Na + I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→ 2NaI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5" name="Google Shape;3375;p247"/>
          <p:cNvSpPr/>
          <p:nvPr/>
        </p:nvSpPr>
        <p:spPr>
          <a:xfrm>
            <a:off x="2447629" y="2366681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Na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376" name="Google Shape;3376;p247"/>
          <p:cNvGrpSpPr/>
          <p:nvPr/>
        </p:nvGrpSpPr>
        <p:grpSpPr>
          <a:xfrm>
            <a:off x="2493067" y="3208718"/>
            <a:ext cx="581863" cy="338700"/>
            <a:chOff x="813013" y="3332100"/>
            <a:chExt cx="581863" cy="338700"/>
          </a:xfrm>
        </p:grpSpPr>
        <p:cxnSp>
          <p:nvCxnSpPr>
            <p:cNvPr id="3377" name="Google Shape;3377;p247"/>
            <p:cNvCxnSpPr/>
            <p:nvPr/>
          </p:nvCxnSpPr>
          <p:spPr>
            <a:xfrm flipH="1">
              <a:off x="813013" y="3375628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78" name="Google Shape;3378;p247"/>
            <p:cNvSpPr txBox="1"/>
            <p:nvPr/>
          </p:nvSpPr>
          <p:spPr>
            <a:xfrm>
              <a:off x="1045675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2" name="Shape 3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3" name="Google Shape;3383;p248"/>
          <p:cNvSpPr txBox="1"/>
          <p:nvPr/>
        </p:nvSpPr>
        <p:spPr>
          <a:xfrm>
            <a:off x="5281801" y="3192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384" name="Google Shape;3384;p248"/>
          <p:cNvGrpSpPr/>
          <p:nvPr/>
        </p:nvGrpSpPr>
        <p:grpSpPr>
          <a:xfrm>
            <a:off x="5274029" y="3208718"/>
            <a:ext cx="628325" cy="369300"/>
            <a:chOff x="3365375" y="3332100"/>
            <a:chExt cx="628325" cy="369300"/>
          </a:xfrm>
        </p:grpSpPr>
        <p:cxnSp>
          <p:nvCxnSpPr>
            <p:cNvPr id="3385" name="Google Shape;3385;p248"/>
            <p:cNvCxnSpPr/>
            <p:nvPr/>
          </p:nvCxnSpPr>
          <p:spPr>
            <a:xfrm flipH="1">
              <a:off x="3365375" y="33969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86" name="Google Shape;3386;p248"/>
            <p:cNvSpPr txBox="1"/>
            <p:nvPr/>
          </p:nvSpPr>
          <p:spPr>
            <a:xfrm>
              <a:off x="3644500" y="33321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5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387" name="Google Shape;3387;p248"/>
          <p:cNvGrpSpPr/>
          <p:nvPr/>
        </p:nvGrpSpPr>
        <p:grpSpPr>
          <a:xfrm>
            <a:off x="5018004" y="3573818"/>
            <a:ext cx="655750" cy="369300"/>
            <a:chOff x="3337950" y="3697200"/>
            <a:chExt cx="655750" cy="369300"/>
          </a:xfrm>
        </p:grpSpPr>
        <p:cxnSp>
          <p:nvCxnSpPr>
            <p:cNvPr id="3388" name="Google Shape;3388;p248"/>
            <p:cNvCxnSpPr/>
            <p:nvPr/>
          </p:nvCxnSpPr>
          <p:spPr>
            <a:xfrm flipH="1">
              <a:off x="3337950" y="37620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389" name="Google Shape;3389;p248"/>
            <p:cNvSpPr txBox="1"/>
            <p:nvPr/>
          </p:nvSpPr>
          <p:spPr>
            <a:xfrm>
              <a:off x="3644500" y="36972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390" name="Google Shape;3390;p2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Chemical equations</a:t>
            </a:r>
            <a:endParaRPr/>
          </a:p>
        </p:txBody>
      </p:sp>
      <p:sp>
        <p:nvSpPr>
          <p:cNvPr id="3391" name="Google Shape;3391;p248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 startAt="3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Balance the symbol equation.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2" name="Google Shape;3392;p248"/>
          <p:cNvSpPr txBox="1"/>
          <p:nvPr/>
        </p:nvSpPr>
        <p:spPr>
          <a:xfrm>
            <a:off x="2820001" y="1332800"/>
            <a:ext cx="3000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Ba   +      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2     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→     BaO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 </a:t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93" name="Google Shape;3393;p248"/>
          <p:cNvSpPr/>
          <p:nvPr/>
        </p:nvSpPr>
        <p:spPr>
          <a:xfrm>
            <a:off x="2447629" y="1784318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Ba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94" name="Google Shape;3394;p248"/>
          <p:cNvSpPr/>
          <p:nvPr/>
        </p:nvSpPr>
        <p:spPr>
          <a:xfrm>
            <a:off x="3430501" y="1784318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O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95" name="Google Shape;3395;p248"/>
          <p:cNvSpPr/>
          <p:nvPr/>
        </p:nvSpPr>
        <p:spPr>
          <a:xfrm>
            <a:off x="4984976" y="1784325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3396" name="Google Shape;3396;p248"/>
          <p:cNvCxnSpPr/>
          <p:nvPr/>
        </p:nvCxnSpPr>
        <p:spPr>
          <a:xfrm flipH="1">
            <a:off x="4562804" y="1738243"/>
            <a:ext cx="8700" cy="21471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97" name="Google Shape;3397;p248"/>
          <p:cNvSpPr txBox="1"/>
          <p:nvPr/>
        </p:nvSpPr>
        <p:spPr>
          <a:xfrm>
            <a:off x="2017879" y="3192818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98" name="Google Shape;3398;p248"/>
          <p:cNvSpPr txBox="1"/>
          <p:nvPr/>
        </p:nvSpPr>
        <p:spPr>
          <a:xfrm>
            <a:off x="20178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399" name="Google Shape;3399;p248"/>
          <p:cNvSpPr txBox="1"/>
          <p:nvPr/>
        </p:nvSpPr>
        <p:spPr>
          <a:xfrm>
            <a:off x="4700454" y="3192818"/>
            <a:ext cx="43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Ba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00" name="Google Shape;3400;p248"/>
          <p:cNvSpPr txBox="1"/>
          <p:nvPr/>
        </p:nvSpPr>
        <p:spPr>
          <a:xfrm>
            <a:off x="47119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01" name="Google Shape;3401;p248"/>
          <p:cNvSpPr txBox="1"/>
          <p:nvPr/>
        </p:nvSpPr>
        <p:spPr>
          <a:xfrm>
            <a:off x="2519479" y="3192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02" name="Google Shape;3402;p248"/>
          <p:cNvSpPr txBox="1"/>
          <p:nvPr/>
        </p:nvSpPr>
        <p:spPr>
          <a:xfrm>
            <a:off x="2367079" y="3573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03" name="Google Shape;3403;p248"/>
          <p:cNvSpPr txBox="1"/>
          <p:nvPr/>
        </p:nvSpPr>
        <p:spPr>
          <a:xfrm>
            <a:off x="504542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04" name="Google Shape;3404;p248"/>
          <p:cNvSpPr/>
          <p:nvPr/>
        </p:nvSpPr>
        <p:spPr>
          <a:xfrm>
            <a:off x="4993426" y="2341650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Ba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05" name="Google Shape;3405;p248"/>
          <p:cNvSpPr/>
          <p:nvPr/>
        </p:nvSpPr>
        <p:spPr>
          <a:xfrm>
            <a:off x="2103379" y="4173218"/>
            <a:ext cx="3922200" cy="495900"/>
          </a:xfrm>
          <a:prstGeom prst="roundRect">
            <a:avLst>
              <a:gd fmla="val 16667" name="adj"/>
            </a:avLst>
          </a:prstGeom>
          <a:solidFill>
            <a:srgbClr val="EBEDFE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6" name="Google Shape;3406;p248"/>
          <p:cNvSpPr txBox="1"/>
          <p:nvPr/>
        </p:nvSpPr>
        <p:spPr>
          <a:xfrm>
            <a:off x="2832906" y="4221068"/>
            <a:ext cx="398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2Ba + 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→ 2BaO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07" name="Google Shape;3407;p248"/>
          <p:cNvSpPr/>
          <p:nvPr/>
        </p:nvSpPr>
        <p:spPr>
          <a:xfrm>
            <a:off x="2447629" y="2366681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Ba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408" name="Google Shape;3408;p248"/>
          <p:cNvGrpSpPr/>
          <p:nvPr/>
        </p:nvGrpSpPr>
        <p:grpSpPr>
          <a:xfrm>
            <a:off x="2493067" y="3208718"/>
            <a:ext cx="581863" cy="338700"/>
            <a:chOff x="813013" y="3332100"/>
            <a:chExt cx="581863" cy="338700"/>
          </a:xfrm>
        </p:grpSpPr>
        <p:cxnSp>
          <p:nvCxnSpPr>
            <p:cNvPr id="3409" name="Google Shape;3409;p248"/>
            <p:cNvCxnSpPr/>
            <p:nvPr/>
          </p:nvCxnSpPr>
          <p:spPr>
            <a:xfrm flipH="1">
              <a:off x="813013" y="3375628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10" name="Google Shape;3410;p248"/>
            <p:cNvSpPr txBox="1"/>
            <p:nvPr/>
          </p:nvSpPr>
          <p:spPr>
            <a:xfrm>
              <a:off x="1045675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4" name="Shape 3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5" name="Google Shape;3415;p249"/>
          <p:cNvSpPr txBox="1"/>
          <p:nvPr/>
        </p:nvSpPr>
        <p:spPr>
          <a:xfrm>
            <a:off x="5510401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416" name="Google Shape;3416;p249"/>
          <p:cNvGrpSpPr/>
          <p:nvPr/>
        </p:nvGrpSpPr>
        <p:grpSpPr>
          <a:xfrm>
            <a:off x="5502629" y="3589718"/>
            <a:ext cx="628325" cy="369300"/>
            <a:chOff x="3365375" y="3332100"/>
            <a:chExt cx="628325" cy="369300"/>
          </a:xfrm>
        </p:grpSpPr>
        <p:cxnSp>
          <p:nvCxnSpPr>
            <p:cNvPr id="3417" name="Google Shape;3417;p249"/>
            <p:cNvCxnSpPr/>
            <p:nvPr/>
          </p:nvCxnSpPr>
          <p:spPr>
            <a:xfrm flipH="1">
              <a:off x="3365375" y="33969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18" name="Google Shape;3418;p249"/>
            <p:cNvSpPr txBox="1"/>
            <p:nvPr/>
          </p:nvSpPr>
          <p:spPr>
            <a:xfrm>
              <a:off x="3644500" y="33321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25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419" name="Google Shape;3419;p249"/>
          <p:cNvGrpSpPr/>
          <p:nvPr/>
        </p:nvGrpSpPr>
        <p:grpSpPr>
          <a:xfrm>
            <a:off x="5246604" y="3954818"/>
            <a:ext cx="655750" cy="369300"/>
            <a:chOff x="3337950" y="3697200"/>
            <a:chExt cx="655750" cy="369300"/>
          </a:xfrm>
        </p:grpSpPr>
        <p:cxnSp>
          <p:nvCxnSpPr>
            <p:cNvPr id="3420" name="Google Shape;3420;p249"/>
            <p:cNvCxnSpPr/>
            <p:nvPr/>
          </p:nvCxnSpPr>
          <p:spPr>
            <a:xfrm flipH="1">
              <a:off x="3337950" y="37620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21" name="Google Shape;3421;p249"/>
            <p:cNvSpPr txBox="1"/>
            <p:nvPr/>
          </p:nvSpPr>
          <p:spPr>
            <a:xfrm>
              <a:off x="3644500" y="36972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422" name="Google Shape;3422;p2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Chemical equations</a:t>
            </a:r>
            <a:endParaRPr/>
          </a:p>
        </p:txBody>
      </p:sp>
      <p:sp>
        <p:nvSpPr>
          <p:cNvPr id="3423" name="Google Shape;3423;p249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 startAt="4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Dheellitir isla'egta calaamadda (symbol equation).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24" name="Google Shape;3424;p249"/>
          <p:cNvSpPr txBox="1"/>
          <p:nvPr/>
        </p:nvSpPr>
        <p:spPr>
          <a:xfrm>
            <a:off x="2715195" y="1086306"/>
            <a:ext cx="398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 + O2 → Na2O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25" name="Google Shape;3425;p249"/>
          <p:cNvSpPr/>
          <p:nvPr/>
        </p:nvSpPr>
        <p:spPr>
          <a:xfrm>
            <a:off x="2411404" y="1479518"/>
            <a:ext cx="5940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26" name="Google Shape;3426;p249"/>
          <p:cNvSpPr/>
          <p:nvPr/>
        </p:nvSpPr>
        <p:spPr>
          <a:xfrm>
            <a:off x="3430501" y="1479518"/>
            <a:ext cx="7953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O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27" name="Google Shape;3427;p249"/>
          <p:cNvSpPr/>
          <p:nvPr/>
        </p:nvSpPr>
        <p:spPr>
          <a:xfrm>
            <a:off x="4984975" y="1479525"/>
            <a:ext cx="13338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 Na O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3428" name="Google Shape;3428;p249"/>
          <p:cNvCxnSpPr/>
          <p:nvPr/>
        </p:nvCxnSpPr>
        <p:spPr>
          <a:xfrm flipH="1">
            <a:off x="4570304" y="1433443"/>
            <a:ext cx="1200" cy="2853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29" name="Google Shape;3429;p249"/>
          <p:cNvSpPr txBox="1"/>
          <p:nvPr/>
        </p:nvSpPr>
        <p:spPr>
          <a:xfrm>
            <a:off x="2246479" y="3573818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Na: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0" name="Google Shape;3430;p249"/>
          <p:cNvSpPr txBox="1"/>
          <p:nvPr/>
        </p:nvSpPr>
        <p:spPr>
          <a:xfrm>
            <a:off x="2246479" y="3954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1" name="Google Shape;3431;p249"/>
          <p:cNvSpPr txBox="1"/>
          <p:nvPr/>
        </p:nvSpPr>
        <p:spPr>
          <a:xfrm>
            <a:off x="4929054" y="3573818"/>
            <a:ext cx="43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Na: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2" name="Google Shape;3432;p249"/>
          <p:cNvSpPr txBox="1"/>
          <p:nvPr/>
        </p:nvSpPr>
        <p:spPr>
          <a:xfrm>
            <a:off x="4940579" y="3954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3" name="Google Shape;3433;p249"/>
          <p:cNvSpPr txBox="1"/>
          <p:nvPr/>
        </p:nvSpPr>
        <p:spPr>
          <a:xfrm>
            <a:off x="2748079" y="3573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4" name="Google Shape;3434;p249"/>
          <p:cNvSpPr txBox="1"/>
          <p:nvPr/>
        </p:nvSpPr>
        <p:spPr>
          <a:xfrm>
            <a:off x="2595679" y="3954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5" name="Google Shape;3435;p249"/>
          <p:cNvSpPr txBox="1"/>
          <p:nvPr/>
        </p:nvSpPr>
        <p:spPr>
          <a:xfrm>
            <a:off x="5274029" y="3954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6" name="Google Shape;3436;p249"/>
          <p:cNvSpPr/>
          <p:nvPr/>
        </p:nvSpPr>
        <p:spPr>
          <a:xfrm>
            <a:off x="4993425" y="2036850"/>
            <a:ext cx="13338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Na Na O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37" name="Google Shape;3437;p249"/>
          <p:cNvSpPr txBox="1"/>
          <p:nvPr/>
        </p:nvSpPr>
        <p:spPr>
          <a:xfrm>
            <a:off x="2926950" y="4335825"/>
            <a:ext cx="32901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4Na + O2 → 2Na2O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438" name="Google Shape;3438;p249"/>
          <p:cNvGrpSpPr/>
          <p:nvPr/>
        </p:nvGrpSpPr>
        <p:grpSpPr>
          <a:xfrm>
            <a:off x="2721667" y="3589718"/>
            <a:ext cx="581863" cy="338700"/>
            <a:chOff x="813013" y="3332100"/>
            <a:chExt cx="581863" cy="338700"/>
          </a:xfrm>
        </p:grpSpPr>
        <p:cxnSp>
          <p:nvCxnSpPr>
            <p:cNvPr id="3439" name="Google Shape;3439;p249"/>
            <p:cNvCxnSpPr/>
            <p:nvPr/>
          </p:nvCxnSpPr>
          <p:spPr>
            <a:xfrm flipH="1">
              <a:off x="813013" y="3375628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40" name="Google Shape;3440;p249"/>
            <p:cNvSpPr txBox="1"/>
            <p:nvPr/>
          </p:nvSpPr>
          <p:spPr>
            <a:xfrm>
              <a:off x="1045675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441" name="Google Shape;3441;p249"/>
          <p:cNvGrpSpPr/>
          <p:nvPr/>
        </p:nvGrpSpPr>
        <p:grpSpPr>
          <a:xfrm>
            <a:off x="2411404" y="2061881"/>
            <a:ext cx="594000" cy="1461050"/>
            <a:chOff x="2411404" y="2061881"/>
            <a:chExt cx="594000" cy="1461050"/>
          </a:xfrm>
        </p:grpSpPr>
        <p:sp>
          <p:nvSpPr>
            <p:cNvPr id="3442" name="Google Shape;3442;p249"/>
            <p:cNvSpPr/>
            <p:nvPr/>
          </p:nvSpPr>
          <p:spPr>
            <a:xfrm>
              <a:off x="2411404" y="2061881"/>
              <a:ext cx="5940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Na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3443" name="Google Shape;3443;p249"/>
            <p:cNvGrpSpPr/>
            <p:nvPr/>
          </p:nvGrpSpPr>
          <p:grpSpPr>
            <a:xfrm>
              <a:off x="2411404" y="2586756"/>
              <a:ext cx="594000" cy="936175"/>
              <a:chOff x="2411404" y="2586756"/>
              <a:chExt cx="594000" cy="936175"/>
            </a:xfrm>
          </p:grpSpPr>
          <p:sp>
            <p:nvSpPr>
              <p:cNvPr id="3444" name="Google Shape;3444;p249"/>
              <p:cNvSpPr/>
              <p:nvPr/>
            </p:nvSpPr>
            <p:spPr>
              <a:xfrm>
                <a:off x="2411404" y="2586756"/>
                <a:ext cx="594000" cy="4113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Na</a:t>
                </a: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/>
                </a:r>
                <a:endParaRPr sz="2400"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3445" name="Google Shape;3445;p249"/>
              <p:cNvSpPr/>
              <p:nvPr/>
            </p:nvSpPr>
            <p:spPr>
              <a:xfrm>
                <a:off x="2411404" y="3111631"/>
                <a:ext cx="594000" cy="411300"/>
              </a:xfrm>
              <a:prstGeom prst="roundRect">
                <a:avLst>
                  <a:gd fmla="val 16667" name="adj"/>
                </a:avLst>
              </a:prstGeom>
              <a:noFill/>
              <a:ln cap="flat" cmpd="sng" w="28575">
                <a:solidFill>
                  <a:schemeClr val="accent5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Na</a:t>
                </a: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/>
                </a:r>
                <a:endParaRPr sz="2400"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9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p250"/>
          <p:cNvSpPr txBox="1"/>
          <p:nvPr/>
        </p:nvSpPr>
        <p:spPr>
          <a:xfrm>
            <a:off x="47119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51" name="Google Shape;3451;p250"/>
          <p:cNvSpPr txBox="1"/>
          <p:nvPr/>
        </p:nvSpPr>
        <p:spPr>
          <a:xfrm>
            <a:off x="504542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52" name="Google Shape;3452;p250"/>
          <p:cNvSpPr txBox="1"/>
          <p:nvPr/>
        </p:nvSpPr>
        <p:spPr>
          <a:xfrm>
            <a:off x="5281801" y="3192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</a:t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 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453" name="Google Shape;3453;p250"/>
          <p:cNvGrpSpPr/>
          <p:nvPr/>
        </p:nvGrpSpPr>
        <p:grpSpPr>
          <a:xfrm>
            <a:off x="5274029" y="3208718"/>
            <a:ext cx="628325" cy="369300"/>
            <a:chOff x="3365375" y="3332100"/>
            <a:chExt cx="628325" cy="369300"/>
          </a:xfrm>
        </p:grpSpPr>
        <p:cxnSp>
          <p:nvCxnSpPr>
            <p:cNvPr id="3454" name="Google Shape;3454;p250"/>
            <p:cNvCxnSpPr/>
            <p:nvPr/>
          </p:nvCxnSpPr>
          <p:spPr>
            <a:xfrm flipH="1">
              <a:off x="3365375" y="3396900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55" name="Google Shape;3455;p250"/>
            <p:cNvSpPr txBox="1"/>
            <p:nvPr/>
          </p:nvSpPr>
          <p:spPr>
            <a:xfrm>
              <a:off x="3644500" y="3332100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5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456" name="Google Shape;3456;p2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457" name="Google Shape;3457;p250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 startAt="5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Dheellitir isla'egta calaamadda (symbol equation).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58" name="Google Shape;3458;p250"/>
          <p:cNvSpPr txBox="1"/>
          <p:nvPr/>
        </p:nvSpPr>
        <p:spPr>
          <a:xfrm>
            <a:off x="2263613" y="1332793"/>
            <a:ext cx="398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HgO → Hg + 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59" name="Google Shape;3459;p250"/>
          <p:cNvSpPr/>
          <p:nvPr/>
        </p:nvSpPr>
        <p:spPr>
          <a:xfrm>
            <a:off x="2335974" y="1784325"/>
            <a:ext cx="705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Hg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0" name="Google Shape;3460;p250"/>
          <p:cNvSpPr/>
          <p:nvPr/>
        </p:nvSpPr>
        <p:spPr>
          <a:xfrm>
            <a:off x="3836750" y="1784325"/>
            <a:ext cx="5817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1" name="Google Shape;3461;p250"/>
          <p:cNvSpPr/>
          <p:nvPr/>
        </p:nvSpPr>
        <p:spPr>
          <a:xfrm>
            <a:off x="4984976" y="1784325"/>
            <a:ext cx="6282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cxnSp>
        <p:nvCxnSpPr>
          <p:cNvPr id="3462" name="Google Shape;3462;p250"/>
          <p:cNvCxnSpPr/>
          <p:nvPr/>
        </p:nvCxnSpPr>
        <p:spPr>
          <a:xfrm>
            <a:off x="3287429" y="1687443"/>
            <a:ext cx="0" cy="214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63" name="Google Shape;3463;p250"/>
          <p:cNvSpPr txBox="1"/>
          <p:nvPr/>
        </p:nvSpPr>
        <p:spPr>
          <a:xfrm>
            <a:off x="2017879" y="3192818"/>
            <a:ext cx="4677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Hg: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4" name="Google Shape;3464;p250"/>
          <p:cNvSpPr txBox="1"/>
          <p:nvPr/>
        </p:nvSpPr>
        <p:spPr>
          <a:xfrm>
            <a:off x="2017879" y="3573818"/>
            <a:ext cx="349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>: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> </a:t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5" name="Google Shape;3465;p250"/>
          <p:cNvSpPr txBox="1"/>
          <p:nvPr/>
        </p:nvSpPr>
        <p:spPr>
          <a:xfrm>
            <a:off x="4700454" y="3192818"/>
            <a:ext cx="4329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Hg:</a:t>
            </a:r>
            <a:r>
              <a:rPr lang="en-GB" sz="11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6" name="Google Shape;3466;p250"/>
          <p:cNvSpPr txBox="1"/>
          <p:nvPr/>
        </p:nvSpPr>
        <p:spPr>
          <a:xfrm>
            <a:off x="2519479" y="3192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7" name="Google Shape;3467;p250"/>
          <p:cNvSpPr txBox="1"/>
          <p:nvPr/>
        </p:nvSpPr>
        <p:spPr>
          <a:xfrm>
            <a:off x="2367079" y="3573818"/>
            <a:ext cx="349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1 </a:t>
            </a:r>
            <a:endParaRPr sz="22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8" name="Google Shape;3468;p250"/>
          <p:cNvSpPr txBox="1"/>
          <p:nvPr/>
        </p:nvSpPr>
        <p:spPr>
          <a:xfrm>
            <a:off x="2243306" y="4228318"/>
            <a:ext cx="398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2HgO → 2Hg + O2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600">
              <a:solidFill>
                <a:schemeClr val="accent5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69" name="Google Shape;3469;p250"/>
          <p:cNvSpPr/>
          <p:nvPr/>
        </p:nvSpPr>
        <p:spPr>
          <a:xfrm>
            <a:off x="2336024" y="2366675"/>
            <a:ext cx="7056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Hg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470" name="Google Shape;3470;p250"/>
          <p:cNvGrpSpPr/>
          <p:nvPr/>
        </p:nvGrpSpPr>
        <p:grpSpPr>
          <a:xfrm>
            <a:off x="2493067" y="3208718"/>
            <a:ext cx="581863" cy="338700"/>
            <a:chOff x="813013" y="3332100"/>
            <a:chExt cx="581863" cy="338700"/>
          </a:xfrm>
        </p:grpSpPr>
        <p:cxnSp>
          <p:nvCxnSpPr>
            <p:cNvPr id="3471" name="Google Shape;3471;p250"/>
            <p:cNvCxnSpPr/>
            <p:nvPr/>
          </p:nvCxnSpPr>
          <p:spPr>
            <a:xfrm flipH="1">
              <a:off x="813013" y="3375628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72" name="Google Shape;3472;p250"/>
            <p:cNvSpPr txBox="1"/>
            <p:nvPr/>
          </p:nvSpPr>
          <p:spPr>
            <a:xfrm>
              <a:off x="1045675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3473" name="Google Shape;3473;p250"/>
          <p:cNvSpPr/>
          <p:nvPr/>
        </p:nvSpPr>
        <p:spPr>
          <a:xfrm>
            <a:off x="3836750" y="2366675"/>
            <a:ext cx="6282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Hg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474" name="Google Shape;3474;p250"/>
          <p:cNvGrpSpPr/>
          <p:nvPr/>
        </p:nvGrpSpPr>
        <p:grpSpPr>
          <a:xfrm>
            <a:off x="2334360" y="3586512"/>
            <a:ext cx="581863" cy="338700"/>
            <a:chOff x="813013" y="3332100"/>
            <a:chExt cx="581863" cy="338700"/>
          </a:xfrm>
        </p:grpSpPr>
        <p:cxnSp>
          <p:nvCxnSpPr>
            <p:cNvPr id="3475" name="Google Shape;3475;p250"/>
            <p:cNvCxnSpPr/>
            <p:nvPr/>
          </p:nvCxnSpPr>
          <p:spPr>
            <a:xfrm flipH="1">
              <a:off x="813013" y="3375628"/>
              <a:ext cx="198300" cy="209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sp>
          <p:nvSpPr>
            <p:cNvPr id="3476" name="Google Shape;3476;p250"/>
            <p:cNvSpPr txBox="1"/>
            <p:nvPr/>
          </p:nvSpPr>
          <p:spPr>
            <a:xfrm>
              <a:off x="1045675" y="3332100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2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0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" name="Google Shape;3481;p2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482" name="Google Shape;3482;p251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 startAt="6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Dheellitir isla'egta calaamadda (symbol equation).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83" name="Google Shape;3483;p251"/>
          <p:cNvSpPr txBox="1"/>
          <p:nvPr/>
        </p:nvSpPr>
        <p:spPr>
          <a:xfrm>
            <a:off x="2194879" y="1332793"/>
            <a:ext cx="398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KNO3 → KNO2 + 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484" name="Google Shape;3484;p251"/>
          <p:cNvGrpSpPr/>
          <p:nvPr/>
        </p:nvGrpSpPr>
        <p:grpSpPr>
          <a:xfrm>
            <a:off x="1204249" y="1784325"/>
            <a:ext cx="5260025" cy="411300"/>
            <a:chOff x="1204249" y="1784325"/>
            <a:chExt cx="5260025" cy="411300"/>
          </a:xfrm>
        </p:grpSpPr>
        <p:sp>
          <p:nvSpPr>
            <p:cNvPr id="3485" name="Google Shape;3485;p251"/>
            <p:cNvSpPr/>
            <p:nvPr/>
          </p:nvSpPr>
          <p:spPr>
            <a:xfrm>
              <a:off x="1204249" y="1784325"/>
              <a:ext cx="16395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K N O O O</a:t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486" name="Google Shape;3486;p251"/>
            <p:cNvSpPr/>
            <p:nvPr/>
          </p:nvSpPr>
          <p:spPr>
            <a:xfrm>
              <a:off x="3836749" y="1784325"/>
              <a:ext cx="14451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K N O O</a:t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487" name="Google Shape;3487;p251"/>
            <p:cNvSpPr/>
            <p:nvPr/>
          </p:nvSpPr>
          <p:spPr>
            <a:xfrm>
              <a:off x="5746975" y="1784325"/>
              <a:ext cx="7173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O O</a:t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cxnSp>
        <p:nvCxnSpPr>
          <p:cNvPr id="3488" name="Google Shape;3488;p251"/>
          <p:cNvCxnSpPr/>
          <p:nvPr/>
        </p:nvCxnSpPr>
        <p:spPr>
          <a:xfrm>
            <a:off x="3287429" y="1687443"/>
            <a:ext cx="0" cy="214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89" name="Google Shape;3489;p251"/>
          <p:cNvSpPr txBox="1"/>
          <p:nvPr/>
        </p:nvSpPr>
        <p:spPr>
          <a:xfrm>
            <a:off x="2171231" y="4235568"/>
            <a:ext cx="398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2KNO3 → 2KNO2 + O2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600">
              <a:solidFill>
                <a:schemeClr val="accent5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90" name="Google Shape;3490;p251"/>
          <p:cNvSpPr/>
          <p:nvPr/>
        </p:nvSpPr>
        <p:spPr>
          <a:xfrm>
            <a:off x="1204375" y="2366675"/>
            <a:ext cx="16395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 N O O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3491" name="Google Shape;3491;p251"/>
          <p:cNvSpPr/>
          <p:nvPr/>
        </p:nvSpPr>
        <p:spPr>
          <a:xfrm>
            <a:off x="3836749" y="2366675"/>
            <a:ext cx="1445100" cy="411300"/>
          </a:xfrm>
          <a:prstGeom prst="roundRect">
            <a:avLst>
              <a:gd fmla="val 16667" name="adj"/>
            </a:avLst>
          </a:prstGeom>
          <a:noFill/>
          <a:ln cap="flat" cmpd="sng" w="2857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 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 N O O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492" name="Google Shape;3492;p251"/>
          <p:cNvGrpSpPr/>
          <p:nvPr/>
        </p:nvGrpSpPr>
        <p:grpSpPr>
          <a:xfrm>
            <a:off x="1936954" y="2991818"/>
            <a:ext cx="467700" cy="1108500"/>
            <a:chOff x="1936954" y="2991818"/>
            <a:chExt cx="467700" cy="1108500"/>
          </a:xfrm>
        </p:grpSpPr>
        <p:sp>
          <p:nvSpPr>
            <p:cNvPr id="3493" name="Google Shape;3493;p251"/>
            <p:cNvSpPr txBox="1"/>
            <p:nvPr/>
          </p:nvSpPr>
          <p:spPr>
            <a:xfrm>
              <a:off x="1936954" y="2991818"/>
              <a:ext cx="46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K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494" name="Google Shape;3494;p251"/>
            <p:cNvSpPr txBox="1"/>
            <p:nvPr/>
          </p:nvSpPr>
          <p:spPr>
            <a:xfrm>
              <a:off x="1948254" y="3361118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N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495" name="Google Shape;3495;p251"/>
            <p:cNvSpPr txBox="1"/>
            <p:nvPr/>
          </p:nvSpPr>
          <p:spPr>
            <a:xfrm>
              <a:off x="1936954" y="3731018"/>
              <a:ext cx="46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O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496" name="Google Shape;3496;p251"/>
          <p:cNvGrpSpPr/>
          <p:nvPr/>
        </p:nvGrpSpPr>
        <p:grpSpPr>
          <a:xfrm>
            <a:off x="2438554" y="3040418"/>
            <a:ext cx="353925" cy="1012150"/>
            <a:chOff x="2438554" y="3040418"/>
            <a:chExt cx="353925" cy="1012150"/>
          </a:xfrm>
        </p:grpSpPr>
        <p:sp>
          <p:nvSpPr>
            <p:cNvPr id="3497" name="Google Shape;3497;p251"/>
            <p:cNvSpPr txBox="1"/>
            <p:nvPr/>
          </p:nvSpPr>
          <p:spPr>
            <a:xfrm>
              <a:off x="2443279" y="3040418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1 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498" name="Google Shape;3498;p251"/>
            <p:cNvSpPr txBox="1"/>
            <p:nvPr/>
          </p:nvSpPr>
          <p:spPr>
            <a:xfrm>
              <a:off x="2443279" y="3421418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1 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499" name="Google Shape;3499;p251"/>
            <p:cNvSpPr txBox="1"/>
            <p:nvPr/>
          </p:nvSpPr>
          <p:spPr>
            <a:xfrm>
              <a:off x="2438554" y="3713868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3 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500" name="Google Shape;3500;p251"/>
          <p:cNvGrpSpPr/>
          <p:nvPr/>
        </p:nvGrpSpPr>
        <p:grpSpPr>
          <a:xfrm>
            <a:off x="2416867" y="3056318"/>
            <a:ext cx="581863" cy="1012150"/>
            <a:chOff x="2416867" y="3056318"/>
            <a:chExt cx="581863" cy="1012150"/>
          </a:xfrm>
        </p:grpSpPr>
        <p:grpSp>
          <p:nvGrpSpPr>
            <p:cNvPr id="3501" name="Google Shape;3501;p251"/>
            <p:cNvGrpSpPr/>
            <p:nvPr/>
          </p:nvGrpSpPr>
          <p:grpSpPr>
            <a:xfrm>
              <a:off x="2416867" y="3056318"/>
              <a:ext cx="581863" cy="338700"/>
              <a:chOff x="813013" y="3332100"/>
              <a:chExt cx="581863" cy="338700"/>
            </a:xfrm>
          </p:grpSpPr>
          <p:cxnSp>
            <p:nvCxnSpPr>
              <p:cNvPr id="3502" name="Google Shape;3502;p251"/>
              <p:cNvCxnSpPr/>
              <p:nvPr/>
            </p:nvCxnSpPr>
            <p:spPr>
              <a:xfrm flipH="1">
                <a:off x="813013" y="3375628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03" name="Google Shape;3503;p251"/>
              <p:cNvSpPr txBox="1"/>
              <p:nvPr/>
            </p:nvSpPr>
            <p:spPr>
              <a:xfrm>
                <a:off x="1045675" y="3332100"/>
                <a:ext cx="349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sz="22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3504" name="Google Shape;3504;p251"/>
            <p:cNvGrpSpPr/>
            <p:nvPr/>
          </p:nvGrpSpPr>
          <p:grpSpPr>
            <a:xfrm>
              <a:off x="2416867" y="3434112"/>
              <a:ext cx="581863" cy="338700"/>
              <a:chOff x="813013" y="3332100"/>
              <a:chExt cx="581863" cy="338700"/>
            </a:xfrm>
          </p:grpSpPr>
          <p:cxnSp>
            <p:nvCxnSpPr>
              <p:cNvPr id="3505" name="Google Shape;3505;p251"/>
              <p:cNvCxnSpPr/>
              <p:nvPr/>
            </p:nvCxnSpPr>
            <p:spPr>
              <a:xfrm flipH="1">
                <a:off x="813013" y="3375628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06" name="Google Shape;3506;p251"/>
              <p:cNvSpPr txBox="1"/>
              <p:nvPr/>
            </p:nvSpPr>
            <p:spPr>
              <a:xfrm>
                <a:off x="1045675" y="3332100"/>
                <a:ext cx="349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sz="22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3507" name="Google Shape;3507;p251"/>
            <p:cNvGrpSpPr/>
            <p:nvPr/>
          </p:nvGrpSpPr>
          <p:grpSpPr>
            <a:xfrm>
              <a:off x="2416867" y="3729768"/>
              <a:ext cx="581863" cy="338700"/>
              <a:chOff x="813013" y="3332100"/>
              <a:chExt cx="581863" cy="338700"/>
            </a:xfrm>
          </p:grpSpPr>
          <p:cxnSp>
            <p:nvCxnSpPr>
              <p:cNvPr id="3508" name="Google Shape;3508;p251"/>
              <p:cNvCxnSpPr/>
              <p:nvPr/>
            </p:nvCxnSpPr>
            <p:spPr>
              <a:xfrm flipH="1">
                <a:off x="813013" y="3375628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09" name="Google Shape;3509;p251"/>
              <p:cNvSpPr txBox="1"/>
              <p:nvPr/>
            </p:nvSpPr>
            <p:spPr>
              <a:xfrm>
                <a:off x="1045675" y="3332100"/>
                <a:ext cx="349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Kalam"/>
                    <a:ea typeface="Kalam"/>
                    <a:cs typeface="Kalam"/>
                    <a:sym typeface="Kalam"/>
                  </a:rPr>
                  <a:t>6</a:t>
                </a:r>
                <a:endParaRPr sz="22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grpSp>
        <p:nvGrpSpPr>
          <p:cNvPr id="3510" name="Google Shape;3510;p251"/>
          <p:cNvGrpSpPr/>
          <p:nvPr/>
        </p:nvGrpSpPr>
        <p:grpSpPr>
          <a:xfrm>
            <a:off x="3862254" y="2975918"/>
            <a:ext cx="432900" cy="1119600"/>
            <a:chOff x="3862254" y="2975918"/>
            <a:chExt cx="432900" cy="1119600"/>
          </a:xfrm>
        </p:grpSpPr>
        <p:sp>
          <p:nvSpPr>
            <p:cNvPr id="3511" name="Google Shape;3511;p251"/>
            <p:cNvSpPr txBox="1"/>
            <p:nvPr/>
          </p:nvSpPr>
          <p:spPr>
            <a:xfrm>
              <a:off x="3862254" y="3726218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O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12" name="Google Shape;3512;p251"/>
            <p:cNvSpPr txBox="1"/>
            <p:nvPr/>
          </p:nvSpPr>
          <p:spPr>
            <a:xfrm>
              <a:off x="3862254" y="3345218"/>
              <a:ext cx="4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N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13" name="Google Shape;3513;p251"/>
            <p:cNvSpPr txBox="1"/>
            <p:nvPr/>
          </p:nvSpPr>
          <p:spPr>
            <a:xfrm>
              <a:off x="3862254" y="2975918"/>
              <a:ext cx="4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K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514" name="Google Shape;3514;p251"/>
          <p:cNvGrpSpPr/>
          <p:nvPr/>
        </p:nvGrpSpPr>
        <p:grpSpPr>
          <a:xfrm>
            <a:off x="4384704" y="2975918"/>
            <a:ext cx="364300" cy="1119600"/>
            <a:chOff x="4384704" y="2975918"/>
            <a:chExt cx="364300" cy="1119600"/>
          </a:xfrm>
        </p:grpSpPr>
        <p:sp>
          <p:nvSpPr>
            <p:cNvPr id="3515" name="Google Shape;3515;p251"/>
            <p:cNvSpPr txBox="1"/>
            <p:nvPr/>
          </p:nvSpPr>
          <p:spPr>
            <a:xfrm>
              <a:off x="4384704" y="3726218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4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3516" name="Google Shape;3516;p251"/>
            <p:cNvGrpSpPr/>
            <p:nvPr/>
          </p:nvGrpSpPr>
          <p:grpSpPr>
            <a:xfrm>
              <a:off x="4399804" y="2975918"/>
              <a:ext cx="349200" cy="738600"/>
              <a:chOff x="4399804" y="2975918"/>
              <a:chExt cx="349200" cy="738600"/>
            </a:xfrm>
          </p:grpSpPr>
          <p:sp>
            <p:nvSpPr>
              <p:cNvPr id="3517" name="Google Shape;3517;p251"/>
              <p:cNvSpPr txBox="1"/>
              <p:nvPr/>
            </p:nvSpPr>
            <p:spPr>
              <a:xfrm>
                <a:off x="4399804" y="3345218"/>
                <a:ext cx="349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1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 </a:t>
                </a:r>
                <a:endParaRPr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518" name="Google Shape;3518;p251"/>
              <p:cNvSpPr txBox="1"/>
              <p:nvPr/>
            </p:nvSpPr>
            <p:spPr>
              <a:xfrm>
                <a:off x="4399804" y="2975918"/>
                <a:ext cx="349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1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 </a:t>
                </a:r>
                <a:endParaRPr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grpSp>
        <p:nvGrpSpPr>
          <p:cNvPr id="3519" name="Google Shape;3519;p251"/>
          <p:cNvGrpSpPr/>
          <p:nvPr/>
        </p:nvGrpSpPr>
        <p:grpSpPr>
          <a:xfrm>
            <a:off x="4345444" y="2991818"/>
            <a:ext cx="628325" cy="1093200"/>
            <a:chOff x="4421644" y="2991818"/>
            <a:chExt cx="628325" cy="1093200"/>
          </a:xfrm>
        </p:grpSpPr>
        <p:grpSp>
          <p:nvGrpSpPr>
            <p:cNvPr id="3520" name="Google Shape;3520;p251"/>
            <p:cNvGrpSpPr/>
            <p:nvPr/>
          </p:nvGrpSpPr>
          <p:grpSpPr>
            <a:xfrm>
              <a:off x="4421644" y="3361118"/>
              <a:ext cx="628325" cy="369300"/>
              <a:chOff x="3365375" y="3332100"/>
              <a:chExt cx="628325" cy="369300"/>
            </a:xfrm>
          </p:grpSpPr>
          <p:cxnSp>
            <p:nvCxnSpPr>
              <p:cNvPr id="3521" name="Google Shape;3521;p251"/>
              <p:cNvCxnSpPr/>
              <p:nvPr/>
            </p:nvCxnSpPr>
            <p:spPr>
              <a:xfrm flipH="1">
                <a:off x="3365375" y="3396900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22" name="Google Shape;3522;p251"/>
              <p:cNvSpPr txBox="1"/>
              <p:nvPr/>
            </p:nvSpPr>
            <p:spPr>
              <a:xfrm>
                <a:off x="3644500" y="3332100"/>
                <a:ext cx="349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sz="25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3523" name="Google Shape;3523;p251"/>
            <p:cNvGrpSpPr/>
            <p:nvPr/>
          </p:nvGrpSpPr>
          <p:grpSpPr>
            <a:xfrm>
              <a:off x="4421644" y="2991818"/>
              <a:ext cx="628325" cy="369300"/>
              <a:chOff x="3365375" y="3332100"/>
              <a:chExt cx="628325" cy="369300"/>
            </a:xfrm>
          </p:grpSpPr>
          <p:cxnSp>
            <p:nvCxnSpPr>
              <p:cNvPr id="3524" name="Google Shape;3524;p251"/>
              <p:cNvCxnSpPr/>
              <p:nvPr/>
            </p:nvCxnSpPr>
            <p:spPr>
              <a:xfrm flipH="1">
                <a:off x="3365375" y="3396900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25" name="Google Shape;3525;p251"/>
              <p:cNvSpPr txBox="1"/>
              <p:nvPr/>
            </p:nvSpPr>
            <p:spPr>
              <a:xfrm>
                <a:off x="3644500" y="3332100"/>
                <a:ext cx="349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sz="25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3526" name="Google Shape;3526;p251"/>
            <p:cNvGrpSpPr/>
            <p:nvPr/>
          </p:nvGrpSpPr>
          <p:grpSpPr>
            <a:xfrm>
              <a:off x="4421644" y="3746318"/>
              <a:ext cx="581863" cy="338700"/>
              <a:chOff x="813013" y="3332100"/>
              <a:chExt cx="581863" cy="338700"/>
            </a:xfrm>
          </p:grpSpPr>
          <p:cxnSp>
            <p:nvCxnSpPr>
              <p:cNvPr id="3527" name="Google Shape;3527;p251"/>
              <p:cNvCxnSpPr/>
              <p:nvPr/>
            </p:nvCxnSpPr>
            <p:spPr>
              <a:xfrm flipH="1">
                <a:off x="813013" y="3375628"/>
                <a:ext cx="198300" cy="2091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sp>
            <p:nvSpPr>
              <p:cNvPr id="3528" name="Google Shape;3528;p251"/>
              <p:cNvSpPr txBox="1"/>
              <p:nvPr/>
            </p:nvSpPr>
            <p:spPr>
              <a:xfrm>
                <a:off x="1045675" y="3332100"/>
                <a:ext cx="349200" cy="3387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latin typeface="Kalam"/>
                    <a:ea typeface="Kalam"/>
                    <a:cs typeface="Kalam"/>
                    <a:sym typeface="Kalam"/>
                  </a:rPr>
                  <a:t>6</a:t>
                </a:r>
                <a:endParaRPr sz="22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2" name="Shape 3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3" name="Google Shape;3533;p2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Isla'egyada kiimikada (Chemical equations)</a:t>
            </a:r>
            <a:endParaRPr/>
          </a:p>
        </p:txBody>
      </p:sp>
      <p:sp>
        <p:nvSpPr>
          <p:cNvPr id="3534" name="Google Shape;3534;p252"/>
          <p:cNvSpPr txBox="1"/>
          <p:nvPr/>
        </p:nvSpPr>
        <p:spPr>
          <a:xfrm>
            <a:off x="327275" y="708275"/>
            <a:ext cx="844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AutoNum type="alphaLcParenR" startAt="7"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Dheellitir isla'egta calaamadda (symbol equation).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5" name="Google Shape;3535;p252"/>
          <p:cNvSpPr txBox="1"/>
          <p:nvPr/>
        </p:nvSpPr>
        <p:spPr>
          <a:xfrm>
            <a:off x="2097004" y="1332793"/>
            <a:ext cx="3982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CaCO3 → CaO + CO2</a:t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baseline="-25000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3536" name="Google Shape;3536;p252"/>
          <p:cNvGrpSpPr/>
          <p:nvPr/>
        </p:nvGrpSpPr>
        <p:grpSpPr>
          <a:xfrm>
            <a:off x="1204245" y="1784318"/>
            <a:ext cx="5479034" cy="411307"/>
            <a:chOff x="1204245" y="1784318"/>
            <a:chExt cx="5479034" cy="411307"/>
          </a:xfrm>
        </p:grpSpPr>
        <p:sp>
          <p:nvSpPr>
            <p:cNvPr id="3537" name="Google Shape;3537;p252"/>
            <p:cNvSpPr/>
            <p:nvPr/>
          </p:nvSpPr>
          <p:spPr>
            <a:xfrm>
              <a:off x="1204245" y="1784325"/>
              <a:ext cx="18372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Ca C O O O</a:t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38" name="Google Shape;3538;p252"/>
            <p:cNvSpPr/>
            <p:nvPr/>
          </p:nvSpPr>
          <p:spPr>
            <a:xfrm>
              <a:off x="3836749" y="1784325"/>
              <a:ext cx="8424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3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Ca O</a:t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39" name="Google Shape;3539;p252"/>
            <p:cNvSpPr/>
            <p:nvPr/>
          </p:nvSpPr>
          <p:spPr>
            <a:xfrm>
              <a:off x="5746979" y="1784318"/>
              <a:ext cx="936300" cy="4113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 O O</a:t>
              </a:r>
              <a:endParaRPr sz="2400"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cxnSp>
        <p:nvCxnSpPr>
          <p:cNvPr id="3540" name="Google Shape;3540;p252"/>
          <p:cNvCxnSpPr/>
          <p:nvPr/>
        </p:nvCxnSpPr>
        <p:spPr>
          <a:xfrm>
            <a:off x="3287429" y="1687443"/>
            <a:ext cx="0" cy="214290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41" name="Google Shape;3541;p252"/>
          <p:cNvSpPr txBox="1"/>
          <p:nvPr/>
        </p:nvSpPr>
        <p:spPr>
          <a:xfrm>
            <a:off x="2087606" y="4242843"/>
            <a:ext cx="39822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CaCO3 → CaO + CO2</a:t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aseline="-25000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6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3542" name="Google Shape;3542;p252"/>
          <p:cNvGrpSpPr/>
          <p:nvPr/>
        </p:nvGrpSpPr>
        <p:grpSpPr>
          <a:xfrm>
            <a:off x="1936954" y="2991818"/>
            <a:ext cx="467700" cy="1108500"/>
            <a:chOff x="1936954" y="2991818"/>
            <a:chExt cx="467700" cy="1108500"/>
          </a:xfrm>
        </p:grpSpPr>
        <p:sp>
          <p:nvSpPr>
            <p:cNvPr id="3543" name="Google Shape;3543;p252"/>
            <p:cNvSpPr txBox="1"/>
            <p:nvPr/>
          </p:nvSpPr>
          <p:spPr>
            <a:xfrm>
              <a:off x="1936954" y="2991818"/>
              <a:ext cx="46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Ca: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44" name="Google Shape;3544;p252"/>
            <p:cNvSpPr txBox="1"/>
            <p:nvPr/>
          </p:nvSpPr>
          <p:spPr>
            <a:xfrm>
              <a:off x="1948254" y="3361118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45" name="Google Shape;3545;p252"/>
            <p:cNvSpPr txBox="1"/>
            <p:nvPr/>
          </p:nvSpPr>
          <p:spPr>
            <a:xfrm>
              <a:off x="1936954" y="3731018"/>
              <a:ext cx="4677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O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546" name="Google Shape;3546;p252"/>
          <p:cNvGrpSpPr/>
          <p:nvPr/>
        </p:nvGrpSpPr>
        <p:grpSpPr>
          <a:xfrm>
            <a:off x="2438554" y="3040418"/>
            <a:ext cx="353925" cy="1012150"/>
            <a:chOff x="2438554" y="3040418"/>
            <a:chExt cx="353925" cy="1012150"/>
          </a:xfrm>
        </p:grpSpPr>
        <p:sp>
          <p:nvSpPr>
            <p:cNvPr id="3547" name="Google Shape;3547;p252"/>
            <p:cNvSpPr txBox="1"/>
            <p:nvPr/>
          </p:nvSpPr>
          <p:spPr>
            <a:xfrm>
              <a:off x="2443279" y="3040418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1 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48" name="Google Shape;3548;p252"/>
            <p:cNvSpPr txBox="1"/>
            <p:nvPr/>
          </p:nvSpPr>
          <p:spPr>
            <a:xfrm>
              <a:off x="2443279" y="3421418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1 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49" name="Google Shape;3549;p252"/>
            <p:cNvSpPr txBox="1"/>
            <p:nvPr/>
          </p:nvSpPr>
          <p:spPr>
            <a:xfrm>
              <a:off x="2438554" y="3713868"/>
              <a:ext cx="349200" cy="338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latin typeface="Kalam"/>
                  <a:ea typeface="Kalam"/>
                  <a:cs typeface="Kalam"/>
                  <a:sym typeface="Kalam"/>
                </a:rPr>
                <a:t>3 </a:t>
              </a:r>
              <a:endParaRPr sz="22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550" name="Google Shape;3550;p252"/>
          <p:cNvGrpSpPr/>
          <p:nvPr/>
        </p:nvGrpSpPr>
        <p:grpSpPr>
          <a:xfrm>
            <a:off x="3862254" y="2975918"/>
            <a:ext cx="432900" cy="1119600"/>
            <a:chOff x="3862254" y="2975918"/>
            <a:chExt cx="432900" cy="1119600"/>
          </a:xfrm>
        </p:grpSpPr>
        <p:sp>
          <p:nvSpPr>
            <p:cNvPr id="3551" name="Google Shape;3551;p252"/>
            <p:cNvSpPr txBox="1"/>
            <p:nvPr/>
          </p:nvSpPr>
          <p:spPr>
            <a:xfrm>
              <a:off x="3862254" y="3726218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O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52" name="Google Shape;3552;p252"/>
            <p:cNvSpPr txBox="1"/>
            <p:nvPr/>
          </p:nvSpPr>
          <p:spPr>
            <a:xfrm>
              <a:off x="3862254" y="3345218"/>
              <a:ext cx="4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>:</a:t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 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3553" name="Google Shape;3553;p252"/>
            <p:cNvSpPr txBox="1"/>
            <p:nvPr/>
          </p:nvSpPr>
          <p:spPr>
            <a:xfrm>
              <a:off x="3862254" y="2975918"/>
              <a:ext cx="4329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Ca:</a:t>
              </a:r>
              <a:r>
                <a:rPr lang="en-GB" sz="2400">
                  <a:solidFill>
                    <a:srgbClr val="000000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/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3554" name="Google Shape;3554;p252"/>
          <p:cNvGrpSpPr/>
          <p:nvPr/>
        </p:nvGrpSpPr>
        <p:grpSpPr>
          <a:xfrm>
            <a:off x="4384704" y="2975918"/>
            <a:ext cx="364300" cy="1119600"/>
            <a:chOff x="4384704" y="2975918"/>
            <a:chExt cx="364300" cy="1119600"/>
          </a:xfrm>
        </p:grpSpPr>
        <p:sp>
          <p:nvSpPr>
            <p:cNvPr id="3555" name="Google Shape;3555;p252"/>
            <p:cNvSpPr txBox="1"/>
            <p:nvPr/>
          </p:nvSpPr>
          <p:spPr>
            <a:xfrm>
              <a:off x="4384704" y="3726218"/>
              <a:ext cx="349200" cy="369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400">
                  <a:latin typeface="Kalam"/>
                  <a:ea typeface="Kalam"/>
                  <a:cs typeface="Kalam"/>
                  <a:sym typeface="Kalam"/>
                </a:rPr>
                <a:t>3</a:t>
              </a:r>
              <a:endParaRPr sz="2400">
                <a:solidFill>
                  <a:srgbClr val="000000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grpSp>
          <p:nvGrpSpPr>
            <p:cNvPr id="3556" name="Google Shape;3556;p252"/>
            <p:cNvGrpSpPr/>
            <p:nvPr/>
          </p:nvGrpSpPr>
          <p:grpSpPr>
            <a:xfrm>
              <a:off x="4399804" y="2975918"/>
              <a:ext cx="349200" cy="738600"/>
              <a:chOff x="4399804" y="2975918"/>
              <a:chExt cx="349200" cy="738600"/>
            </a:xfrm>
          </p:grpSpPr>
          <p:sp>
            <p:nvSpPr>
              <p:cNvPr id="3557" name="Google Shape;3557;p252"/>
              <p:cNvSpPr txBox="1"/>
              <p:nvPr/>
            </p:nvSpPr>
            <p:spPr>
              <a:xfrm>
                <a:off x="4399804" y="3345218"/>
                <a:ext cx="349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1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 </a:t>
                </a:r>
                <a:endParaRPr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3558" name="Google Shape;3558;p252"/>
              <p:cNvSpPr txBox="1"/>
              <p:nvPr/>
            </p:nvSpPr>
            <p:spPr>
              <a:xfrm>
                <a:off x="4399804" y="2975918"/>
                <a:ext cx="349200" cy="369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400">
                    <a:latin typeface="Kalam"/>
                    <a:ea typeface="Kalam"/>
                    <a:cs typeface="Kalam"/>
                    <a:sym typeface="Kalam"/>
                  </a:rPr>
                  <a:t>1</a:t>
                </a:r>
                <a:r>
                  <a:rPr lang="en-GB" sz="2200">
                    <a:latin typeface="Lexend"/>
                    <a:ea typeface="Lexend"/>
                    <a:cs typeface="Lexend"/>
                    <a:sym typeface="Lexend"/>
                  </a:rPr>
                  <a:t> </a:t>
                </a:r>
                <a:endParaRPr sz="2200">
                  <a:solidFill>
                    <a:srgbClr val="000000"/>
                  </a:solidFill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3559" name="Google Shape;3559;p252"/>
          <p:cNvSpPr txBox="1"/>
          <p:nvPr/>
        </p:nvSpPr>
        <p:spPr>
          <a:xfrm>
            <a:off x="5245075" y="3286325"/>
            <a:ext cx="2710200" cy="87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Isla'egta hore ayaa u dheellitiran sida qoran.</a:t>
            </a:r>
            <a:endParaRPr sz="20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3" name="Shape 3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4" name="Google Shape;3564;p253"/>
          <p:cNvSpPr txBox="1"/>
          <p:nvPr>
            <p:ph idx="1" type="body"/>
          </p:nvPr>
        </p:nvSpPr>
        <p:spPr>
          <a:xfrm>
            <a:off x="324000" y="1080000"/>
            <a:ext cx="8496000" cy="3653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Cufka (mass) alaabta soo baxda (products) ee falgalka (reaction) kiimikada wuxuu la mid yahay cufka fal-celiyeyaasha (reactants).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Isla'egyada ereyada (Word equations) waa qaab fudud oo lagu qeexo falgalada (reactions) kiimikada.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Qaaciddooyinka kiimikada (Chemical formulae) waxay matalaan tirada nooc kasta oo atam ah oo ku jira fal-celiye (reactant) ama alaab soo bax (product).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Isla'egyada kiimikada (Chemical equations) waxay matalaan sida atamka ku jira fal-celiyeyaasha (reactants) u dib-u-habeynayaan si ay u sameeyaan alaabta soo baxda (products).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Fallaarta (arrow) ee isla'egta kiimikada waxay mataleysaa ereyada 'isku beddelaa' (changes into).</a:t>
            </a:r>
            <a:endParaRPr sz="2000"/>
          </a:p>
        </p:txBody>
      </p:sp>
      <p:sp>
        <p:nvSpPr>
          <p:cNvPr id="3565" name="Google Shape;3565;p253"/>
          <p:cNvSpPr txBox="1"/>
          <p:nvPr>
            <p:ph type="title"/>
          </p:nvPr>
        </p:nvSpPr>
        <p:spPr>
          <a:xfrm>
            <a:off x="1701300" y="29157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Ilaalinta cufka (Conservation of mass) iyo isla'egyada calaamadda ee dheellitiran (balanced symbol equations)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