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068E9E1-C39F-40F7-8E9B-7A8B8694A38C}">
  <a:tblStyle styleId="{3068E9E1-C39F-40F7-8E9B-7A8B8694A38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f577d31db3_0_4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2f577d31db3_0_4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2f577d31db3_0_4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2f577d31db3_0_4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f577d31db3_0_4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f577d31db3_0_4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306e3b9de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2" name="Google Shape;852;g306e3b9ded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b8c3f0c1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b8c3f0c1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fb8c3f0c1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fb8c3f0c1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fb8c3f0c1a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fb8c3f0c1a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fb8c3f0c1a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fb8c3f0c1a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fb8c3f0c1a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2fb8c3f0c1a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fb8c3f0c1a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fb8c3f0c1a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06e3b9ded6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306e3b9ded6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fb8c3f0c1a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fb8c3f0c1a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2fb8c3f0c1a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2fb8c3f0c1a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2fb8c3f0c1a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2fb8c3f0c1a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2fb8c3f0c1a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2fb8c3f0c1a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fb8c3f0c1a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fb8c3f0c1a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fb8c3f0c1a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fb8c3f0c1a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2fb8c3f0c1a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2fb8c3f0c1a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fb8c3f0c1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fb8c3f0c1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2fb8c3f0c1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2fb8c3f0c1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fb8c3f0c1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fb8c3f0c1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2fb8c3f0c1a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2fb8c3f0c1a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fb8c3f0c1a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2fb8c3f0c1a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306e3b9ded6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306e3b9ded6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fb8c3f0c1a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fb8c3f0c1a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fb8c3f0c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fb8c3f0c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fb8c3f0c1a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fb8c3f0c1a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fb8c3f0c1a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fb8c3f0c1a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fb8c3f0c1a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fb8c3f0c1a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2fb8c3f0c1a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2fb8c3f0c1a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2fb8c3f0c1a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2fb8c3f0c1a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2fb8c3f0c1a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2fb8c3f0c1a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2fb8c3f0c1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2fb8c3f0c1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2fe9e2d05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2fe9e2d05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2fb8c3f0c1a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2fb8c3f0c1a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fb8c3f0c1a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2fb8c3f0c1a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2fb8c3f0c1a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2fb8c3f0c1a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fe9e2d050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fe9e2d050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2f577d31db3_0_4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2f577d31db3_0_4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29.png"/><Relationship Id="rId4" Type="http://schemas.openxmlformats.org/officeDocument/2006/relationships/image" Target="../media/image32.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74.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3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7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39.png"/><Relationship Id="rId8" Type="http://schemas.openxmlformats.org/officeDocument/2006/relationships/image" Target="../media/image38.png"/><Relationship Id="rId9"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74.png"/><Relationship Id="rId4" Type="http://schemas.openxmlformats.org/officeDocument/2006/relationships/image" Target="../media/image4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39.png"/><Relationship Id="rId9" Type="http://schemas.openxmlformats.org/officeDocument/2006/relationships/image" Target="../media/image38.png"/><Relationship Id="rId10" Type="http://schemas.openxmlformats.org/officeDocument/2006/relationships/image" Target="../media/image49.png"/><Relationship Id="rId11" Type="http://schemas.openxmlformats.org/officeDocument/2006/relationships/image" Target="../media/image3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8.png"/><Relationship Id="rId4" Type="http://schemas.openxmlformats.org/officeDocument/2006/relationships/image" Target="../media/image5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6.png"/><Relationship Id="rId4" Type="http://schemas.openxmlformats.org/officeDocument/2006/relationships/image" Target="../media/image5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2.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4" name="Google Shape;164;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15" name="Shape 215"/>
        <p:cNvGrpSpPr/>
        <p:nvPr/>
      </p:nvGrpSpPr>
      <p:grpSpPr>
        <a:xfrm>
          <a:off x="0" y="0"/>
          <a:ext cx="0" cy="0"/>
          <a:chOff x="0" y="0"/>
          <a:chExt cx="0" cy="0"/>
        </a:xfrm>
      </p:grpSpPr>
      <p:sp>
        <p:nvSpPr>
          <p:cNvPr id="216" name="Google Shape;216;p2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rgbClr val="282828"/>
                </a:solidFill>
                <a:latin typeface="Lexend"/>
                <a:ea typeface="Lexend"/>
                <a:cs typeface="Lexend"/>
                <a:sym typeface="Lexend"/>
              </a:rPr>
              <a:t>Oak’s lessons are structured around </a:t>
            </a:r>
            <a:r>
              <a:rPr b="1" lang="en-GB" sz="1200">
                <a:solidFill>
                  <a:srgbClr val="282828"/>
                </a:solidFill>
                <a:latin typeface="Lexend"/>
                <a:ea typeface="Lexend"/>
                <a:cs typeface="Lexend"/>
                <a:sym typeface="Lexend"/>
              </a:rPr>
              <a:t>wareegyada barashada</a:t>
            </a:r>
            <a:r>
              <a:rPr i="1" lang="en-GB" sz="1200">
                <a:solidFill>
                  <a:srgbClr val="282828"/>
                </a:solidFill>
                <a:latin typeface="Lexend"/>
                <a:ea typeface="Lexend"/>
                <a:cs typeface="Lexend"/>
                <a:sym typeface="Lexend"/>
              </a:rPr>
              <a:t>.</a:t>
            </a:r>
            <a:r>
              <a:rPr lang="en-GB" sz="1200">
                <a:solidFill>
                  <a:srgbClr val="282828"/>
                </a:solidFill>
                <a:latin typeface="Lexend"/>
                <a:ea typeface="Lexend"/>
                <a:cs typeface="Lexend"/>
                <a:sym typeface="Lexend"/>
              </a:rPr>
              <a:t> These are indicated through colour in the slide deck:</a:t>
            </a:r>
            <a:endParaRPr sz="1200">
              <a:solidFill>
                <a:srgbClr val="282828"/>
              </a:solidFill>
              <a:latin typeface="Lexend"/>
              <a:ea typeface="Lexend"/>
              <a:cs typeface="Lexend"/>
              <a:sym typeface="Lexend"/>
            </a:endParaRPr>
          </a:p>
        </p:txBody>
      </p:sp>
      <p:sp>
        <p:nvSpPr>
          <p:cNvPr id="219" name="Google Shape;219;p2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rgbClr val="282828"/>
                </a:solidFill>
                <a:latin typeface="Lexend"/>
                <a:ea typeface="Lexend"/>
                <a:cs typeface="Lexend"/>
                <a:sym typeface="Lexend"/>
              </a:rPr>
              <a:t>Qaabdhismeedka casharka</a:t>
            </a:r>
            <a:endParaRPr b="1" sz="1400">
              <a:solidFill>
                <a:srgbClr val="282828"/>
              </a:solidFill>
              <a:latin typeface="Lexend"/>
              <a:ea typeface="Lexend"/>
              <a:cs typeface="Lexend"/>
              <a:sym typeface="Lexend"/>
            </a:endParaRPr>
          </a:p>
        </p:txBody>
      </p:sp>
      <p:sp>
        <p:nvSpPr>
          <p:cNvPr id="220" name="Google Shape;220;p2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rgbClr val="282828"/>
                </a:solidFill>
                <a:latin typeface="Lexend"/>
                <a:ea typeface="Lexend"/>
                <a:cs typeface="Lexend"/>
                <a:sym typeface="Lexend"/>
              </a:rPr>
              <a:t>Xiriirro faa'iido leh</a:t>
            </a:r>
            <a:endParaRPr b="1" sz="1400">
              <a:solidFill>
                <a:srgbClr val="282828"/>
              </a:solidFill>
              <a:latin typeface="Lexend"/>
              <a:ea typeface="Lexend"/>
              <a:cs typeface="Lexend"/>
              <a:sym typeface="Lexend"/>
            </a:endParaRPr>
          </a:p>
        </p:txBody>
      </p:sp>
      <p:sp>
        <p:nvSpPr>
          <p:cNvPr id="221" name="Google Shape;221;p2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rgbClr val="282828"/>
                </a:solidFill>
                <a:latin typeface="Lexend"/>
                <a:ea typeface="Lexend"/>
                <a:cs typeface="Lexend"/>
                <a:sym typeface="Lexend"/>
              </a:rPr>
              <a:t>Mid kasta</a:t>
            </a:r>
            <a:r>
              <a:rPr b="1" lang="en-GB" sz="1200">
                <a:solidFill>
                  <a:srgbClr val="282828"/>
                </a:solidFill>
                <a:latin typeface="Lexend"/>
                <a:ea typeface="Lexend"/>
                <a:cs typeface="Lexend"/>
                <a:sym typeface="Lexend"/>
              </a:rPr>
              <a:t> learning cycle</a:t>
            </a:r>
            <a:r>
              <a:rPr lang="en-GB" sz="1200">
                <a:solidFill>
                  <a:srgbClr val="282828"/>
                </a:solidFill>
                <a:latin typeface="Lexend"/>
                <a:ea typeface="Lexend"/>
                <a:cs typeface="Lexend"/>
                <a:sym typeface="Lexend"/>
              </a:rPr>
              <a:t> covers several phases:</a:t>
            </a:r>
            <a:endParaRPr sz="1200">
              <a:solidFill>
                <a:srgbClr val="282828"/>
              </a:solidFill>
              <a:latin typeface="Lexend"/>
              <a:ea typeface="Lexend"/>
              <a:cs typeface="Lexend"/>
              <a:sym typeface="Lexend"/>
            </a:endParaRPr>
          </a:p>
        </p:txBody>
      </p:sp>
      <p:grpSp>
        <p:nvGrpSpPr>
          <p:cNvPr id="222" name="Google Shape;222;p23"/>
          <p:cNvGrpSpPr/>
          <p:nvPr/>
        </p:nvGrpSpPr>
        <p:grpSpPr>
          <a:xfrm>
            <a:off x="2475040" y="1859748"/>
            <a:ext cx="1688103" cy="1373213"/>
            <a:chOff x="2642961" y="1644312"/>
            <a:chExt cx="1454634" cy="1195657"/>
          </a:xfrm>
        </p:grpSpPr>
        <p:pic>
          <p:nvPicPr>
            <p:cNvPr id="223" name="Google Shape;223;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5" name="Google Shape;225;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6" name="Google Shape;226;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7" name="Google Shape;227;p23"/>
          <p:cNvPicPr preferRelativeResize="0"/>
          <p:nvPr/>
        </p:nvPicPr>
        <p:blipFill rotWithShape="1">
          <a:blip r:embed="rId6">
            <a:alphaModFix/>
          </a:blip>
          <a:srcRect b="71084" l="3912" r="56768" t="0"/>
          <a:stretch/>
        </p:blipFill>
        <p:spPr>
          <a:xfrm>
            <a:off x="382600" y="3725750"/>
            <a:ext cx="841850" cy="364800"/>
          </a:xfrm>
          <a:prstGeom prst="rect">
            <a:avLst/>
          </a:prstGeom>
          <a:noFill/>
          <a:ln>
            <a:noFill/>
          </a:ln>
        </p:spPr>
      </p:pic>
      <p:pic>
        <p:nvPicPr>
          <p:cNvPr id="228" name="Google Shape;228;p23"/>
          <p:cNvPicPr preferRelativeResize="0"/>
          <p:nvPr/>
        </p:nvPicPr>
        <p:blipFill>
          <a:blip r:embed="rId7">
            <a:alphaModFix/>
          </a:blip>
          <a:stretch>
            <a:fillRect/>
          </a:stretch>
        </p:blipFill>
        <p:spPr>
          <a:xfrm>
            <a:off x="325475" y="2016159"/>
            <a:ext cx="1976824" cy="1117855"/>
          </a:xfrm>
          <a:prstGeom prst="rect">
            <a:avLst/>
          </a:prstGeom>
          <a:noFill/>
          <a:ln>
            <a:noFill/>
          </a:ln>
          <a:effectLst>
            <a:outerShdw blurRad="57150" rotWithShape="0" algn="bl" dir="5400000" dist="19050">
              <a:srgbClr val="000000">
                <a:alpha val="50000"/>
              </a:srgbClr>
            </a:outerShdw>
          </a:effectLst>
        </p:spPr>
      </p:pic>
      <p:pic>
        <p:nvPicPr>
          <p:cNvPr id="229" name="Google Shape;229;p23"/>
          <p:cNvPicPr preferRelativeResize="0"/>
          <p:nvPr/>
        </p:nvPicPr>
        <p:blipFill rotWithShape="1">
          <a:blip r:embed="rId6">
            <a:alphaModFix/>
          </a:blip>
          <a:srcRect b="71902" l="62493" r="7303" t="2791"/>
          <a:stretch/>
        </p:blipFill>
        <p:spPr>
          <a:xfrm>
            <a:off x="1322300" y="3754900"/>
            <a:ext cx="688050" cy="339675"/>
          </a:xfrm>
          <a:prstGeom prst="rect">
            <a:avLst/>
          </a:prstGeom>
          <a:noFill/>
          <a:ln>
            <a:noFill/>
          </a:ln>
        </p:spPr>
      </p:pic>
      <p:pic>
        <p:nvPicPr>
          <p:cNvPr id="230" name="Google Shape;230;p23"/>
          <p:cNvPicPr preferRelativeResize="0"/>
          <p:nvPr/>
        </p:nvPicPr>
        <p:blipFill rotWithShape="1">
          <a:blip r:embed="rId6">
            <a:alphaModFix/>
          </a:blip>
          <a:srcRect b="19543" l="6196" r="59088" t="51182"/>
          <a:stretch/>
        </p:blipFill>
        <p:spPr>
          <a:xfrm>
            <a:off x="2108188" y="3710946"/>
            <a:ext cx="743275" cy="369300"/>
          </a:xfrm>
          <a:prstGeom prst="rect">
            <a:avLst/>
          </a:prstGeom>
          <a:noFill/>
          <a:ln>
            <a:noFill/>
          </a:ln>
        </p:spPr>
      </p:pic>
      <p:pic>
        <p:nvPicPr>
          <p:cNvPr id="231" name="Google Shape;231;p23"/>
          <p:cNvPicPr preferRelativeResize="0"/>
          <p:nvPr/>
        </p:nvPicPr>
        <p:blipFill rotWithShape="1">
          <a:blip r:embed="rId6">
            <a:alphaModFix/>
          </a:blip>
          <a:srcRect b="19543" l="58433" r="3864" t="51182"/>
          <a:stretch/>
        </p:blipFill>
        <p:spPr>
          <a:xfrm>
            <a:off x="2989750" y="3725750"/>
            <a:ext cx="807200" cy="369300"/>
          </a:xfrm>
          <a:prstGeom prst="rect">
            <a:avLst/>
          </a:prstGeom>
          <a:noFill/>
          <a:ln>
            <a:noFill/>
          </a:ln>
        </p:spPr>
      </p:pic>
      <p:sp>
        <p:nvSpPr>
          <p:cNvPr id="232" name="Google Shape;232;p2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rgbClr val="282828"/>
                </a:solidFill>
                <a:latin typeface="Lexend"/>
                <a:ea typeface="Lexend"/>
                <a:cs typeface="Lexend"/>
                <a:sym typeface="Lexend"/>
              </a:rPr>
              <a:t>Teacher guidance</a:t>
            </a:r>
            <a:endParaRPr b="0" i="0" sz="2000" u="none" cap="none" strike="noStrike">
              <a:solidFill>
                <a:srgbClr val="282828"/>
              </a:solidFill>
              <a:latin typeface="Calibri"/>
              <a:ea typeface="Calibri"/>
              <a:cs typeface="Calibri"/>
              <a:sym typeface="Calibri"/>
            </a:endParaRPr>
          </a:p>
        </p:txBody>
      </p:sp>
      <p:sp>
        <p:nvSpPr>
          <p:cNvPr id="233" name="Google Shape;233;p2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rgbClr val="282828"/>
                </a:solidFill>
                <a:latin typeface="Lexend"/>
                <a:ea typeface="Lexend"/>
                <a:cs typeface="Lexend"/>
                <a:sym typeface="Lexend"/>
              </a:rPr>
              <a:t>Explanation      Check      Practice      Feedback</a:t>
            </a:r>
            <a:endParaRPr sz="1200">
              <a:solidFill>
                <a:srgbClr val="282828"/>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34" name="Shape 234"/>
        <p:cNvGrpSpPr/>
        <p:nvPr/>
      </p:nvGrpSpPr>
      <p:grpSpPr>
        <a:xfrm>
          <a:off x="0" y="0"/>
          <a:ext cx="0" cy="0"/>
          <a:chOff x="0" y="0"/>
          <a:chExt cx="0" cy="0"/>
        </a:xfrm>
      </p:grpSpPr>
      <p:sp>
        <p:nvSpPr>
          <p:cNvPr id="235" name="Google Shape;235;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6" name="Google Shape;236;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7" name="Google Shape;237;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8" name="Google Shape;238;p2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9" name="Google Shape;239;p2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0" name="Google Shape;240;p24"/>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1" name="Google Shape;241;p24"/>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2" name="Google Shape;242;p24"/>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4"/>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44" name="Shape 244"/>
        <p:cNvGrpSpPr/>
        <p:nvPr/>
      </p:nvGrpSpPr>
      <p:grpSpPr>
        <a:xfrm>
          <a:off x="0" y="0"/>
          <a:ext cx="0" cy="0"/>
          <a:chOff x="0" y="0"/>
          <a:chExt cx="0" cy="0"/>
        </a:xfrm>
      </p:grpSpPr>
      <p:sp>
        <p:nvSpPr>
          <p:cNvPr id="245" name="Google Shape;245;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 name="Google Shape;246;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7" name="Google Shape;247;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8" name="Google Shape;248;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0" name="Google Shape;250;p25"/>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1" name="Google Shape;251;p25"/>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2" name="Google Shape;252;p25"/>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3" name="Google Shape;253;p25"/>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4" name="Google Shape;254;p25"/>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5"/>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6" name="Shape 256"/>
        <p:cNvGrpSpPr/>
        <p:nvPr/>
      </p:nvGrpSpPr>
      <p:grpSpPr>
        <a:xfrm>
          <a:off x="0" y="0"/>
          <a:ext cx="0" cy="0"/>
          <a:chOff x="0" y="0"/>
          <a:chExt cx="0" cy="0"/>
        </a:xfrm>
      </p:grpSpPr>
      <p:sp>
        <p:nvSpPr>
          <p:cNvPr id="257" name="Google Shape;257;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 name="Google Shape;258;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9" name="Google Shape;259;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0" name="Google Shape;260;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4" name="Google Shape;264;p26"/>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5" name="Google Shape;265;p26"/>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6" name="Google Shape;266;p26"/>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7" name="Google Shape;267;p26"/>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8" name="Google Shape;268;p26"/>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6"/>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70" name="Shape 270"/>
        <p:cNvGrpSpPr/>
        <p:nvPr/>
      </p:nvGrpSpPr>
      <p:grpSpPr>
        <a:xfrm>
          <a:off x="0" y="0"/>
          <a:ext cx="0" cy="0"/>
          <a:chOff x="0" y="0"/>
          <a:chExt cx="0" cy="0"/>
        </a:xfrm>
      </p:grpSpPr>
      <p:sp>
        <p:nvSpPr>
          <p:cNvPr id="271" name="Google Shape;271;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2" name="Google Shape;272;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73" name="Google Shape;273;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74" name="Google Shape;274;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5" name="Google Shape;275;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6" name="Google Shape;276;p27"/>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7" name="Google Shape;277;p27"/>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8" name="Shape 278"/>
        <p:cNvGrpSpPr/>
        <p:nvPr/>
      </p:nvGrpSpPr>
      <p:grpSpPr>
        <a:xfrm>
          <a:off x="0" y="0"/>
          <a:ext cx="0" cy="0"/>
          <a:chOff x="0" y="0"/>
          <a:chExt cx="0" cy="0"/>
        </a:xfrm>
      </p:grpSpPr>
      <p:sp>
        <p:nvSpPr>
          <p:cNvPr id="279" name="Google Shape;279;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0" name="Google Shape;280;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81" name="Google Shape;281;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82" name="Google Shape;282;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83" name="Google Shape;283;p28"/>
          <p:cNvCxnSpPr>
            <a:endCxn id="284"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85" name="Google Shape;285;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6" name="Google Shape;286;p28"/>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84" name="Google Shape;284;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7" name="Google Shape;287;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8" name="Google Shape;288;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9" name="Google Shape;289;p28"/>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290" name="Google Shape;290;p28"/>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91" name="Shape 291"/>
        <p:cNvGrpSpPr/>
        <p:nvPr/>
      </p:nvGrpSpPr>
      <p:grpSpPr>
        <a:xfrm>
          <a:off x="0" y="0"/>
          <a:ext cx="0" cy="0"/>
          <a:chOff x="0" y="0"/>
          <a:chExt cx="0" cy="0"/>
        </a:xfrm>
      </p:grpSpPr>
      <p:pic>
        <p:nvPicPr>
          <p:cNvPr id="292" name="Google Shape;292;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93" name="Google Shape;293;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94" name="Google Shape;294;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95" name="Google Shape;295;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6" name="Google Shape;296;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7" name="Google Shape;297;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8" name="Google Shape;298;p29"/>
          <p:cNvCxnSpPr>
            <a:endCxn id="299"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00" name="Google Shape;300;p29"/>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01" name="Google Shape;301;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07" name="Google Shape;307;p29"/>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08" name="Google Shape;308;p29"/>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9" name="Shape 309"/>
        <p:cNvGrpSpPr/>
        <p:nvPr/>
      </p:nvGrpSpPr>
      <p:grpSpPr>
        <a:xfrm>
          <a:off x="0" y="0"/>
          <a:ext cx="0" cy="0"/>
          <a:chOff x="0" y="0"/>
          <a:chExt cx="0" cy="0"/>
        </a:xfrm>
      </p:grpSpPr>
      <p:pic>
        <p:nvPicPr>
          <p:cNvPr id="310" name="Google Shape;310;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12" name="Google Shape;312;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14" name="Google Shape;314;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15" name="Google Shape;315;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6" name="Google Shape;316;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7" name="Google Shape;317;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8" name="Google Shape;318;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9" name="Google Shape;319;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20" name="Google Shape;320;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21" name="Google Shape;321;p30"/>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22" name="Google Shape;322;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3" name="Google Shape;323;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4" name="Google Shape;324;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5" name="Google Shape;325;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6" name="Google Shape;326;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7" name="Google Shape;327;p30"/>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8" name="Google Shape;328;p30"/>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9" name="Google Shape;329;p30"/>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30" name="Google Shape;330;p30"/>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31" name="Shape 331"/>
        <p:cNvGrpSpPr/>
        <p:nvPr/>
      </p:nvGrpSpPr>
      <p:grpSpPr>
        <a:xfrm>
          <a:off x="0" y="0"/>
          <a:ext cx="0" cy="0"/>
          <a:chOff x="0" y="0"/>
          <a:chExt cx="0" cy="0"/>
        </a:xfrm>
      </p:grpSpPr>
      <p:pic>
        <p:nvPicPr>
          <p:cNvPr id="332" name="Google Shape;332;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33" name="Google Shape;333;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335" name="Google Shape;335;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6" name="Google Shape;336;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1"/>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8" name="Shape 338"/>
        <p:cNvGrpSpPr/>
        <p:nvPr/>
      </p:nvGrpSpPr>
      <p:grpSpPr>
        <a:xfrm>
          <a:off x="0" y="0"/>
          <a:ext cx="0" cy="0"/>
          <a:chOff x="0" y="0"/>
          <a:chExt cx="0" cy="0"/>
        </a:xfrm>
      </p:grpSpPr>
      <p:pic>
        <p:nvPicPr>
          <p:cNvPr id="339" name="Google Shape;339;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0" name="Google Shape;340;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42" name="Google Shape;342;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43" name="Google Shape;343;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44" name="Google Shape;344;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45" name="Shape 345"/>
        <p:cNvGrpSpPr/>
        <p:nvPr/>
      </p:nvGrpSpPr>
      <p:grpSpPr>
        <a:xfrm>
          <a:off x="0" y="0"/>
          <a:ext cx="0" cy="0"/>
          <a:chOff x="0" y="0"/>
          <a:chExt cx="0" cy="0"/>
        </a:xfrm>
      </p:grpSpPr>
      <p:pic>
        <p:nvPicPr>
          <p:cNvPr id="346" name="Google Shape;34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7" name="Google Shape;347;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49" name="Google Shape;349;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0" name="Google Shape;350;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1" name="Google Shape;351;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52" name="Shape 352"/>
        <p:cNvGrpSpPr/>
        <p:nvPr/>
      </p:nvGrpSpPr>
      <p:grpSpPr>
        <a:xfrm>
          <a:off x="0" y="0"/>
          <a:ext cx="0" cy="0"/>
          <a:chOff x="0" y="0"/>
          <a:chExt cx="0" cy="0"/>
        </a:xfrm>
      </p:grpSpPr>
      <p:pic>
        <p:nvPicPr>
          <p:cNvPr id="353" name="Google Shape;353;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4" name="Google Shape;354;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56" name="Google Shape;356;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7" name="Google Shape;357;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8" name="Google Shape;358;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9" name="Shape 359"/>
        <p:cNvGrpSpPr/>
        <p:nvPr/>
      </p:nvGrpSpPr>
      <p:grpSpPr>
        <a:xfrm>
          <a:off x="0" y="0"/>
          <a:ext cx="0" cy="0"/>
          <a:chOff x="0" y="0"/>
          <a:chExt cx="0" cy="0"/>
        </a:xfrm>
      </p:grpSpPr>
      <p:sp>
        <p:nvSpPr>
          <p:cNvPr id="360" name="Google Shape;360;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1" name="Google Shape;361;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62" name="Google Shape;362;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5"/>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4" name="Google Shape;364;p35"/>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5" name="Google Shape;365;p35"/>
          <p:cNvGrpSpPr/>
          <p:nvPr/>
        </p:nvGrpSpPr>
        <p:grpSpPr>
          <a:xfrm>
            <a:off x="7834231" y="1285"/>
            <a:ext cx="828900" cy="576065"/>
            <a:chOff x="7801496" y="1285"/>
            <a:chExt cx="828900" cy="576065"/>
          </a:xfrm>
        </p:grpSpPr>
        <p:pic>
          <p:nvPicPr>
            <p:cNvPr id="366" name="Google Shape;366;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7" name="Google Shape;367;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8" name="Google Shape;368;p35"/>
          <p:cNvGrpSpPr/>
          <p:nvPr/>
        </p:nvGrpSpPr>
        <p:grpSpPr>
          <a:xfrm>
            <a:off x="8635663" y="1285"/>
            <a:ext cx="499700" cy="576065"/>
            <a:chOff x="8635663" y="1285"/>
            <a:chExt cx="499700" cy="576065"/>
          </a:xfrm>
        </p:grpSpPr>
        <p:pic>
          <p:nvPicPr>
            <p:cNvPr id="369" name="Google Shape;369;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0" name="Google Shape;370;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71" name="Google Shape;371;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72" name="Shape 372"/>
        <p:cNvGrpSpPr/>
        <p:nvPr/>
      </p:nvGrpSpPr>
      <p:grpSpPr>
        <a:xfrm>
          <a:off x="0" y="0"/>
          <a:ext cx="0" cy="0"/>
          <a:chOff x="0" y="0"/>
          <a:chExt cx="0" cy="0"/>
        </a:xfrm>
      </p:grpSpPr>
      <p:sp>
        <p:nvSpPr>
          <p:cNvPr id="373" name="Google Shape;373;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4" name="Google Shape;374;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5" name="Google Shape;375;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6"/>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77" name="Google Shape;377;p36"/>
          <p:cNvGrpSpPr/>
          <p:nvPr/>
        </p:nvGrpSpPr>
        <p:grpSpPr>
          <a:xfrm>
            <a:off x="7834231" y="1285"/>
            <a:ext cx="828900" cy="576065"/>
            <a:chOff x="7801496" y="1285"/>
            <a:chExt cx="828900" cy="576065"/>
          </a:xfrm>
        </p:grpSpPr>
        <p:pic>
          <p:nvPicPr>
            <p:cNvPr id="378" name="Google Shape;378;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9" name="Google Shape;379;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0" name="Google Shape;380;p36"/>
          <p:cNvGrpSpPr/>
          <p:nvPr/>
        </p:nvGrpSpPr>
        <p:grpSpPr>
          <a:xfrm>
            <a:off x="8635663" y="1285"/>
            <a:ext cx="499700" cy="576065"/>
            <a:chOff x="8635663" y="1285"/>
            <a:chExt cx="499700" cy="576065"/>
          </a:xfrm>
        </p:grpSpPr>
        <p:pic>
          <p:nvPicPr>
            <p:cNvPr id="381" name="Google Shape;381;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82" name="Google Shape;382;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83" name="Google Shape;383;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6"/>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85" name="Shape 385"/>
        <p:cNvGrpSpPr/>
        <p:nvPr/>
      </p:nvGrpSpPr>
      <p:grpSpPr>
        <a:xfrm>
          <a:off x="0" y="0"/>
          <a:ext cx="0" cy="0"/>
          <a:chOff x="0" y="0"/>
          <a:chExt cx="0" cy="0"/>
        </a:xfrm>
      </p:grpSpPr>
      <p:sp>
        <p:nvSpPr>
          <p:cNvPr id="386" name="Google Shape;386;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8" name="Google Shape;388;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90" name="Google Shape;390;p37"/>
          <p:cNvGrpSpPr/>
          <p:nvPr/>
        </p:nvGrpSpPr>
        <p:grpSpPr>
          <a:xfrm>
            <a:off x="7834231" y="1285"/>
            <a:ext cx="828900" cy="576065"/>
            <a:chOff x="7801496" y="1285"/>
            <a:chExt cx="828900" cy="576065"/>
          </a:xfrm>
        </p:grpSpPr>
        <p:pic>
          <p:nvPicPr>
            <p:cNvPr id="391" name="Google Shape;391;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2" name="Google Shape;392;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3" name="Google Shape;393;p37"/>
          <p:cNvGrpSpPr/>
          <p:nvPr/>
        </p:nvGrpSpPr>
        <p:grpSpPr>
          <a:xfrm>
            <a:off x="8635663" y="1285"/>
            <a:ext cx="499700" cy="576065"/>
            <a:chOff x="8635663" y="1285"/>
            <a:chExt cx="499700" cy="576065"/>
          </a:xfrm>
        </p:grpSpPr>
        <p:pic>
          <p:nvPicPr>
            <p:cNvPr id="394" name="Google Shape;394;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5" name="Google Shape;395;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6" name="Google Shape;396;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7" name="Google Shape;397;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8" name="Shape 398"/>
        <p:cNvGrpSpPr/>
        <p:nvPr/>
      </p:nvGrpSpPr>
      <p:grpSpPr>
        <a:xfrm>
          <a:off x="0" y="0"/>
          <a:ext cx="0" cy="0"/>
          <a:chOff x="0" y="0"/>
          <a:chExt cx="0" cy="0"/>
        </a:xfrm>
      </p:grpSpPr>
      <p:sp>
        <p:nvSpPr>
          <p:cNvPr id="399" name="Google Shape;399;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8"/>
          <p:cNvGrpSpPr/>
          <p:nvPr/>
        </p:nvGrpSpPr>
        <p:grpSpPr>
          <a:xfrm>
            <a:off x="7834231" y="1285"/>
            <a:ext cx="828900" cy="576065"/>
            <a:chOff x="7801496" y="1285"/>
            <a:chExt cx="828900" cy="576065"/>
          </a:xfrm>
        </p:grpSpPr>
        <p:pic>
          <p:nvPicPr>
            <p:cNvPr id="404" name="Google Shape;404;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8"/>
          <p:cNvGrpSpPr/>
          <p:nvPr/>
        </p:nvGrpSpPr>
        <p:grpSpPr>
          <a:xfrm>
            <a:off x="8635663" y="1285"/>
            <a:ext cx="499700" cy="576065"/>
            <a:chOff x="8635663" y="1285"/>
            <a:chExt cx="499700" cy="576065"/>
          </a:xfrm>
        </p:grpSpPr>
        <p:pic>
          <p:nvPicPr>
            <p:cNvPr id="407" name="Google Shape;407;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11" name="Shape 411"/>
        <p:cNvGrpSpPr/>
        <p:nvPr/>
      </p:nvGrpSpPr>
      <p:grpSpPr>
        <a:xfrm>
          <a:off x="0" y="0"/>
          <a:ext cx="0" cy="0"/>
          <a:chOff x="0" y="0"/>
          <a:chExt cx="0" cy="0"/>
        </a:xfrm>
      </p:grpSpPr>
      <p:pic>
        <p:nvPicPr>
          <p:cNvPr id="412" name="Google Shape;412;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13" name="Google Shape;413;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14" name="Google Shape;414;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15" name="Google Shape;415;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7" name="Google Shape;417;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8" name="Google Shape;418;p39"/>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9" name="Google Shape;419;p39"/>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0" name="Google Shape;420;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21" name="Google Shape;421;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22" name="Google Shape;422;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23" name="Google Shape;423;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4" name="Google Shape;424;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3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6" name="Shape 426"/>
        <p:cNvGrpSpPr/>
        <p:nvPr/>
      </p:nvGrpSpPr>
      <p:grpSpPr>
        <a:xfrm>
          <a:off x="0" y="0"/>
          <a:ext cx="0" cy="0"/>
          <a:chOff x="0" y="0"/>
          <a:chExt cx="0" cy="0"/>
        </a:xfrm>
      </p:grpSpPr>
      <p:pic>
        <p:nvPicPr>
          <p:cNvPr id="427" name="Google Shape;427;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8" name="Google Shape;428;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9" name="Google Shape;42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0" name="Google Shape;43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31" name="Google Shape;431;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32" name="Google Shape;432;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33" name="Google Shape;433;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4" name="Google Shape;434;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5" name="Google Shape;435;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6" name="Google Shape;436;p40"/>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7" name="Google Shape;437;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8" name="Google Shape;438;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9" name="Google Shape;439;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40" name="Google Shape;440;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41" name="Shape 441"/>
        <p:cNvGrpSpPr/>
        <p:nvPr/>
      </p:nvGrpSpPr>
      <p:grpSpPr>
        <a:xfrm>
          <a:off x="0" y="0"/>
          <a:ext cx="0" cy="0"/>
          <a:chOff x="0" y="0"/>
          <a:chExt cx="0" cy="0"/>
        </a:xfrm>
      </p:grpSpPr>
      <p:pic>
        <p:nvPicPr>
          <p:cNvPr id="442" name="Google Shape;44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43" name="Google Shape;44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4" name="Google Shape;444;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45" name="Google Shape;445;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46" name="Google Shape;446;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7" name="Google Shape;447;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8" name="Google Shape;448;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1"/>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55" name="Google Shape;455;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6" name="Shape 456"/>
        <p:cNvGrpSpPr/>
        <p:nvPr/>
      </p:nvGrpSpPr>
      <p:grpSpPr>
        <a:xfrm>
          <a:off x="0" y="0"/>
          <a:ext cx="0" cy="0"/>
          <a:chOff x="0" y="0"/>
          <a:chExt cx="0" cy="0"/>
        </a:xfrm>
      </p:grpSpPr>
      <p:pic>
        <p:nvPicPr>
          <p:cNvPr id="457" name="Google Shape;457;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8" name="Google Shape;458;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9" name="Google Shape;459;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1" name="Google Shape;461;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2" name="Google Shape;462;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3" name="Google Shape;463;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4" name="Google Shape;464;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5" name="Google Shape;465;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6" name="Google Shape;466;p42"/>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7" name="Google Shape;467;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8" name="Google Shape;468;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9" name="Google Shape;469;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0" name="Google Shape;470;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71" name="Shape 471"/>
        <p:cNvGrpSpPr/>
        <p:nvPr/>
      </p:nvGrpSpPr>
      <p:grpSpPr>
        <a:xfrm>
          <a:off x="0" y="0"/>
          <a:ext cx="0" cy="0"/>
          <a:chOff x="0" y="0"/>
          <a:chExt cx="0" cy="0"/>
        </a:xfrm>
      </p:grpSpPr>
      <p:pic>
        <p:nvPicPr>
          <p:cNvPr id="472" name="Google Shape;472;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73" name="Google Shape;473;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3"/>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5" name="Google Shape;47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6" name="Google Shape;47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7" name="Google Shape;477;p43"/>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8" name="Google Shape;478;p43"/>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9" name="Google Shape;479;p43"/>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0" name="Google Shape;480;p43"/>
          <p:cNvGrpSpPr/>
          <p:nvPr/>
        </p:nvGrpSpPr>
        <p:grpSpPr>
          <a:xfrm>
            <a:off x="323653" y="1804438"/>
            <a:ext cx="457200" cy="457200"/>
            <a:chOff x="1020916" y="1442088"/>
            <a:chExt cx="457200" cy="457200"/>
          </a:xfrm>
        </p:grpSpPr>
        <p:pic>
          <p:nvPicPr>
            <p:cNvPr id="481" name="Google Shape;48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2" name="Google Shape;48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3" name="Google Shape;483;p43"/>
          <p:cNvGrpSpPr/>
          <p:nvPr/>
        </p:nvGrpSpPr>
        <p:grpSpPr>
          <a:xfrm>
            <a:off x="323653" y="2766575"/>
            <a:ext cx="457200" cy="457200"/>
            <a:chOff x="1020916" y="1442088"/>
            <a:chExt cx="457200" cy="457200"/>
          </a:xfrm>
        </p:grpSpPr>
        <p:pic>
          <p:nvPicPr>
            <p:cNvPr id="484" name="Google Shape;48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5" name="Google Shape;48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6" name="Google Shape;486;p43"/>
          <p:cNvGrpSpPr/>
          <p:nvPr/>
        </p:nvGrpSpPr>
        <p:grpSpPr>
          <a:xfrm>
            <a:off x="323641" y="3729038"/>
            <a:ext cx="457200" cy="457200"/>
            <a:chOff x="1020916" y="1442088"/>
            <a:chExt cx="457200" cy="457200"/>
          </a:xfrm>
        </p:grpSpPr>
        <p:pic>
          <p:nvPicPr>
            <p:cNvPr id="487" name="Google Shape;487;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489" name="Google Shape;489;p43"/>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90" name="Shape 490"/>
        <p:cNvGrpSpPr/>
        <p:nvPr/>
      </p:nvGrpSpPr>
      <p:grpSpPr>
        <a:xfrm>
          <a:off x="0" y="0"/>
          <a:ext cx="0" cy="0"/>
          <a:chOff x="0" y="0"/>
          <a:chExt cx="0" cy="0"/>
        </a:xfrm>
      </p:grpSpPr>
      <p:pic>
        <p:nvPicPr>
          <p:cNvPr id="491" name="Google Shape;491;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2" name="Google Shape;492;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3" name="Google Shape;493;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4" name="Google Shape;494;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5" name="Google Shape;495;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6" name="Google Shape;496;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7" name="Google Shape;497;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8" name="Google Shape;498;p44"/>
          <p:cNvGrpSpPr/>
          <p:nvPr/>
        </p:nvGrpSpPr>
        <p:grpSpPr>
          <a:xfrm>
            <a:off x="323653" y="1804438"/>
            <a:ext cx="457200" cy="457200"/>
            <a:chOff x="1020916" y="1442088"/>
            <a:chExt cx="457200" cy="457200"/>
          </a:xfrm>
        </p:grpSpPr>
        <p:pic>
          <p:nvPicPr>
            <p:cNvPr id="499" name="Google Shape;499;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0" name="Google Shape;500;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01" name="Google Shape;501;p44"/>
          <p:cNvGrpSpPr/>
          <p:nvPr/>
        </p:nvGrpSpPr>
        <p:grpSpPr>
          <a:xfrm>
            <a:off x="323653" y="2766575"/>
            <a:ext cx="457200" cy="457200"/>
            <a:chOff x="1020916" y="1442088"/>
            <a:chExt cx="457200" cy="457200"/>
          </a:xfrm>
        </p:grpSpPr>
        <p:pic>
          <p:nvPicPr>
            <p:cNvPr id="502" name="Google Shape;502;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3" name="Google Shape;503;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4" name="Google Shape;504;p44"/>
          <p:cNvGrpSpPr/>
          <p:nvPr/>
        </p:nvGrpSpPr>
        <p:grpSpPr>
          <a:xfrm>
            <a:off x="323641" y="3729038"/>
            <a:ext cx="457200" cy="457200"/>
            <a:chOff x="1020916" y="1442088"/>
            <a:chExt cx="457200" cy="457200"/>
          </a:xfrm>
        </p:grpSpPr>
        <p:pic>
          <p:nvPicPr>
            <p:cNvPr id="505" name="Google Shape;50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6" name="Google Shape;50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07" name="Google Shape;507;p4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8" name="Google Shape;508;p44"/>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9" name="Shape 509"/>
        <p:cNvGrpSpPr/>
        <p:nvPr/>
      </p:nvGrpSpPr>
      <p:grpSpPr>
        <a:xfrm>
          <a:off x="0" y="0"/>
          <a:ext cx="0" cy="0"/>
          <a:chOff x="0" y="0"/>
          <a:chExt cx="0" cy="0"/>
        </a:xfrm>
      </p:grpSpPr>
      <p:pic>
        <p:nvPicPr>
          <p:cNvPr id="510" name="Google Shape;510;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1" name="Google Shape;511;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2" name="Google Shape;51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3" name="Google Shape;51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4" name="Google Shape;514;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6" name="Google Shape;516;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7" name="Google Shape;517;p45"/>
          <p:cNvGrpSpPr/>
          <p:nvPr/>
        </p:nvGrpSpPr>
        <p:grpSpPr>
          <a:xfrm>
            <a:off x="323653" y="1804438"/>
            <a:ext cx="457200" cy="457200"/>
            <a:chOff x="1020916" y="1442088"/>
            <a:chExt cx="457200" cy="457200"/>
          </a:xfrm>
        </p:grpSpPr>
        <p:pic>
          <p:nvPicPr>
            <p:cNvPr id="518" name="Google Shape;518;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9" name="Google Shape;519;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0" name="Google Shape;520;p45"/>
          <p:cNvGrpSpPr/>
          <p:nvPr/>
        </p:nvGrpSpPr>
        <p:grpSpPr>
          <a:xfrm>
            <a:off x="323653" y="2766575"/>
            <a:ext cx="457200" cy="457200"/>
            <a:chOff x="1020916" y="1442088"/>
            <a:chExt cx="457200" cy="457200"/>
          </a:xfrm>
        </p:grpSpPr>
        <p:pic>
          <p:nvPicPr>
            <p:cNvPr id="521" name="Google Shape;521;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2" name="Google Shape;522;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3" name="Google Shape;523;p45"/>
          <p:cNvGrpSpPr/>
          <p:nvPr/>
        </p:nvGrpSpPr>
        <p:grpSpPr>
          <a:xfrm>
            <a:off x="323641" y="3729038"/>
            <a:ext cx="457200" cy="457200"/>
            <a:chOff x="1020916" y="1442088"/>
            <a:chExt cx="457200" cy="457200"/>
          </a:xfrm>
        </p:grpSpPr>
        <p:pic>
          <p:nvPicPr>
            <p:cNvPr id="524" name="Google Shape;52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5" name="Google Shape;52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6" name="Google Shape;526;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7" name="Google Shape;527;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8" name="Shape 528"/>
        <p:cNvGrpSpPr/>
        <p:nvPr/>
      </p:nvGrpSpPr>
      <p:grpSpPr>
        <a:xfrm>
          <a:off x="0" y="0"/>
          <a:ext cx="0" cy="0"/>
          <a:chOff x="0" y="0"/>
          <a:chExt cx="0" cy="0"/>
        </a:xfrm>
      </p:grpSpPr>
      <p:pic>
        <p:nvPicPr>
          <p:cNvPr id="529" name="Google Shape;529;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0" name="Google Shape;530;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1" name="Google Shape;531;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2" name="Google Shape;532;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3" name="Google Shape;533;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5" name="Google Shape;535;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6" name="Google Shape;536;p46"/>
          <p:cNvGrpSpPr/>
          <p:nvPr/>
        </p:nvGrpSpPr>
        <p:grpSpPr>
          <a:xfrm>
            <a:off x="323653" y="1804438"/>
            <a:ext cx="457200" cy="457200"/>
            <a:chOff x="1020916" y="1442088"/>
            <a:chExt cx="457200" cy="457200"/>
          </a:xfrm>
        </p:grpSpPr>
        <p:pic>
          <p:nvPicPr>
            <p:cNvPr id="537" name="Google Shape;537;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9" name="Google Shape;539;p46"/>
          <p:cNvGrpSpPr/>
          <p:nvPr/>
        </p:nvGrpSpPr>
        <p:grpSpPr>
          <a:xfrm>
            <a:off x="323653" y="2766575"/>
            <a:ext cx="457200" cy="457200"/>
            <a:chOff x="1020916" y="1442088"/>
            <a:chExt cx="457200" cy="457200"/>
          </a:xfrm>
        </p:grpSpPr>
        <p:pic>
          <p:nvPicPr>
            <p:cNvPr id="540" name="Google Shape;540;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2" name="Google Shape;542;p46"/>
          <p:cNvGrpSpPr/>
          <p:nvPr/>
        </p:nvGrpSpPr>
        <p:grpSpPr>
          <a:xfrm>
            <a:off x="323641" y="3729038"/>
            <a:ext cx="457200" cy="457200"/>
            <a:chOff x="1020916" y="1442088"/>
            <a:chExt cx="457200" cy="457200"/>
          </a:xfrm>
        </p:grpSpPr>
        <p:pic>
          <p:nvPicPr>
            <p:cNvPr id="543" name="Google Shape;54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5" name="Google Shape;545;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7" name="Shape 547"/>
        <p:cNvGrpSpPr/>
        <p:nvPr/>
      </p:nvGrpSpPr>
      <p:grpSpPr>
        <a:xfrm>
          <a:off x="0" y="0"/>
          <a:ext cx="0" cy="0"/>
          <a:chOff x="0" y="0"/>
          <a:chExt cx="0" cy="0"/>
        </a:xfrm>
      </p:grpSpPr>
      <p:pic>
        <p:nvPicPr>
          <p:cNvPr id="548" name="Google Shape;548;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9" name="Google Shape;549;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7"/>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7"/>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7"/>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5" name="Google Shape;555;p47"/>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6" name="Google Shape;556;p47"/>
          <p:cNvGrpSpPr/>
          <p:nvPr/>
        </p:nvGrpSpPr>
        <p:grpSpPr>
          <a:xfrm>
            <a:off x="323653" y="1652038"/>
            <a:ext cx="457200" cy="457200"/>
            <a:chOff x="1020916" y="1442088"/>
            <a:chExt cx="457200" cy="457200"/>
          </a:xfrm>
        </p:grpSpPr>
        <p:pic>
          <p:nvPicPr>
            <p:cNvPr id="557" name="Google Shape;557;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8" name="Google Shape;558;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9" name="Google Shape;559;p47"/>
          <p:cNvGrpSpPr/>
          <p:nvPr/>
        </p:nvGrpSpPr>
        <p:grpSpPr>
          <a:xfrm>
            <a:off x="323653" y="2461775"/>
            <a:ext cx="457200" cy="457200"/>
            <a:chOff x="1020916" y="1442088"/>
            <a:chExt cx="457200" cy="457200"/>
          </a:xfrm>
        </p:grpSpPr>
        <p:pic>
          <p:nvPicPr>
            <p:cNvPr id="560" name="Google Shape;560;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1" name="Google Shape;561;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2" name="Google Shape;562;p47"/>
          <p:cNvGrpSpPr/>
          <p:nvPr/>
        </p:nvGrpSpPr>
        <p:grpSpPr>
          <a:xfrm>
            <a:off x="323641" y="3271838"/>
            <a:ext cx="457200" cy="457200"/>
            <a:chOff x="1020916" y="1442088"/>
            <a:chExt cx="457200" cy="457200"/>
          </a:xfrm>
        </p:grpSpPr>
        <p:pic>
          <p:nvPicPr>
            <p:cNvPr id="563" name="Google Shape;56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4" name="Google Shape;56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5" name="Google Shape;565;p47"/>
          <p:cNvGrpSpPr/>
          <p:nvPr/>
        </p:nvGrpSpPr>
        <p:grpSpPr>
          <a:xfrm>
            <a:off x="323641" y="4081763"/>
            <a:ext cx="457200" cy="457200"/>
            <a:chOff x="1020916" y="1442088"/>
            <a:chExt cx="457200" cy="457200"/>
          </a:xfrm>
        </p:grpSpPr>
        <p:pic>
          <p:nvPicPr>
            <p:cNvPr id="566" name="Google Shape;56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7" name="Google Shape;56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568" name="Google Shape;568;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9" name="Google Shape;569;p47"/>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70" name="Shape 570"/>
        <p:cNvGrpSpPr/>
        <p:nvPr/>
      </p:nvGrpSpPr>
      <p:grpSpPr>
        <a:xfrm>
          <a:off x="0" y="0"/>
          <a:ext cx="0" cy="0"/>
          <a:chOff x="0" y="0"/>
          <a:chExt cx="0" cy="0"/>
        </a:xfrm>
      </p:grpSpPr>
      <p:pic>
        <p:nvPicPr>
          <p:cNvPr id="571" name="Google Shape;571;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72" name="Google Shape;572;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3" name="Google Shape;573;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4" name="Google Shape;57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5" name="Google Shape;575;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6" name="Google Shape;576;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7" name="Google Shape;577;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8" name="Google Shape;578;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9" name="Google Shape;579;p48"/>
          <p:cNvGrpSpPr/>
          <p:nvPr/>
        </p:nvGrpSpPr>
        <p:grpSpPr>
          <a:xfrm>
            <a:off x="323653" y="1652038"/>
            <a:ext cx="457200" cy="457200"/>
            <a:chOff x="1020916" y="1442088"/>
            <a:chExt cx="457200" cy="457200"/>
          </a:xfrm>
        </p:grpSpPr>
        <p:pic>
          <p:nvPicPr>
            <p:cNvPr id="580" name="Google Shape;58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2" name="Google Shape;582;p48"/>
          <p:cNvGrpSpPr/>
          <p:nvPr/>
        </p:nvGrpSpPr>
        <p:grpSpPr>
          <a:xfrm>
            <a:off x="323653" y="2461775"/>
            <a:ext cx="457200" cy="457200"/>
            <a:chOff x="1020916" y="1442088"/>
            <a:chExt cx="457200" cy="457200"/>
          </a:xfrm>
        </p:grpSpPr>
        <p:pic>
          <p:nvPicPr>
            <p:cNvPr id="583" name="Google Shape;58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4" name="Google Shape;58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5" name="Google Shape;585;p48"/>
          <p:cNvGrpSpPr/>
          <p:nvPr/>
        </p:nvGrpSpPr>
        <p:grpSpPr>
          <a:xfrm>
            <a:off x="323641" y="3271838"/>
            <a:ext cx="457200" cy="457200"/>
            <a:chOff x="1020916" y="1442088"/>
            <a:chExt cx="457200" cy="457200"/>
          </a:xfrm>
        </p:grpSpPr>
        <p:pic>
          <p:nvPicPr>
            <p:cNvPr id="586" name="Google Shape;58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7" name="Google Shape;58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8" name="Google Shape;588;p48"/>
          <p:cNvGrpSpPr/>
          <p:nvPr/>
        </p:nvGrpSpPr>
        <p:grpSpPr>
          <a:xfrm>
            <a:off x="323641" y="4081763"/>
            <a:ext cx="457200" cy="457200"/>
            <a:chOff x="1020916" y="1442088"/>
            <a:chExt cx="457200" cy="457200"/>
          </a:xfrm>
        </p:grpSpPr>
        <p:pic>
          <p:nvPicPr>
            <p:cNvPr id="589" name="Google Shape;58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0" name="Google Shape;59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591" name="Google Shape;591;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2" name="Google Shape;592;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93" name="Shape 593"/>
        <p:cNvGrpSpPr/>
        <p:nvPr/>
      </p:nvGrpSpPr>
      <p:grpSpPr>
        <a:xfrm>
          <a:off x="0" y="0"/>
          <a:ext cx="0" cy="0"/>
          <a:chOff x="0" y="0"/>
          <a:chExt cx="0" cy="0"/>
        </a:xfrm>
      </p:grpSpPr>
      <p:pic>
        <p:nvPicPr>
          <p:cNvPr id="594" name="Google Shape;594;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5" name="Google Shape;595;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9"/>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7" name="Google Shape;597;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8" name="Google Shape;598;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9" name="Google Shape;599;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0" name="Google Shape;600;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1" name="Google Shape;601;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2" name="Google Shape;602;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3" name="Google Shape;603;p49"/>
          <p:cNvGrpSpPr/>
          <p:nvPr/>
        </p:nvGrpSpPr>
        <p:grpSpPr>
          <a:xfrm>
            <a:off x="323653" y="1652038"/>
            <a:ext cx="457200" cy="457200"/>
            <a:chOff x="1020916" y="1442088"/>
            <a:chExt cx="457200" cy="457200"/>
          </a:xfrm>
        </p:grpSpPr>
        <p:pic>
          <p:nvPicPr>
            <p:cNvPr id="604" name="Google Shape;60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5" name="Google Shape;60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6" name="Google Shape;606;p49"/>
          <p:cNvGrpSpPr/>
          <p:nvPr/>
        </p:nvGrpSpPr>
        <p:grpSpPr>
          <a:xfrm>
            <a:off x="323653" y="2461775"/>
            <a:ext cx="457200" cy="457200"/>
            <a:chOff x="1020916" y="1442088"/>
            <a:chExt cx="457200" cy="457200"/>
          </a:xfrm>
        </p:grpSpPr>
        <p:pic>
          <p:nvPicPr>
            <p:cNvPr id="607" name="Google Shape;60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8" name="Google Shape;60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9" name="Google Shape;609;p49"/>
          <p:cNvGrpSpPr/>
          <p:nvPr/>
        </p:nvGrpSpPr>
        <p:grpSpPr>
          <a:xfrm>
            <a:off x="323641" y="3271838"/>
            <a:ext cx="457200" cy="457200"/>
            <a:chOff x="1020916" y="1442088"/>
            <a:chExt cx="457200" cy="457200"/>
          </a:xfrm>
        </p:grpSpPr>
        <p:pic>
          <p:nvPicPr>
            <p:cNvPr id="610" name="Google Shape;61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1" name="Google Shape;61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2" name="Google Shape;612;p49"/>
          <p:cNvGrpSpPr/>
          <p:nvPr/>
        </p:nvGrpSpPr>
        <p:grpSpPr>
          <a:xfrm>
            <a:off x="323641" y="4081763"/>
            <a:ext cx="457200" cy="457200"/>
            <a:chOff x="1020916" y="1442088"/>
            <a:chExt cx="457200" cy="457200"/>
          </a:xfrm>
        </p:grpSpPr>
        <p:pic>
          <p:nvPicPr>
            <p:cNvPr id="613" name="Google Shape;613;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15" name="Google Shape;615;p49"/>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6" name="Shape 616"/>
        <p:cNvGrpSpPr/>
        <p:nvPr/>
      </p:nvGrpSpPr>
      <p:grpSpPr>
        <a:xfrm>
          <a:off x="0" y="0"/>
          <a:ext cx="0" cy="0"/>
          <a:chOff x="0" y="0"/>
          <a:chExt cx="0" cy="0"/>
        </a:xfrm>
      </p:grpSpPr>
      <p:pic>
        <p:nvPicPr>
          <p:cNvPr id="617" name="Google Shape;617;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8" name="Google Shape;618;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0" name="Google Shape;620;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1" name="Google Shape;621;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2" name="Google Shape;622;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3" name="Google Shape;623;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4" name="Google Shape;624;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5" name="Google Shape;625;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6" name="Google Shape;626;p50"/>
          <p:cNvGrpSpPr/>
          <p:nvPr/>
        </p:nvGrpSpPr>
        <p:grpSpPr>
          <a:xfrm>
            <a:off x="323653" y="1652038"/>
            <a:ext cx="457200" cy="457200"/>
            <a:chOff x="1020916" y="1442088"/>
            <a:chExt cx="457200" cy="457200"/>
          </a:xfrm>
        </p:grpSpPr>
        <p:pic>
          <p:nvPicPr>
            <p:cNvPr id="627" name="Google Shape;62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9" name="Google Shape;629;p50"/>
          <p:cNvGrpSpPr/>
          <p:nvPr/>
        </p:nvGrpSpPr>
        <p:grpSpPr>
          <a:xfrm>
            <a:off x="323653" y="2461775"/>
            <a:ext cx="457200" cy="457200"/>
            <a:chOff x="1020916" y="1442088"/>
            <a:chExt cx="457200" cy="457200"/>
          </a:xfrm>
        </p:grpSpPr>
        <p:pic>
          <p:nvPicPr>
            <p:cNvPr id="630" name="Google Shape;63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2" name="Google Shape;632;p50"/>
          <p:cNvGrpSpPr/>
          <p:nvPr/>
        </p:nvGrpSpPr>
        <p:grpSpPr>
          <a:xfrm>
            <a:off x="323641" y="3271838"/>
            <a:ext cx="457200" cy="457200"/>
            <a:chOff x="1020916" y="1442088"/>
            <a:chExt cx="457200" cy="457200"/>
          </a:xfrm>
        </p:grpSpPr>
        <p:pic>
          <p:nvPicPr>
            <p:cNvPr id="633" name="Google Shape;63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4" name="Google Shape;63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5" name="Google Shape;635;p50"/>
          <p:cNvGrpSpPr/>
          <p:nvPr/>
        </p:nvGrpSpPr>
        <p:grpSpPr>
          <a:xfrm>
            <a:off x="323641" y="4081763"/>
            <a:ext cx="457200" cy="457200"/>
            <a:chOff x="1020916" y="1442088"/>
            <a:chExt cx="457200" cy="457200"/>
          </a:xfrm>
        </p:grpSpPr>
        <p:pic>
          <p:nvPicPr>
            <p:cNvPr id="636" name="Google Shape;63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7" name="Google Shape;63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8" name="Google Shape;638;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9" name="Shape 639"/>
        <p:cNvGrpSpPr/>
        <p:nvPr/>
      </p:nvGrpSpPr>
      <p:grpSpPr>
        <a:xfrm>
          <a:off x="0" y="0"/>
          <a:ext cx="0" cy="0"/>
          <a:chOff x="0" y="0"/>
          <a:chExt cx="0" cy="0"/>
        </a:xfrm>
      </p:grpSpPr>
      <p:pic>
        <p:nvPicPr>
          <p:cNvPr id="640" name="Google Shape;640;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41" name="Google Shape;641;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2" name="Google Shape;642;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3" name="Google Shape;643;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4" name="Google Shape;644;p51"/>
          <p:cNvSpPr/>
          <p:nvPr>
            <p:ph idx="2" type="pic"/>
          </p:nvPr>
        </p:nvSpPr>
        <p:spPr>
          <a:xfrm>
            <a:off x="324000" y="1893950"/>
            <a:ext cx="2555400" cy="1939500"/>
          </a:xfrm>
          <a:prstGeom prst="rect">
            <a:avLst/>
          </a:prstGeom>
          <a:noFill/>
          <a:ln>
            <a:noFill/>
          </a:ln>
        </p:spPr>
        <p:txBody>
          <a:bodyPr/>
          <a:p/>
        </p:txBody>
      </p:sp>
      <p:sp>
        <p:nvSpPr>
          <p:cNvPr id="645" name="Google Shape;645;p51"/>
          <p:cNvSpPr/>
          <p:nvPr>
            <p:ph idx="3" type="pic"/>
          </p:nvPr>
        </p:nvSpPr>
        <p:spPr>
          <a:xfrm>
            <a:off x="6256800" y="1893950"/>
            <a:ext cx="2555400" cy="1939500"/>
          </a:xfrm>
          <a:prstGeom prst="rect">
            <a:avLst/>
          </a:prstGeom>
          <a:noFill/>
          <a:ln>
            <a:noFill/>
          </a:ln>
        </p:spPr>
        <p:txBody>
          <a:bodyPr/>
          <a:p/>
        </p:txBody>
      </p:sp>
      <p:sp>
        <p:nvSpPr>
          <p:cNvPr id="646" name="Google Shape;646;p51"/>
          <p:cNvSpPr/>
          <p:nvPr>
            <p:ph idx="4" type="pic"/>
          </p:nvPr>
        </p:nvSpPr>
        <p:spPr>
          <a:xfrm>
            <a:off x="3294300" y="1893950"/>
            <a:ext cx="2555400" cy="1939500"/>
          </a:xfrm>
          <a:prstGeom prst="rect">
            <a:avLst/>
          </a:prstGeom>
          <a:noFill/>
          <a:ln>
            <a:noFill/>
          </a:ln>
        </p:spPr>
        <p:txBody>
          <a:bodyPr/>
          <a:p/>
        </p:txBody>
      </p:sp>
      <p:grpSp>
        <p:nvGrpSpPr>
          <p:cNvPr id="647" name="Google Shape;647;p51"/>
          <p:cNvGrpSpPr/>
          <p:nvPr/>
        </p:nvGrpSpPr>
        <p:grpSpPr>
          <a:xfrm>
            <a:off x="1381028" y="4148538"/>
            <a:ext cx="457200" cy="457200"/>
            <a:chOff x="1020916" y="1442088"/>
            <a:chExt cx="457200" cy="457200"/>
          </a:xfrm>
        </p:grpSpPr>
        <p:pic>
          <p:nvPicPr>
            <p:cNvPr id="648" name="Google Shape;648;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9" name="Google Shape;649;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0" name="Google Shape;650;p51"/>
          <p:cNvGrpSpPr/>
          <p:nvPr/>
        </p:nvGrpSpPr>
        <p:grpSpPr>
          <a:xfrm>
            <a:off x="4331066" y="4148550"/>
            <a:ext cx="457200" cy="457200"/>
            <a:chOff x="1020916" y="1442088"/>
            <a:chExt cx="457200" cy="457200"/>
          </a:xfrm>
        </p:grpSpPr>
        <p:pic>
          <p:nvPicPr>
            <p:cNvPr id="651" name="Google Shape;651;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2" name="Google Shape;652;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3" name="Google Shape;653;p51"/>
          <p:cNvGrpSpPr/>
          <p:nvPr/>
        </p:nvGrpSpPr>
        <p:grpSpPr>
          <a:xfrm>
            <a:off x="7305791" y="4148538"/>
            <a:ext cx="457200" cy="457200"/>
            <a:chOff x="1020916" y="1442088"/>
            <a:chExt cx="457200" cy="457200"/>
          </a:xfrm>
        </p:grpSpPr>
        <p:pic>
          <p:nvPicPr>
            <p:cNvPr id="654" name="Google Shape;65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656" name="Google Shape;656;p5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7" name="Google Shape;657;p51"/>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8" name="Shape 658"/>
        <p:cNvGrpSpPr/>
        <p:nvPr/>
      </p:nvGrpSpPr>
      <p:grpSpPr>
        <a:xfrm>
          <a:off x="0" y="0"/>
          <a:ext cx="0" cy="0"/>
          <a:chOff x="0" y="0"/>
          <a:chExt cx="0" cy="0"/>
        </a:xfrm>
      </p:grpSpPr>
      <p:pic>
        <p:nvPicPr>
          <p:cNvPr id="659" name="Google Shape;659;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0" name="Google Shape;660;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1" name="Google Shape;661;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2" name="Google Shape;662;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3" name="Google Shape;663;p52"/>
          <p:cNvSpPr/>
          <p:nvPr>
            <p:ph idx="2" type="pic"/>
          </p:nvPr>
        </p:nvSpPr>
        <p:spPr>
          <a:xfrm>
            <a:off x="324000" y="1893950"/>
            <a:ext cx="2555400" cy="1939500"/>
          </a:xfrm>
          <a:prstGeom prst="rect">
            <a:avLst/>
          </a:prstGeom>
          <a:noFill/>
          <a:ln>
            <a:noFill/>
          </a:ln>
        </p:spPr>
        <p:txBody>
          <a:bodyPr/>
          <a:p/>
        </p:txBody>
      </p:sp>
      <p:sp>
        <p:nvSpPr>
          <p:cNvPr id="664" name="Google Shape;664;p52"/>
          <p:cNvSpPr/>
          <p:nvPr>
            <p:ph idx="3" type="pic"/>
          </p:nvPr>
        </p:nvSpPr>
        <p:spPr>
          <a:xfrm>
            <a:off x="6256800" y="1893950"/>
            <a:ext cx="2555400" cy="1939500"/>
          </a:xfrm>
          <a:prstGeom prst="rect">
            <a:avLst/>
          </a:prstGeom>
          <a:noFill/>
          <a:ln>
            <a:noFill/>
          </a:ln>
        </p:spPr>
        <p:txBody>
          <a:bodyPr/>
          <a:p/>
        </p:txBody>
      </p:sp>
      <p:sp>
        <p:nvSpPr>
          <p:cNvPr id="665" name="Google Shape;665;p52"/>
          <p:cNvSpPr/>
          <p:nvPr>
            <p:ph idx="4" type="pic"/>
          </p:nvPr>
        </p:nvSpPr>
        <p:spPr>
          <a:xfrm>
            <a:off x="3294300" y="1893950"/>
            <a:ext cx="2555400" cy="1939500"/>
          </a:xfrm>
          <a:prstGeom prst="rect">
            <a:avLst/>
          </a:prstGeom>
          <a:noFill/>
          <a:ln>
            <a:noFill/>
          </a:ln>
        </p:spPr>
        <p:txBody>
          <a:bodyPr/>
          <a:p/>
        </p:txBody>
      </p:sp>
      <p:grpSp>
        <p:nvGrpSpPr>
          <p:cNvPr id="666" name="Google Shape;666;p52"/>
          <p:cNvGrpSpPr/>
          <p:nvPr/>
        </p:nvGrpSpPr>
        <p:grpSpPr>
          <a:xfrm>
            <a:off x="1381028" y="4148538"/>
            <a:ext cx="457200" cy="457200"/>
            <a:chOff x="1020916" y="1442088"/>
            <a:chExt cx="457200" cy="457200"/>
          </a:xfrm>
        </p:grpSpPr>
        <p:pic>
          <p:nvPicPr>
            <p:cNvPr id="667" name="Google Shape;667;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8" name="Google Shape;668;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9" name="Google Shape;669;p52"/>
          <p:cNvGrpSpPr/>
          <p:nvPr/>
        </p:nvGrpSpPr>
        <p:grpSpPr>
          <a:xfrm>
            <a:off x="4331066" y="4148550"/>
            <a:ext cx="457200" cy="457200"/>
            <a:chOff x="1020916" y="1442088"/>
            <a:chExt cx="457200" cy="457200"/>
          </a:xfrm>
        </p:grpSpPr>
        <p:pic>
          <p:nvPicPr>
            <p:cNvPr id="670" name="Google Shape;670;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2" name="Google Shape;672;p52"/>
          <p:cNvGrpSpPr/>
          <p:nvPr/>
        </p:nvGrpSpPr>
        <p:grpSpPr>
          <a:xfrm>
            <a:off x="7305791" y="4148538"/>
            <a:ext cx="457200" cy="457200"/>
            <a:chOff x="1020916" y="1442088"/>
            <a:chExt cx="457200" cy="457200"/>
          </a:xfrm>
        </p:grpSpPr>
        <p:pic>
          <p:nvPicPr>
            <p:cNvPr id="673" name="Google Shape;67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675" name="Google Shape;675;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6" name="Google Shape;676;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7" name="Shape 677"/>
        <p:cNvGrpSpPr/>
        <p:nvPr/>
      </p:nvGrpSpPr>
      <p:grpSpPr>
        <a:xfrm>
          <a:off x="0" y="0"/>
          <a:ext cx="0" cy="0"/>
          <a:chOff x="0" y="0"/>
          <a:chExt cx="0" cy="0"/>
        </a:xfrm>
      </p:grpSpPr>
      <p:pic>
        <p:nvPicPr>
          <p:cNvPr id="678" name="Google Shape;678;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9" name="Google Shape;679;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0" name="Google Shape;680;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1" name="Google Shape;681;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2" name="Google Shape;682;p53"/>
          <p:cNvSpPr/>
          <p:nvPr>
            <p:ph idx="2" type="pic"/>
          </p:nvPr>
        </p:nvSpPr>
        <p:spPr>
          <a:xfrm>
            <a:off x="324000" y="1893950"/>
            <a:ext cx="2555400" cy="1939500"/>
          </a:xfrm>
          <a:prstGeom prst="rect">
            <a:avLst/>
          </a:prstGeom>
          <a:noFill/>
          <a:ln>
            <a:noFill/>
          </a:ln>
        </p:spPr>
        <p:txBody>
          <a:bodyPr/>
          <a:p/>
        </p:txBody>
      </p:sp>
      <p:sp>
        <p:nvSpPr>
          <p:cNvPr id="683" name="Google Shape;683;p53"/>
          <p:cNvSpPr/>
          <p:nvPr>
            <p:ph idx="3" type="pic"/>
          </p:nvPr>
        </p:nvSpPr>
        <p:spPr>
          <a:xfrm>
            <a:off x="6256800" y="1893950"/>
            <a:ext cx="2555400" cy="1939500"/>
          </a:xfrm>
          <a:prstGeom prst="rect">
            <a:avLst/>
          </a:prstGeom>
          <a:noFill/>
          <a:ln>
            <a:noFill/>
          </a:ln>
        </p:spPr>
        <p:txBody>
          <a:bodyPr/>
          <a:p/>
        </p:txBody>
      </p:sp>
      <p:sp>
        <p:nvSpPr>
          <p:cNvPr id="684" name="Google Shape;684;p53"/>
          <p:cNvSpPr/>
          <p:nvPr>
            <p:ph idx="4" type="pic"/>
          </p:nvPr>
        </p:nvSpPr>
        <p:spPr>
          <a:xfrm>
            <a:off x="3294300" y="1893950"/>
            <a:ext cx="2555400" cy="1939500"/>
          </a:xfrm>
          <a:prstGeom prst="rect">
            <a:avLst/>
          </a:prstGeom>
          <a:noFill/>
          <a:ln>
            <a:noFill/>
          </a:ln>
        </p:spPr>
        <p:txBody>
          <a:bodyPr/>
          <a:p/>
        </p:txBody>
      </p:sp>
      <p:grpSp>
        <p:nvGrpSpPr>
          <p:cNvPr id="685" name="Google Shape;685;p53"/>
          <p:cNvGrpSpPr/>
          <p:nvPr/>
        </p:nvGrpSpPr>
        <p:grpSpPr>
          <a:xfrm>
            <a:off x="1381028" y="4148538"/>
            <a:ext cx="457200" cy="457200"/>
            <a:chOff x="1020916" y="1442088"/>
            <a:chExt cx="457200" cy="457200"/>
          </a:xfrm>
        </p:grpSpPr>
        <p:pic>
          <p:nvPicPr>
            <p:cNvPr id="686" name="Google Shape;686;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7" name="Google Shape;687;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8" name="Google Shape;688;p53"/>
          <p:cNvGrpSpPr/>
          <p:nvPr/>
        </p:nvGrpSpPr>
        <p:grpSpPr>
          <a:xfrm>
            <a:off x="4331066" y="4148550"/>
            <a:ext cx="457200" cy="457200"/>
            <a:chOff x="1020916" y="1442088"/>
            <a:chExt cx="457200" cy="457200"/>
          </a:xfrm>
        </p:grpSpPr>
        <p:pic>
          <p:nvPicPr>
            <p:cNvPr id="689" name="Google Shape;689;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0" name="Google Shape;690;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1" name="Google Shape;691;p53"/>
          <p:cNvGrpSpPr/>
          <p:nvPr/>
        </p:nvGrpSpPr>
        <p:grpSpPr>
          <a:xfrm>
            <a:off x="7305791" y="4148538"/>
            <a:ext cx="457200" cy="457200"/>
            <a:chOff x="1020916" y="1442088"/>
            <a:chExt cx="457200" cy="457200"/>
          </a:xfrm>
        </p:grpSpPr>
        <p:pic>
          <p:nvPicPr>
            <p:cNvPr id="692" name="Google Shape;69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694" name="Google Shape;694;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5" name="Google Shape;695;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9" name="Google Shape;699;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1" name="Google Shape;701;p54"/>
          <p:cNvSpPr/>
          <p:nvPr>
            <p:ph idx="2" type="pic"/>
          </p:nvPr>
        </p:nvSpPr>
        <p:spPr>
          <a:xfrm>
            <a:off x="324000" y="1893950"/>
            <a:ext cx="2555400" cy="1939500"/>
          </a:xfrm>
          <a:prstGeom prst="rect">
            <a:avLst/>
          </a:prstGeom>
          <a:noFill/>
          <a:ln>
            <a:noFill/>
          </a:ln>
        </p:spPr>
        <p:txBody>
          <a:bodyPr/>
          <a:p/>
        </p:txBody>
      </p:sp>
      <p:sp>
        <p:nvSpPr>
          <p:cNvPr id="702" name="Google Shape;702;p54"/>
          <p:cNvSpPr/>
          <p:nvPr>
            <p:ph idx="3" type="pic"/>
          </p:nvPr>
        </p:nvSpPr>
        <p:spPr>
          <a:xfrm>
            <a:off x="6256800" y="1893950"/>
            <a:ext cx="2555400" cy="1939500"/>
          </a:xfrm>
          <a:prstGeom prst="rect">
            <a:avLst/>
          </a:prstGeom>
          <a:noFill/>
          <a:ln>
            <a:noFill/>
          </a:ln>
        </p:spPr>
        <p:txBody>
          <a:bodyPr/>
          <a:p/>
        </p:txBody>
      </p:sp>
      <p:sp>
        <p:nvSpPr>
          <p:cNvPr id="703" name="Google Shape;703;p54"/>
          <p:cNvSpPr/>
          <p:nvPr>
            <p:ph idx="4" type="pic"/>
          </p:nvPr>
        </p:nvSpPr>
        <p:spPr>
          <a:xfrm>
            <a:off x="3294300" y="1893950"/>
            <a:ext cx="2555400" cy="1939500"/>
          </a:xfrm>
          <a:prstGeom prst="rect">
            <a:avLst/>
          </a:prstGeom>
          <a:noFill/>
          <a:ln>
            <a:noFill/>
          </a:ln>
        </p:spPr>
        <p:txBody>
          <a:bodyPr/>
          <a:p/>
        </p:txBody>
      </p:sp>
      <p:grpSp>
        <p:nvGrpSpPr>
          <p:cNvPr id="704" name="Google Shape;704;p54"/>
          <p:cNvGrpSpPr/>
          <p:nvPr/>
        </p:nvGrpSpPr>
        <p:grpSpPr>
          <a:xfrm>
            <a:off x="1381028" y="4148538"/>
            <a:ext cx="457200" cy="457200"/>
            <a:chOff x="1020916" y="1442088"/>
            <a:chExt cx="457200" cy="457200"/>
          </a:xfrm>
        </p:grpSpPr>
        <p:pic>
          <p:nvPicPr>
            <p:cNvPr id="705" name="Google Shape;70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6" name="Google Shape;70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7" name="Google Shape;707;p54"/>
          <p:cNvGrpSpPr/>
          <p:nvPr/>
        </p:nvGrpSpPr>
        <p:grpSpPr>
          <a:xfrm>
            <a:off x="4331066" y="4148550"/>
            <a:ext cx="457200" cy="457200"/>
            <a:chOff x="1020916" y="1442088"/>
            <a:chExt cx="457200" cy="457200"/>
          </a:xfrm>
        </p:grpSpPr>
        <p:pic>
          <p:nvPicPr>
            <p:cNvPr id="708" name="Google Shape;70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9" name="Google Shape;70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0" name="Google Shape;710;p54"/>
          <p:cNvGrpSpPr/>
          <p:nvPr/>
        </p:nvGrpSpPr>
        <p:grpSpPr>
          <a:xfrm>
            <a:off x="7305791" y="4148538"/>
            <a:ext cx="457200" cy="457200"/>
            <a:chOff x="1020916" y="1442088"/>
            <a:chExt cx="457200" cy="457200"/>
          </a:xfrm>
        </p:grpSpPr>
        <p:pic>
          <p:nvPicPr>
            <p:cNvPr id="711" name="Google Shape;71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2" name="Google Shape;71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13" name="Google Shape;713;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4" name="Google Shape;714;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15" name="Shape 715"/>
        <p:cNvGrpSpPr/>
        <p:nvPr/>
      </p:nvGrpSpPr>
      <p:grpSpPr>
        <a:xfrm>
          <a:off x="0" y="0"/>
          <a:ext cx="0" cy="0"/>
          <a:chOff x="0" y="0"/>
          <a:chExt cx="0" cy="0"/>
        </a:xfrm>
      </p:grpSpPr>
      <p:pic>
        <p:nvPicPr>
          <p:cNvPr id="716" name="Google Shape;716;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7" name="Google Shape;717;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8" name="Google Shape;718;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9" name="Google Shape;71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0" name="Google Shape;72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21" name="Google Shape;721;p5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22" name="Shape 722"/>
        <p:cNvGrpSpPr/>
        <p:nvPr/>
      </p:nvGrpSpPr>
      <p:grpSpPr>
        <a:xfrm>
          <a:off x="0" y="0"/>
          <a:ext cx="0" cy="0"/>
          <a:chOff x="0" y="0"/>
          <a:chExt cx="0" cy="0"/>
        </a:xfrm>
      </p:grpSpPr>
      <p:pic>
        <p:nvPicPr>
          <p:cNvPr id="723" name="Google Shape;723;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5" name="Google Shape;725;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6" name="Google Shape;726;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7" name="Google Shape;727;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28" name="Google Shape;728;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9" name="Shape 729"/>
        <p:cNvGrpSpPr/>
        <p:nvPr/>
      </p:nvGrpSpPr>
      <p:grpSpPr>
        <a:xfrm>
          <a:off x="0" y="0"/>
          <a:ext cx="0" cy="0"/>
          <a:chOff x="0" y="0"/>
          <a:chExt cx="0" cy="0"/>
        </a:xfrm>
      </p:grpSpPr>
      <p:pic>
        <p:nvPicPr>
          <p:cNvPr id="730" name="Google Shape;730;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1" name="Google Shape;731;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2" name="Google Shape;732;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3" name="Google Shape;733;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4" name="Google Shape;734;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5" name="Google Shape;735;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6" name="Shape 736"/>
        <p:cNvGrpSpPr/>
        <p:nvPr/>
      </p:nvGrpSpPr>
      <p:grpSpPr>
        <a:xfrm>
          <a:off x="0" y="0"/>
          <a:ext cx="0" cy="0"/>
          <a:chOff x="0" y="0"/>
          <a:chExt cx="0" cy="0"/>
        </a:xfrm>
      </p:grpSpPr>
      <p:pic>
        <p:nvPicPr>
          <p:cNvPr id="737" name="Google Shape;737;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8" name="Google Shape;738;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0" name="Google Shape;740;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1" name="Google Shape;741;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2" name="Google Shape;742;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43" name="Shape 743"/>
        <p:cNvGrpSpPr/>
        <p:nvPr/>
      </p:nvGrpSpPr>
      <p:grpSpPr>
        <a:xfrm>
          <a:off x="0" y="0"/>
          <a:ext cx="0" cy="0"/>
          <a:chOff x="0" y="0"/>
          <a:chExt cx="0" cy="0"/>
        </a:xfrm>
      </p:grpSpPr>
      <p:pic>
        <p:nvPicPr>
          <p:cNvPr id="744" name="Google Shape;744;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5" name="Google Shape;745;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7" name="Google Shape;747;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8" name="Google Shape;748;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749" name="Google Shape;749;p59"/>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750" name="Google Shape;75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51" name="Shape 751"/>
        <p:cNvGrpSpPr/>
        <p:nvPr/>
      </p:nvGrpSpPr>
      <p:grpSpPr>
        <a:xfrm>
          <a:off x="0" y="0"/>
          <a:ext cx="0" cy="0"/>
          <a:chOff x="0" y="0"/>
          <a:chExt cx="0" cy="0"/>
        </a:xfrm>
      </p:grpSpPr>
      <p:pic>
        <p:nvPicPr>
          <p:cNvPr id="752" name="Google Shape;752;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3" name="Google Shape;753;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5" name="Google Shape;755;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6" name="Google Shape;756;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757" name="Google Shape;757;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758" name="Google Shape;758;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9" name="Shape 759"/>
        <p:cNvGrpSpPr/>
        <p:nvPr/>
      </p:nvGrpSpPr>
      <p:grpSpPr>
        <a:xfrm>
          <a:off x="0" y="0"/>
          <a:ext cx="0" cy="0"/>
          <a:chOff x="0" y="0"/>
          <a:chExt cx="0" cy="0"/>
        </a:xfrm>
      </p:grpSpPr>
      <p:pic>
        <p:nvPicPr>
          <p:cNvPr id="760" name="Google Shape;760;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1" name="Google Shape;761;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3" name="Google Shape;763;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4" name="Google Shape;764;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765" name="Google Shape;765;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766" name="Google Shape;766;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7" name="Shape 767"/>
        <p:cNvGrpSpPr/>
        <p:nvPr/>
      </p:nvGrpSpPr>
      <p:grpSpPr>
        <a:xfrm>
          <a:off x="0" y="0"/>
          <a:ext cx="0" cy="0"/>
          <a:chOff x="0" y="0"/>
          <a:chExt cx="0" cy="0"/>
        </a:xfrm>
      </p:grpSpPr>
      <p:pic>
        <p:nvPicPr>
          <p:cNvPr id="768" name="Google Shape;768;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9" name="Google Shape;769;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71" name="Google Shape;771;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2" name="Google Shape;772;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773" name="Google Shape;773;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774" name="Google Shape;774;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75" name="Shape 775"/>
        <p:cNvGrpSpPr/>
        <p:nvPr/>
      </p:nvGrpSpPr>
      <p:grpSpPr>
        <a:xfrm>
          <a:off x="0" y="0"/>
          <a:ext cx="0" cy="0"/>
          <a:chOff x="0" y="0"/>
          <a:chExt cx="0" cy="0"/>
        </a:xfrm>
      </p:grpSpPr>
      <p:pic>
        <p:nvPicPr>
          <p:cNvPr id="776" name="Google Shape;776;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7" name="Google Shape;777;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8" name="Google Shape;778;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9" name="Google Shape;779;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80" name="Google Shape;780;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781" name="Google Shape;781;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782" name="Google Shape;782;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83" name="Shape 783"/>
        <p:cNvGrpSpPr/>
        <p:nvPr/>
      </p:nvGrpSpPr>
      <p:grpSpPr>
        <a:xfrm>
          <a:off x="0" y="0"/>
          <a:ext cx="0" cy="0"/>
          <a:chOff x="0" y="0"/>
          <a:chExt cx="0" cy="0"/>
        </a:xfrm>
      </p:grpSpPr>
      <p:pic>
        <p:nvPicPr>
          <p:cNvPr id="784" name="Google Shape;784;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5" name="Google Shape;785;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7" name="Google Shape;787;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8" name="Google Shape;788;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789" name="Google Shape;789;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790" name="Google Shape;790;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91" name="Shape 791"/>
        <p:cNvGrpSpPr/>
        <p:nvPr/>
      </p:nvGrpSpPr>
      <p:grpSpPr>
        <a:xfrm>
          <a:off x="0" y="0"/>
          <a:ext cx="0" cy="0"/>
          <a:chOff x="0" y="0"/>
          <a:chExt cx="0" cy="0"/>
        </a:xfrm>
      </p:grpSpPr>
      <p:pic>
        <p:nvPicPr>
          <p:cNvPr id="792" name="Google Shape;792;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3" name="Google Shape;793;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5" name="Google Shape;795;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6" name="Google Shape;796;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797" name="Google Shape;797;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798" name="Google Shape;798;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9" name="Shape 799"/>
        <p:cNvGrpSpPr/>
        <p:nvPr/>
      </p:nvGrpSpPr>
      <p:grpSpPr>
        <a:xfrm>
          <a:off x="0" y="0"/>
          <a:ext cx="0" cy="0"/>
          <a:chOff x="0" y="0"/>
          <a:chExt cx="0" cy="0"/>
        </a:xfrm>
      </p:grpSpPr>
      <p:pic>
        <p:nvPicPr>
          <p:cNvPr id="800" name="Google Shape;80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1" name="Google Shape;801;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03" name="Google Shape;80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4" name="Google Shape;80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5" name="Google Shape;80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06" name="Google Shape;80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7" name="Shape 807"/>
        <p:cNvGrpSpPr/>
        <p:nvPr/>
      </p:nvGrpSpPr>
      <p:grpSpPr>
        <a:xfrm>
          <a:off x="0" y="0"/>
          <a:ext cx="0" cy="0"/>
          <a:chOff x="0" y="0"/>
          <a:chExt cx="0" cy="0"/>
        </a:xfrm>
      </p:grpSpPr>
      <p:sp>
        <p:nvSpPr>
          <p:cNvPr id="808" name="Google Shape;808;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9" name="Google Shape;809;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10" name="Google Shape;810;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1" name="Google Shape;811;p67"/>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a:spcBef>
                <a:spcPts val="0"/>
              </a:spcBef>
              <a:spcAft>
                <a:spcPts val="0"/>
              </a:spcAft>
              <a:buSzPts val="2000"/>
              <a:buNone/>
              <a:defRPr b="0" sz="2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12" name="Google Shape;812;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13" name="Shape 813"/>
        <p:cNvGrpSpPr/>
        <p:nvPr/>
      </p:nvGrpSpPr>
      <p:grpSpPr>
        <a:xfrm>
          <a:off x="0" y="0"/>
          <a:ext cx="0" cy="0"/>
          <a:chOff x="0" y="0"/>
          <a:chExt cx="0" cy="0"/>
        </a:xfrm>
      </p:grpSpPr>
      <p:sp>
        <p:nvSpPr>
          <p:cNvPr id="814" name="Google Shape;814;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5" name="Google Shape;815;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6" name="Google Shape;816;p68"/>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7" name="Google Shape;817;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8" name="Google Shape;818;p68"/>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9" name="Shape 819"/>
        <p:cNvGrpSpPr/>
        <p:nvPr/>
      </p:nvGrpSpPr>
      <p:grpSpPr>
        <a:xfrm>
          <a:off x="0" y="0"/>
          <a:ext cx="0" cy="0"/>
          <a:chOff x="0" y="0"/>
          <a:chExt cx="0" cy="0"/>
        </a:xfrm>
      </p:grpSpPr>
      <p:sp>
        <p:nvSpPr>
          <p:cNvPr id="820" name="Google Shape;820;p6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21" name="Google Shape;821;p6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2" name="Google Shape;822;p6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3" name="Google Shape;823;p6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4" name="Google Shape;824;p6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5" name="Google Shape;825;p6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26" name="Google Shape;826;p6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27" name="Google Shape;827;p6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8" name="Google Shape;828;p6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9" name="Shape 829"/>
        <p:cNvGrpSpPr/>
        <p:nvPr/>
      </p:nvGrpSpPr>
      <p:grpSpPr>
        <a:xfrm>
          <a:off x="0" y="0"/>
          <a:ext cx="0" cy="0"/>
          <a:chOff x="0" y="0"/>
          <a:chExt cx="0" cy="0"/>
        </a:xfrm>
      </p:grpSpPr>
      <p:pic>
        <p:nvPicPr>
          <p:cNvPr id="830" name="Google Shape;830;p7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31" name="Google Shape;831;p70"/>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2" name="Shape 832"/>
        <p:cNvGrpSpPr/>
        <p:nvPr/>
      </p:nvGrpSpPr>
      <p:grpSpPr>
        <a:xfrm>
          <a:off x="0" y="0"/>
          <a:ext cx="0" cy="0"/>
          <a:chOff x="0" y="0"/>
          <a:chExt cx="0" cy="0"/>
        </a:xfrm>
      </p:grpSpPr>
      <p:sp>
        <p:nvSpPr>
          <p:cNvPr id="833" name="Google Shape;833;p71"/>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69.png"/><Relationship Id="rId4" Type="http://schemas.openxmlformats.org/officeDocument/2006/relationships/image" Target="../media/image73.png"/><Relationship Id="rId5" Type="http://schemas.openxmlformats.org/officeDocument/2006/relationships/image" Target="../media/image72.png"/><Relationship Id="rId6" Type="http://schemas.openxmlformats.org/officeDocument/2006/relationships/image" Target="../media/image7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 Id="rId3" Type="http://schemas.openxmlformats.org/officeDocument/2006/relationships/image" Target="../media/image6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67.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1.xml"/><Relationship Id="rId3"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2.xml"/><Relationship Id="rId3"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7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Tixgelinta waddo</a:t>
            </a:r>
            <a:endParaRPr/>
          </a:p>
        </p:txBody>
      </p:sp>
      <p:sp>
        <p:nvSpPr>
          <p:cNvPr id="839" name="Google Shape;839;p72"/>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 iyo deegaanka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3" name="Shape 843"/>
        <p:cNvGrpSpPr/>
        <p:nvPr/>
      </p:nvGrpSpPr>
      <p:grpSpPr>
        <a:xfrm>
          <a:off x="0" y="0"/>
          <a:ext cx="0" cy="0"/>
          <a:chOff x="0" y="0"/>
          <a:chExt cx="0" cy="0"/>
        </a:xfrm>
      </p:grpSpPr>
      <p:sp>
        <p:nvSpPr>
          <p:cNvPr id="844" name="Google Shape;844;p73"/>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74"/>
          <p:cNvSpPr txBox="1"/>
          <p:nvPr>
            <p:ph idx="1" type="subTitle"/>
          </p:nvPr>
        </p:nvSpPr>
        <p:spPr>
          <a:xfrm>
            <a:off x="666000" y="1620000"/>
            <a:ext cx="7351200" cy="25041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qorsheyn karaa safar waxaanan tixgelin karaa nooca gaadiidka ee ugu fiican.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5"/>
          <p:cNvSpPr txBox="1"/>
          <p:nvPr>
            <p:ph idx="6" type="subTitle"/>
          </p:nvPr>
        </p:nvSpPr>
        <p:spPr>
          <a:xfrm>
            <a:off x="324000" y="1025475"/>
            <a:ext cx="8496000" cy="62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4000"/>
              </a:spcAft>
              <a:buNone/>
            </a:pPr>
            <a:r>
              <a:rPr lang="en-GB" sz="1800">
                <a:solidFill>
                  <a:schemeClr val="dk1"/>
                </a:solidFill>
                <a:latin typeface="Lexend"/>
              </a:rPr>
              <a:t>Qiyaas degdeg ah xisaabinta waxaa laga helaa iyadoo la isticmaalo qiyam qiyaas ah, oo inta badan lagu soo koobo 1 lambar muhiim ah.</a:t>
            </a:r>
            <a:endParaRPr sz="19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6"/>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860" name="Google Shape;860;p76"/>
          <p:cNvSpPr txBox="1"/>
          <p:nvPr>
            <p:ph idx="2" type="title"/>
          </p:nvPr>
        </p:nvSpPr>
        <p:spPr>
          <a:xfrm>
            <a:off x="324000" y="7338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rPr>
              <a:t>Tixgelinta waddo</a:t>
            </a:r>
            <a:endParaRPr sz="1800"/>
          </a:p>
        </p:txBody>
      </p:sp>
      <p:sp>
        <p:nvSpPr>
          <p:cNvPr id="861" name="Google Shape;861;p76"/>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isbeddelo</a:t>
            </a:r>
            <a:r>
              <a:rPr lang="en-GB">
                <a:latin typeface="Lexend"/>
              </a:rPr>
              <a:t/>
            </a:r>
            <a:r>
              <a:rPr lang="en-GB">
                <a:latin typeface="Lexend"/>
              </a:rPr>
              <a:t/>
            </a:r>
            <a:endParaRPr/>
          </a:p>
        </p:txBody>
      </p:sp>
      <p:pic>
        <p:nvPicPr>
          <p:cNvPr id="862" name="Google Shape;862;p76"/>
          <p:cNvPicPr preferRelativeResize="0"/>
          <p:nvPr/>
        </p:nvPicPr>
        <p:blipFill>
          <a:blip r:embed="rId3">
            <a:alphaModFix/>
          </a:blip>
          <a:stretch>
            <a:fillRect/>
          </a:stretch>
        </p:blipFill>
        <p:spPr>
          <a:xfrm>
            <a:off x="413498" y="205421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7"/>
          <p:cNvSpPr txBox="1"/>
          <p:nvPr>
            <p:ph idx="1" type="body"/>
          </p:nvPr>
        </p:nvSpPr>
        <p:spPr>
          <a:xfrm>
            <a:off x="324000" y="810000"/>
            <a:ext cx="8237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Markaan qorsheyno safar, mararka qaarkood waxaa jira ikhtiyaaro badan oo loogu talagalay habka gaadiidka.</a:t>
            </a:r>
            <a:endParaRPr sz="2000"/>
          </a:p>
        </p:txBody>
      </p:sp>
      <p:sp>
        <p:nvSpPr>
          <p:cNvPr id="868" name="Google Shape;868;p7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869" name="Google Shape;869;p77"/>
          <p:cNvSpPr txBox="1"/>
          <p:nvPr>
            <p:ph idx="1" type="body"/>
          </p:nvPr>
        </p:nvSpPr>
        <p:spPr>
          <a:xfrm>
            <a:off x="324000" y="3379500"/>
            <a:ext cx="491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gaari</a:t>
            </a:r>
            <a:endParaRPr sz="2000"/>
          </a:p>
        </p:txBody>
      </p:sp>
      <p:sp>
        <p:nvSpPr>
          <p:cNvPr id="870" name="Google Shape;870;p77"/>
          <p:cNvSpPr txBox="1"/>
          <p:nvPr>
            <p:ph idx="1" type="body"/>
          </p:nvPr>
        </p:nvSpPr>
        <p:spPr>
          <a:xfrm>
            <a:off x="2516541" y="3379500"/>
            <a:ext cx="491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bas</a:t>
            </a:r>
            <a:endParaRPr sz="2000"/>
          </a:p>
        </p:txBody>
      </p:sp>
      <p:sp>
        <p:nvSpPr>
          <p:cNvPr id="871" name="Google Shape;871;p77"/>
          <p:cNvSpPr txBox="1"/>
          <p:nvPr>
            <p:ph idx="1" type="body"/>
          </p:nvPr>
        </p:nvSpPr>
        <p:spPr>
          <a:xfrm>
            <a:off x="4709082" y="3379500"/>
            <a:ext cx="6519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tareen</a:t>
            </a:r>
            <a:endParaRPr sz="2000"/>
          </a:p>
        </p:txBody>
      </p:sp>
      <p:sp>
        <p:nvSpPr>
          <p:cNvPr id="872" name="Google Shape;872;p77"/>
          <p:cNvSpPr txBox="1"/>
          <p:nvPr>
            <p:ph idx="1" type="body"/>
          </p:nvPr>
        </p:nvSpPr>
        <p:spPr>
          <a:xfrm>
            <a:off x="6930778" y="3379500"/>
            <a:ext cx="17043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tareen dhulka hoostiisa</a:t>
            </a:r>
            <a:r>
              <a:rPr lang="en-GB" sz="1800">
                <a:latin typeface="Lexend"/>
              </a:rPr>
              <a:t/>
            </a:r>
            <a:endParaRPr sz="2000"/>
          </a:p>
        </p:txBody>
      </p:sp>
      <p:sp>
        <p:nvSpPr>
          <p:cNvPr id="873" name="Google Shape;873;p77"/>
          <p:cNvSpPr txBox="1"/>
          <p:nvPr>
            <p:ph idx="1" type="body"/>
          </p:nvPr>
        </p:nvSpPr>
        <p:spPr>
          <a:xfrm>
            <a:off x="324000" y="1703100"/>
            <a:ext cx="1467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Tusaalooyin:</a:t>
            </a:r>
            <a:endParaRPr sz="2000"/>
          </a:p>
        </p:txBody>
      </p:sp>
      <p:sp>
        <p:nvSpPr>
          <p:cNvPr id="874" name="Google Shape;874;p77"/>
          <p:cNvSpPr txBox="1"/>
          <p:nvPr>
            <p:ph idx="1" type="body"/>
          </p:nvPr>
        </p:nvSpPr>
        <p:spPr>
          <a:xfrm>
            <a:off x="324000" y="4172226"/>
            <a:ext cx="78876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arrimaha saameyn kara nooca gaadiidka uu qofku doorto safarkiisa?</a:t>
            </a:r>
            <a:endParaRPr sz="2000"/>
          </a:p>
        </p:txBody>
      </p:sp>
      <p:pic>
        <p:nvPicPr>
          <p:cNvPr id="875" name="Google Shape;875;p77"/>
          <p:cNvPicPr preferRelativeResize="0"/>
          <p:nvPr/>
        </p:nvPicPr>
        <p:blipFill>
          <a:blip r:embed="rId3">
            <a:alphaModFix/>
          </a:blip>
          <a:stretch>
            <a:fillRect/>
          </a:stretch>
        </p:blipFill>
        <p:spPr>
          <a:xfrm>
            <a:off x="2263130" y="1823050"/>
            <a:ext cx="1908135" cy="1767725"/>
          </a:xfrm>
          <a:prstGeom prst="rect">
            <a:avLst/>
          </a:prstGeom>
          <a:noFill/>
          <a:ln>
            <a:noFill/>
          </a:ln>
        </p:spPr>
      </p:pic>
      <p:pic>
        <p:nvPicPr>
          <p:cNvPr id="876" name="Google Shape;876;p77"/>
          <p:cNvPicPr preferRelativeResize="0"/>
          <p:nvPr/>
        </p:nvPicPr>
        <p:blipFill>
          <a:blip r:embed="rId4">
            <a:alphaModFix/>
          </a:blip>
          <a:stretch>
            <a:fillRect/>
          </a:stretch>
        </p:blipFill>
        <p:spPr>
          <a:xfrm>
            <a:off x="177502" y="2426100"/>
            <a:ext cx="1759994" cy="791812"/>
          </a:xfrm>
          <a:prstGeom prst="rect">
            <a:avLst/>
          </a:prstGeom>
          <a:noFill/>
          <a:ln>
            <a:noFill/>
          </a:ln>
        </p:spPr>
      </p:pic>
      <p:pic>
        <p:nvPicPr>
          <p:cNvPr id="877" name="Google Shape;877;p77"/>
          <p:cNvPicPr preferRelativeResize="0"/>
          <p:nvPr/>
        </p:nvPicPr>
        <p:blipFill rotWithShape="1">
          <a:blip r:embed="rId5">
            <a:alphaModFix/>
          </a:blip>
          <a:srcRect b="0" l="0" r="23809" t="0"/>
          <a:stretch/>
        </p:blipFill>
        <p:spPr>
          <a:xfrm>
            <a:off x="4372653" y="2379975"/>
            <a:ext cx="2019799" cy="837950"/>
          </a:xfrm>
          <a:prstGeom prst="rect">
            <a:avLst/>
          </a:prstGeom>
          <a:noFill/>
          <a:ln>
            <a:noFill/>
          </a:ln>
        </p:spPr>
      </p:pic>
      <p:pic>
        <p:nvPicPr>
          <p:cNvPr id="878" name="Google Shape;878;p77"/>
          <p:cNvPicPr preferRelativeResize="0"/>
          <p:nvPr/>
        </p:nvPicPr>
        <p:blipFill rotWithShape="1">
          <a:blip r:embed="rId6">
            <a:alphaModFix/>
          </a:blip>
          <a:srcRect b="0" l="0" r="19672" t="0"/>
          <a:stretch/>
        </p:blipFill>
        <p:spPr>
          <a:xfrm>
            <a:off x="6726925" y="2238800"/>
            <a:ext cx="1908150" cy="936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8"/>
          <p:cNvSpPr txBox="1"/>
          <p:nvPr>
            <p:ph idx="1" type="body"/>
          </p:nvPr>
        </p:nvSpPr>
        <p:spPr>
          <a:xfrm>
            <a:off x="324000" y="8100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jira arrimo badan oo saameyn kara doorashada gaadiidka qofka. Tusaalooyinka waxaa ka mid ah:</a:t>
            </a:r>
            <a:endParaRPr sz="2000"/>
          </a:p>
        </p:txBody>
      </p:sp>
      <p:sp>
        <p:nvSpPr>
          <p:cNvPr id="884" name="Google Shape;884;p7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885" name="Google Shape;885;p78"/>
          <p:cNvSpPr txBox="1"/>
          <p:nvPr>
            <p:ph idx="1" type="body"/>
          </p:nvPr>
        </p:nvSpPr>
        <p:spPr>
          <a:xfrm>
            <a:off x="324000" y="1657625"/>
            <a:ext cx="8202600" cy="3078600"/>
          </a:xfrm>
          <a:prstGeom prst="rect">
            <a:avLst/>
          </a:prstGeom>
        </p:spPr>
        <p:txBody>
          <a:bodyPr anchorCtr="0" anchor="t" bIns="0" lIns="0" spcFirstLastPara="1" rIns="0" wrap="square" tIns="0">
            <a:normAutofit/>
          </a:bodyPr>
          <a:lstStyle/>
          <a:p>
            <a:pPr indent="-355600" lvl="0" marL="457200" rtl="0" algn="l">
              <a:lnSpc>
                <a:spcPct val="150000"/>
              </a:lnSpc>
              <a:spcBef>
                <a:spcPts val="0"/>
              </a:spcBef>
              <a:spcAft>
                <a:spcPts val="0"/>
              </a:spcAft>
              <a:buSzPts val="2000"/>
              <a:buChar char="●"/>
            </a:pPr>
            <a:r>
              <a:rPr lang="en-GB" sz="1800">
                <a:latin typeface="Lexend"/>
              </a:rPr>
              <a:t>waqtiga safarku qaadanayo iyadoo la isticmaalayo nooc kasta oo gaadiid ah;</a:t>
            </a:r>
            <a:endParaRPr sz="2000"/>
          </a:p>
          <a:p>
            <a:pPr indent="-355600" lvl="0" marL="457200" rtl="0" algn="l">
              <a:lnSpc>
                <a:spcPct val="150000"/>
              </a:lnSpc>
              <a:spcBef>
                <a:spcPts val="0"/>
              </a:spcBef>
              <a:spcAft>
                <a:spcPts val="0"/>
              </a:spcAft>
              <a:buSzPts val="2000"/>
              <a:buChar char="●"/>
            </a:pPr>
            <a:r>
              <a:rPr lang="en-GB" sz="1800">
                <a:latin typeface="Lexend"/>
              </a:rPr>
              <a:t>kharashka safarka iyadoo la isticmaalayo nooc kasta oo gaadiid ah;</a:t>
            </a:r>
            <a:r>
              <a:rPr lang="en-GB" sz="1800">
                <a:latin typeface="Lexend"/>
              </a:rPr>
              <a:t/>
            </a:r>
            <a:endParaRPr sz="2000"/>
          </a:p>
          <a:p>
            <a:pPr indent="-355600" lvl="0" marL="457200" rtl="0" algn="l">
              <a:lnSpc>
                <a:spcPct val="150000"/>
              </a:lnSpc>
              <a:spcBef>
                <a:spcPts val="0"/>
              </a:spcBef>
              <a:spcAft>
                <a:spcPts val="0"/>
              </a:spcAft>
              <a:buSzPts val="2000"/>
              <a:buChar char="●"/>
            </a:pPr>
            <a:r>
              <a:rPr lang="en-GB" sz="1800">
                <a:latin typeface="Lexend"/>
              </a:rPr>
              <a:t>helitaanka noocyada kala duwan ee gaadiidka dadweynaha ee aagga;</a:t>
            </a:r>
            <a:endParaRPr sz="2000"/>
          </a:p>
          <a:p>
            <a:pPr indent="-355600" lvl="0" marL="457200" rtl="0" algn="l">
              <a:lnSpc>
                <a:spcPct val="150000"/>
              </a:lnSpc>
              <a:spcBef>
                <a:spcPts val="0"/>
              </a:spcBef>
              <a:spcAft>
                <a:spcPts val="0"/>
              </a:spcAft>
              <a:buSzPts val="2000"/>
              <a:buChar char="●"/>
            </a:pPr>
            <a:r>
              <a:rPr lang="en-GB" sz="1800">
                <a:latin typeface="Lexend"/>
              </a:rPr>
              <a:t>helitaanka goobaha baabuurta la dhigto;</a:t>
            </a:r>
            <a:r>
              <a:rPr lang="en-GB" sz="1800">
                <a:latin typeface="Lexend"/>
              </a:rPr>
              <a:t/>
            </a:r>
            <a:endParaRPr sz="2000"/>
          </a:p>
          <a:p>
            <a:pPr indent="-355600" lvl="0" marL="457200" rtl="0" algn="l">
              <a:lnSpc>
                <a:spcPct val="150000"/>
              </a:lnSpc>
              <a:spcBef>
                <a:spcPts val="0"/>
              </a:spcBef>
              <a:spcAft>
                <a:spcPts val="0"/>
              </a:spcAft>
              <a:buSzPts val="2000"/>
              <a:buChar char="●"/>
            </a:pPr>
            <a:r>
              <a:rPr lang="en-GB" sz="1800">
                <a:latin typeface="Lexend"/>
              </a:rPr>
              <a:t>Inta taraafik waddooyinka laga yaabo inay jiraan wakhtiga safarka;</a:t>
            </a:r>
            <a:r>
              <a:rPr lang="en-GB" sz="1800">
                <a:latin typeface="Lexend"/>
              </a:rPr>
              <a:t/>
            </a:r>
            <a:endParaRPr sz="2000"/>
          </a:p>
          <a:p>
            <a:pPr indent="-355600" lvl="0" marL="457200" rtl="0" algn="l">
              <a:lnSpc>
                <a:spcPct val="150000"/>
              </a:lnSpc>
              <a:spcBef>
                <a:spcPts val="0"/>
              </a:spcBef>
              <a:spcAft>
                <a:spcPts val="0"/>
              </a:spcAft>
              <a:buSzPts val="2000"/>
              <a:buChar char="●"/>
            </a:pPr>
            <a:r>
              <a:rPr lang="en-GB" sz="1800">
                <a:latin typeface="Lexend"/>
              </a:rPr>
              <a:t>Sida gaadiidka dadweynuhu u buuxsami doono wakhtiga safarka;</a:t>
            </a:r>
            <a:r>
              <a:rPr lang="en-GB" sz="1800">
                <a:latin typeface="Lexend"/>
              </a:rPr>
              <a:t/>
            </a:r>
            <a:endParaRPr sz="2000"/>
          </a:p>
          <a:p>
            <a:pPr indent="-355600" lvl="0" marL="457200" rtl="0" algn="l">
              <a:lnSpc>
                <a:spcPct val="150000"/>
              </a:lnSpc>
              <a:spcBef>
                <a:spcPts val="0"/>
              </a:spcBef>
              <a:spcAft>
                <a:spcPts val="0"/>
              </a:spcAft>
              <a:buSzPts val="2000"/>
              <a:buChar char="●"/>
            </a:pPr>
            <a:r>
              <a:rPr lang="en-GB" sz="1800">
                <a:latin typeface="Lexend"/>
              </a:rPr>
              <a:t>Saamaynta deegaanka ee nooc kasta oo gaadiid ah.</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79"/>
          <p:cNvSpPr txBox="1"/>
          <p:nvPr>
            <p:ph idx="1" type="body"/>
          </p:nvPr>
        </p:nvSpPr>
        <p:spPr>
          <a:xfrm>
            <a:off x="324000" y="810000"/>
            <a:ext cx="84795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Qorsheeyayaasha safarka, sida apps-ka ama websaytyada, waxay faa'iido u yeelan karaan qorshaynta safarka.</a:t>
            </a:r>
            <a:endParaRPr sz="2000"/>
          </a:p>
        </p:txBody>
      </p:sp>
      <p:sp>
        <p:nvSpPr>
          <p:cNvPr id="891" name="Google Shape;891;p7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892" name="Google Shape;892;p79"/>
          <p:cNvSpPr txBox="1"/>
          <p:nvPr>
            <p:ph idx="1" type="body"/>
          </p:nvPr>
        </p:nvSpPr>
        <p:spPr>
          <a:xfrm>
            <a:off x="324000" y="1751700"/>
            <a:ext cx="84795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qiyaasi karaan inta uu safarku qaadan karo iyadoo la adeegsanayo noocyo kala duwan oo gaadiid ah, waxay soo jeedin karaan waddooyin suurtagal ah iyo tareenada/basaska aad qabsan karto.</a:t>
            </a:r>
            <a:endParaRPr sz="2000"/>
          </a:p>
        </p:txBody>
      </p:sp>
      <p:sp>
        <p:nvSpPr>
          <p:cNvPr id="893" name="Google Shape;893;p79"/>
          <p:cNvSpPr txBox="1"/>
          <p:nvPr>
            <p:ph idx="1" type="body"/>
          </p:nvPr>
        </p:nvSpPr>
        <p:spPr>
          <a:xfrm>
            <a:off x="324000" y="3047400"/>
            <a:ext cx="84795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Inkasta oo kuwani ay soo jeediyaan waddooyin la soo jeediyay, go'aamada kama dambaysta ah ee safarka waxaa sameeya qofka safraya.</a:t>
            </a:r>
            <a:endParaRPr sz="2000"/>
          </a:p>
        </p:txBody>
      </p:sp>
      <p:sp>
        <p:nvSpPr>
          <p:cNvPr id="894" name="Google Shape;894;p79"/>
          <p:cNvSpPr txBox="1"/>
          <p:nvPr>
            <p:ph idx="1" type="body"/>
          </p:nvPr>
        </p:nvSpPr>
        <p:spPr>
          <a:xfrm>
            <a:off x="324000" y="3989100"/>
            <a:ext cx="82869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Go'aamada ku saabsan noocyada gaadiidka waxay ku xirnaan karaan arrimo aan qorsheeyaha safarku tixgelin.</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80"/>
          <p:cNvSpPr txBox="1"/>
          <p:nvPr>
            <p:ph idx="1" type="body"/>
          </p:nvPr>
        </p:nvSpPr>
        <p:spPr>
          <a:xfrm>
            <a:off x="324000" y="8100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Isra iyo aabaheed waxay qorshaynayaan inay booqdaan matxaf. Waxay isku dayayaan inay go'aamiyaan inay ka dhakhso badan tahay inay ku safraan gaari ama bas.</a:t>
            </a:r>
            <a:endParaRPr sz="2000"/>
          </a:p>
        </p:txBody>
      </p:sp>
      <p:sp>
        <p:nvSpPr>
          <p:cNvPr id="900" name="Google Shape;900;p8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01" name="Google Shape;901;p80"/>
          <p:cNvSpPr txBox="1"/>
          <p:nvPr>
            <p:ph idx="1" type="body"/>
          </p:nvPr>
        </p:nvSpPr>
        <p:spPr>
          <a:xfrm>
            <a:off x="324000" y="16269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Maxay sabab u tahay in baska ku safriddu ay waqti badan qaadato marka loo eego gaariga?</a:t>
            </a:r>
            <a:r>
              <a:rPr lang="en-GB" sz="1400">
                <a:solidFill>
                  <a:schemeClr val="accent4"/>
                </a:solidFill>
                <a:latin typeface="Lexend"/>
              </a:rPr>
              <a:t/>
            </a:r>
            <a:r>
              <a:rPr lang="en-GB" sz="1400">
                <a:latin typeface="Lexend"/>
              </a:rPr>
              <a:t/>
            </a:r>
            <a:endParaRPr sz="2000"/>
          </a:p>
        </p:txBody>
      </p:sp>
      <p:sp>
        <p:nvSpPr>
          <p:cNvPr id="902" name="Google Shape;902;p80"/>
          <p:cNvSpPr txBox="1"/>
          <p:nvPr>
            <p:ph idx="1" type="body"/>
          </p:nvPr>
        </p:nvSpPr>
        <p:spPr>
          <a:xfrm>
            <a:off x="324000" y="33033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Maxay sabab u tahay in baska ku safriddu ay waqti yar qaadato marka loo eego gaariga?</a:t>
            </a:r>
            <a:r>
              <a:rPr lang="en-GB" sz="1400">
                <a:solidFill>
                  <a:schemeClr val="accent4"/>
                </a:solidFill>
                <a:latin typeface="Lexend"/>
              </a:rPr>
              <a:t/>
            </a:r>
            <a:r>
              <a:rPr lang="en-GB" sz="1400">
                <a:solidFill>
                  <a:schemeClr val="accent4"/>
                </a:solidFill>
                <a:latin typeface="Lexend"/>
              </a:rPr>
              <a:t/>
            </a:r>
            <a:r>
              <a:rPr lang="en-GB" sz="1400">
                <a:latin typeface="Lexend"/>
              </a:rPr>
              <a:t/>
            </a:r>
            <a:endParaRPr sz="2000"/>
          </a:p>
        </p:txBody>
      </p:sp>
      <p:sp>
        <p:nvSpPr>
          <p:cNvPr id="903" name="Google Shape;903;p80"/>
          <p:cNvSpPr txBox="1"/>
          <p:nvPr>
            <p:ph idx="1" type="body"/>
          </p:nvPr>
        </p:nvSpPr>
        <p:spPr>
          <a:xfrm>
            <a:off x="324000" y="2084100"/>
            <a:ext cx="8496000" cy="1015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Font typeface="Kalam"/>
              <a:buChar char="●"/>
            </a:pPr>
            <a:r>
              <a:rPr lang="en-GB" sz="1100">
                <a:latin typeface="Kalam"/>
                <a:ea typeface="Kalam"/>
                <a:cs typeface="Kalam"/>
                <a:sym typeface="Kalam"/>
              </a:rPr>
              <a:t>Waxay u baahan doonaan inay u socdaalaan joogsiga baska.</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Basku wuxuu qaadan karaa waddo dadban.</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Basku wuxuu si joogto ah u joogsadaa si uu rakaabka u soo qaado iyo uga dejiyo.</a:t>
            </a:r>
            <a:endParaRPr sz="2000">
              <a:latin typeface="Kalam"/>
              <a:ea typeface="Kalam"/>
              <a:cs typeface="Kalam"/>
              <a:sym typeface="Kalam"/>
            </a:endParaRPr>
          </a:p>
        </p:txBody>
      </p:sp>
      <p:sp>
        <p:nvSpPr>
          <p:cNvPr id="904" name="Google Shape;904;p80"/>
          <p:cNvSpPr txBox="1"/>
          <p:nvPr>
            <p:ph idx="1" type="body"/>
          </p:nvPr>
        </p:nvSpPr>
        <p:spPr>
          <a:xfrm>
            <a:off x="324000" y="3760500"/>
            <a:ext cx="8496000" cy="661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Font typeface="Kalam"/>
              <a:buChar char="●"/>
            </a:pPr>
            <a:r>
              <a:rPr lang="en-GB" sz="1100">
                <a:latin typeface="Kalam"/>
                <a:ea typeface="Kalam"/>
                <a:cs typeface="Kalam"/>
                <a:sym typeface="Kalam"/>
              </a:rPr>
              <a:t>Basku wuxuu ka gudbi karaa taraafik culus isagoo adeegsanaya haad baska.</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Waxaa laga yaabaa in aanay jirin baarkin gaari oo u dhow matxafka.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81"/>
          <p:cNvSpPr txBox="1"/>
          <p:nvPr>
            <p:ph idx="1" type="body"/>
          </p:nvPr>
        </p:nvSpPr>
        <p:spPr>
          <a:xfrm>
            <a:off x="324000" y="8100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Ikhtiyaar kale wuxuu noqon karaa in lagu safro tareen.</a:t>
            </a:r>
            <a:endParaRPr sz="2000"/>
          </a:p>
        </p:txBody>
      </p:sp>
      <p:sp>
        <p:nvSpPr>
          <p:cNvPr id="910" name="Google Shape;910;p8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11" name="Google Shape;911;p81"/>
          <p:cNvSpPr txBox="1"/>
          <p:nvPr>
            <p:ph idx="1" type="body"/>
          </p:nvPr>
        </p:nvSpPr>
        <p:spPr>
          <a:xfrm>
            <a:off x="324000" y="13221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Maxay sabab u tahay in tareenka ku safriddu ay waqti yar qaadato marka loo eego baska?</a:t>
            </a:r>
            <a:r>
              <a:rPr lang="en-GB" sz="1400">
                <a:solidFill>
                  <a:schemeClr val="accent4"/>
                </a:solidFill>
                <a:latin typeface="Lexend"/>
              </a:rPr>
              <a:t/>
            </a:r>
            <a:r>
              <a:rPr lang="en-GB" sz="1400">
                <a:solidFill>
                  <a:schemeClr val="accent4"/>
                </a:solidFill>
                <a:latin typeface="Lexend"/>
              </a:rPr>
              <a:t/>
            </a:r>
            <a:r>
              <a:rPr lang="en-GB" sz="1400">
                <a:latin typeface="Lexend"/>
              </a:rPr>
              <a:t/>
            </a:r>
            <a:endParaRPr sz="2000"/>
          </a:p>
        </p:txBody>
      </p:sp>
      <p:sp>
        <p:nvSpPr>
          <p:cNvPr id="912" name="Google Shape;912;p81"/>
          <p:cNvSpPr txBox="1"/>
          <p:nvPr>
            <p:ph idx="1" type="body"/>
          </p:nvPr>
        </p:nvSpPr>
        <p:spPr>
          <a:xfrm>
            <a:off x="324000" y="30747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Maxay sabab u tahay in tareenka ku safriddu ay waqti badan qaadato marka loo eego baska?</a:t>
            </a:r>
            <a:r>
              <a:rPr lang="en-GB" sz="1400">
                <a:solidFill>
                  <a:schemeClr val="accent4"/>
                </a:solidFill>
                <a:latin typeface="Lexend"/>
              </a:rPr>
              <a:t/>
            </a:r>
            <a:r>
              <a:rPr lang="en-GB" sz="1400">
                <a:latin typeface="Lexend"/>
              </a:rPr>
              <a:t/>
            </a:r>
            <a:endParaRPr sz="2000"/>
          </a:p>
        </p:txBody>
      </p:sp>
      <p:sp>
        <p:nvSpPr>
          <p:cNvPr id="913" name="Google Shape;913;p81"/>
          <p:cNvSpPr txBox="1"/>
          <p:nvPr>
            <p:ph idx="1" type="body"/>
          </p:nvPr>
        </p:nvSpPr>
        <p:spPr>
          <a:xfrm>
            <a:off x="324000" y="1779300"/>
            <a:ext cx="8496000" cy="1015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Font typeface="Kalam"/>
              <a:buChar char="●"/>
            </a:pPr>
            <a:r>
              <a:rPr lang="en-GB" sz="1100">
                <a:latin typeface="Kalam"/>
                <a:ea typeface="Kalam"/>
                <a:cs typeface="Kalam"/>
                <a:sym typeface="Kalam"/>
              </a:rPr>
              <a:t>Tareenadu waxay u janjeeraan inay ka dhakhso badan yihiin basaska.</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Tareenada ma saameeyaan gaadiidka waddada.</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Tareenadu waxay leeyihiin joogsiyo ka yar marka loo eego safarka baska isla dhererkiisa.</a:t>
            </a:r>
            <a:endParaRPr sz="2000">
              <a:latin typeface="Kalam"/>
              <a:ea typeface="Kalam"/>
              <a:cs typeface="Kalam"/>
              <a:sym typeface="Kalam"/>
            </a:endParaRPr>
          </a:p>
        </p:txBody>
      </p:sp>
      <p:sp>
        <p:nvSpPr>
          <p:cNvPr id="914" name="Google Shape;914;p81"/>
          <p:cNvSpPr txBox="1"/>
          <p:nvPr>
            <p:ph idx="1" type="body"/>
          </p:nvPr>
        </p:nvSpPr>
        <p:spPr>
          <a:xfrm>
            <a:off x="324000" y="3531900"/>
            <a:ext cx="8496000" cy="1015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Font typeface="Kalam"/>
              <a:buChar char="●"/>
            </a:pPr>
            <a:r>
              <a:rPr lang="en-GB" sz="1100">
                <a:latin typeface="Kalam"/>
                <a:ea typeface="Kalam"/>
                <a:cs typeface="Kalam"/>
                <a:sym typeface="Kalam"/>
              </a:rPr>
              <a:t>Waxaa jira saldhigyo tareen oo ka yar joogsiyada baska, marka waxaa laga yaabaa inaad socoto dheer si aad u gaadho/ka soo baxdo saldhiga tareenka.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Tareenada waddada ayaa laga yaabaa inay ka yar yihiin basaska.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82"/>
          <p:cNvSpPr txBox="1"/>
          <p:nvPr>
            <p:ph idx="1" type="body"/>
          </p:nvPr>
        </p:nvSpPr>
        <p:spPr>
          <a:xfrm>
            <a:off x="324000" y="810000"/>
            <a:ext cx="8496000" cy="233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Isra iyo aabaheed waxay qorsheynayaan inay booqdaan matxaf. Waxay tixgeliyaan inta waqti ay qaadanayso safarka baska.</a:t>
            </a:r>
            <a:r>
              <a:rPr lang="en-GB" sz="1100">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0"/>
              </a:spcAft>
              <a:buNone/>
            </a:pPr>
            <a:r>
              <a:rPr lang="en-GB" sz="1100">
                <a:latin typeface="Lexend"/>
              </a:rPr>
              <a:t>Joogsiga baska ee ugu dhow gurigooda waa socod 10-daqiiqo ah. Waxay fuuli doonaan baska 13:42 waxayna ka soo degeen 14:13. Joogsiga baska ee ugu dhow matxafka waa socod 5-daqiiqo ah.</a:t>
            </a:r>
            <a:br>
              <a:rPr lang="en-GB" sz="2000"/>
            </a:br>
            <a:r>
              <a:rPr lang="en-GB" sz="1100">
                <a:latin typeface="Lexend"/>
              </a:rPr>
              <a:t/>
            </a:r>
            <a:br>
              <a:rPr lang="en-GB" sz="2000"/>
            </a:br>
            <a:r>
              <a:rPr lang="en-GB" sz="1100">
                <a:latin typeface="Lexend"/>
              </a:rPr>
              <a:t/>
            </a:r>
            <a:endParaRPr sz="2000"/>
          </a:p>
          <a:p>
            <a:pPr indent="0" lvl="0" marL="0" rtl="0" algn="l">
              <a:spcBef>
                <a:spcPts val="1000"/>
              </a:spcBef>
              <a:spcAft>
                <a:spcPts val="1000"/>
              </a:spcAft>
              <a:buNone/>
            </a:pPr>
            <a:r>
              <a:rPr lang="en-GB" sz="1100">
                <a:latin typeface="Lexend"/>
              </a:rPr>
              <a:t>Waa maxay wadarta waqtiga safarka?</a:t>
            </a:r>
            <a:endParaRPr sz="2000"/>
          </a:p>
        </p:txBody>
      </p:sp>
      <p:sp>
        <p:nvSpPr>
          <p:cNvPr id="920" name="Google Shape;920;p8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921" name="Google Shape;921;p82"/>
          <p:cNvSpPr txBox="1"/>
          <p:nvPr>
            <p:ph idx="1" type="body"/>
          </p:nvPr>
        </p:nvSpPr>
        <p:spPr>
          <a:xfrm>
            <a:off x="521867" y="3339250"/>
            <a:ext cx="5703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Waqtiga lagu qaatay baska: 18 + 13 = 31 daqiiqo</a:t>
            </a:r>
            <a:endParaRPr>
              <a:latin typeface="Kalam"/>
              <a:ea typeface="Kalam"/>
              <a:cs typeface="Kalam"/>
              <a:sym typeface="Kalam"/>
            </a:endParaRPr>
          </a:p>
        </p:txBody>
      </p:sp>
      <p:sp>
        <p:nvSpPr>
          <p:cNvPr id="922" name="Google Shape;922;p82"/>
          <p:cNvSpPr txBox="1"/>
          <p:nvPr>
            <p:ph idx="1" type="body"/>
          </p:nvPr>
        </p:nvSpPr>
        <p:spPr>
          <a:xfrm>
            <a:off x="1063563" y="3872650"/>
            <a:ext cx="6487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Waqtiga socodka: 10 + 5 = 15 daqiiqo</a:t>
            </a:r>
            <a:endParaRPr>
              <a:latin typeface="Kalam"/>
              <a:ea typeface="Kalam"/>
              <a:cs typeface="Kalam"/>
              <a:sym typeface="Kalam"/>
            </a:endParaRPr>
          </a:p>
        </p:txBody>
      </p:sp>
      <p:sp>
        <p:nvSpPr>
          <p:cNvPr id="923" name="Google Shape;923;p82"/>
          <p:cNvSpPr txBox="1"/>
          <p:nvPr>
            <p:ph idx="1" type="body"/>
          </p:nvPr>
        </p:nvSpPr>
        <p:spPr>
          <a:xfrm>
            <a:off x="1094289" y="4406050"/>
            <a:ext cx="6487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Wadarta waqtiga safarka: 31 + 15 = 46 daqiiqo</a:t>
            </a:r>
            <a:endParaRPr>
              <a:latin typeface="Kalam"/>
              <a:ea typeface="Kalam"/>
              <a:cs typeface="Kalam"/>
              <a:sym typeface="Kalam"/>
            </a:endParaRPr>
          </a:p>
        </p:txBody>
      </p:sp>
      <p:sp>
        <p:nvSpPr>
          <p:cNvPr id="924" name="Google Shape;924;p82"/>
          <p:cNvSpPr txBox="1"/>
          <p:nvPr>
            <p:ph idx="1" type="body"/>
          </p:nvPr>
        </p:nvSpPr>
        <p:spPr>
          <a:xfrm>
            <a:off x="8126885" y="2034414"/>
            <a:ext cx="701100" cy="198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13:4</a:t>
            </a:r>
            <a:r>
              <a:rPr lang="en-GB" sz="1100">
                <a:latin typeface="Kalam"/>
                <a:ea typeface="Kalam"/>
                <a:cs typeface="Kalam"/>
                <a:sym typeface="Kalam"/>
              </a:rPr>
              <a:t>2</a:t>
            </a:r>
            <a:br>
              <a:rPr lang="en-GB" sz="2000">
                <a:latin typeface="Kalam"/>
                <a:ea typeface="Kalam"/>
                <a:cs typeface="Kalam"/>
                <a:sym typeface="Kalam"/>
              </a:rPr>
            </a:b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14:00</a:t>
            </a:r>
            <a:br>
              <a:rPr lang="en-GB" sz="2000">
                <a:latin typeface="Kalam"/>
                <a:ea typeface="Kalam"/>
                <a:cs typeface="Kalam"/>
                <a:sym typeface="Kalam"/>
              </a:rPr>
            </a:b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14:13</a:t>
            </a:r>
            <a:endParaRPr sz="2000">
              <a:latin typeface="Kalam"/>
              <a:ea typeface="Kalam"/>
              <a:cs typeface="Kalam"/>
              <a:sym typeface="Kalam"/>
            </a:endParaRPr>
          </a:p>
        </p:txBody>
      </p:sp>
      <p:sp>
        <p:nvSpPr>
          <p:cNvPr id="925" name="Google Shape;925;p82"/>
          <p:cNvSpPr txBox="1"/>
          <p:nvPr>
            <p:ph idx="1" type="body"/>
          </p:nvPr>
        </p:nvSpPr>
        <p:spPr>
          <a:xfrm>
            <a:off x="8430603" y="2392359"/>
            <a:ext cx="701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4"/>
                </a:solidFill>
                <a:latin typeface="Kalam"/>
                <a:ea typeface="Kalam"/>
                <a:cs typeface="Kalam"/>
                <a:sym typeface="Kalam"/>
              </a:rPr>
              <a:t>+18</a:t>
            </a:r>
            <a:endParaRPr sz="2000">
              <a:solidFill>
                <a:schemeClr val="accent4"/>
              </a:solidFill>
              <a:latin typeface="Kalam"/>
              <a:ea typeface="Kalam"/>
              <a:cs typeface="Kalam"/>
              <a:sym typeface="Kalam"/>
            </a:endParaRPr>
          </a:p>
        </p:txBody>
      </p:sp>
      <p:sp>
        <p:nvSpPr>
          <p:cNvPr id="926" name="Google Shape;926;p82"/>
          <p:cNvSpPr txBox="1"/>
          <p:nvPr>
            <p:ph idx="1" type="body"/>
          </p:nvPr>
        </p:nvSpPr>
        <p:spPr>
          <a:xfrm>
            <a:off x="8430603" y="3186480"/>
            <a:ext cx="701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4"/>
                </a:solidFill>
                <a:latin typeface="Kalam"/>
                <a:ea typeface="Kalam"/>
                <a:cs typeface="Kalam"/>
                <a:sym typeface="Kalam"/>
              </a:rPr>
              <a:t>+13</a:t>
            </a:r>
            <a:endParaRPr sz="2000">
              <a:solidFill>
                <a:schemeClr val="accent4"/>
              </a:solidFill>
              <a:latin typeface="Kalam"/>
              <a:ea typeface="Kalam"/>
              <a:cs typeface="Kalam"/>
              <a:sym typeface="Kalam"/>
            </a:endParaRPr>
          </a:p>
        </p:txBody>
      </p:sp>
      <p:cxnSp>
        <p:nvCxnSpPr>
          <p:cNvPr id="927" name="Google Shape;927;p82"/>
          <p:cNvCxnSpPr/>
          <p:nvPr/>
        </p:nvCxnSpPr>
        <p:spPr>
          <a:xfrm>
            <a:off x="3924011" y="2292956"/>
            <a:ext cx="576000" cy="0"/>
          </a:xfrm>
          <a:prstGeom prst="straightConnector1">
            <a:avLst/>
          </a:prstGeom>
          <a:noFill/>
          <a:ln cap="flat" cmpd="sng" w="38100">
            <a:solidFill>
              <a:schemeClr val="accent4"/>
            </a:solidFill>
            <a:prstDash val="solid"/>
            <a:round/>
            <a:headEnd len="med" w="med" type="none"/>
            <a:tailEnd len="med" w="med" type="none"/>
          </a:ln>
        </p:spPr>
      </p:cxnSp>
      <p:cxnSp>
        <p:nvCxnSpPr>
          <p:cNvPr id="928" name="Google Shape;928;p82"/>
          <p:cNvCxnSpPr/>
          <p:nvPr/>
        </p:nvCxnSpPr>
        <p:spPr>
          <a:xfrm>
            <a:off x="6286211" y="2292956"/>
            <a:ext cx="576000" cy="0"/>
          </a:xfrm>
          <a:prstGeom prst="straightConnector1">
            <a:avLst/>
          </a:prstGeom>
          <a:noFill/>
          <a:ln cap="flat" cmpd="sng" w="38100">
            <a:solidFill>
              <a:schemeClr val="accent4"/>
            </a:solidFill>
            <a:prstDash val="solid"/>
            <a:round/>
            <a:headEnd len="med" w="med" type="none"/>
            <a:tailEnd len="med" w="med" type="none"/>
          </a:ln>
        </p:spPr>
      </p:cxnSp>
      <p:cxnSp>
        <p:nvCxnSpPr>
          <p:cNvPr id="929" name="Google Shape;929;p82"/>
          <p:cNvCxnSpPr/>
          <p:nvPr/>
        </p:nvCxnSpPr>
        <p:spPr>
          <a:xfrm>
            <a:off x="8381477" y="2367725"/>
            <a:ext cx="0" cy="564300"/>
          </a:xfrm>
          <a:prstGeom prst="straightConnector1">
            <a:avLst/>
          </a:prstGeom>
          <a:noFill/>
          <a:ln cap="flat" cmpd="sng" w="38100">
            <a:solidFill>
              <a:schemeClr val="accent4"/>
            </a:solidFill>
            <a:prstDash val="solid"/>
            <a:round/>
            <a:headEnd len="med" w="med" type="none"/>
            <a:tailEnd len="med" w="med" type="triangle"/>
          </a:ln>
        </p:spPr>
      </p:cxnSp>
      <p:cxnSp>
        <p:nvCxnSpPr>
          <p:cNvPr id="930" name="Google Shape;930;p82"/>
          <p:cNvCxnSpPr/>
          <p:nvPr/>
        </p:nvCxnSpPr>
        <p:spPr>
          <a:xfrm>
            <a:off x="8381477" y="3154914"/>
            <a:ext cx="0" cy="564300"/>
          </a:xfrm>
          <a:prstGeom prst="straightConnector1">
            <a:avLst/>
          </a:prstGeom>
          <a:noFill/>
          <a:ln cap="flat" cmpd="sng" w="38100">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3"/>
          <p:cNvSpPr txBox="1"/>
          <p:nvPr>
            <p:ph idx="1" type="body"/>
          </p:nvPr>
        </p:nvSpPr>
        <p:spPr>
          <a:xfrm>
            <a:off x="324000" y="810000"/>
            <a:ext cx="8237700" cy="198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Isra iyo aabaheed waxay qorsheynayaan inay booqdaan matxaf. Waxay tixgeliyaan inta waqti ay qaadanayso safarka gaariga.</a:t>
            </a:r>
            <a:r>
              <a:rPr lang="en-GB" sz="1100">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0"/>
              </a:spcAft>
              <a:buNone/>
            </a:pPr>
            <a:r>
              <a:rPr lang="en-GB" sz="1100">
                <a:latin typeface="Lexend"/>
              </a:rPr>
              <a:t>Garaashka gaariga ee ugu dhow matxafka waa socod 20-daqiiqo ah. Waxay qaadanaysaa 25 daqiiqo inay wataan ilaa garaashka.</a:t>
            </a:r>
            <a:br>
              <a:rPr lang="en-GB" sz="2000"/>
            </a:br>
            <a:r>
              <a:rPr lang="en-GB" sz="1100">
                <a:latin typeface="Lexend"/>
              </a:rPr>
              <a:t/>
            </a:r>
            <a:r>
              <a:rPr lang="en-GB" sz="1100">
                <a:latin typeface="Lexend"/>
              </a:rPr>
              <a:t/>
            </a:r>
            <a:r>
              <a:rPr lang="en-GB" sz="1100">
                <a:latin typeface="Lexend"/>
              </a:rPr>
              <a:t/>
            </a:r>
            <a:endParaRPr sz="2000"/>
          </a:p>
          <a:p>
            <a:pPr indent="0" lvl="0" marL="0" rtl="0" algn="l">
              <a:spcBef>
                <a:spcPts val="1000"/>
              </a:spcBef>
              <a:spcAft>
                <a:spcPts val="1000"/>
              </a:spcAft>
              <a:buNone/>
            </a:pPr>
            <a:r>
              <a:rPr lang="en-GB" sz="1100">
                <a:latin typeface="Lexend"/>
              </a:rPr>
              <a:t>Waa maxay wadarta waqtiga safarka?</a:t>
            </a:r>
            <a:endParaRPr sz="2000"/>
          </a:p>
        </p:txBody>
      </p:sp>
      <p:sp>
        <p:nvSpPr>
          <p:cNvPr id="936" name="Google Shape;936;p8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937" name="Google Shape;937;p83"/>
          <p:cNvSpPr txBox="1"/>
          <p:nvPr>
            <p:ph idx="1" type="body"/>
          </p:nvPr>
        </p:nvSpPr>
        <p:spPr>
          <a:xfrm>
            <a:off x="3112671" y="3263050"/>
            <a:ext cx="288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 + 25 = 45 daqiiqo</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84"/>
          <p:cNvSpPr txBox="1"/>
          <p:nvPr>
            <p:ph idx="1" type="body"/>
          </p:nvPr>
        </p:nvSpPr>
        <p:spPr>
          <a:xfrm>
            <a:off x="324000" y="810000"/>
            <a:ext cx="8703600" cy="233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Isra iyo aabaheed waxay qorsheynayaan inay booqdaan matxaf. Waxay tixgeliyaan inta waqti ay qaadanayso safarka tareenka.</a:t>
            </a:r>
            <a:r>
              <a:rPr lang="en-GB" sz="1100">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0"/>
              </a:spcAft>
              <a:buNone/>
            </a:pPr>
            <a:r>
              <a:rPr lang="en-GB" sz="1100">
                <a:latin typeface="Lexend"/>
              </a:rPr>
              <a:t>Saldhiga tareenka ee ugu dhow gurigooda waa socod 20-daqiiqo ah. Waxay fuuli doonaan tareenka 13:56 waxayna ka soo degeen 14:05. Saldhiga tareenka ee ugu dhow matxafka waa socod 10-daqiiqo ah.</a:t>
            </a:r>
            <a:br>
              <a:rPr lang="en-GB" sz="2000"/>
            </a:br>
            <a:r>
              <a:rPr lang="en-GB" sz="1100">
                <a:latin typeface="Lexend"/>
              </a:rPr>
              <a:t/>
            </a:r>
            <a:br>
              <a:rPr lang="en-GB" sz="2000"/>
            </a:br>
            <a:r>
              <a:rPr lang="en-GB" sz="1100">
                <a:latin typeface="Lexend"/>
              </a:rPr>
              <a:t/>
            </a:r>
            <a:endParaRPr sz="2000"/>
          </a:p>
          <a:p>
            <a:pPr indent="0" lvl="0" marL="0" rtl="0" algn="l">
              <a:spcBef>
                <a:spcPts val="1000"/>
              </a:spcBef>
              <a:spcAft>
                <a:spcPts val="1000"/>
              </a:spcAft>
              <a:buNone/>
            </a:pPr>
            <a:r>
              <a:rPr lang="en-GB" sz="1100">
                <a:latin typeface="Lexend"/>
              </a:rPr>
              <a:t>Waa maxay wadarta waqtiga safarka?</a:t>
            </a:r>
            <a:endParaRPr sz="2000"/>
          </a:p>
        </p:txBody>
      </p:sp>
      <p:sp>
        <p:nvSpPr>
          <p:cNvPr id="943" name="Google Shape;943;p8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944" name="Google Shape;944;p84"/>
          <p:cNvSpPr txBox="1"/>
          <p:nvPr>
            <p:ph idx="1" type="body"/>
          </p:nvPr>
        </p:nvSpPr>
        <p:spPr>
          <a:xfrm>
            <a:off x="555906" y="3414900"/>
            <a:ext cx="5703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Waqtiga lagu qaatay tareenka: 4 + 5 = 9 daqiiqo</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945" name="Google Shape;945;p84"/>
          <p:cNvSpPr txBox="1"/>
          <p:nvPr>
            <p:ph idx="1" type="body"/>
          </p:nvPr>
        </p:nvSpPr>
        <p:spPr>
          <a:xfrm>
            <a:off x="899113" y="3948300"/>
            <a:ext cx="6487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Waqtiga socodka: 20 + 10 = 30 daqiiqo</a:t>
            </a:r>
            <a:endParaRPr>
              <a:latin typeface="Kalam"/>
              <a:ea typeface="Kalam"/>
              <a:cs typeface="Kalam"/>
              <a:sym typeface="Kalam"/>
            </a:endParaRPr>
          </a:p>
        </p:txBody>
      </p:sp>
      <p:sp>
        <p:nvSpPr>
          <p:cNvPr id="946" name="Google Shape;946;p84"/>
          <p:cNvSpPr txBox="1"/>
          <p:nvPr>
            <p:ph idx="1" type="body"/>
          </p:nvPr>
        </p:nvSpPr>
        <p:spPr>
          <a:xfrm>
            <a:off x="1112965" y="4481700"/>
            <a:ext cx="6487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Wakhtiga safarka guud: 30 + 9 = 39 daqiiqo</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85"/>
          <p:cNvSpPr txBox="1"/>
          <p:nvPr>
            <p:ph idx="1" type="body"/>
          </p:nvPr>
        </p:nvSpPr>
        <p:spPr>
          <a:xfrm>
            <a:off x="324000" y="810000"/>
            <a:ext cx="9306000" cy="212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Isra iyo aabaheed waxay tixgelinayaan inta uu kharashka yahay safar baabuur lagu maro.</a:t>
            </a:r>
            <a:r>
              <a:rPr lang="en-GB" sz="1100">
                <a:latin typeface="Lexend"/>
              </a:rPr>
              <a:t/>
            </a:r>
            <a:endParaRPr sz="1800"/>
          </a:p>
          <a:p>
            <a:pPr indent="0" lvl="0" marL="0" rtl="0" algn="l">
              <a:spcBef>
                <a:spcPts val="1000"/>
              </a:spcBef>
              <a:spcAft>
                <a:spcPts val="0"/>
              </a:spcAft>
              <a:buClr>
                <a:schemeClr val="dk1"/>
              </a:buClr>
              <a:buSzPts val="1100"/>
              <a:buFont typeface="Arial"/>
              <a:buNone/>
            </a:pPr>
            <a:r>
              <a:rPr lang="en-GB" sz="1100">
                <a:latin typeface="Lexend"/>
              </a:rPr>
              <a:t>Qorsheeye safar ayaa sheegaya in baarkinka baabuurta uu 6.8 mayl u jiro gurigooda. Celcelis ahaan, baaburtoodu wuxuu ku socdaa 40 mayl galaan kasta oo shidaal ah. Shidaalka ugu dhow, shidaalka waxaa lagu iibiyaa 142.9 p litirkiiba. 1 galaan ≈ 4.546 litir.</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Waa imisa kharashka shidaalka loo baahan yahay safarka?</a:t>
            </a:r>
            <a:endParaRPr sz="1800"/>
          </a:p>
        </p:txBody>
      </p:sp>
      <p:sp>
        <p:nvSpPr>
          <p:cNvPr id="952" name="Google Shape;952;p8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safar toos ah</a:t>
            </a:r>
            <a:endParaRPr/>
          </a:p>
        </p:txBody>
      </p:sp>
      <p:sp>
        <p:nvSpPr>
          <p:cNvPr id="953" name="Google Shape;953;p85"/>
          <p:cNvSpPr txBox="1"/>
          <p:nvPr>
            <p:ph idx="1" type="body"/>
          </p:nvPr>
        </p:nvSpPr>
        <p:spPr>
          <a:xfrm>
            <a:off x="705000" y="30951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Shidaalka la isticmaalay 1 mayl: 1 ÷ 40 = 0.025 galaan</a:t>
            </a:r>
            <a:endParaRPr sz="2000">
              <a:latin typeface="Kalam"/>
              <a:ea typeface="Kalam"/>
              <a:cs typeface="Kalam"/>
              <a:sym typeface="Kalam"/>
            </a:endParaRPr>
          </a:p>
        </p:txBody>
      </p:sp>
      <p:sp>
        <p:nvSpPr>
          <p:cNvPr id="954" name="Google Shape;954;p85"/>
          <p:cNvSpPr txBox="1"/>
          <p:nvPr>
            <p:ph idx="1" type="body"/>
          </p:nvPr>
        </p:nvSpPr>
        <p:spPr>
          <a:xfrm>
            <a:off x="705000" y="3570019"/>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Kalam"/>
                <a:ea typeface="Kalam"/>
                <a:cs typeface="Kalam"/>
                <a:sym typeface="Kalam"/>
              </a:rPr>
              <a:t>Shidaalka la isticmaalay 6.8 mayl: 0.025 × 6.8 = 0.17 galaan</a:t>
            </a:r>
            <a:endParaRPr sz="2000">
              <a:latin typeface="Kalam"/>
              <a:ea typeface="Kalam"/>
              <a:cs typeface="Kalam"/>
              <a:sym typeface="Kalam"/>
            </a:endParaRPr>
          </a:p>
        </p:txBody>
      </p:sp>
      <p:sp>
        <p:nvSpPr>
          <p:cNvPr id="955" name="Google Shape;955;p85"/>
          <p:cNvSpPr txBox="1"/>
          <p:nvPr>
            <p:ph idx="1" type="body"/>
          </p:nvPr>
        </p:nvSpPr>
        <p:spPr>
          <a:xfrm>
            <a:off x="705000" y="4044937"/>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U beddel litir: 0.17 × 4.546 = 0.77282 litir</a:t>
            </a:r>
            <a:r>
              <a:rPr lang="en-GB" sz="1100">
                <a:latin typeface="Kalam"/>
                <a:ea typeface="Kalam"/>
                <a:cs typeface="Kalam"/>
                <a:sym typeface="Kalam"/>
              </a:rPr>
              <a:t/>
            </a:r>
            <a:endParaRPr sz="2000">
              <a:latin typeface="Kalam"/>
              <a:ea typeface="Kalam"/>
              <a:cs typeface="Kalam"/>
              <a:sym typeface="Kalam"/>
            </a:endParaRPr>
          </a:p>
        </p:txBody>
      </p:sp>
      <p:sp>
        <p:nvSpPr>
          <p:cNvPr id="956" name="Google Shape;956;p85"/>
          <p:cNvSpPr txBox="1"/>
          <p:nvPr>
            <p:ph idx="1" type="body"/>
          </p:nvPr>
        </p:nvSpPr>
        <p:spPr>
          <a:xfrm>
            <a:off x="705000" y="4519856"/>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Kharashka shidaalka: 0.77282 × 142.9 = 110.435… p ≈ £1.10</a:t>
            </a:r>
            <a:r>
              <a:rPr lang="en-GB" sz="1100">
                <a:latin typeface="Kalam"/>
                <a:ea typeface="Kalam"/>
                <a:cs typeface="Kalam"/>
                <a:sym typeface="Kalam"/>
              </a:rPr>
              <a:t/>
            </a:r>
            <a:endParaRPr sz="2000">
              <a:latin typeface="Kalam"/>
              <a:ea typeface="Kalam"/>
              <a:cs typeface="Kalam"/>
              <a:sym typeface="Kalam"/>
            </a:endParaRPr>
          </a:p>
        </p:txBody>
      </p:sp>
      <p:cxnSp>
        <p:nvCxnSpPr>
          <p:cNvPr id="957" name="Google Shape;957;p85"/>
          <p:cNvCxnSpPr/>
          <p:nvPr/>
        </p:nvCxnSpPr>
        <p:spPr>
          <a:xfrm>
            <a:off x="3556544" y="1838175"/>
            <a:ext cx="2073900" cy="0"/>
          </a:xfrm>
          <a:prstGeom prst="straightConnector1">
            <a:avLst/>
          </a:prstGeom>
          <a:noFill/>
          <a:ln cap="flat" cmpd="sng" w="38100">
            <a:solidFill>
              <a:schemeClr val="accent4"/>
            </a:solidFill>
            <a:prstDash val="solid"/>
            <a:round/>
            <a:headEnd len="med" w="med" type="none"/>
            <a:tailEnd len="med" w="med" type="none"/>
          </a:ln>
        </p:spPr>
      </p:cxnSp>
      <p:cxnSp>
        <p:nvCxnSpPr>
          <p:cNvPr id="958" name="Google Shape;958;p85"/>
          <p:cNvCxnSpPr/>
          <p:nvPr/>
        </p:nvCxnSpPr>
        <p:spPr>
          <a:xfrm>
            <a:off x="5105732" y="1525694"/>
            <a:ext cx="892200" cy="0"/>
          </a:xfrm>
          <a:prstGeom prst="straightConnector1">
            <a:avLst/>
          </a:prstGeom>
          <a:noFill/>
          <a:ln cap="flat" cmpd="sng" w="38100">
            <a:solidFill>
              <a:schemeClr val="accent4"/>
            </a:solidFill>
            <a:prstDash val="solid"/>
            <a:round/>
            <a:headEnd len="med" w="med" type="none"/>
            <a:tailEnd len="med" w="med" type="none"/>
          </a:ln>
        </p:spPr>
      </p:cxnSp>
      <p:cxnSp>
        <p:nvCxnSpPr>
          <p:cNvPr id="959" name="Google Shape;959;p85"/>
          <p:cNvCxnSpPr/>
          <p:nvPr/>
        </p:nvCxnSpPr>
        <p:spPr>
          <a:xfrm>
            <a:off x="323994" y="2492319"/>
            <a:ext cx="2303100" cy="0"/>
          </a:xfrm>
          <a:prstGeom prst="straightConnector1">
            <a:avLst/>
          </a:prstGeom>
          <a:noFill/>
          <a:ln cap="flat" cmpd="sng" w="38100">
            <a:solidFill>
              <a:schemeClr val="accent4"/>
            </a:solidFill>
            <a:prstDash val="solid"/>
            <a:round/>
            <a:headEnd len="med" w="med" type="none"/>
            <a:tailEnd len="med" w="med" type="none"/>
          </a:ln>
        </p:spPr>
      </p:cxnSp>
      <p:cxnSp>
        <p:nvCxnSpPr>
          <p:cNvPr id="960" name="Google Shape;960;p85"/>
          <p:cNvCxnSpPr/>
          <p:nvPr/>
        </p:nvCxnSpPr>
        <p:spPr>
          <a:xfrm>
            <a:off x="5613944" y="2159994"/>
            <a:ext cx="1606800" cy="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86"/>
          <p:cNvSpPr txBox="1"/>
          <p:nvPr>
            <p:ph idx="1" type="body"/>
          </p:nvPr>
        </p:nvSpPr>
        <p:spPr>
          <a:xfrm>
            <a:off x="324000" y="810000"/>
            <a:ext cx="8496000" cy="149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Shidaalka safarka hal-dhac wuxuu ku kacayaa £1.10. Baarkinka baabuurta wuxuu ku kacayaa £7.40. Waxay sidoo kale u baahan yihiin inay guriga ku wadaan.</a:t>
            </a:r>
            <a:br>
              <a:rPr lang="en-GB" sz="2000"/>
            </a:br>
            <a:r>
              <a:rPr lang="en-GB" sz="1100">
                <a:latin typeface="Lexend"/>
              </a:rPr>
              <a:t/>
            </a:r>
            <a:br>
              <a:rPr lang="en-GB" sz="2000"/>
            </a:br>
            <a:r>
              <a:rPr lang="en-GB" sz="1100">
                <a:latin typeface="Lexend"/>
              </a:rPr>
              <a:t/>
            </a:r>
            <a:endParaRPr sz="2000"/>
          </a:p>
          <a:p>
            <a:pPr indent="0" lvl="0" marL="0" rtl="0" algn="l">
              <a:spcBef>
                <a:spcPts val="1000"/>
              </a:spcBef>
              <a:spcAft>
                <a:spcPts val="1000"/>
              </a:spcAft>
              <a:buClr>
                <a:schemeClr val="dk1"/>
              </a:buClr>
              <a:buSzPts val="1100"/>
              <a:buFont typeface="Arial"/>
              <a:buNone/>
            </a:pPr>
            <a:r>
              <a:rPr lang="en-GB" sz="1100">
                <a:latin typeface="Lexend"/>
              </a:rPr>
              <a:t>Waa imisa kharashka guud ee safarka baabuurta?</a:t>
            </a:r>
            <a:endParaRPr/>
          </a:p>
        </p:txBody>
      </p:sp>
      <p:sp>
        <p:nvSpPr>
          <p:cNvPr id="966" name="Google Shape;966;p8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67" name="Google Shape;967;p86"/>
          <p:cNvSpPr txBox="1"/>
          <p:nvPr>
            <p:ph idx="1" type="body"/>
          </p:nvPr>
        </p:nvSpPr>
        <p:spPr>
          <a:xfrm>
            <a:off x="3067200" y="2714100"/>
            <a:ext cx="2997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1.10 × 2 + 7.40 = £9.60</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87"/>
          <p:cNvSpPr txBox="1"/>
          <p:nvPr>
            <p:ph idx="1" type="body"/>
          </p:nvPr>
        </p:nvSpPr>
        <p:spPr>
          <a:xfrm>
            <a:off x="324000" y="810000"/>
            <a:ext cx="8496000" cy="198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Waxay tixgelinayaan inta uu kharashka yahay safarka baska.</a:t>
            </a:r>
            <a:endParaRPr/>
          </a:p>
          <a:p>
            <a:pPr indent="0" lvl="0" marL="0" rtl="0" algn="l">
              <a:spcBef>
                <a:spcPts val="1000"/>
              </a:spcBef>
              <a:spcAft>
                <a:spcPts val="0"/>
              </a:spcAft>
              <a:buNone/>
            </a:pPr>
            <a:r>
              <a:rPr lang="en-GB" sz="1100">
                <a:latin typeface="Lexend"/>
              </a:rPr>
              <a:t>Tigidhada baska dadka waaweyn waxay ku kacaan £3 jid kasta. Tigidhada baska carruurta waxay ku kacaan £1.50 jid kasta.</a:t>
            </a:r>
            <a:br>
              <a:rPr lang="en-GB" sz="2000"/>
            </a:br>
            <a:r>
              <a:rPr lang="en-GB" sz="1100">
                <a:latin typeface="Lexend"/>
              </a:rPr>
              <a:t/>
            </a:r>
            <a:endParaRPr sz="2000"/>
          </a:p>
          <a:p>
            <a:pPr indent="0" lvl="0" marL="0" rtl="0" algn="l">
              <a:spcBef>
                <a:spcPts val="1000"/>
              </a:spcBef>
              <a:spcAft>
                <a:spcPts val="1000"/>
              </a:spcAft>
              <a:buNone/>
            </a:pPr>
            <a:r>
              <a:rPr lang="en-GB" sz="1100">
                <a:latin typeface="Lexend"/>
              </a:rPr>
              <a:t>Waa imisa kharashka guud ee hal qof oo waaweyn iyo hal qof oo yar oo baska ku socda halkaas iyo guriga?</a:t>
            </a:r>
            <a:endParaRPr sz="2000"/>
          </a:p>
        </p:txBody>
      </p:sp>
      <p:sp>
        <p:nvSpPr>
          <p:cNvPr id="973" name="Google Shape;973;p8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74" name="Google Shape;974;p87"/>
          <p:cNvSpPr txBox="1"/>
          <p:nvPr>
            <p:ph idx="1" type="body"/>
          </p:nvPr>
        </p:nvSpPr>
        <p:spPr>
          <a:xfrm>
            <a:off x="3219600" y="3171300"/>
            <a:ext cx="2655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(3 + 1.50) × 2 </a:t>
            </a:r>
            <a:r>
              <a:rPr lang="en-GB" sz="1100">
                <a:latin typeface="Kalam"/>
                <a:ea typeface="Kalam"/>
                <a:cs typeface="Kalam"/>
                <a:sym typeface="Kalam"/>
              </a:rPr>
              <a:t>= £9</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88"/>
          <p:cNvSpPr txBox="1"/>
          <p:nvPr>
            <p:ph idx="1" type="body"/>
          </p:nvPr>
        </p:nvSpPr>
        <p:spPr>
          <a:xfrm>
            <a:off x="324000" y="810000"/>
            <a:ext cx="8237700" cy="790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Baabuur wuxuu celcelis ahaan ku socdaa 50 mayl galaankiiba.</a:t>
            </a:r>
            <a:endParaRPr sz="2000"/>
          </a:p>
          <a:p>
            <a:pPr indent="0" lvl="0" marL="0" rtl="0" algn="l">
              <a:spcBef>
                <a:spcPts val="1000"/>
              </a:spcBef>
              <a:spcAft>
                <a:spcPts val="1000"/>
              </a:spcAft>
              <a:buNone/>
            </a:pPr>
            <a:r>
              <a:rPr lang="en-GB" sz="1800">
                <a:latin typeface="Lexend"/>
              </a:rPr>
              <a:t>Imisa galaan oo shidaal ah ayuu isticmaali doonaa maylkiiba?</a:t>
            </a:r>
            <a:endParaRPr sz="2000"/>
          </a:p>
        </p:txBody>
      </p:sp>
      <p:sp>
        <p:nvSpPr>
          <p:cNvPr id="980" name="Google Shape;980;p8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81" name="Google Shape;981;p88"/>
          <p:cNvSpPr txBox="1"/>
          <p:nvPr>
            <p:ph idx="1" type="body"/>
          </p:nvPr>
        </p:nvSpPr>
        <p:spPr>
          <a:xfrm>
            <a:off x="3409790" y="1745760"/>
            <a:ext cx="288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 50 = 0.02 galaan</a:t>
            </a:r>
            <a:endParaRPr>
              <a:latin typeface="Kalam"/>
              <a:ea typeface="Kalam"/>
              <a:cs typeface="Kalam"/>
              <a:sym typeface="Kalam"/>
            </a:endParaRPr>
          </a:p>
        </p:txBody>
      </p:sp>
      <p:sp>
        <p:nvSpPr>
          <p:cNvPr id="982" name="Google Shape;982;p88"/>
          <p:cNvSpPr txBox="1"/>
          <p:nvPr>
            <p:ph idx="1" type="body"/>
          </p:nvPr>
        </p:nvSpPr>
        <p:spPr>
          <a:xfrm>
            <a:off x="324000" y="2534820"/>
            <a:ext cx="8237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Imisa galaan oo shidaal ah ayuu isticmaali doonaa 15 mayl?</a:t>
            </a:r>
            <a:endParaRPr sz="2000"/>
          </a:p>
        </p:txBody>
      </p:sp>
      <p:sp>
        <p:nvSpPr>
          <p:cNvPr id="983" name="Google Shape;983;p88"/>
          <p:cNvSpPr txBox="1"/>
          <p:nvPr>
            <p:ph idx="1" type="body"/>
          </p:nvPr>
        </p:nvSpPr>
        <p:spPr>
          <a:xfrm>
            <a:off x="3066582" y="2988180"/>
            <a:ext cx="288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0.02 × 15 = 0.3 galaan</a:t>
            </a:r>
            <a:endParaRPr>
              <a:latin typeface="Kalam"/>
              <a:ea typeface="Kalam"/>
              <a:cs typeface="Kalam"/>
              <a:sym typeface="Kalam"/>
            </a:endParaRPr>
          </a:p>
        </p:txBody>
      </p:sp>
      <p:sp>
        <p:nvSpPr>
          <p:cNvPr id="984" name="Google Shape;984;p88"/>
          <p:cNvSpPr txBox="1"/>
          <p:nvPr>
            <p:ph idx="1" type="body"/>
          </p:nvPr>
        </p:nvSpPr>
        <p:spPr>
          <a:xfrm>
            <a:off x="324000" y="3777240"/>
            <a:ext cx="8237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gallon ≈ 4.546 litres. Immisa litre ayaa la eg 0.3 gallon?</a:t>
            </a:r>
            <a:endParaRPr sz="2000"/>
          </a:p>
        </p:txBody>
      </p:sp>
      <p:sp>
        <p:nvSpPr>
          <p:cNvPr id="985" name="Google Shape;985;p88"/>
          <p:cNvSpPr txBox="1"/>
          <p:nvPr>
            <p:ph idx="1" type="body"/>
          </p:nvPr>
        </p:nvSpPr>
        <p:spPr>
          <a:xfrm>
            <a:off x="2761773" y="4230600"/>
            <a:ext cx="3531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0.3 × 4.546 = 1.3638 litres</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89"/>
          <p:cNvSpPr txBox="1"/>
          <p:nvPr>
            <p:ph idx="1" type="body"/>
          </p:nvPr>
        </p:nvSpPr>
        <p:spPr>
          <a:xfrm>
            <a:off x="324000" y="810000"/>
            <a:ext cx="8237700" cy="1144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Shidaal xarun ayaa ku dallaca 151.9 p litre kasta. Safar hal-dhinac ah wuxuu u baahan yahay 1.3638 litres oo shidaal ah.</a:t>
            </a:r>
            <a:br>
              <a:rPr lang="en-GB" sz="2000"/>
            </a:br>
            <a:r>
              <a:rPr lang="en-GB" sz="1100">
                <a:latin typeface="Lexend"/>
              </a:rPr>
              <a:t/>
            </a:r>
            <a:endParaRPr sz="2000"/>
          </a:p>
          <a:p>
            <a:pPr indent="0" lvl="0" marL="0" rtl="0" algn="l">
              <a:spcBef>
                <a:spcPts val="1000"/>
              </a:spcBef>
              <a:spcAft>
                <a:spcPts val="1000"/>
              </a:spcAft>
              <a:buNone/>
            </a:pPr>
            <a:r>
              <a:rPr lang="en-GB" sz="1100">
                <a:latin typeface="Lexend"/>
              </a:rPr>
              <a:t>Waa maxay qiimaha shidaalka safarka?</a:t>
            </a:r>
            <a:endParaRPr sz="2000"/>
          </a:p>
        </p:txBody>
      </p:sp>
      <p:sp>
        <p:nvSpPr>
          <p:cNvPr id="991" name="Google Shape;991;p8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992" name="Google Shape;992;p89"/>
          <p:cNvSpPr txBox="1"/>
          <p:nvPr>
            <p:ph idx="1" type="body"/>
          </p:nvPr>
        </p:nvSpPr>
        <p:spPr>
          <a:xfrm>
            <a:off x="2495401" y="2202950"/>
            <a:ext cx="35805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1.3638 × 151.9 = 207.16122 p</a:t>
            </a:r>
            <a:endParaRPr>
              <a:latin typeface="Kalam"/>
              <a:ea typeface="Kalam"/>
              <a:cs typeface="Kalam"/>
              <a:sym typeface="Kalam"/>
            </a:endParaRPr>
          </a:p>
        </p:txBody>
      </p:sp>
      <p:sp>
        <p:nvSpPr>
          <p:cNvPr id="993" name="Google Shape;993;p89"/>
          <p:cNvSpPr txBox="1"/>
          <p:nvPr>
            <p:ph idx="1" type="body"/>
          </p:nvPr>
        </p:nvSpPr>
        <p:spPr>
          <a:xfrm>
            <a:off x="324000" y="3243840"/>
            <a:ext cx="8237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Baarkin gaari ayaa ku dallaca £6.20. Waa maxay wadarta qiimaha safar laba-dhinac ah oo leh baarkin?</a:t>
            </a:r>
            <a:br>
              <a:rPr lang="en-GB" sz="2000"/>
            </a:br>
            <a:r>
              <a:rPr lang="en-GB" sz="1100">
                <a:latin typeface="Lexend"/>
              </a:rPr>
              <a:t/>
            </a:r>
            <a:endParaRPr sz="2000"/>
          </a:p>
        </p:txBody>
      </p:sp>
      <p:sp>
        <p:nvSpPr>
          <p:cNvPr id="994" name="Google Shape;994;p89"/>
          <p:cNvSpPr txBox="1"/>
          <p:nvPr>
            <p:ph idx="1" type="body"/>
          </p:nvPr>
        </p:nvSpPr>
        <p:spPr>
          <a:xfrm>
            <a:off x="2228373" y="4154400"/>
            <a:ext cx="3531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2.07 × 2 + 6.20 = £10.34</a:t>
            </a:r>
            <a:endParaRPr>
              <a:latin typeface="Kalam"/>
              <a:ea typeface="Kalam"/>
              <a:cs typeface="Kalam"/>
              <a:sym typeface="Kalam"/>
            </a:endParaRPr>
          </a:p>
        </p:txBody>
      </p:sp>
      <p:sp>
        <p:nvSpPr>
          <p:cNvPr id="995" name="Google Shape;995;p89"/>
          <p:cNvSpPr txBox="1"/>
          <p:nvPr>
            <p:ph idx="1" type="body"/>
          </p:nvPr>
        </p:nvSpPr>
        <p:spPr>
          <a:xfrm>
            <a:off x="4324201" y="2660150"/>
            <a:ext cx="1084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t>
            </a:r>
            <a:r>
              <a:rPr lang="en-GB" sz="1100">
                <a:latin typeface="Kalam"/>
                <a:ea typeface="Kalam"/>
                <a:cs typeface="Kalam"/>
                <a:sym typeface="Kalam"/>
              </a:rPr>
              <a:t> £2.07</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90"/>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Qorshaynta safar toos ah</a:t>
            </a:r>
            <a:endParaRPr/>
          </a:p>
        </p:txBody>
      </p:sp>
      <p:sp>
        <p:nvSpPr>
          <p:cNvPr id="1001" name="Google Shape;1001;p90"/>
          <p:cNvSpPr txBox="1"/>
          <p:nvPr>
            <p:ph idx="1" type="body"/>
          </p:nvPr>
        </p:nvSpPr>
        <p:spPr>
          <a:xfrm>
            <a:off x="324000" y="733800"/>
            <a:ext cx="8496000" cy="3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Yacquub (da'diisu 14) iyo hooyadiis waxay qorsheynayaan inay safraan tiyaatarka xarunta magaalada.</a:t>
            </a:r>
            <a:r>
              <a:rPr lang="en-GB" sz="1400">
                <a:latin typeface="Lexend"/>
              </a:rPr>
              <a:t/>
            </a:r>
            <a:r>
              <a:rPr lang="en-GB" sz="1400">
                <a:latin typeface="Lexend"/>
              </a:rPr>
              <a:t/>
            </a:r>
            <a:endParaRPr sz="1800"/>
          </a:p>
          <a:p>
            <a:pPr indent="0" lvl="0" marL="179999" rtl="0" algn="l">
              <a:spcBef>
                <a:spcPts val="0"/>
              </a:spcBef>
              <a:spcAft>
                <a:spcPts val="0"/>
              </a:spcAft>
              <a:buNone/>
            </a:pPr>
            <a:r>
              <a:rPr lang="en-GB" sz="1400">
                <a:latin typeface="Lexend"/>
              </a:rPr>
              <a:t>Waxay rabaan inay gaadhaan tiyaatarka 2:45 galabnimo.</a:t>
            </a:r>
            <a:endParaRPr sz="1700"/>
          </a:p>
          <a:p>
            <a:pPr indent="0" lvl="0" marL="179999" rtl="0" algn="l">
              <a:spcBef>
                <a:spcPts val="0"/>
              </a:spcBef>
              <a:spcAft>
                <a:spcPts val="0"/>
              </a:spcAft>
              <a:buNone/>
            </a:pPr>
            <a:r>
              <a:rPr lang="en-GB" sz="1400">
                <a:latin typeface="Lexend"/>
              </a:rPr>
              <a:t>Waxay tixgeliyaan inay ku safraan bas.</a:t>
            </a:r>
            <a:endParaRPr sz="1700"/>
          </a:p>
          <a:p>
            <a:pPr indent="0" lvl="0" marL="179999" rtl="0" algn="l">
              <a:spcBef>
                <a:spcPts val="0"/>
              </a:spcBef>
              <a:spcAft>
                <a:spcPts val="0"/>
              </a:spcAft>
              <a:buNone/>
            </a:pPr>
            <a:r>
              <a:rPr lang="en-GB" sz="1400">
                <a:latin typeface="Lexend"/>
              </a:rPr>
              <a:t>Joojinta bas ee ugu dhow waxay ku taal Oak Road, oo ah socod 5-daqiiqo ah gurigooda.</a:t>
            </a:r>
            <a:endParaRPr sz="1700"/>
          </a:p>
          <a:p>
            <a:pPr indent="0" lvl="0" marL="179999" rtl="0" algn="l">
              <a:spcBef>
                <a:spcPts val="0"/>
              </a:spcBef>
              <a:spcAft>
                <a:spcPts val="0"/>
              </a:spcAft>
              <a:buNone/>
            </a:pPr>
            <a:r>
              <a:rPr lang="en-GB" sz="1400">
                <a:latin typeface="Lexend"/>
              </a:rPr>
              <a:t>Basku wuxuu joogsadaa si toos ah tiyaatarka agtiisa.</a:t>
            </a:r>
            <a:endParaRPr sz="1700"/>
          </a:p>
          <a:p>
            <a:pPr indent="0" lvl="0" marL="179999" rtl="0" algn="l">
              <a:spcBef>
                <a:spcPts val="0"/>
              </a:spcBef>
              <a:spcAft>
                <a:spcPts val="0"/>
              </a:spcAft>
              <a:buNone/>
            </a:pPr>
            <a:r>
              <a:rPr lang="en-GB" sz="1400">
                <a:latin typeface="Lexend"/>
              </a:rPr>
              <a:t>App qorsheynta safarka ayaa sheegaysa in bas uu ka bixi doono Oak Road 1:48 galabnimo oo uu gaadhi doono tiyaatarka 2:36 galabnimo.</a:t>
            </a:r>
            <a:r>
              <a:rPr lang="en-GB" sz="1400">
                <a:latin typeface="Lexend"/>
              </a:rPr>
              <a:t/>
            </a:r>
            <a:r>
              <a:rPr lang="en-GB" sz="1400">
                <a:latin typeface="Lexend"/>
              </a:rPr>
              <a:t/>
            </a:r>
            <a:endParaRPr sz="1700"/>
          </a:p>
          <a:p>
            <a:pPr indent="0" lvl="0" marL="179999" rtl="0" algn="l">
              <a:spcBef>
                <a:spcPts val="0"/>
              </a:spcBef>
              <a:spcAft>
                <a:spcPts val="0"/>
              </a:spcAft>
              <a:buNone/>
            </a:pPr>
            <a:r>
              <a:rPr lang="en-GB" sz="1400">
                <a:latin typeface="Lexend"/>
              </a:rPr>
              <a:t>Tikid hal-dhinac ah oo baska ayaa ku kacaya £2 qof weyn iyo £1.20 ilmo (ka yar 19).</a:t>
            </a:r>
            <a:endParaRPr sz="1700"/>
          </a:p>
          <a:p>
            <a:pPr indent="0" lvl="0" marL="0" rtl="0" algn="l">
              <a:spcBef>
                <a:spcPts val="1000"/>
              </a:spcBef>
              <a:spcAft>
                <a:spcPts val="0"/>
              </a:spcAft>
              <a:buNone/>
            </a:pPr>
            <a:r>
              <a:rPr lang="en-GB" sz="1400">
                <a:latin typeface="Lexend"/>
              </a:rPr>
              <a:t>a) Waa maxay waqtiga ugu dambeeya ee ay ka bixi karaan gurigooda haddii ay ku safraan bas?</a:t>
            </a:r>
            <a:endParaRPr sz="1800"/>
          </a:p>
          <a:p>
            <a:pPr indent="0" lvl="0" marL="0" rtl="0" algn="l">
              <a:spcBef>
                <a:spcPts val="1000"/>
              </a:spcBef>
              <a:spcAft>
                <a:spcPts val="1000"/>
              </a:spcAft>
              <a:buNone/>
            </a:pPr>
            <a:r>
              <a:rPr lang="en-GB" sz="1400">
                <a:latin typeface="Lexend"/>
              </a:rPr>
              <a:t>b) Waa maxay wadarta qiimaha safarka ee halkaas iyo dib ugu noqoshada bas?</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9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Qorshaynta safar toos ah</a:t>
            </a:r>
            <a:endParaRPr/>
          </a:p>
        </p:txBody>
      </p:sp>
      <p:sp>
        <p:nvSpPr>
          <p:cNvPr id="1007" name="Google Shape;1007;p91"/>
          <p:cNvSpPr txBox="1"/>
          <p:nvPr>
            <p:ph idx="1" type="body"/>
          </p:nvPr>
        </p:nvSpPr>
        <p:spPr>
          <a:xfrm>
            <a:off x="324000" y="810000"/>
            <a:ext cx="8496000" cy="3879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Yacquub iyo hooyadiis waxay qorsheynayaan inay safraan tiyaatarka xarunta magaalada.</a:t>
            </a:r>
            <a:r>
              <a:rPr lang="en-GB" sz="1400">
                <a:latin typeface="Lexend"/>
              </a:rPr>
              <a:t/>
            </a:r>
            <a:endParaRPr sz="1800"/>
          </a:p>
          <a:p>
            <a:pPr indent="0" lvl="0" marL="269999" rtl="0" algn="l">
              <a:spcBef>
                <a:spcPts val="0"/>
              </a:spcBef>
              <a:spcAft>
                <a:spcPts val="0"/>
              </a:spcAft>
              <a:buNone/>
            </a:pPr>
            <a:r>
              <a:rPr lang="en-GB" sz="1400">
                <a:latin typeface="Lexend"/>
              </a:rPr>
              <a:t>Waxay rabaan inay gaadhaan tiyaatarka 2:45 galabnimo.</a:t>
            </a:r>
            <a:endParaRPr sz="1700"/>
          </a:p>
          <a:p>
            <a:pPr indent="0" lvl="0" marL="269999" rtl="0" algn="l">
              <a:spcBef>
                <a:spcPts val="0"/>
              </a:spcBef>
              <a:spcAft>
                <a:spcPts val="0"/>
              </a:spcAft>
              <a:buNone/>
            </a:pPr>
            <a:r>
              <a:rPr lang="en-GB" sz="1400">
                <a:latin typeface="Lexend"/>
              </a:rPr>
              <a:t>Waxay tixgeliyaan inay ku safraan gaari.</a:t>
            </a:r>
            <a:endParaRPr sz="1700"/>
          </a:p>
          <a:p>
            <a:pPr indent="0" lvl="0" marL="269999" rtl="0" algn="l">
              <a:spcBef>
                <a:spcPts val="0"/>
              </a:spcBef>
              <a:spcAft>
                <a:spcPts val="0"/>
              </a:spcAft>
              <a:buNone/>
            </a:pPr>
            <a:r>
              <a:rPr lang="en-GB" sz="1400">
                <a:latin typeface="Lexend"/>
              </a:rPr>
              <a:t>Baarkinka gaari ee ugu dhow tiyaatarka waa socod 15-daqiiqo ah.</a:t>
            </a:r>
            <a:endParaRPr sz="1700"/>
          </a:p>
          <a:p>
            <a:pPr indent="0" lvl="0" marL="269999" rtl="0" algn="l">
              <a:spcBef>
                <a:spcPts val="0"/>
              </a:spcBef>
              <a:spcAft>
                <a:spcPts val="0"/>
              </a:spcAft>
              <a:buNone/>
            </a:pPr>
            <a:r>
              <a:rPr lang="en-GB" sz="1400">
                <a:latin typeface="Lexend"/>
              </a:rPr>
              <a:t>App qorsheynta safarka ayaa sheegaysa in baarkinku uu yahay 9 mayl gurigooda oo ay qaadan doonto 35 daqiiqo inay wataan.</a:t>
            </a:r>
            <a:endParaRPr sz="1700"/>
          </a:p>
          <a:p>
            <a:pPr indent="0" lvl="0" marL="269999" rtl="0" algn="l">
              <a:spcBef>
                <a:spcPts val="0"/>
              </a:spcBef>
              <a:spcAft>
                <a:spcPts val="0"/>
              </a:spcAft>
              <a:buNone/>
            </a:pPr>
            <a:r>
              <a:rPr lang="en-GB" sz="1400">
                <a:latin typeface="Lexend"/>
              </a:rPr>
              <a:t>Waxay ku kacaysaa £5.50 inaad baabuurta ku dhigto goobta baabuurta.</a:t>
            </a:r>
            <a:endParaRPr sz="1700"/>
          </a:p>
          <a:p>
            <a:pPr indent="0" lvl="0" marL="269999" rtl="0" algn="l">
              <a:spcBef>
                <a:spcPts val="0"/>
              </a:spcBef>
              <a:spcAft>
                <a:spcPts val="0"/>
              </a:spcAft>
              <a:buNone/>
            </a:pPr>
            <a:r>
              <a:rPr lang="en-GB" sz="1400">
                <a:latin typeface="Lexend"/>
              </a:rPr>
              <a:t>Celcelis ahaan, baaburtoodu waxay socotaa 45 mayl (miles) gallonkiiba.</a:t>
            </a:r>
            <a:endParaRPr sz="1700"/>
          </a:p>
          <a:p>
            <a:pPr indent="0" lvl="0" marL="269999" rtl="0" algn="l">
              <a:spcBef>
                <a:spcPts val="0"/>
              </a:spcBef>
              <a:spcAft>
                <a:spcPts val="0"/>
              </a:spcAft>
              <a:buNone/>
            </a:pPr>
            <a:r>
              <a:rPr lang="en-GB" sz="1400">
                <a:latin typeface="Lexend"/>
              </a:rPr>
              <a:t>Shidaalka (petrol) wuxuu ku iibmaa 148.9 pence litirkiiba.</a:t>
            </a:r>
            <a:endParaRPr sz="1700"/>
          </a:p>
          <a:p>
            <a:pPr indent="0" lvl="0" marL="269999" rtl="0" algn="l">
              <a:spcBef>
                <a:spcPts val="0"/>
              </a:spcBef>
              <a:spcAft>
                <a:spcPts val="0"/>
              </a:spcAft>
              <a:buNone/>
            </a:pPr>
            <a:r>
              <a:rPr lang="en-GB" sz="1400">
                <a:latin typeface="Lexend"/>
              </a:rPr>
              <a:t>1 gallon ≈ 4.546 litir (litres).</a:t>
            </a:r>
            <a:endParaRPr sz="1700"/>
          </a:p>
          <a:p>
            <a:pPr indent="0" lvl="0" marL="0" rtl="0" algn="l">
              <a:spcBef>
                <a:spcPts val="1000"/>
              </a:spcBef>
              <a:spcAft>
                <a:spcPts val="0"/>
              </a:spcAft>
              <a:buNone/>
            </a:pPr>
            <a:r>
              <a:rPr lang="en-GB" sz="1400">
                <a:latin typeface="Lexend"/>
              </a:rPr>
              <a:t>a) Waa imisa wakhtiga ugu dambeeya ee ay ka bixi karaan gurigooda haddii ay ku safraan baabuur?</a:t>
            </a:r>
            <a:endParaRPr sz="1800"/>
          </a:p>
          <a:p>
            <a:pPr indent="0" lvl="0" marL="0" rtl="0" algn="l">
              <a:spcBef>
                <a:spcPts val="1000"/>
              </a:spcBef>
              <a:spcAft>
                <a:spcPts val="1000"/>
              </a:spcAft>
              <a:buNone/>
            </a:pPr>
            <a:r>
              <a:rPr lang="en-GB" sz="1400">
                <a:latin typeface="Lexend"/>
              </a:rPr>
              <a:t>b) Waa imisa wadarta qiimaha safarka ee tagista iyo soo noqoshada baabuur?</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92"/>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Qorshaynta safar toos ah</a:t>
            </a:r>
            <a:endParaRPr/>
          </a:p>
        </p:txBody>
      </p:sp>
      <p:sp>
        <p:nvSpPr>
          <p:cNvPr id="1013" name="Google Shape;1013;p92"/>
          <p:cNvSpPr txBox="1"/>
          <p:nvPr>
            <p:ph idx="1" type="body"/>
          </p:nvPr>
        </p:nvSpPr>
        <p:spPr>
          <a:xfrm>
            <a:off x="324000" y="810000"/>
            <a:ext cx="8496000" cy="1918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Isticmaal website qorshaynta safarka si aad u qorshayso safar. Safarku waa inuu ka yimaadaa gurigaaga ilaa meel aad ku safri karto si toos ah gaadiidka dadweynaha (tusaale: bas, tareen, dhulka hoostiisa).</a:t>
            </a:r>
            <a:r>
              <a:rPr lang="en-GB" sz="1100">
                <a:latin typeface="Lexend"/>
              </a:rPr>
              <a:t/>
            </a:r>
            <a:br>
              <a:rPr lang="en-GB" sz="1600"/>
            </a:br>
            <a:r>
              <a:rPr lang="en-GB" sz="1100">
                <a:latin typeface="Lexend"/>
              </a:rPr>
              <a:t/>
            </a:r>
            <a:r>
              <a:rPr lang="en-GB" sz="1100">
                <a:latin typeface="Lexend"/>
              </a:rPr>
              <a:t/>
            </a:r>
            <a:r>
              <a:rPr lang="en-GB" sz="1100">
                <a:latin typeface="Lexend"/>
              </a:rPr>
              <a:t/>
            </a:r>
            <a:br>
              <a:rPr lang="en-GB" sz="1600"/>
            </a:br>
            <a:r>
              <a:rPr lang="en-GB" sz="1100">
                <a:latin typeface="Lexend"/>
              </a:rPr>
              <a:t/>
            </a:r>
            <a:r>
              <a:rPr lang="en-GB" sz="1100">
                <a:latin typeface="Lexend"/>
              </a:rPr>
              <a:t/>
            </a:r>
            <a:r>
              <a:rPr lang="en-GB" sz="1100">
                <a:latin typeface="Lexend"/>
              </a:rPr>
              <a:t/>
            </a:r>
            <a:endParaRPr sz="1600"/>
          </a:p>
          <a:p>
            <a:pPr indent="0" lvl="0" marL="0" rtl="0" algn="l">
              <a:spcBef>
                <a:spcPts val="1000"/>
              </a:spcBef>
              <a:spcAft>
                <a:spcPts val="0"/>
              </a:spcAft>
              <a:buNone/>
            </a:pPr>
            <a:r>
              <a:rPr lang="en-GB" sz="1100">
                <a:latin typeface="Lexend"/>
              </a:rPr>
              <a:t>Qorshee sida aad u samayn karto safarka baabuur iyo gaadiidka dadweynaha. Isbarbardhig wakhtiga iyo qiimaha mid kasta.</a:t>
            </a: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Waxaa laga yaabaa inaad tixgeliso qodobadan soo socda:</a:t>
            </a:r>
            <a:endParaRPr sz="1600"/>
          </a:p>
        </p:txBody>
      </p:sp>
      <p:sp>
        <p:nvSpPr>
          <p:cNvPr id="1014" name="Google Shape;1014;p92"/>
          <p:cNvSpPr txBox="1"/>
          <p:nvPr>
            <p:ph idx="1" type="body"/>
          </p:nvPr>
        </p:nvSpPr>
        <p:spPr>
          <a:xfrm>
            <a:off x="492714" y="2816679"/>
            <a:ext cx="8496000" cy="1662300"/>
          </a:xfrm>
          <a:prstGeom prst="rect">
            <a:avLst/>
          </a:prstGeom>
        </p:spPr>
        <p:txBody>
          <a:bodyPr anchorCtr="0" anchor="t" bIns="0" lIns="0" spcFirstLastPara="1" rIns="0" wrap="square" tIns="0">
            <a:normAutofit/>
          </a:bodyPr>
          <a:lstStyle/>
          <a:p>
            <a:pPr indent="-330200" lvl="0" marL="457200" rtl="0" algn="l">
              <a:spcBef>
                <a:spcPts val="0"/>
              </a:spcBef>
              <a:spcAft>
                <a:spcPts val="0"/>
              </a:spcAft>
              <a:buSzPts val="1600"/>
              <a:buChar char="●"/>
            </a:pPr>
            <a:r>
              <a:rPr lang="en-GB" sz="1100">
                <a:latin typeface="Lexend"/>
              </a:rPr>
              <a:t>masaafada (distance) u dhaxaysa gurigaaga iyo halka aad ka raaci doonto gaadiidka;</a:t>
            </a:r>
            <a:endParaRPr sz="1600"/>
          </a:p>
          <a:p>
            <a:pPr indent="-330200" lvl="0" marL="457200" rtl="0" algn="l">
              <a:spcBef>
                <a:spcPts val="0"/>
              </a:spcBef>
              <a:spcAft>
                <a:spcPts val="0"/>
              </a:spcAft>
              <a:buSzPts val="1600"/>
              <a:buChar char="●"/>
            </a:pPr>
            <a:r>
              <a:rPr lang="en-GB" sz="1100">
                <a:latin typeface="Lexend"/>
              </a:rPr>
              <a:t>masaafada u dhaxaysa halka aad ka soo degi doonto gaadiidka iyo meesha aad u socoto;</a:t>
            </a:r>
            <a:endParaRPr sz="1600"/>
          </a:p>
          <a:p>
            <a:pPr indent="-330200" lvl="0" marL="457200" rtl="0" algn="l">
              <a:spcBef>
                <a:spcPts val="0"/>
              </a:spcBef>
              <a:spcAft>
                <a:spcPts val="0"/>
              </a:spcAft>
              <a:buSzPts val="1600"/>
              <a:buChar char="●"/>
            </a:pPr>
            <a:r>
              <a:rPr lang="en-GB" sz="1100">
                <a:latin typeface="Lexend"/>
              </a:rPr>
              <a:t>wakhtiga aad ku qaadanayso safarka gudaha gaadiidka;</a:t>
            </a:r>
            <a:endParaRPr sz="1600"/>
          </a:p>
          <a:p>
            <a:pPr indent="-330200" lvl="0" marL="457200" rtl="0" algn="l">
              <a:spcBef>
                <a:spcPts val="0"/>
              </a:spcBef>
              <a:spcAft>
                <a:spcPts val="0"/>
              </a:spcAft>
              <a:buSzPts val="1600"/>
              <a:buChar char="●"/>
            </a:pPr>
            <a:r>
              <a:rPr lang="en-GB" sz="1100">
                <a:latin typeface="Lexend"/>
              </a:rPr>
              <a:t>qiimaha tigidhka (ticket) gaadiidka dadweynaha;</a:t>
            </a:r>
            <a:endParaRPr sz="1600"/>
          </a:p>
          <a:p>
            <a:pPr indent="-330200" lvl="0" marL="457200" rtl="0" algn="l">
              <a:spcBef>
                <a:spcPts val="0"/>
              </a:spcBef>
              <a:spcAft>
                <a:spcPts val="0"/>
              </a:spcAft>
              <a:buSzPts val="1600"/>
              <a:buChar char="●"/>
            </a:pPr>
            <a:r>
              <a:rPr lang="en-GB" sz="1100">
                <a:latin typeface="Lexend"/>
              </a:rPr>
              <a:t>qiimaha baabuurta dhigista (haddii aadan hubin, waxaad isticmaali kartaa £5.50 qiyaas ahaan);</a:t>
            </a:r>
            <a:r>
              <a:rPr lang="en-GB" sz="1100">
                <a:latin typeface="Lexend"/>
              </a:rPr>
              <a:t/>
            </a:r>
            <a:endParaRPr sz="1600"/>
          </a:p>
          <a:p>
            <a:pPr indent="-330200" lvl="0" marL="457200" rtl="0" algn="l">
              <a:spcBef>
                <a:spcPts val="0"/>
              </a:spcBef>
              <a:spcAft>
                <a:spcPts val="0"/>
              </a:spcAft>
              <a:buSzPts val="1600"/>
              <a:buChar char="●"/>
            </a:pPr>
            <a:r>
              <a:rPr lang="en-GB" sz="1100">
                <a:latin typeface="Lexend"/>
              </a:rPr>
              <a:t>qiimaha shidaalka (petrol) baabuurka (haddii aadan hubin, waxaad isticmaali kartaa isla su'aasha 2).</a:t>
            </a:r>
            <a:r>
              <a:rPr lang="en-GB" sz="1100">
                <a:latin typeface="Lexend"/>
              </a:rPr>
              <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93"/>
          <p:cNvSpPr txBox="1"/>
          <p:nvPr/>
        </p:nvSpPr>
        <p:spPr>
          <a:xfrm>
            <a:off x="228225" y="533400"/>
            <a:ext cx="8715000" cy="3333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1) Yacquub (da'diisu 14) iyo hooyadiis waxay qorshaynayaan inay safraan tiyaatarka (theatre) xarunta magaalada.</a:t>
            </a:r>
            <a:endParaRPr sz="18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Waxay doonayaan inay gaadhaan tiyaatarka marka saacadu tahay 2:45pm.</a:t>
            </a:r>
            <a:endParaRPr sz="17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Waxay tixgelinayaan inay ku safraan bas.</a:t>
            </a:r>
            <a:endParaRPr sz="17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Joojinta baska (bus stop) ee ugu dhow waxay ku taal Waddada Oak (Oak Road), oo 5 daqiiqo socod ah gurigooda.</a:t>
            </a:r>
            <a:endParaRPr sz="17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Basku wuxuu joogsadaa si toos ah meel ka baxsan tiyaatarka.</a:t>
            </a:r>
            <a:endParaRPr sz="17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App-ka qorshaynta safarka ayaa sheegaya in bas ka bixi doono Waddada Oak saacadda 1:48pm oo uu gaadhi doono tiyaatarka saacadda 2:36pm.</a:t>
            </a:r>
            <a:endParaRPr sz="1700">
              <a:solidFill>
                <a:schemeClr val="dk1"/>
              </a:solidFill>
              <a:latin typeface="Lexend"/>
              <a:ea typeface="Lexend"/>
              <a:cs typeface="Lexend"/>
              <a:sym typeface="Lexend"/>
            </a:endParaRPr>
          </a:p>
          <a:p>
            <a:pPr indent="0" lvl="0" marL="179999" rtl="0" algn="l">
              <a:lnSpc>
                <a:spcPct val="115000"/>
              </a:lnSpc>
              <a:spcBef>
                <a:spcPts val="0"/>
              </a:spcBef>
              <a:spcAft>
                <a:spcPts val="0"/>
              </a:spcAft>
              <a:buNone/>
            </a:pPr>
            <a:r>
              <a:rPr lang="en-GB" sz="1100">
                <a:solidFill>
                  <a:schemeClr val="dk1"/>
                </a:solidFill>
                <a:latin typeface="Lexend"/>
                <a:ea typeface="Lexend"/>
                <a:cs typeface="Lexend"/>
                <a:sym typeface="Lexend"/>
              </a:rPr>
              <a:t>Qiimaha tigidhka hal-jid ee baska waa £2 qof weyn iyo £1.20 ilmo (ka yar 19).</a:t>
            </a:r>
            <a:endParaRPr sz="17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a) Waa imisa waqtiga ugu dambeeya ee ay ka bixi karaan gurigooda haddii ay ku safraan bas?</a:t>
            </a:r>
            <a:endParaRPr sz="1800">
              <a:solidFill>
                <a:schemeClr val="dk1"/>
              </a:solidFill>
              <a:latin typeface="Lexend"/>
              <a:ea typeface="Lexend"/>
              <a:cs typeface="Lexend"/>
              <a:sym typeface="Lexend"/>
            </a:endParaRPr>
          </a:p>
        </p:txBody>
      </p:sp>
      <p:sp>
        <p:nvSpPr>
          <p:cNvPr id="1020" name="Google Shape;1020;p9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Qorsheynta safar toos ah</a:t>
            </a:r>
            <a:endParaRPr/>
          </a:p>
        </p:txBody>
      </p:sp>
      <p:sp>
        <p:nvSpPr>
          <p:cNvPr id="1021" name="Google Shape;1021;p93"/>
          <p:cNvSpPr txBox="1"/>
          <p:nvPr>
            <p:ph idx="1" type="body"/>
          </p:nvPr>
        </p:nvSpPr>
        <p:spPr>
          <a:xfrm>
            <a:off x="666011" y="3778196"/>
            <a:ext cx="8952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1:43 galabnimo</a:t>
            </a:r>
            <a:endParaRPr sz="1800">
              <a:latin typeface="Kalam"/>
              <a:ea typeface="Kalam"/>
              <a:cs typeface="Kalam"/>
              <a:sym typeface="Kalam"/>
            </a:endParaRPr>
          </a:p>
        </p:txBody>
      </p:sp>
      <p:sp>
        <p:nvSpPr>
          <p:cNvPr id="1022" name="Google Shape;1022;p93"/>
          <p:cNvSpPr txBox="1"/>
          <p:nvPr>
            <p:ph idx="1" type="body"/>
          </p:nvPr>
        </p:nvSpPr>
        <p:spPr>
          <a:xfrm>
            <a:off x="610650" y="4445950"/>
            <a:ext cx="4047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 + 1.20) × 2 = £6.40</a:t>
            </a:r>
            <a:endParaRPr sz="1800">
              <a:latin typeface="Kalam"/>
              <a:ea typeface="Kalam"/>
              <a:cs typeface="Kalam"/>
              <a:sym typeface="Kalam"/>
            </a:endParaRPr>
          </a:p>
        </p:txBody>
      </p:sp>
      <p:sp>
        <p:nvSpPr>
          <p:cNvPr id="1023" name="Google Shape;1023;p93"/>
          <p:cNvSpPr txBox="1"/>
          <p:nvPr/>
        </p:nvSpPr>
        <p:spPr>
          <a:xfrm>
            <a:off x="247800" y="4052725"/>
            <a:ext cx="88200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b) Waa imisa wadarta qiimaha safarka ee tagista iyo soo noqoshada baska?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9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Qorsheynta safar toos ah</a:t>
            </a:r>
            <a:endParaRPr/>
          </a:p>
        </p:txBody>
      </p:sp>
      <p:sp>
        <p:nvSpPr>
          <p:cNvPr id="1029" name="Google Shape;1029;p94"/>
          <p:cNvSpPr txBox="1"/>
          <p:nvPr>
            <p:ph idx="1" type="body"/>
          </p:nvPr>
        </p:nvSpPr>
        <p:spPr>
          <a:xfrm>
            <a:off x="324000" y="810000"/>
            <a:ext cx="8496000" cy="231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Yacquub iyo hooyadiis waxay qorsheynayaan inay u safraan tiyaatarka xarunta magaalada.</a:t>
            </a:r>
            <a:r>
              <a:rPr lang="en-GB" sz="1400">
                <a:latin typeface="Lexend"/>
              </a:rPr>
              <a:t/>
            </a:r>
            <a:r>
              <a:rPr lang="en-GB" sz="1400">
                <a:latin typeface="Lexend"/>
              </a:rPr>
              <a:t/>
            </a:r>
            <a:endParaRPr sz="1800"/>
          </a:p>
          <a:p>
            <a:pPr indent="0" lvl="0" marL="269999" rtl="0" algn="l">
              <a:spcBef>
                <a:spcPts val="0"/>
              </a:spcBef>
              <a:spcAft>
                <a:spcPts val="0"/>
              </a:spcAft>
              <a:buNone/>
            </a:pPr>
            <a:r>
              <a:rPr lang="en-GB" sz="1400">
                <a:latin typeface="Lexend"/>
              </a:rPr>
              <a:t>Waxay rabaan inay yimaadaan tiyaatarka 2:45 galabnimo.</a:t>
            </a:r>
            <a:endParaRPr sz="1800"/>
          </a:p>
          <a:p>
            <a:pPr indent="0" lvl="0" marL="269999" rtl="0" algn="l">
              <a:spcBef>
                <a:spcPts val="0"/>
              </a:spcBef>
              <a:spcAft>
                <a:spcPts val="0"/>
              </a:spcAft>
              <a:buNone/>
            </a:pPr>
            <a:r>
              <a:rPr lang="en-GB" sz="1400">
                <a:latin typeface="Lexend"/>
              </a:rPr>
              <a:t>Waxay tixgeliyaan inay ku safraan gaari.</a:t>
            </a:r>
            <a:endParaRPr sz="1800"/>
          </a:p>
          <a:p>
            <a:pPr indent="0" lvl="0" marL="269999" rtl="0" algn="l">
              <a:spcBef>
                <a:spcPts val="0"/>
              </a:spcBef>
              <a:spcAft>
                <a:spcPts val="0"/>
              </a:spcAft>
              <a:buNone/>
            </a:pPr>
            <a:r>
              <a:rPr lang="en-GB" sz="1400">
                <a:latin typeface="Lexend"/>
              </a:rPr>
              <a:t>Garaashka ugu dhow tiyaatarka waa 15-daqiiqo socod.</a:t>
            </a:r>
            <a:endParaRPr sz="1800"/>
          </a:p>
          <a:p>
            <a:pPr indent="0" lvl="0" marL="269999" rtl="0" algn="l">
              <a:spcBef>
                <a:spcPts val="0"/>
              </a:spcBef>
              <a:spcAft>
                <a:spcPts val="0"/>
              </a:spcAft>
              <a:buNone/>
            </a:pPr>
            <a:r>
              <a:rPr lang="en-GB" sz="1400">
                <a:latin typeface="Lexend"/>
              </a:rPr>
              <a:t>App qorsheynta safarka ayaa sheegaysa in garaashku yahay 9 mayl gurigooda waxayna qaadan doontaa 35 daqiiqo wadista.</a:t>
            </a:r>
            <a:r>
              <a:rPr lang="en-GB" sz="1400">
                <a:latin typeface="Lexend"/>
              </a:rPr>
              <a:t/>
            </a:r>
            <a:r>
              <a:rPr lang="en-GB" sz="1400">
                <a:latin typeface="Lexend"/>
              </a:rPr>
              <a:t/>
            </a:r>
            <a:endParaRPr sz="1800"/>
          </a:p>
          <a:p>
            <a:pPr indent="0" lvl="0" marL="0" rtl="0" algn="l">
              <a:spcBef>
                <a:spcPts val="1000"/>
              </a:spcBef>
              <a:spcAft>
                <a:spcPts val="1000"/>
              </a:spcAft>
              <a:buNone/>
            </a:pPr>
            <a:r>
              <a:rPr lang="en-GB" sz="1400">
                <a:latin typeface="Lexend"/>
              </a:rPr>
              <a:t>a) Waa imisa waqtiga ugu dambeeya ee ay ka bixi karaan gurigooda haddii ay ku safraan gaari?</a:t>
            </a:r>
            <a:endParaRPr sz="1800"/>
          </a:p>
        </p:txBody>
      </p:sp>
      <p:sp>
        <p:nvSpPr>
          <p:cNvPr id="1030" name="Google Shape;1030;p94"/>
          <p:cNvSpPr txBox="1"/>
          <p:nvPr>
            <p:ph idx="1" type="body"/>
          </p:nvPr>
        </p:nvSpPr>
        <p:spPr>
          <a:xfrm>
            <a:off x="621875" y="3240000"/>
            <a:ext cx="4005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Wadarta waqtiga safarka: 15 + 35 = 50 daqiiqo</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031" name="Google Shape;1031;p94"/>
          <p:cNvSpPr txBox="1"/>
          <p:nvPr>
            <p:ph idx="1" type="body"/>
          </p:nvPr>
        </p:nvSpPr>
        <p:spPr>
          <a:xfrm>
            <a:off x="621875" y="3697200"/>
            <a:ext cx="1839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 bixi: 1:55 galabnimo</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9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Qorsheynta safar toos ah</a:t>
            </a:r>
            <a:endParaRPr/>
          </a:p>
        </p:txBody>
      </p:sp>
      <p:sp>
        <p:nvSpPr>
          <p:cNvPr id="1037" name="Google Shape;1037;p95"/>
          <p:cNvSpPr txBox="1"/>
          <p:nvPr>
            <p:ph idx="1" type="body"/>
          </p:nvPr>
        </p:nvSpPr>
        <p:spPr>
          <a:xfrm>
            <a:off x="324000" y="733800"/>
            <a:ext cx="8237700" cy="1998300"/>
          </a:xfrm>
          <a:prstGeom prst="rect">
            <a:avLst/>
          </a:prstGeom>
        </p:spPr>
        <p:txBody>
          <a:bodyPr anchorCtr="0" anchor="t" bIns="0" lIns="0" spcFirstLastPara="1" rIns="0" wrap="square" tIns="0">
            <a:normAutofit/>
          </a:bodyPr>
          <a:lstStyle/>
          <a:p>
            <a:pPr indent="0" lvl="0" marL="179999" rtl="0" algn="l">
              <a:spcBef>
                <a:spcPts val="0"/>
              </a:spcBef>
              <a:spcAft>
                <a:spcPts val="0"/>
              </a:spcAft>
              <a:buNone/>
            </a:pPr>
            <a:r>
              <a:rPr lang="en-GB" sz="1100">
                <a:latin typeface="Lexend"/>
              </a:rPr>
              <a:t>App qorsheynta safarka ayaa sheegaysa in garaashku yahay 9 mayl gurigooda.</a:t>
            </a:r>
            <a:endParaRPr sz="1800"/>
          </a:p>
          <a:p>
            <a:pPr indent="0" lvl="0" marL="179999" rtl="0" algn="l">
              <a:spcBef>
                <a:spcPts val="0"/>
              </a:spcBef>
              <a:spcAft>
                <a:spcPts val="0"/>
              </a:spcAft>
              <a:buNone/>
            </a:pPr>
            <a:r>
              <a:rPr lang="en-GB" sz="1100">
                <a:latin typeface="Lexend"/>
              </a:rPr>
              <a:t>Waxay ku kici doontaa £5.50 in la dhigto garaashka.</a:t>
            </a:r>
            <a:endParaRPr sz="1800"/>
          </a:p>
          <a:p>
            <a:pPr indent="0" lvl="0" marL="179999" rtl="0" algn="l">
              <a:spcBef>
                <a:spcPts val="0"/>
              </a:spcBef>
              <a:spcAft>
                <a:spcPts val="0"/>
              </a:spcAft>
              <a:buNone/>
            </a:pPr>
            <a:r>
              <a:rPr lang="en-GB" sz="1100">
                <a:latin typeface="Lexend"/>
              </a:rPr>
              <a:t>Celcelis ahaan, gaarigoodu wuxuu ku safraa 45 mayl gallonkiiba.</a:t>
            </a:r>
            <a:endParaRPr sz="1800"/>
          </a:p>
          <a:p>
            <a:pPr indent="0" lvl="0" marL="179999" rtl="0" algn="l">
              <a:spcBef>
                <a:spcPts val="0"/>
              </a:spcBef>
              <a:spcAft>
                <a:spcPts val="0"/>
              </a:spcAft>
              <a:buNone/>
            </a:pPr>
            <a:r>
              <a:rPr lang="en-GB" sz="1100">
                <a:latin typeface="Lexend"/>
              </a:rPr>
              <a:t>Shidaalka ugu dhow, shidaalka waxaa lagu iibiyaa 148.9 p litirkiiba.</a:t>
            </a:r>
            <a:endParaRPr sz="1800"/>
          </a:p>
          <a:p>
            <a:pPr indent="0" lvl="0" marL="179999" rtl="0" algn="l">
              <a:spcBef>
                <a:spcPts val="0"/>
              </a:spcBef>
              <a:spcAft>
                <a:spcPts val="0"/>
              </a:spcAft>
              <a:buNone/>
            </a:pPr>
            <a:r>
              <a:rPr lang="en-GB" sz="1100">
                <a:latin typeface="Lexend"/>
              </a:rPr>
              <a:t>1 gallon ≈ 4.546 litir.</a:t>
            </a:r>
            <a:endParaRPr sz="1800"/>
          </a:p>
          <a:p>
            <a:pPr indent="0" lvl="0" marL="0" rtl="0" algn="l">
              <a:spcBef>
                <a:spcPts val="1000"/>
              </a:spcBef>
              <a:spcAft>
                <a:spcPts val="1000"/>
              </a:spcAft>
              <a:buNone/>
            </a:pPr>
            <a:r>
              <a:rPr lang="en-GB" sz="1100">
                <a:latin typeface="Lexend"/>
              </a:rPr>
              <a:t>b) Waa imisa wadarta qiimaha safarka ee tagista iyo soo noqoshada gaariga?</a:t>
            </a:r>
            <a:endParaRPr sz="1800"/>
          </a:p>
        </p:txBody>
      </p:sp>
      <p:sp>
        <p:nvSpPr>
          <p:cNvPr id="1038" name="Google Shape;1038;p95"/>
          <p:cNvSpPr txBox="1"/>
          <p:nvPr/>
        </p:nvSpPr>
        <p:spPr>
          <a:xfrm>
            <a:off x="582501" y="2679425"/>
            <a:ext cx="3729300" cy="22494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Gallonada shidaalka ee la isticmaalo 1 mayl:</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Gallon oo shidaal ah oo la isticmaalay 18 mayl:</a:t>
            </a:r>
            <a:endParaRPr sz="1800">
              <a:solidFill>
                <a:schemeClr val="dk1"/>
              </a:solidFill>
              <a:latin typeface="Kalam"/>
              <a:ea typeface="Kalam"/>
              <a:cs typeface="Kalam"/>
              <a:sym typeface="Kalam"/>
            </a:endParaRPr>
          </a:p>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Litre oo shidaal ah oo la isticmaalay 18 mayl:</a:t>
            </a:r>
            <a:endParaRPr sz="1800">
              <a:solidFill>
                <a:schemeClr val="dk1"/>
              </a:solidFill>
              <a:latin typeface="Kalam"/>
              <a:ea typeface="Kalam"/>
              <a:cs typeface="Kalam"/>
              <a:sym typeface="Kalam"/>
            </a:endParaRPr>
          </a:p>
          <a:p>
            <a:pPr indent="0" lvl="0" marL="0" rtl="0" algn="l">
              <a:lnSpc>
                <a:spcPct val="115000"/>
              </a:lnSpc>
              <a:spcBef>
                <a:spcPts val="1000"/>
              </a:spcBef>
              <a:spcAft>
                <a:spcPts val="0"/>
              </a:spcAft>
              <a:buNone/>
            </a:pPr>
            <a:r>
              <a:rPr lang="en-GB" sz="1100">
                <a:solidFill>
                  <a:schemeClr val="dk1"/>
                </a:solidFill>
                <a:latin typeface="Kalam"/>
                <a:ea typeface="Kalam"/>
                <a:cs typeface="Kalam"/>
                <a:sym typeface="Kalam"/>
              </a:rPr>
              <a:t>Qiimaha shidaalka:</a:t>
            </a:r>
            <a:endParaRPr sz="1800">
              <a:solidFill>
                <a:schemeClr val="dk1"/>
              </a:solidFill>
              <a:latin typeface="Kalam"/>
              <a:ea typeface="Kalam"/>
              <a:cs typeface="Kalam"/>
              <a:sym typeface="Kalam"/>
            </a:endParaRPr>
          </a:p>
          <a:p>
            <a:pPr indent="0" lvl="0" marL="0" rtl="0" algn="l">
              <a:lnSpc>
                <a:spcPct val="115000"/>
              </a:lnSpc>
              <a:spcBef>
                <a:spcPts val="1000"/>
              </a:spcBef>
              <a:spcAft>
                <a:spcPts val="1000"/>
              </a:spcAft>
              <a:buClr>
                <a:schemeClr val="dk1"/>
              </a:buClr>
              <a:buSzPts val="1100"/>
              <a:buFont typeface="Arial"/>
              <a:buNone/>
            </a:pPr>
            <a:r>
              <a:rPr lang="en-GB" sz="1100">
                <a:solidFill>
                  <a:schemeClr val="dk1"/>
                </a:solidFill>
                <a:latin typeface="Kalam"/>
                <a:ea typeface="Kalam"/>
                <a:cs typeface="Kalam"/>
                <a:sym typeface="Kalam"/>
              </a:rPr>
              <a:t>Wadarta qiimaha:</a:t>
            </a:r>
            <a:endParaRPr sz="1800">
              <a:solidFill>
                <a:schemeClr val="dk1"/>
              </a:solidFill>
              <a:latin typeface="Kalam"/>
              <a:ea typeface="Kalam"/>
              <a:cs typeface="Kalam"/>
              <a:sym typeface="Kalam"/>
            </a:endParaRPr>
          </a:p>
        </p:txBody>
      </p:sp>
      <p:sp>
        <p:nvSpPr>
          <p:cNvPr id="1039" name="Google Shape;1039;p95"/>
          <p:cNvSpPr txBox="1"/>
          <p:nvPr/>
        </p:nvSpPr>
        <p:spPr>
          <a:xfrm>
            <a:off x="5374071" y="2679425"/>
            <a:ext cx="38778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1 ÷ 45 = 0.02 gallon</a:t>
            </a:r>
            <a:endParaRPr sz="2000">
              <a:solidFill>
                <a:schemeClr val="dk1"/>
              </a:solidFill>
              <a:latin typeface="Kalam"/>
              <a:ea typeface="Kalam"/>
              <a:cs typeface="Kalam"/>
              <a:sym typeface="Kalam"/>
            </a:endParaRPr>
          </a:p>
        </p:txBody>
      </p:sp>
      <p:sp>
        <p:nvSpPr>
          <p:cNvPr id="1040" name="Google Shape;1040;p95"/>
          <p:cNvSpPr txBox="1"/>
          <p:nvPr/>
        </p:nvSpPr>
        <p:spPr>
          <a:xfrm>
            <a:off x="5090056" y="3116474"/>
            <a:ext cx="3877800" cy="4926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0.02 × 18 = 0.4 gallon</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p:txBody>
      </p:sp>
      <p:sp>
        <p:nvSpPr>
          <p:cNvPr id="1041" name="Google Shape;1041;p95"/>
          <p:cNvSpPr txBox="1"/>
          <p:nvPr/>
        </p:nvSpPr>
        <p:spPr>
          <a:xfrm>
            <a:off x="4870897" y="3537776"/>
            <a:ext cx="38778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0.4 × 4.546 = 1.8184 litre</a:t>
            </a:r>
            <a:endParaRPr sz="2400">
              <a:solidFill>
                <a:schemeClr val="dk1"/>
              </a:solidFill>
              <a:latin typeface="Kalam"/>
              <a:ea typeface="Kalam"/>
              <a:cs typeface="Kalam"/>
              <a:sym typeface="Kalam"/>
            </a:endParaRPr>
          </a:p>
        </p:txBody>
      </p:sp>
      <p:sp>
        <p:nvSpPr>
          <p:cNvPr id="1042" name="Google Shape;1042;p95"/>
          <p:cNvSpPr txBox="1"/>
          <p:nvPr/>
        </p:nvSpPr>
        <p:spPr>
          <a:xfrm>
            <a:off x="4622146" y="4005051"/>
            <a:ext cx="38778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1.8184 × 148.9 = 270.75976 p ≈ £2.71</a:t>
            </a:r>
            <a:endParaRPr sz="2600">
              <a:solidFill>
                <a:schemeClr val="dk1"/>
              </a:solidFill>
              <a:latin typeface="Kalam"/>
              <a:ea typeface="Kalam"/>
              <a:cs typeface="Kalam"/>
              <a:sym typeface="Kalam"/>
            </a:endParaRPr>
          </a:p>
        </p:txBody>
      </p:sp>
      <p:sp>
        <p:nvSpPr>
          <p:cNvPr id="1043" name="Google Shape;1043;p95"/>
          <p:cNvSpPr txBox="1"/>
          <p:nvPr/>
        </p:nvSpPr>
        <p:spPr>
          <a:xfrm>
            <a:off x="4916871" y="4447138"/>
            <a:ext cx="38778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2.71 + 5.50 = £8.21</a:t>
            </a:r>
            <a:endParaRPr sz="2800">
              <a:solidFill>
                <a:schemeClr val="dk1"/>
              </a:solidFill>
              <a:latin typeface="Kalam"/>
              <a:ea typeface="Kalam"/>
              <a:cs typeface="Kalam"/>
              <a:sym typeface="Kalam"/>
            </a:endParaRPr>
          </a:p>
        </p:txBody>
      </p:sp>
      <p:sp>
        <p:nvSpPr>
          <p:cNvPr id="1044" name="Google Shape;1044;p95"/>
          <p:cNvSpPr txBox="1"/>
          <p:nvPr/>
        </p:nvSpPr>
        <p:spPr>
          <a:xfrm>
            <a:off x="6665007" y="2464064"/>
            <a:ext cx="1560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t>
            </a:r>
            <a:r>
              <a:rPr lang="en-GB" sz="1100">
                <a:solidFill>
                  <a:schemeClr val="dk1"/>
                </a:solidFill>
                <a:latin typeface="Kalam"/>
                <a:ea typeface="Kalam"/>
                <a:cs typeface="Kalam"/>
                <a:sym typeface="Kalam"/>
              </a:rPr>
              <a:t> </a:t>
            </a:r>
            <a:endParaRPr sz="2000">
              <a:solidFill>
                <a:schemeClr val="dk1"/>
              </a:solidFill>
              <a:latin typeface="Kalam"/>
              <a:ea typeface="Kalam"/>
              <a:cs typeface="Kalam"/>
              <a:sym typeface="Kalam"/>
            </a:endParaRPr>
          </a:p>
        </p:txBody>
      </p:sp>
      <p:sp>
        <p:nvSpPr>
          <p:cNvPr id="1045" name="Google Shape;1045;p95"/>
          <p:cNvSpPr txBox="1"/>
          <p:nvPr/>
        </p:nvSpPr>
        <p:spPr>
          <a:xfrm>
            <a:off x="5420619" y="2921264"/>
            <a:ext cx="156000" cy="461700"/>
          </a:xfrm>
          <a:prstGeom prst="rect">
            <a:avLst/>
          </a:prstGeom>
          <a:noFill/>
          <a:ln>
            <a:noFill/>
          </a:ln>
        </p:spPr>
        <p:txBody>
          <a:bodyPr anchorCtr="0" anchor="t" bIns="91425" lIns="1800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96"/>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Qorsheynta safar toos ah</a:t>
            </a:r>
            <a:endParaRPr/>
          </a:p>
        </p:txBody>
      </p:sp>
      <p:sp>
        <p:nvSpPr>
          <p:cNvPr id="1051" name="Google Shape;1051;p96"/>
          <p:cNvSpPr txBox="1"/>
          <p:nvPr>
            <p:ph idx="1" type="body"/>
          </p:nvPr>
        </p:nvSpPr>
        <p:spPr>
          <a:xfrm>
            <a:off x="324000" y="657600"/>
            <a:ext cx="8237700" cy="199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3) Isticmaal website qorsheynta safarka si aad u qorsheysid safar.</a:t>
            </a:r>
            <a:endParaRPr sz="1800"/>
          </a:p>
          <a:p>
            <a:pPr indent="0" lvl="0" marL="179999" rtl="0" algn="l">
              <a:spcBef>
                <a:spcPts val="0"/>
              </a:spcBef>
              <a:spcAft>
                <a:spcPts val="0"/>
              </a:spcAft>
              <a:buNone/>
            </a:pPr>
            <a:r>
              <a:rPr lang="en-GB" sz="1400">
                <a:latin typeface="Lexend"/>
              </a:rPr>
              <a:t>Safarku waa inuu ka bilaabmaa gurigaaga ilaa meel aad ku tagi karto si toos ah gaadiidka dadweynaha (tusaale: bas, tareen, metro).</a:t>
            </a:r>
            <a:endParaRPr sz="1800"/>
          </a:p>
          <a:p>
            <a:pPr indent="0" lvl="0" marL="179999" rtl="0" algn="l">
              <a:spcBef>
                <a:spcPts val="0"/>
              </a:spcBef>
              <a:spcAft>
                <a:spcPts val="0"/>
              </a:spcAft>
              <a:buNone/>
            </a:pPr>
            <a:r>
              <a:rPr lang="en-GB" sz="1400">
                <a:latin typeface="Lexend"/>
              </a:rPr>
              <a:t>Qorshee sida aad u samayn lahayd safarka gaariga iyo gaadiidka dadweynaha.</a:t>
            </a:r>
            <a:endParaRPr sz="1800"/>
          </a:p>
          <a:p>
            <a:pPr indent="0" lvl="0" marL="179999" rtl="0" algn="l">
              <a:spcBef>
                <a:spcPts val="0"/>
              </a:spcBef>
              <a:spcAft>
                <a:spcPts val="0"/>
              </a:spcAft>
              <a:buNone/>
            </a:pPr>
            <a:r>
              <a:rPr lang="en-GB" sz="1400">
                <a:latin typeface="Lexend"/>
              </a:rPr>
              <a:t>Isbarbardhig waqtiga iyo qiimaha mid kasta.</a:t>
            </a:r>
            <a:endParaRPr sz="1800"/>
          </a:p>
          <a:p>
            <a:pPr indent="0" lvl="0" marL="0" rtl="0" algn="l">
              <a:spcBef>
                <a:spcPts val="1000"/>
              </a:spcBef>
              <a:spcAft>
                <a:spcPts val="1000"/>
              </a:spcAft>
              <a:buNone/>
            </a:pPr>
            <a:r>
              <a:rPr lang="en-GB" sz="1400">
                <a:latin typeface="Lexend"/>
              </a:rPr>
              <a:t>Waxaad rabtaa inaad tixgeliso qodobadan:</a:t>
            </a:r>
            <a:endParaRPr sz="1800"/>
          </a:p>
        </p:txBody>
      </p:sp>
      <p:sp>
        <p:nvSpPr>
          <p:cNvPr id="1052" name="Google Shape;1052;p96"/>
          <p:cNvSpPr txBox="1"/>
          <p:nvPr>
            <p:ph idx="1" type="body"/>
          </p:nvPr>
        </p:nvSpPr>
        <p:spPr>
          <a:xfrm>
            <a:off x="324000" y="2740475"/>
            <a:ext cx="8820000" cy="1766400"/>
          </a:xfrm>
          <a:prstGeom prst="rect">
            <a:avLst/>
          </a:prstGeom>
        </p:spPr>
        <p:txBody>
          <a:bodyPr anchorCtr="0" anchor="t" bIns="0" lIns="0" spcFirstLastPara="1" rIns="0" wrap="square" tIns="0">
            <a:normAutofit/>
          </a:bodyPr>
          <a:lstStyle/>
          <a:p>
            <a:pPr indent="-336550" lvl="0" marL="457200" rtl="0" algn="l">
              <a:spcBef>
                <a:spcPts val="0"/>
              </a:spcBef>
              <a:spcAft>
                <a:spcPts val="0"/>
              </a:spcAft>
              <a:buSzPts val="1700"/>
              <a:buChar char="●"/>
            </a:pPr>
            <a:r>
              <a:rPr lang="en-GB" sz="1400">
                <a:latin typeface="Lexend"/>
              </a:rPr>
              <a:t>masaafada u dhaxaysa gurigaaga iyo halka aad ka fuuli lahayd gaadiidka;</a:t>
            </a:r>
            <a:endParaRPr sz="1700"/>
          </a:p>
          <a:p>
            <a:pPr indent="-336550" lvl="0" marL="457200" rtl="0" algn="l">
              <a:spcBef>
                <a:spcPts val="0"/>
              </a:spcBef>
              <a:spcAft>
                <a:spcPts val="0"/>
              </a:spcAft>
              <a:buSzPts val="1700"/>
              <a:buChar char="●"/>
            </a:pPr>
            <a:r>
              <a:rPr lang="en-GB" sz="1400">
                <a:latin typeface="Lexend"/>
              </a:rPr>
              <a:t>masaafada u dhaxaysa halka aad ka degeyso gaadiidka iyo meesha aad ku socoto;</a:t>
            </a:r>
            <a:endParaRPr sz="1700"/>
          </a:p>
          <a:p>
            <a:pPr indent="-336550" lvl="0" marL="457200" rtl="0" algn="l">
              <a:spcBef>
                <a:spcPts val="0"/>
              </a:spcBef>
              <a:spcAft>
                <a:spcPts val="0"/>
              </a:spcAft>
              <a:buSzPts val="1700"/>
              <a:buChar char="●"/>
            </a:pPr>
            <a:r>
              <a:rPr lang="en-GB" sz="1400">
                <a:latin typeface="Lexend"/>
              </a:rPr>
              <a:t>waqtiga aad ku qaadan lahayd safarka gudaha gaadiidka;</a:t>
            </a:r>
            <a:endParaRPr sz="1700"/>
          </a:p>
          <a:p>
            <a:pPr indent="-336550" lvl="0" marL="457200" rtl="0" algn="l">
              <a:spcBef>
                <a:spcPts val="0"/>
              </a:spcBef>
              <a:spcAft>
                <a:spcPts val="0"/>
              </a:spcAft>
              <a:buSzPts val="1700"/>
              <a:buChar char="●"/>
            </a:pPr>
            <a:r>
              <a:rPr lang="en-GB" sz="1400">
                <a:latin typeface="Lexend"/>
              </a:rPr>
              <a:t>qiimaha tigidhka gaadiidka dadweynaha;</a:t>
            </a:r>
            <a:endParaRPr sz="1700"/>
          </a:p>
          <a:p>
            <a:pPr indent="-336550" lvl="0" marL="457200" rtl="0" algn="l">
              <a:spcBef>
                <a:spcPts val="0"/>
              </a:spcBef>
              <a:spcAft>
                <a:spcPts val="0"/>
              </a:spcAft>
              <a:buSzPts val="1700"/>
              <a:buChar char="●"/>
            </a:pPr>
            <a:r>
              <a:rPr lang="en-GB" sz="1400">
                <a:latin typeface="Lexend"/>
              </a:rPr>
              <a:t>qiimaha baabuurta la dhigto (haddii aadan hubin, waxaad isticmaali kartaa £5.50 qiyaas ahaan);</a:t>
            </a:r>
            <a:endParaRPr sz="1700"/>
          </a:p>
          <a:p>
            <a:pPr indent="-336550" lvl="0" marL="457200" rtl="0" algn="l">
              <a:spcBef>
                <a:spcPts val="0"/>
              </a:spcBef>
              <a:spcAft>
                <a:spcPts val="0"/>
              </a:spcAft>
              <a:buSzPts val="1700"/>
              <a:buChar char="●"/>
            </a:pPr>
            <a:r>
              <a:rPr lang="en-GB" sz="1400">
                <a:latin typeface="Lexend"/>
              </a:rPr>
              <a:t>qiimaha shidaalka gaariga (haddii aadan hubin, waxaad isticmaali kartaa isla Q2).</a:t>
            </a:r>
            <a:endParaRPr sz="1700"/>
          </a:p>
        </p:txBody>
      </p:sp>
      <p:sp>
        <p:nvSpPr>
          <p:cNvPr id="1053" name="Google Shape;1053;p96"/>
          <p:cNvSpPr txBox="1"/>
          <p:nvPr>
            <p:ph idx="1" type="body"/>
          </p:nvPr>
        </p:nvSpPr>
        <p:spPr>
          <a:xfrm>
            <a:off x="621875" y="4545642"/>
            <a:ext cx="7764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doonaan iyadoo ku xiran doorashada ardayda.</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97"/>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toos ah</a:t>
            </a:r>
            <a:endParaRPr/>
          </a:p>
        </p:txBody>
      </p:sp>
      <p:sp>
        <p:nvSpPr>
          <p:cNvPr id="1059" name="Google Shape;1059;p97"/>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isbeddelada</a:t>
            </a:r>
            <a:endParaRPr/>
          </a:p>
        </p:txBody>
      </p:sp>
      <p:pic>
        <p:nvPicPr>
          <p:cNvPr id="1060" name="Google Shape;1060;p97"/>
          <p:cNvPicPr preferRelativeResize="0"/>
          <p:nvPr/>
        </p:nvPicPr>
        <p:blipFill>
          <a:blip r:embed="rId3">
            <a:alphaModFix/>
          </a:blip>
          <a:stretch>
            <a:fillRect/>
          </a:stretch>
        </p:blipFill>
        <p:spPr>
          <a:xfrm>
            <a:off x="418939" y="2985068"/>
            <a:ext cx="450575" cy="446750"/>
          </a:xfrm>
          <a:prstGeom prst="rect">
            <a:avLst/>
          </a:prstGeom>
          <a:noFill/>
          <a:ln>
            <a:noFill/>
          </a:ln>
        </p:spPr>
      </p:pic>
      <p:sp>
        <p:nvSpPr>
          <p:cNvPr id="1061" name="Google Shape;1061;p97"/>
          <p:cNvSpPr txBox="1"/>
          <p:nvPr>
            <p:ph idx="2" type="title"/>
          </p:nvPr>
        </p:nvSpPr>
        <p:spPr>
          <a:xfrm>
            <a:off x="324000" y="7338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rPr>
              <a:t>Tixgelinta dariiq</a:t>
            </a: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9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beddelka</a:t>
            </a:r>
            <a:endParaRPr/>
          </a:p>
        </p:txBody>
      </p:sp>
      <p:sp>
        <p:nvSpPr>
          <p:cNvPr id="1067" name="Google Shape;1067;p98"/>
          <p:cNvSpPr txBox="1"/>
          <p:nvPr>
            <p:ph idx="1" type="body"/>
          </p:nvPr>
        </p:nvSpPr>
        <p:spPr>
          <a:xfrm>
            <a:off x="324000" y="8100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aha dhammaan safarrada gaadiidka dadweynaha si toos ah loo samayn karo.</a:t>
            </a:r>
            <a:endParaRPr sz="2000"/>
          </a:p>
        </p:txBody>
      </p:sp>
      <p:sp>
        <p:nvSpPr>
          <p:cNvPr id="1068" name="Google Shape;1068;p98"/>
          <p:cNvSpPr txBox="1"/>
          <p:nvPr>
            <p:ph idx="1" type="body"/>
          </p:nvPr>
        </p:nvSpPr>
        <p:spPr>
          <a:xfrm>
            <a:off x="965612" y="2222100"/>
            <a:ext cx="65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bilow</a:t>
            </a:r>
            <a:endParaRPr sz="2000"/>
          </a:p>
        </p:txBody>
      </p:sp>
      <p:sp>
        <p:nvSpPr>
          <p:cNvPr id="1069" name="Google Shape;1069;p98"/>
          <p:cNvSpPr txBox="1"/>
          <p:nvPr>
            <p:ph idx="1" type="body"/>
          </p:nvPr>
        </p:nvSpPr>
        <p:spPr>
          <a:xfrm>
            <a:off x="3753000" y="2831700"/>
            <a:ext cx="10308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meel kale</a:t>
            </a:r>
            <a:endParaRPr sz="2000"/>
          </a:p>
        </p:txBody>
      </p:sp>
      <p:sp>
        <p:nvSpPr>
          <p:cNvPr id="1070" name="Google Shape;1070;p98"/>
          <p:cNvSpPr txBox="1"/>
          <p:nvPr>
            <p:ph idx="1" type="body"/>
          </p:nvPr>
        </p:nvSpPr>
        <p:spPr>
          <a:xfrm>
            <a:off x="6572400" y="2222100"/>
            <a:ext cx="1483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meesha la aaday</a:t>
            </a:r>
            <a:endParaRPr sz="2000"/>
          </a:p>
        </p:txBody>
      </p:sp>
      <p:cxnSp>
        <p:nvCxnSpPr>
          <p:cNvPr id="1071" name="Google Shape;1071;p98"/>
          <p:cNvCxnSpPr>
            <a:stCxn id="1068" idx="3"/>
            <a:endCxn id="1069" idx="1"/>
          </p:cNvCxnSpPr>
          <p:nvPr/>
        </p:nvCxnSpPr>
        <p:spPr>
          <a:xfrm>
            <a:off x="1620212" y="2376000"/>
            <a:ext cx="2132700" cy="786600"/>
          </a:xfrm>
          <a:prstGeom prst="straightConnector1">
            <a:avLst/>
          </a:prstGeom>
          <a:noFill/>
          <a:ln cap="flat" cmpd="sng" w="38100">
            <a:solidFill>
              <a:schemeClr val="accent5"/>
            </a:solidFill>
            <a:prstDash val="solid"/>
            <a:round/>
            <a:headEnd len="med" w="med" type="none"/>
            <a:tailEnd len="med" w="med" type="triangle"/>
          </a:ln>
        </p:spPr>
      </p:cxnSp>
      <p:cxnSp>
        <p:nvCxnSpPr>
          <p:cNvPr id="1072" name="Google Shape;1072;p98"/>
          <p:cNvCxnSpPr>
            <a:stCxn id="1068" idx="3"/>
            <a:endCxn id="1070" idx="1"/>
          </p:cNvCxnSpPr>
          <p:nvPr/>
        </p:nvCxnSpPr>
        <p:spPr>
          <a:xfrm>
            <a:off x="1620212" y="2376000"/>
            <a:ext cx="4952100" cy="0"/>
          </a:xfrm>
          <a:prstGeom prst="straightConnector1">
            <a:avLst/>
          </a:prstGeom>
          <a:noFill/>
          <a:ln cap="flat" cmpd="sng" w="38100">
            <a:solidFill>
              <a:schemeClr val="accent5"/>
            </a:solidFill>
            <a:prstDash val="solid"/>
            <a:round/>
            <a:headEnd len="med" w="med" type="none"/>
            <a:tailEnd len="med" w="med" type="triangle"/>
          </a:ln>
        </p:spPr>
      </p:cxnSp>
      <p:cxnSp>
        <p:nvCxnSpPr>
          <p:cNvPr id="1073" name="Google Shape;1073;p98"/>
          <p:cNvCxnSpPr>
            <a:stCxn id="1069" idx="3"/>
            <a:endCxn id="1070" idx="1"/>
          </p:cNvCxnSpPr>
          <p:nvPr/>
        </p:nvCxnSpPr>
        <p:spPr>
          <a:xfrm flipH="1" rot="10800000">
            <a:off x="4783800" y="2376000"/>
            <a:ext cx="1788600" cy="786600"/>
          </a:xfrm>
          <a:prstGeom prst="straightConnector1">
            <a:avLst/>
          </a:prstGeom>
          <a:noFill/>
          <a:ln cap="flat" cmpd="sng" w="38100">
            <a:solidFill>
              <a:schemeClr val="accent5"/>
            </a:solidFill>
            <a:prstDash val="solid"/>
            <a:round/>
            <a:headEnd len="med" w="med" type="none"/>
            <a:tailEnd len="med" w="med" type="triangle"/>
          </a:ln>
        </p:spPr>
      </p:cxnSp>
      <p:sp>
        <p:nvSpPr>
          <p:cNvPr id="1074" name="Google Shape;1074;p98"/>
          <p:cNvSpPr txBox="1"/>
          <p:nvPr>
            <p:ph idx="1" type="body"/>
          </p:nvPr>
        </p:nvSpPr>
        <p:spPr>
          <a:xfrm>
            <a:off x="1890925" y="2753650"/>
            <a:ext cx="993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bas 1aad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75" name="Google Shape;1075;p98"/>
          <p:cNvSpPr txBox="1"/>
          <p:nvPr>
            <p:ph idx="1" type="body"/>
          </p:nvPr>
        </p:nvSpPr>
        <p:spPr>
          <a:xfrm>
            <a:off x="5624725" y="2753650"/>
            <a:ext cx="993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bas 2aad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76" name="Google Shape;1076;p98"/>
          <p:cNvSpPr txBox="1"/>
          <p:nvPr>
            <p:ph idx="1" type="body"/>
          </p:nvPr>
        </p:nvSpPr>
        <p:spPr>
          <a:xfrm>
            <a:off x="1890925" y="2753650"/>
            <a:ext cx="993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 1aad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77" name="Google Shape;1077;p98"/>
          <p:cNvSpPr txBox="1"/>
          <p:nvPr>
            <p:ph idx="1" type="body"/>
          </p:nvPr>
        </p:nvSpPr>
        <p:spPr>
          <a:xfrm>
            <a:off x="5624725" y="2753650"/>
            <a:ext cx="993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 2aad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78" name="Google Shape;1078;p98"/>
          <p:cNvSpPr txBox="1"/>
          <p:nvPr>
            <p:ph idx="1" type="body"/>
          </p:nvPr>
        </p:nvSpPr>
        <p:spPr>
          <a:xfrm>
            <a:off x="2210454" y="2753650"/>
            <a:ext cx="485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bas</a:t>
            </a:r>
            <a:endParaRPr sz="2000">
              <a:solidFill>
                <a:schemeClr val="accent5"/>
              </a:solidFill>
            </a:endParaRPr>
          </a:p>
        </p:txBody>
      </p:sp>
      <p:sp>
        <p:nvSpPr>
          <p:cNvPr id="1079" name="Google Shape;1079;p98"/>
          <p:cNvSpPr txBox="1"/>
          <p:nvPr>
            <p:ph idx="1" type="body"/>
          </p:nvPr>
        </p:nvSpPr>
        <p:spPr>
          <a:xfrm>
            <a:off x="5644364" y="2753650"/>
            <a:ext cx="65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a:t>
            </a:r>
            <a:endParaRPr sz="2000">
              <a:solidFill>
                <a:schemeClr val="accent5"/>
              </a:solidFill>
            </a:endParaRPr>
          </a:p>
        </p:txBody>
      </p:sp>
      <p:sp>
        <p:nvSpPr>
          <p:cNvPr id="1080" name="Google Shape;1080;p98"/>
          <p:cNvSpPr txBox="1"/>
          <p:nvPr>
            <p:ph idx="1" type="body"/>
          </p:nvPr>
        </p:nvSpPr>
        <p:spPr>
          <a:xfrm>
            <a:off x="4070201" y="2043651"/>
            <a:ext cx="485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bas</a:t>
            </a:r>
            <a:endParaRPr sz="2000">
              <a:solidFill>
                <a:schemeClr val="accent5"/>
              </a:solidFill>
            </a:endParaRPr>
          </a:p>
        </p:txBody>
      </p:sp>
      <p:sp>
        <p:nvSpPr>
          <p:cNvPr id="1081" name="Google Shape;1081;p98"/>
          <p:cNvSpPr txBox="1"/>
          <p:nvPr>
            <p:ph idx="1" type="body"/>
          </p:nvPr>
        </p:nvSpPr>
        <p:spPr>
          <a:xfrm>
            <a:off x="324000" y="39342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Marxalad safar oo aan ku beddelno tareenada/basaska waxaa mararka qaarkood loo yaqaan isku xirka ama beddelka.</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endParaRPr sz="2000"/>
          </a:p>
        </p:txBody>
      </p:sp>
      <p:sp>
        <p:nvSpPr>
          <p:cNvPr id="1082" name="Google Shape;1082;p98"/>
          <p:cNvSpPr txBox="1"/>
          <p:nvPr>
            <p:ph idx="1" type="body"/>
          </p:nvPr>
        </p:nvSpPr>
        <p:spPr>
          <a:xfrm>
            <a:off x="324000" y="1286839"/>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Mararka qaarkood waxaa laga yaabaa inaad u baahato inaad isticmaasho gaadiid badan hal safar.</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7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7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9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beddelka</a:t>
            </a:r>
            <a:endParaRPr/>
          </a:p>
        </p:txBody>
      </p:sp>
      <p:sp>
        <p:nvSpPr>
          <p:cNvPr id="1088" name="Google Shape;1088;p99"/>
          <p:cNvSpPr txBox="1"/>
          <p:nvPr>
            <p:ph idx="1" type="body"/>
          </p:nvPr>
        </p:nvSpPr>
        <p:spPr>
          <a:xfrm>
            <a:off x="324000" y="810000"/>
            <a:ext cx="8496000" cy="149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Safar u baahan beddel waxay ka dhigan tahay in tixgelin dheeri ah loo baahan karo si loo qorsheeyo safarka.</a:t>
            </a:r>
            <a:endParaRPr sz="2000"/>
          </a:p>
          <a:p>
            <a:pPr indent="0" lvl="0" marL="0" rtl="0" algn="l">
              <a:spcBef>
                <a:spcPts val="1000"/>
              </a:spcBef>
              <a:spcAft>
                <a:spcPts val="1000"/>
              </a:spcAft>
              <a:buNone/>
            </a:pPr>
            <a:r>
              <a:rPr lang="en-GB" sz="1100">
                <a:latin typeface="Lexend"/>
              </a:rPr>
              <a:t>Waxaad u baahan tahay inaad tixgeliso wakhtiga u dhexeeya ka degista gaadhiga iyo fuulista gaadhiga xiga (wakhtiga beddelka).</a:t>
            </a:r>
            <a:endParaRPr sz="2000"/>
          </a:p>
        </p:txBody>
      </p:sp>
      <p:sp>
        <p:nvSpPr>
          <p:cNvPr id="1089" name="Google Shape;1089;p99"/>
          <p:cNvSpPr txBox="1"/>
          <p:nvPr>
            <p:ph idx="1" type="body"/>
          </p:nvPr>
        </p:nvSpPr>
        <p:spPr>
          <a:xfrm>
            <a:off x="889412" y="2526900"/>
            <a:ext cx="65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bilow</a:t>
            </a:r>
            <a:endParaRPr sz="2000"/>
          </a:p>
        </p:txBody>
      </p:sp>
      <p:sp>
        <p:nvSpPr>
          <p:cNvPr id="1090" name="Google Shape;1090;p99"/>
          <p:cNvSpPr txBox="1"/>
          <p:nvPr>
            <p:ph idx="1" type="body"/>
          </p:nvPr>
        </p:nvSpPr>
        <p:spPr>
          <a:xfrm>
            <a:off x="3448200" y="3136500"/>
            <a:ext cx="1529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beddel</a:t>
            </a:r>
            <a:endParaRPr sz="2000"/>
          </a:p>
        </p:txBody>
      </p:sp>
      <p:sp>
        <p:nvSpPr>
          <p:cNvPr id="1091" name="Google Shape;1091;p99"/>
          <p:cNvSpPr txBox="1"/>
          <p:nvPr>
            <p:ph idx="1" type="body"/>
          </p:nvPr>
        </p:nvSpPr>
        <p:spPr>
          <a:xfrm>
            <a:off x="6877200" y="2526900"/>
            <a:ext cx="1483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meesha la aaday</a:t>
            </a:r>
            <a:endParaRPr sz="2000"/>
          </a:p>
        </p:txBody>
      </p:sp>
      <p:cxnSp>
        <p:nvCxnSpPr>
          <p:cNvPr id="1092" name="Google Shape;1092;p99"/>
          <p:cNvCxnSpPr>
            <a:stCxn id="1089" idx="3"/>
            <a:endCxn id="1090" idx="1"/>
          </p:cNvCxnSpPr>
          <p:nvPr/>
        </p:nvCxnSpPr>
        <p:spPr>
          <a:xfrm>
            <a:off x="1544012" y="2680800"/>
            <a:ext cx="1904100" cy="609600"/>
          </a:xfrm>
          <a:prstGeom prst="straightConnector1">
            <a:avLst/>
          </a:prstGeom>
          <a:noFill/>
          <a:ln cap="flat" cmpd="sng" w="38100">
            <a:solidFill>
              <a:schemeClr val="accent5"/>
            </a:solidFill>
            <a:prstDash val="solid"/>
            <a:round/>
            <a:headEnd len="med" w="med" type="none"/>
            <a:tailEnd len="med" w="med" type="triangle"/>
          </a:ln>
        </p:spPr>
      </p:cxnSp>
      <p:cxnSp>
        <p:nvCxnSpPr>
          <p:cNvPr id="1093" name="Google Shape;1093;p99"/>
          <p:cNvCxnSpPr>
            <a:stCxn id="1090" idx="3"/>
            <a:endCxn id="1091" idx="1"/>
          </p:cNvCxnSpPr>
          <p:nvPr/>
        </p:nvCxnSpPr>
        <p:spPr>
          <a:xfrm flipH="1" rot="10800000">
            <a:off x="4977900" y="2680800"/>
            <a:ext cx="1899300" cy="609600"/>
          </a:xfrm>
          <a:prstGeom prst="straightConnector1">
            <a:avLst/>
          </a:prstGeom>
          <a:noFill/>
          <a:ln cap="flat" cmpd="sng" w="38100">
            <a:solidFill>
              <a:schemeClr val="accent5"/>
            </a:solidFill>
            <a:prstDash val="solid"/>
            <a:round/>
            <a:headEnd len="med" w="med" type="none"/>
            <a:tailEnd len="med" w="med" type="triangle"/>
          </a:ln>
        </p:spPr>
      </p:cxnSp>
      <p:sp>
        <p:nvSpPr>
          <p:cNvPr id="1094" name="Google Shape;1094;p99"/>
          <p:cNvSpPr txBox="1"/>
          <p:nvPr>
            <p:ph idx="1" type="body"/>
          </p:nvPr>
        </p:nvSpPr>
        <p:spPr>
          <a:xfrm rot="-1092753">
            <a:off x="5301465" y="2673930"/>
            <a:ext cx="1270866"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 2aad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95" name="Google Shape;1095;p99"/>
          <p:cNvSpPr txBox="1"/>
          <p:nvPr>
            <p:ph idx="1" type="body"/>
          </p:nvPr>
        </p:nvSpPr>
        <p:spPr>
          <a:xfrm rot="1038145">
            <a:off x="1989009" y="2659085"/>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Tareenka 1aad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096" name="Google Shape;1096;p99"/>
          <p:cNvSpPr txBox="1"/>
          <p:nvPr>
            <p:ph idx="1" type="body"/>
          </p:nvPr>
        </p:nvSpPr>
        <p:spPr>
          <a:xfrm rot="1038145">
            <a:off x="1894984" y="2968540"/>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30 daqiiqo</a:t>
            </a:r>
            <a:endParaRPr sz="2000">
              <a:solidFill>
                <a:schemeClr val="accent5"/>
              </a:solidFill>
            </a:endParaRPr>
          </a:p>
        </p:txBody>
      </p:sp>
      <p:sp>
        <p:nvSpPr>
          <p:cNvPr id="1097" name="Google Shape;1097;p99"/>
          <p:cNvSpPr txBox="1"/>
          <p:nvPr>
            <p:ph idx="1" type="body"/>
          </p:nvPr>
        </p:nvSpPr>
        <p:spPr>
          <a:xfrm rot="-1092315">
            <a:off x="5405495" y="3022084"/>
            <a:ext cx="993849"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45 daqiiqo</a:t>
            </a:r>
            <a:endParaRPr sz="2000">
              <a:solidFill>
                <a:schemeClr val="accent5"/>
              </a:solidFill>
            </a:endParaRPr>
          </a:p>
        </p:txBody>
      </p:sp>
      <p:sp>
        <p:nvSpPr>
          <p:cNvPr id="1098" name="Google Shape;1098;p99"/>
          <p:cNvSpPr txBox="1"/>
          <p:nvPr>
            <p:ph idx="1" type="body"/>
          </p:nvPr>
        </p:nvSpPr>
        <p:spPr>
          <a:xfrm rot="1126">
            <a:off x="3757209" y="3438937"/>
            <a:ext cx="915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15 daqiiqo</a:t>
            </a:r>
            <a:endParaRPr sz="2000">
              <a:solidFill>
                <a:schemeClr val="accent5"/>
              </a:solidFill>
            </a:endParaRPr>
          </a:p>
        </p:txBody>
      </p:sp>
      <p:sp>
        <p:nvSpPr>
          <p:cNvPr id="1099" name="Google Shape;1099;p99"/>
          <p:cNvSpPr txBox="1"/>
          <p:nvPr>
            <p:ph idx="1" type="body"/>
          </p:nvPr>
        </p:nvSpPr>
        <p:spPr>
          <a:xfrm>
            <a:off x="1638600" y="4152508"/>
            <a:ext cx="5254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Wakhtiga safarka guud = 30 + 15 + 45</a:t>
            </a:r>
            <a:endParaRPr sz="2000"/>
          </a:p>
        </p:txBody>
      </p:sp>
      <p:sp>
        <p:nvSpPr>
          <p:cNvPr id="1100" name="Google Shape;1100;p99"/>
          <p:cNvSpPr txBox="1"/>
          <p:nvPr>
            <p:ph idx="1" type="body"/>
          </p:nvPr>
        </p:nvSpPr>
        <p:spPr>
          <a:xfrm>
            <a:off x="3931553" y="4533508"/>
            <a:ext cx="3110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90 daqiiqo (1 saac 30 daqiiqo)</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0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beddelashooyin (changeovers)</a:t>
            </a:r>
            <a:endParaRPr/>
          </a:p>
        </p:txBody>
      </p:sp>
      <p:sp>
        <p:nvSpPr>
          <p:cNvPr id="1106" name="Google Shape;1106;p100"/>
          <p:cNvSpPr txBox="1"/>
          <p:nvPr>
            <p:ph idx="1" type="body"/>
          </p:nvPr>
        </p:nvSpPr>
        <p:spPr>
          <a:xfrm>
            <a:off x="324000" y="8100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 laga yaabaa in la doorbido wakhti gaaban oo beddelasho (changeover) ah.</a:t>
            </a:r>
            <a:endParaRPr sz="2000"/>
          </a:p>
        </p:txBody>
      </p:sp>
      <p:sp>
        <p:nvSpPr>
          <p:cNvPr id="1107" name="Google Shape;1107;p100"/>
          <p:cNvSpPr txBox="1"/>
          <p:nvPr>
            <p:ph idx="1" type="body"/>
          </p:nvPr>
        </p:nvSpPr>
        <p:spPr>
          <a:xfrm>
            <a:off x="889412" y="2526900"/>
            <a:ext cx="65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bilow</a:t>
            </a:r>
            <a:endParaRPr sz="2000"/>
          </a:p>
        </p:txBody>
      </p:sp>
      <p:sp>
        <p:nvSpPr>
          <p:cNvPr id="1108" name="Google Shape;1108;p100"/>
          <p:cNvSpPr txBox="1"/>
          <p:nvPr>
            <p:ph idx="1" type="body"/>
          </p:nvPr>
        </p:nvSpPr>
        <p:spPr>
          <a:xfrm>
            <a:off x="3448200" y="3136500"/>
            <a:ext cx="1529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beddelasho (changeover)</a:t>
            </a:r>
            <a:endParaRPr sz="2000"/>
          </a:p>
        </p:txBody>
      </p:sp>
      <p:sp>
        <p:nvSpPr>
          <p:cNvPr id="1109" name="Google Shape;1109;p100"/>
          <p:cNvSpPr txBox="1"/>
          <p:nvPr>
            <p:ph idx="1" type="body"/>
          </p:nvPr>
        </p:nvSpPr>
        <p:spPr>
          <a:xfrm>
            <a:off x="6877200" y="2526900"/>
            <a:ext cx="1483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meesha la aado (destination)</a:t>
            </a:r>
            <a:endParaRPr sz="2000"/>
          </a:p>
        </p:txBody>
      </p:sp>
      <p:cxnSp>
        <p:nvCxnSpPr>
          <p:cNvPr id="1110" name="Google Shape;1110;p100"/>
          <p:cNvCxnSpPr>
            <a:stCxn id="1107" idx="3"/>
            <a:endCxn id="1108" idx="1"/>
          </p:cNvCxnSpPr>
          <p:nvPr/>
        </p:nvCxnSpPr>
        <p:spPr>
          <a:xfrm>
            <a:off x="1544012" y="2680800"/>
            <a:ext cx="1904100" cy="609600"/>
          </a:xfrm>
          <a:prstGeom prst="straightConnector1">
            <a:avLst/>
          </a:prstGeom>
          <a:noFill/>
          <a:ln cap="flat" cmpd="sng" w="38100">
            <a:solidFill>
              <a:schemeClr val="accent5"/>
            </a:solidFill>
            <a:prstDash val="solid"/>
            <a:round/>
            <a:headEnd len="med" w="med" type="none"/>
            <a:tailEnd len="med" w="med" type="triangle"/>
          </a:ln>
        </p:spPr>
      </p:cxnSp>
      <p:cxnSp>
        <p:nvCxnSpPr>
          <p:cNvPr id="1111" name="Google Shape;1111;p100"/>
          <p:cNvCxnSpPr>
            <a:stCxn id="1108" idx="3"/>
            <a:endCxn id="1109" idx="1"/>
          </p:cNvCxnSpPr>
          <p:nvPr/>
        </p:nvCxnSpPr>
        <p:spPr>
          <a:xfrm flipH="1" rot="10800000">
            <a:off x="4977900" y="2680800"/>
            <a:ext cx="1899300" cy="609600"/>
          </a:xfrm>
          <a:prstGeom prst="straightConnector1">
            <a:avLst/>
          </a:prstGeom>
          <a:noFill/>
          <a:ln cap="flat" cmpd="sng" w="38100">
            <a:solidFill>
              <a:schemeClr val="accent5"/>
            </a:solidFill>
            <a:prstDash val="solid"/>
            <a:round/>
            <a:headEnd len="med" w="med" type="none"/>
            <a:tailEnd len="med" w="med" type="triangle"/>
          </a:ln>
        </p:spPr>
      </p:cxnSp>
      <p:sp>
        <p:nvSpPr>
          <p:cNvPr id="1112" name="Google Shape;1112;p100"/>
          <p:cNvSpPr txBox="1"/>
          <p:nvPr>
            <p:ph idx="1" type="body"/>
          </p:nvPr>
        </p:nvSpPr>
        <p:spPr>
          <a:xfrm rot="-1092576">
            <a:off x="5299474" y="2661483"/>
            <a:ext cx="1350746"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Tareenka 2aad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113" name="Google Shape;1113;p100"/>
          <p:cNvSpPr txBox="1"/>
          <p:nvPr>
            <p:ph idx="1" type="body"/>
          </p:nvPr>
        </p:nvSpPr>
        <p:spPr>
          <a:xfrm rot="1038145">
            <a:off x="1989009" y="2659085"/>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Tareenka 1aad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114" name="Google Shape;1114;p100"/>
          <p:cNvSpPr txBox="1"/>
          <p:nvPr>
            <p:ph idx="1" type="body"/>
          </p:nvPr>
        </p:nvSpPr>
        <p:spPr>
          <a:xfrm rot="1038145">
            <a:off x="1894984" y="2968540"/>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30 daqiiqo</a:t>
            </a:r>
            <a:endParaRPr sz="2000">
              <a:solidFill>
                <a:schemeClr val="accent5"/>
              </a:solidFill>
            </a:endParaRPr>
          </a:p>
        </p:txBody>
      </p:sp>
      <p:sp>
        <p:nvSpPr>
          <p:cNvPr id="1115" name="Google Shape;1115;p100"/>
          <p:cNvSpPr txBox="1"/>
          <p:nvPr>
            <p:ph idx="1" type="body"/>
          </p:nvPr>
        </p:nvSpPr>
        <p:spPr>
          <a:xfrm rot="-1092315">
            <a:off x="5405495" y="3022084"/>
            <a:ext cx="993849"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45 daqiiqo</a:t>
            </a:r>
            <a:endParaRPr sz="2000">
              <a:solidFill>
                <a:schemeClr val="accent5"/>
              </a:solidFill>
            </a:endParaRPr>
          </a:p>
        </p:txBody>
      </p:sp>
      <p:sp>
        <p:nvSpPr>
          <p:cNvPr id="1116" name="Google Shape;1116;p100"/>
          <p:cNvSpPr txBox="1"/>
          <p:nvPr>
            <p:ph idx="1" type="body"/>
          </p:nvPr>
        </p:nvSpPr>
        <p:spPr>
          <a:xfrm rot="1126">
            <a:off x="3781319" y="3438937"/>
            <a:ext cx="915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4 daqiiqo</a:t>
            </a:r>
            <a:endParaRPr sz="2000">
              <a:solidFill>
                <a:schemeClr val="accent5"/>
              </a:solidFill>
            </a:endParaRPr>
          </a:p>
        </p:txBody>
      </p:sp>
      <p:sp>
        <p:nvSpPr>
          <p:cNvPr id="1117" name="Google Shape;1117;p100"/>
          <p:cNvSpPr txBox="1"/>
          <p:nvPr>
            <p:ph idx="1" type="body"/>
          </p:nvPr>
        </p:nvSpPr>
        <p:spPr>
          <a:xfrm>
            <a:off x="1638600" y="4152508"/>
            <a:ext cx="5254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Wakhtiga safarka guud = 30 + 4 + 45</a:t>
            </a:r>
            <a:endParaRPr sz="2000"/>
          </a:p>
        </p:txBody>
      </p:sp>
      <p:sp>
        <p:nvSpPr>
          <p:cNvPr id="1118" name="Google Shape;1118;p100"/>
          <p:cNvSpPr txBox="1"/>
          <p:nvPr>
            <p:ph idx="1" type="body"/>
          </p:nvPr>
        </p:nvSpPr>
        <p:spPr>
          <a:xfrm>
            <a:off x="3931553" y="4533508"/>
            <a:ext cx="3110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79 daqiiqo (1 saac 19 daqiiqo)</a:t>
            </a:r>
            <a:endParaRPr sz="2000"/>
          </a:p>
        </p:txBody>
      </p:sp>
      <p:sp>
        <p:nvSpPr>
          <p:cNvPr id="1119" name="Google Shape;1119;p100"/>
          <p:cNvSpPr txBox="1"/>
          <p:nvPr>
            <p:ph idx="1" type="body"/>
          </p:nvPr>
        </p:nvSpPr>
        <p:spPr>
          <a:xfrm>
            <a:off x="324000" y="1267200"/>
            <a:ext cx="8419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kastaba ha ahaatee, tani waxay kordhisaa khatarta ah in la waayo xiriirka (connection).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10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safar ay ku jiraan beddelashooyin (changeovers)</a:t>
            </a:r>
            <a:endParaRPr/>
          </a:p>
        </p:txBody>
      </p:sp>
      <p:sp>
        <p:nvSpPr>
          <p:cNvPr id="1125" name="Google Shape;1125;p101"/>
          <p:cNvSpPr txBox="1"/>
          <p:nvPr>
            <p:ph idx="1" type="body"/>
          </p:nvPr>
        </p:nvSpPr>
        <p:spPr>
          <a:xfrm>
            <a:off x="324000" y="8100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 laga yaabaa in la doorbido wakhti gaaban oo beddelasho (changeover) ah.</a:t>
            </a:r>
            <a:endParaRPr sz="2000"/>
          </a:p>
        </p:txBody>
      </p:sp>
      <p:sp>
        <p:nvSpPr>
          <p:cNvPr id="1126" name="Google Shape;1126;p101"/>
          <p:cNvSpPr txBox="1"/>
          <p:nvPr>
            <p:ph idx="1" type="body"/>
          </p:nvPr>
        </p:nvSpPr>
        <p:spPr>
          <a:xfrm>
            <a:off x="889412" y="2526900"/>
            <a:ext cx="65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bilow</a:t>
            </a:r>
            <a:endParaRPr sz="2000"/>
          </a:p>
        </p:txBody>
      </p:sp>
      <p:sp>
        <p:nvSpPr>
          <p:cNvPr id="1127" name="Google Shape;1127;p101"/>
          <p:cNvSpPr txBox="1"/>
          <p:nvPr>
            <p:ph idx="1" type="body"/>
          </p:nvPr>
        </p:nvSpPr>
        <p:spPr>
          <a:xfrm>
            <a:off x="3448200" y="3136500"/>
            <a:ext cx="1529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beddelka</a:t>
            </a:r>
            <a:endParaRPr sz="2000"/>
          </a:p>
        </p:txBody>
      </p:sp>
      <p:sp>
        <p:nvSpPr>
          <p:cNvPr id="1128" name="Google Shape;1128;p101"/>
          <p:cNvSpPr txBox="1"/>
          <p:nvPr>
            <p:ph idx="1" type="body"/>
          </p:nvPr>
        </p:nvSpPr>
        <p:spPr>
          <a:xfrm>
            <a:off x="6877200" y="2526900"/>
            <a:ext cx="1483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meesha la aado</a:t>
            </a:r>
            <a:endParaRPr sz="2000"/>
          </a:p>
        </p:txBody>
      </p:sp>
      <p:cxnSp>
        <p:nvCxnSpPr>
          <p:cNvPr id="1129" name="Google Shape;1129;p101"/>
          <p:cNvCxnSpPr>
            <a:stCxn id="1126" idx="3"/>
            <a:endCxn id="1127" idx="1"/>
          </p:cNvCxnSpPr>
          <p:nvPr/>
        </p:nvCxnSpPr>
        <p:spPr>
          <a:xfrm>
            <a:off x="1544012" y="2680800"/>
            <a:ext cx="1904100" cy="609600"/>
          </a:xfrm>
          <a:prstGeom prst="straightConnector1">
            <a:avLst/>
          </a:prstGeom>
          <a:noFill/>
          <a:ln cap="flat" cmpd="sng" w="38100">
            <a:solidFill>
              <a:schemeClr val="accent5"/>
            </a:solidFill>
            <a:prstDash val="solid"/>
            <a:round/>
            <a:headEnd len="med" w="med" type="none"/>
            <a:tailEnd len="med" w="med" type="triangle"/>
          </a:ln>
        </p:spPr>
      </p:cxnSp>
      <p:cxnSp>
        <p:nvCxnSpPr>
          <p:cNvPr id="1130" name="Google Shape;1130;p101"/>
          <p:cNvCxnSpPr>
            <a:stCxn id="1127" idx="3"/>
            <a:endCxn id="1128" idx="1"/>
          </p:cNvCxnSpPr>
          <p:nvPr/>
        </p:nvCxnSpPr>
        <p:spPr>
          <a:xfrm flipH="1" rot="10800000">
            <a:off x="4977900" y="2680800"/>
            <a:ext cx="1899300" cy="609600"/>
          </a:xfrm>
          <a:prstGeom prst="straightConnector1">
            <a:avLst/>
          </a:prstGeom>
          <a:noFill/>
          <a:ln cap="flat" cmpd="sng" w="38100">
            <a:solidFill>
              <a:schemeClr val="accent5"/>
            </a:solidFill>
            <a:prstDash val="solid"/>
            <a:round/>
            <a:headEnd len="med" w="med" type="none"/>
            <a:tailEnd len="med" w="med" type="triangle"/>
          </a:ln>
        </p:spPr>
      </p:cxnSp>
      <p:sp>
        <p:nvSpPr>
          <p:cNvPr id="1131" name="Google Shape;1131;p101"/>
          <p:cNvSpPr txBox="1"/>
          <p:nvPr>
            <p:ph idx="1" type="body"/>
          </p:nvPr>
        </p:nvSpPr>
        <p:spPr>
          <a:xfrm rot="-1092331">
            <a:off x="5302463" y="2680083"/>
            <a:ext cx="1231970"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tareenka 2aad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132" name="Google Shape;1132;p101"/>
          <p:cNvSpPr txBox="1"/>
          <p:nvPr>
            <p:ph idx="1" type="body"/>
          </p:nvPr>
        </p:nvSpPr>
        <p:spPr>
          <a:xfrm rot="1038145">
            <a:off x="1989009" y="2659085"/>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tareenka 1aad</a:t>
            </a:r>
            <a:r>
              <a:rPr baseline="30000" lang="en-GB" sz="1100">
                <a:solidFill>
                  <a:schemeClr val="accent5"/>
                </a:solidFill>
                <a:latin typeface="Lexend"/>
              </a:rPr>
              <a:t/>
            </a:r>
            <a:r>
              <a:rPr lang="en-GB" sz="1100">
                <a:solidFill>
                  <a:schemeClr val="accent5"/>
                </a:solidFill>
                <a:latin typeface="Lexend"/>
              </a:rPr>
              <a:t/>
            </a:r>
            <a:endParaRPr sz="2000">
              <a:solidFill>
                <a:schemeClr val="accent5"/>
              </a:solidFill>
            </a:endParaRPr>
          </a:p>
        </p:txBody>
      </p:sp>
      <p:sp>
        <p:nvSpPr>
          <p:cNvPr id="1133" name="Google Shape;1133;p101"/>
          <p:cNvSpPr txBox="1"/>
          <p:nvPr>
            <p:ph idx="1" type="body"/>
          </p:nvPr>
        </p:nvSpPr>
        <p:spPr>
          <a:xfrm rot="1038145">
            <a:off x="1894984" y="2968540"/>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30 daqiiqo</a:t>
            </a:r>
            <a:endParaRPr sz="2000">
              <a:solidFill>
                <a:schemeClr val="accent5"/>
              </a:solidFill>
            </a:endParaRPr>
          </a:p>
        </p:txBody>
      </p:sp>
      <p:sp>
        <p:nvSpPr>
          <p:cNvPr id="1134" name="Google Shape;1134;p101"/>
          <p:cNvSpPr txBox="1"/>
          <p:nvPr>
            <p:ph idx="1" type="body"/>
          </p:nvPr>
        </p:nvSpPr>
        <p:spPr>
          <a:xfrm rot="-1092315">
            <a:off x="5405495" y="3022084"/>
            <a:ext cx="993849" cy="307945"/>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45 daqiiqo</a:t>
            </a:r>
            <a:endParaRPr sz="2000">
              <a:solidFill>
                <a:schemeClr val="accent5"/>
              </a:solidFill>
            </a:endParaRPr>
          </a:p>
        </p:txBody>
      </p:sp>
      <p:sp>
        <p:nvSpPr>
          <p:cNvPr id="1135" name="Google Shape;1135;p101"/>
          <p:cNvSpPr txBox="1"/>
          <p:nvPr>
            <p:ph idx="1" type="body"/>
          </p:nvPr>
        </p:nvSpPr>
        <p:spPr>
          <a:xfrm rot="1126">
            <a:off x="3781319" y="3438937"/>
            <a:ext cx="915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4 daqiiqo</a:t>
            </a:r>
            <a:endParaRPr sz="2000">
              <a:solidFill>
                <a:schemeClr val="accent5"/>
              </a:solidFill>
            </a:endParaRPr>
          </a:p>
        </p:txBody>
      </p:sp>
      <p:sp>
        <p:nvSpPr>
          <p:cNvPr id="1136" name="Google Shape;1136;p101"/>
          <p:cNvSpPr txBox="1"/>
          <p:nvPr>
            <p:ph idx="1" type="body"/>
          </p:nvPr>
        </p:nvSpPr>
        <p:spPr>
          <a:xfrm>
            <a:off x="1638600" y="4152508"/>
            <a:ext cx="5254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Wadarta waqtiga safarka = 35 + 29 + 45</a:t>
            </a:r>
            <a:endParaRPr sz="2000"/>
          </a:p>
        </p:txBody>
      </p:sp>
      <p:sp>
        <p:nvSpPr>
          <p:cNvPr id="1137" name="Google Shape;1137;p101"/>
          <p:cNvSpPr txBox="1"/>
          <p:nvPr>
            <p:ph idx="1" type="body"/>
          </p:nvPr>
        </p:nvSpPr>
        <p:spPr>
          <a:xfrm>
            <a:off x="3931553" y="4533508"/>
            <a:ext cx="31101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109 daqiiqo (1 saac 49 daqiiqo)</a:t>
            </a:r>
            <a:endParaRPr sz="2000"/>
          </a:p>
        </p:txBody>
      </p:sp>
      <p:sp>
        <p:nvSpPr>
          <p:cNvPr id="1138" name="Google Shape;1138;p101"/>
          <p:cNvSpPr txBox="1"/>
          <p:nvPr>
            <p:ph idx="1" type="body"/>
          </p:nvPr>
        </p:nvSpPr>
        <p:spPr>
          <a:xfrm>
            <a:off x="324000" y="1267200"/>
            <a:ext cx="84198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kastaba, tani waxay kordhisaa khatarta ah inuu seego xiriirka. Tusaale: Tareenkii 1aad ee Axmed wuxuu yimaadaa 5 daqiiqo gadaal, taasoo keentay inuu seego tareenkii 2aad. Kadib wuxuu sugayaa 29 daqiiqo oo dheeri ah tareenka xiga.</a:t>
            </a:r>
            <a:br>
              <a:rPr lang="en-GB" sz="2000"/>
            </a:br>
            <a:r>
              <a:rPr lang="en-GB" sz="1100">
                <a:latin typeface="Lexend"/>
              </a:rPr>
              <a:t/>
            </a:r>
            <a:r>
              <a:rPr baseline="30000" lang="en-GB" sz="1100">
                <a:latin typeface="Lexend"/>
              </a:rPr>
              <a:t/>
            </a:r>
            <a:r>
              <a:rPr lang="en-GB" sz="1100">
                <a:latin typeface="Lexend"/>
              </a:rPr>
              <a:t/>
            </a:r>
            <a:br>
              <a:rPr lang="en-GB" sz="2000"/>
            </a:br>
            <a:r>
              <a:rPr lang="en-GB" sz="1100">
                <a:latin typeface="Lexend"/>
              </a:rPr>
              <a:t/>
            </a:r>
            <a:r>
              <a:rPr baseline="30000" lang="en-GB" sz="1100">
                <a:latin typeface="Lexend"/>
              </a:rPr>
              <a:t/>
            </a:r>
            <a:r>
              <a:rPr lang="en-GB" sz="1100">
                <a:latin typeface="Lexend"/>
              </a:rPr>
              <a:t/>
            </a:r>
            <a:endParaRPr sz="2000"/>
          </a:p>
        </p:txBody>
      </p:sp>
      <p:cxnSp>
        <p:nvCxnSpPr>
          <p:cNvPr id="1139" name="Google Shape;1139;p101"/>
          <p:cNvCxnSpPr/>
          <p:nvPr/>
        </p:nvCxnSpPr>
        <p:spPr>
          <a:xfrm>
            <a:off x="3684581" y="3600129"/>
            <a:ext cx="915600" cy="300"/>
          </a:xfrm>
          <a:prstGeom prst="straightConnector1">
            <a:avLst/>
          </a:prstGeom>
          <a:noFill/>
          <a:ln cap="flat" cmpd="sng" w="38100">
            <a:solidFill>
              <a:schemeClr val="accent5"/>
            </a:solidFill>
            <a:prstDash val="solid"/>
            <a:round/>
            <a:headEnd len="med" w="med" type="none"/>
            <a:tailEnd len="med" w="med" type="none"/>
          </a:ln>
        </p:spPr>
      </p:cxnSp>
      <p:sp>
        <p:nvSpPr>
          <p:cNvPr id="1140" name="Google Shape;1140;p101"/>
          <p:cNvSpPr txBox="1"/>
          <p:nvPr>
            <p:ph idx="1" type="body"/>
          </p:nvPr>
        </p:nvSpPr>
        <p:spPr>
          <a:xfrm rot="1126">
            <a:off x="3781319" y="3743737"/>
            <a:ext cx="915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29 daqiiqo</a:t>
            </a:r>
            <a:endParaRPr sz="2000">
              <a:solidFill>
                <a:schemeClr val="accent5"/>
              </a:solidFill>
            </a:endParaRPr>
          </a:p>
        </p:txBody>
      </p:sp>
      <p:cxnSp>
        <p:nvCxnSpPr>
          <p:cNvPr id="1141" name="Google Shape;1141;p101"/>
          <p:cNvCxnSpPr/>
          <p:nvPr/>
        </p:nvCxnSpPr>
        <p:spPr>
          <a:xfrm>
            <a:off x="1871731" y="2960354"/>
            <a:ext cx="840000" cy="300600"/>
          </a:xfrm>
          <a:prstGeom prst="straightConnector1">
            <a:avLst/>
          </a:prstGeom>
          <a:noFill/>
          <a:ln cap="flat" cmpd="sng" w="38100">
            <a:solidFill>
              <a:schemeClr val="accent5"/>
            </a:solidFill>
            <a:prstDash val="solid"/>
            <a:round/>
            <a:headEnd len="med" w="med" type="none"/>
            <a:tailEnd len="med" w="med" type="none"/>
          </a:ln>
        </p:spPr>
      </p:cxnSp>
      <p:sp>
        <p:nvSpPr>
          <p:cNvPr id="1142" name="Google Shape;1142;p101"/>
          <p:cNvSpPr txBox="1"/>
          <p:nvPr>
            <p:ph idx="1" type="body"/>
          </p:nvPr>
        </p:nvSpPr>
        <p:spPr>
          <a:xfrm rot="1038145">
            <a:off x="1772350" y="3241789"/>
            <a:ext cx="993560" cy="307909"/>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35 daqiiqo</a:t>
            </a:r>
            <a:endParaRPr sz="2000">
              <a:solidFill>
                <a:schemeClr val="accent5"/>
              </a:solidFill>
            </a:endParaRPr>
          </a:p>
        </p:txBody>
      </p:sp>
      <p:pic>
        <p:nvPicPr>
          <p:cNvPr id="1143" name="Google Shape;1143;p101"/>
          <p:cNvPicPr preferRelativeResize="0"/>
          <p:nvPr/>
        </p:nvPicPr>
        <p:blipFill>
          <a:blip r:embed="rId4">
            <a:alphaModFix/>
          </a:blip>
          <a:stretch>
            <a:fillRect/>
          </a:stretch>
        </p:blipFill>
        <p:spPr>
          <a:xfrm flipH="1">
            <a:off x="338702" y="3690509"/>
            <a:ext cx="654600" cy="75489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10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Qorshaynta safar ay ku jiraan beddello</a:t>
            </a:r>
            <a:endParaRPr/>
          </a:p>
        </p:txBody>
      </p:sp>
      <p:sp>
        <p:nvSpPr>
          <p:cNvPr id="1149" name="Google Shape;1149;p102"/>
          <p:cNvSpPr txBox="1"/>
          <p:nvPr>
            <p:ph idx="1" type="body"/>
          </p:nvPr>
        </p:nvSpPr>
        <p:spPr>
          <a:xfrm>
            <a:off x="324000" y="810000"/>
            <a:ext cx="8496000" cy="136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Caasha waxay rabta inay ka safarto Magalada A ilaa Magalada C. Waxay qorshaynaysaa inay qabato baska 16:55 ee Magalada A una kaxayso Magalada B. Jidka baska ee Magalada B waa 4 daqiiqo oo lug ah laga tago saldhiga tareenka. Kadib waxay qorshaynaysaa inay qabato tareenka xiga ee Magalada B una kaxayso Magalada C.</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graphicFrame>
        <p:nvGraphicFramePr>
          <p:cNvPr id="1150" name="Google Shape;1150;p102"/>
          <p:cNvGraphicFramePr/>
          <p:nvPr/>
        </p:nvGraphicFramePr>
        <p:xfrm>
          <a:off x="1932221" y="2386675"/>
          <a:ext cx="3000000" cy="3000000"/>
        </p:xfrm>
        <a:graphic>
          <a:graphicData uri="http://schemas.openxmlformats.org/drawingml/2006/table">
            <a:tbl>
              <a:tblPr>
                <a:noFill/>
                <a:tableStyleId>{3068E9E1-C39F-40F7-8E9B-7A8B8694A38C}</a:tableStyleId>
              </a:tblPr>
              <a:tblGrid>
                <a:gridCol w="1665975"/>
                <a:gridCol w="956150"/>
                <a:gridCol w="956150"/>
              </a:tblGrid>
              <a:tr h="381000">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Magalada A</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100">
                          <a:latin typeface="Lexend"/>
                          <a:ea typeface="Lexend"/>
                          <a:cs typeface="Lexend"/>
                          <a:sym typeface="Lexend"/>
                        </a:rPr>
                        <a:t>16:55</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17</a:t>
                      </a:r>
                      <a:r>
                        <a:rPr lang="en-GB" sz="1100">
                          <a:solidFill>
                            <a:schemeClr val="dk1"/>
                          </a:solidFill>
                          <a:latin typeface="Lexend"/>
                          <a:ea typeface="Lexend"/>
                          <a:cs typeface="Lexend"/>
                          <a:sym typeface="Lexend"/>
                        </a:rPr>
                        <a:t>:15</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Magalada B</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17:34</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17:49</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151" name="Google Shape;1151;p102"/>
          <p:cNvGraphicFramePr/>
          <p:nvPr/>
        </p:nvGraphicFramePr>
        <p:xfrm>
          <a:off x="1932221" y="3682075"/>
          <a:ext cx="3000000" cy="3000000"/>
        </p:xfrm>
        <a:graphic>
          <a:graphicData uri="http://schemas.openxmlformats.org/drawingml/2006/table">
            <a:tbl>
              <a:tblPr>
                <a:noFill/>
                <a:tableStyleId>{3068E9E1-C39F-40F7-8E9B-7A8B8694A38C}</a:tableStyleId>
              </a:tblPr>
              <a:tblGrid>
                <a:gridCol w="1665975"/>
                <a:gridCol w="956150"/>
                <a:gridCol w="956150"/>
              </a:tblGrid>
              <a:tr h="381000">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Magalada B</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100">
                          <a:latin typeface="Lexend"/>
                          <a:ea typeface="Lexend"/>
                          <a:cs typeface="Lexend"/>
                          <a:sym typeface="Lexend"/>
                        </a:rPr>
                        <a:t>17:41</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18:00</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Magalada C</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18:33</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18:50</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52" name="Google Shape;1152;p102"/>
          <p:cNvSpPr txBox="1"/>
          <p:nvPr>
            <p:ph idx="1" type="body"/>
          </p:nvPr>
        </p:nvSpPr>
        <p:spPr>
          <a:xfrm>
            <a:off x="508507" y="2310475"/>
            <a:ext cx="1460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Waqtiyada baska:</a:t>
            </a:r>
            <a:endParaRPr sz="2000"/>
          </a:p>
        </p:txBody>
      </p:sp>
      <p:sp>
        <p:nvSpPr>
          <p:cNvPr id="1153" name="Google Shape;1153;p102"/>
          <p:cNvSpPr txBox="1"/>
          <p:nvPr>
            <p:ph idx="1" type="body"/>
          </p:nvPr>
        </p:nvSpPr>
        <p:spPr>
          <a:xfrm>
            <a:off x="324000" y="3605875"/>
            <a:ext cx="1645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Waqtiyada tareenka:</a:t>
            </a:r>
            <a:r>
              <a:rPr lang="en-GB" sz="1100">
                <a:latin typeface="Lexend"/>
              </a:rPr>
              <a:t/>
            </a:r>
            <a:endParaRPr sz="2000"/>
          </a:p>
        </p:txBody>
      </p:sp>
      <p:sp>
        <p:nvSpPr>
          <p:cNvPr id="1154" name="Google Shape;1154;p102"/>
          <p:cNvSpPr txBox="1"/>
          <p:nvPr>
            <p:ph idx="1" type="body"/>
          </p:nvPr>
        </p:nvSpPr>
        <p:spPr>
          <a:xfrm>
            <a:off x="5731774" y="2315598"/>
            <a:ext cx="2981700" cy="149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waxay ku gaari doontaa Magalada B waqti ku filan oo ay ku qabsan karto tareenka 17:41?</a:t>
            </a:r>
            <a:r>
              <a:rPr lang="en-GB" sz="1100">
                <a:latin typeface="Lexend"/>
              </a:rPr>
              <a:t/>
            </a:r>
            <a:endParaRPr sz="2000"/>
          </a:p>
          <a:p>
            <a:pPr indent="0" lvl="0" marL="0" rtl="0" algn="l">
              <a:spcBef>
                <a:spcPts val="1000"/>
              </a:spcBef>
              <a:spcAft>
                <a:spcPts val="1000"/>
              </a:spcAft>
              <a:buNone/>
            </a:pPr>
            <a:r>
              <a:rPr lang="en-GB" sz="1100">
                <a:latin typeface="Lexend"/>
              </a:rPr>
              <a:t>Sharax jawaabtaada.</a:t>
            </a:r>
            <a:endParaRPr sz="2000"/>
          </a:p>
        </p:txBody>
      </p:sp>
      <p:sp>
        <p:nvSpPr>
          <p:cNvPr id="1155" name="Google Shape;1155;p102"/>
          <p:cNvSpPr txBox="1"/>
          <p:nvPr>
            <p:ph idx="1" type="body"/>
          </p:nvPr>
        </p:nvSpPr>
        <p:spPr>
          <a:xfrm>
            <a:off x="5731774" y="3862811"/>
            <a:ext cx="3129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Haa. Waxay haysataa 7 daqiiqo si ay u gaadho isku xirka, taas oo macnaheedu yahay waxay haysataa 3 daqiiqo oo dheeri ah.</a:t>
            </a:r>
            <a:endParaRPr sz="1800">
              <a:latin typeface="Kalam"/>
              <a:ea typeface="Kalam"/>
              <a:cs typeface="Kalam"/>
              <a:sym typeface="Kalam"/>
            </a:endParaRPr>
          </a:p>
        </p:txBody>
      </p:sp>
      <p:pic>
        <p:nvPicPr>
          <p:cNvPr id="1156" name="Google Shape;1156;p102"/>
          <p:cNvPicPr preferRelativeResize="0"/>
          <p:nvPr/>
        </p:nvPicPr>
        <p:blipFill>
          <a:blip r:embed="rId3">
            <a:alphaModFix/>
          </a:blip>
          <a:stretch>
            <a:fillRect/>
          </a:stretch>
        </p:blipFill>
        <p:spPr>
          <a:xfrm flipH="1">
            <a:off x="8385177" y="809998"/>
            <a:ext cx="434725" cy="820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10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Planning a journey that includes changeovers</a:t>
            </a:r>
            <a:endParaRPr/>
          </a:p>
        </p:txBody>
      </p:sp>
      <p:sp>
        <p:nvSpPr>
          <p:cNvPr id="1162" name="Google Shape;1162;p103"/>
          <p:cNvSpPr txBox="1"/>
          <p:nvPr>
            <p:ph idx="1" type="body"/>
          </p:nvPr>
        </p:nvSpPr>
        <p:spPr>
          <a:xfrm>
            <a:off x="324000" y="810000"/>
            <a:ext cx="8496000" cy="790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The 16:55 bus arrives in Town B five</a:t>
            </a:r>
            <a:r>
              <a:rPr lang="en-GB" sz="1800">
                <a:latin typeface="Lexend"/>
              </a:rPr>
              <a:t> minutes late</a:t>
            </a:r>
            <a:r>
              <a:rPr lang="en-GB" sz="1800">
                <a:latin typeface="Lexend"/>
              </a:rPr>
              <a:t>.</a:t>
            </a:r>
            <a:endParaRPr sz="2000"/>
          </a:p>
          <a:p>
            <a:pPr indent="0" lvl="0" marL="0" rtl="0" algn="l">
              <a:spcBef>
                <a:spcPts val="1000"/>
              </a:spcBef>
              <a:spcAft>
                <a:spcPts val="1000"/>
              </a:spcAft>
              <a:buNone/>
            </a:pPr>
            <a:r>
              <a:rPr lang="en-GB" sz="1800">
                <a:latin typeface="Lexend"/>
              </a:rPr>
              <a:t>What time does she arrive in Town C?</a:t>
            </a:r>
            <a:endParaRPr sz="2000"/>
          </a:p>
        </p:txBody>
      </p:sp>
      <p:sp>
        <p:nvSpPr>
          <p:cNvPr id="1163" name="Google Shape;1163;p103"/>
          <p:cNvSpPr txBox="1"/>
          <p:nvPr>
            <p:ph idx="1" type="body"/>
          </p:nvPr>
        </p:nvSpPr>
        <p:spPr>
          <a:xfrm>
            <a:off x="5697651" y="2388600"/>
            <a:ext cx="3152700" cy="23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Waxay seegi doontaa tareenka 17:41 (haddii uu sidoo kale ma daahin).</a:t>
            </a:r>
            <a:endParaRPr sz="21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So she catches the 18:00 train and arrives in Town C at 18:50.</a:t>
            </a:r>
            <a:endParaRPr sz="2100">
              <a:latin typeface="Kalam"/>
              <a:ea typeface="Kalam"/>
              <a:cs typeface="Kalam"/>
              <a:sym typeface="Kalam"/>
            </a:endParaRPr>
          </a:p>
        </p:txBody>
      </p:sp>
      <p:pic>
        <p:nvPicPr>
          <p:cNvPr id="1164" name="Google Shape;1164;p103"/>
          <p:cNvPicPr preferRelativeResize="0"/>
          <p:nvPr/>
        </p:nvPicPr>
        <p:blipFill>
          <a:blip r:embed="rId3">
            <a:alphaModFix/>
          </a:blip>
          <a:stretch>
            <a:fillRect/>
          </a:stretch>
        </p:blipFill>
        <p:spPr>
          <a:xfrm flipH="1">
            <a:off x="8385177" y="809998"/>
            <a:ext cx="434725" cy="820875"/>
          </a:xfrm>
          <a:prstGeom prst="rect">
            <a:avLst/>
          </a:prstGeom>
          <a:noFill/>
          <a:ln>
            <a:noFill/>
          </a:ln>
        </p:spPr>
      </p:pic>
      <p:graphicFrame>
        <p:nvGraphicFramePr>
          <p:cNvPr id="1165" name="Google Shape;1165;p103"/>
          <p:cNvGraphicFramePr/>
          <p:nvPr/>
        </p:nvGraphicFramePr>
        <p:xfrm>
          <a:off x="1932221" y="2386675"/>
          <a:ext cx="3000000" cy="3000000"/>
        </p:xfrm>
        <a:graphic>
          <a:graphicData uri="http://schemas.openxmlformats.org/drawingml/2006/table">
            <a:tbl>
              <a:tblPr>
                <a:noFill/>
                <a:tableStyleId>{3068E9E1-C39F-40F7-8E9B-7A8B8694A38C}</a:tableStyleId>
              </a:tblPr>
              <a:tblGrid>
                <a:gridCol w="1665975"/>
                <a:gridCol w="956150"/>
                <a:gridCol w="956150"/>
              </a:tblGrid>
              <a:tr h="381000">
                <a:tc>
                  <a:txBody>
                    <a:bodyPr/>
                    <a:lstStyle/>
                    <a:p>
                      <a:pPr indent="0" lvl="0" marL="0" rtl="0" algn="l">
                        <a:spcBef>
                          <a:spcPts val="0"/>
                        </a:spcBef>
                        <a:spcAft>
                          <a:spcPts val="0"/>
                        </a:spcAft>
                        <a:buNone/>
                      </a:pPr>
                      <a:r>
                        <a:rPr lang="en-GB" sz="2000">
                          <a:solidFill>
                            <a:schemeClr val="lt1"/>
                          </a:solidFill>
                          <a:latin typeface="Lexend"/>
                          <a:ea typeface="Lexend"/>
                          <a:cs typeface="Lexend"/>
                          <a:sym typeface="Lexend"/>
                        </a:rPr>
                        <a:t>Town A</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2000">
                          <a:latin typeface="Lexend"/>
                          <a:ea typeface="Lexend"/>
                          <a:cs typeface="Lexend"/>
                          <a:sym typeface="Lexend"/>
                        </a:rPr>
                        <a:t>16:55</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Lexend"/>
                          <a:ea typeface="Lexend"/>
                          <a:cs typeface="Lexend"/>
                          <a:sym typeface="Lexend"/>
                        </a:rPr>
                        <a:t>17:15</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2000">
                          <a:solidFill>
                            <a:schemeClr val="lt1"/>
                          </a:solidFill>
                          <a:latin typeface="Lexend"/>
                          <a:ea typeface="Lexend"/>
                          <a:cs typeface="Lexend"/>
                          <a:sym typeface="Lexend"/>
                        </a:rPr>
                        <a:t>Town B</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2000">
                          <a:solidFill>
                            <a:schemeClr val="dk1"/>
                          </a:solidFill>
                          <a:latin typeface="Lexend"/>
                          <a:ea typeface="Lexend"/>
                          <a:cs typeface="Lexend"/>
                          <a:sym typeface="Lexend"/>
                        </a:rPr>
                        <a:t>17:34</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Lexend"/>
                          <a:ea typeface="Lexend"/>
                          <a:cs typeface="Lexend"/>
                          <a:sym typeface="Lexend"/>
                        </a:rPr>
                        <a:t>17:49</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166" name="Google Shape;1166;p103"/>
          <p:cNvGraphicFramePr/>
          <p:nvPr/>
        </p:nvGraphicFramePr>
        <p:xfrm>
          <a:off x="1932221" y="3682075"/>
          <a:ext cx="3000000" cy="3000000"/>
        </p:xfrm>
        <a:graphic>
          <a:graphicData uri="http://schemas.openxmlformats.org/drawingml/2006/table">
            <a:tbl>
              <a:tblPr>
                <a:noFill/>
                <a:tableStyleId>{3068E9E1-C39F-40F7-8E9B-7A8B8694A38C}</a:tableStyleId>
              </a:tblPr>
              <a:tblGrid>
                <a:gridCol w="1665975"/>
                <a:gridCol w="956150"/>
                <a:gridCol w="956150"/>
              </a:tblGrid>
              <a:tr h="381000">
                <a:tc>
                  <a:txBody>
                    <a:bodyPr/>
                    <a:lstStyle/>
                    <a:p>
                      <a:pPr indent="0" lvl="0" marL="0" rtl="0" algn="l">
                        <a:spcBef>
                          <a:spcPts val="0"/>
                        </a:spcBef>
                        <a:spcAft>
                          <a:spcPts val="0"/>
                        </a:spcAft>
                        <a:buNone/>
                      </a:pPr>
                      <a:r>
                        <a:rPr lang="en-GB" sz="2000">
                          <a:solidFill>
                            <a:schemeClr val="lt1"/>
                          </a:solidFill>
                          <a:latin typeface="Lexend"/>
                          <a:ea typeface="Lexend"/>
                          <a:cs typeface="Lexend"/>
                          <a:sym typeface="Lexend"/>
                        </a:rPr>
                        <a:t>Town B</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2000">
                          <a:latin typeface="Lexend"/>
                          <a:ea typeface="Lexend"/>
                          <a:cs typeface="Lexend"/>
                          <a:sym typeface="Lexend"/>
                        </a:rPr>
                        <a:t>17:41</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Lexend"/>
                          <a:ea typeface="Lexend"/>
                          <a:cs typeface="Lexend"/>
                          <a:sym typeface="Lexend"/>
                        </a:rPr>
                        <a:t>18:00</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2000">
                          <a:solidFill>
                            <a:schemeClr val="lt1"/>
                          </a:solidFill>
                          <a:latin typeface="Lexend"/>
                          <a:ea typeface="Lexend"/>
                          <a:cs typeface="Lexend"/>
                          <a:sym typeface="Lexend"/>
                        </a:rPr>
                        <a:t>Town C</a:t>
                      </a:r>
                      <a:endParaRPr sz="20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2000">
                          <a:solidFill>
                            <a:schemeClr val="dk1"/>
                          </a:solidFill>
                          <a:latin typeface="Lexend"/>
                          <a:ea typeface="Lexend"/>
                          <a:cs typeface="Lexend"/>
                          <a:sym typeface="Lexend"/>
                        </a:rPr>
                        <a:t>18:33</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Lexend"/>
                          <a:ea typeface="Lexend"/>
                          <a:cs typeface="Lexend"/>
                          <a:sym typeface="Lexend"/>
                        </a:rPr>
                        <a:t>18:50</a:t>
                      </a:r>
                      <a:endParaRPr sz="20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67" name="Google Shape;1167;p103"/>
          <p:cNvSpPr txBox="1"/>
          <p:nvPr>
            <p:ph idx="1" type="body"/>
          </p:nvPr>
        </p:nvSpPr>
        <p:spPr>
          <a:xfrm>
            <a:off x="508507" y="2310475"/>
            <a:ext cx="14607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Bus times:</a:t>
            </a:r>
            <a:endParaRPr sz="2000"/>
          </a:p>
        </p:txBody>
      </p:sp>
      <p:sp>
        <p:nvSpPr>
          <p:cNvPr id="1168" name="Google Shape;1168;p103"/>
          <p:cNvSpPr txBox="1"/>
          <p:nvPr>
            <p:ph idx="1" type="body"/>
          </p:nvPr>
        </p:nvSpPr>
        <p:spPr>
          <a:xfrm>
            <a:off x="324000" y="3605875"/>
            <a:ext cx="16452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Train times:</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0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Planning a journey that includes changeovers</a:t>
            </a:r>
            <a:endParaRPr/>
          </a:p>
        </p:txBody>
      </p:sp>
      <p:sp>
        <p:nvSpPr>
          <p:cNvPr id="1174" name="Google Shape;1174;p104"/>
          <p:cNvSpPr txBox="1"/>
          <p:nvPr>
            <p:ph idx="1" type="body"/>
          </p:nvPr>
        </p:nvSpPr>
        <p:spPr>
          <a:xfrm>
            <a:off x="324000" y="657600"/>
            <a:ext cx="8373900" cy="1894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Sofia has a university interview in an office in London.</a:t>
            </a:r>
            <a:br>
              <a:rPr lang="en-GB" sz="1700"/>
            </a:br>
            <a:r>
              <a:rPr lang="en-GB" sz="1400">
                <a:latin typeface="Lexend"/>
              </a:rPr>
              <a:t>    She needs to arrive at the office before 11am.</a:t>
            </a:r>
            <a:endParaRPr sz="1700"/>
          </a:p>
          <a:p>
            <a:pPr indent="0" lvl="0" marL="0" rtl="0" algn="l">
              <a:spcBef>
                <a:spcPts val="1000"/>
              </a:spcBef>
              <a:spcAft>
                <a:spcPts val="1000"/>
              </a:spcAft>
              <a:buNone/>
            </a:pPr>
            <a:r>
              <a:rPr lang="en-GB" sz="1400">
                <a:latin typeface="Lexend"/>
              </a:rPr>
              <a:t>Xafiisku waa 15 daqiiqo oo lug ah laga soo gaaro Saldhigga London Kings Cross.
    Saldhiggeeda ugu dhow, Oakington, waa 10 daqiiqo oo lug ah gurigeeda.
    Tareenku ma aha mid toos ah. Waxay u baahan doontaa inay ku beddesho tareenada Elmsville.
    Waqtiyada tareenka ee suurtagalka ah ayaa hoos ku qoran.</a:t>
            </a:r>
            <a:br>
              <a:rPr lang="en-GB" sz="1700"/>
            </a:br>
            <a:r>
              <a:rPr lang="en-GB" sz="1400">
                <a:latin typeface="Lexend"/>
              </a:rPr>
              <a:t/>
            </a:r>
            <a:br>
              <a:rPr lang="en-GB" sz="1700"/>
            </a:br>
            <a:r>
              <a:rPr lang="en-GB" sz="1400">
                <a:latin typeface="Lexend"/>
              </a:rPr>
              <a:t/>
            </a:r>
            <a:br>
              <a:rPr lang="en-GB" sz="1700"/>
            </a:br>
            <a:r>
              <a:rPr lang="en-GB" sz="1400">
                <a:latin typeface="Lexend"/>
              </a:rPr>
              <a:t/>
            </a:r>
            <a:endParaRPr sz="1700"/>
          </a:p>
        </p:txBody>
      </p:sp>
      <p:graphicFrame>
        <p:nvGraphicFramePr>
          <p:cNvPr id="1175" name="Google Shape;1175;p104"/>
          <p:cNvGraphicFramePr/>
          <p:nvPr/>
        </p:nvGraphicFramePr>
        <p:xfrm>
          <a:off x="560621" y="2767675"/>
          <a:ext cx="3000000" cy="3000000"/>
        </p:xfrm>
        <a:graphic>
          <a:graphicData uri="http://schemas.openxmlformats.org/drawingml/2006/table">
            <a:tbl>
              <a:tblPr>
                <a:noFill/>
                <a:tableStyleId>{3068E9E1-C39F-40F7-8E9B-7A8B8694A38C}</a:tableStyleId>
              </a:tblPr>
              <a:tblGrid>
                <a:gridCol w="2137050"/>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departs Oakington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07:33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arrives at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07:27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07:57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176" name="Google Shape;1176;p104"/>
          <p:cNvGraphicFramePr/>
          <p:nvPr/>
        </p:nvGraphicFramePr>
        <p:xfrm>
          <a:off x="560621" y="3910675"/>
          <a:ext cx="3000000" cy="3000000"/>
        </p:xfrm>
        <a:graphic>
          <a:graphicData uri="http://schemas.openxmlformats.org/drawingml/2006/table">
            <a:tbl>
              <a:tblPr>
                <a:noFill/>
                <a:tableStyleId>{3068E9E1-C39F-40F7-8E9B-7A8B8694A38C}</a:tableStyleId>
              </a:tblPr>
              <a:tblGrid>
                <a:gridCol w="2137025"/>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departs </a:t>
                      </a:r>
                      <a:r>
                        <a:rPr lang="en-GB" sz="1600">
                          <a:solidFill>
                            <a:schemeClr val="lt1"/>
                          </a:solidFill>
                          <a:latin typeface="Lexend"/>
                          <a:ea typeface="Lexend"/>
                          <a:cs typeface="Lexend"/>
                          <a:sym typeface="Lexend"/>
                        </a:rPr>
                        <a:t>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arrives at London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09</a:t>
                      </a:r>
                      <a:r>
                        <a:rPr lang="en-GB" sz="1600">
                          <a:solidFill>
                            <a:schemeClr val="dk1"/>
                          </a:solidFill>
                          <a:latin typeface="Lexend"/>
                          <a:ea typeface="Lexend"/>
                          <a:cs typeface="Lexend"/>
                          <a:sym typeface="Lexend"/>
                        </a:rPr>
                        <a:t>:44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10:20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77" name="Google Shape;1177;p104"/>
          <p:cNvSpPr txBox="1"/>
          <p:nvPr>
            <p:ph idx="1" type="body"/>
          </p:nvPr>
        </p:nvSpPr>
        <p:spPr>
          <a:xfrm>
            <a:off x="5008875" y="2539075"/>
            <a:ext cx="3609900" cy="86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Waa imisa waqtiga ugu dambeeya ee Sofia ay ka bixi karto gurigeeda si ay u gaadho wareysiga?</a:t>
            </a:r>
            <a:endParaRPr sz="1700"/>
          </a:p>
        </p:txBody>
      </p:sp>
      <p:sp>
        <p:nvSpPr>
          <p:cNvPr id="1178" name="Google Shape;1178;p104"/>
          <p:cNvSpPr txBox="1"/>
          <p:nvPr>
            <p:ph idx="1" type="body"/>
          </p:nvPr>
        </p:nvSpPr>
        <p:spPr>
          <a:xfrm>
            <a:off x="5008875" y="3499979"/>
            <a:ext cx="3609900" cy="56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r>
              <a:rPr lang="en-GB" sz="1400">
                <a:latin typeface="Lexend"/>
              </a:rPr>
              <a:t>) What could go wrong if she leaves at the time in part (a)?</a:t>
            </a:r>
            <a:endParaRPr sz="1700"/>
          </a:p>
        </p:txBody>
      </p:sp>
      <p:sp>
        <p:nvSpPr>
          <p:cNvPr id="1179" name="Google Shape;1179;p104"/>
          <p:cNvSpPr txBox="1"/>
          <p:nvPr>
            <p:ph idx="1" type="body"/>
          </p:nvPr>
        </p:nvSpPr>
        <p:spPr>
          <a:xfrm>
            <a:off x="5008875" y="4177682"/>
            <a:ext cx="3609900" cy="56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Soo jeedi waqti ka taxaddar badan oo Sofia ay ka bixi karto gurigeeda.</a:t>
            </a:r>
            <a:r>
              <a:rPr lang="en-GB" sz="1400">
                <a:latin typeface="Lexend"/>
              </a:rPr>
              <a:t/>
            </a:r>
            <a:endParaRPr sz="17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10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Qorsheynta safar ay ku jiraan isbeddelada gaadiidka</a:t>
            </a:r>
            <a:endParaRPr/>
          </a:p>
        </p:txBody>
      </p:sp>
      <p:sp>
        <p:nvSpPr>
          <p:cNvPr id="1185" name="Google Shape;1185;p105"/>
          <p:cNvSpPr txBox="1"/>
          <p:nvPr>
            <p:ph idx="1" type="body"/>
          </p:nvPr>
        </p:nvSpPr>
        <p:spPr>
          <a:xfrm>
            <a:off x="324000" y="657600"/>
            <a:ext cx="8496000" cy="212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Isticmaal website-ka qorsheynta safarka si aad u qorsheysato safar.</a:t>
            </a:r>
            <a:r>
              <a:rPr lang="en-GB" sz="1400">
                <a:latin typeface="Lexend"/>
              </a:rPr>
              <a:t/>
            </a:r>
            <a:endParaRPr sz="1800"/>
          </a:p>
          <a:p>
            <a:pPr indent="0" lvl="0" marL="224999" rtl="0" algn="l">
              <a:spcBef>
                <a:spcPts val="1000"/>
              </a:spcBef>
              <a:spcAft>
                <a:spcPts val="0"/>
              </a:spcAft>
              <a:buNone/>
            </a:pPr>
            <a:r>
              <a:rPr lang="en-GB" sz="1400">
                <a:latin typeface="Lexend"/>
              </a:rPr>
              <a:t>Safarku waa inuu ka bilaabmaa gurigaaga ilaa meel aad ku tagi karto gaadiidka dadweynaha. Hase yeeshee, safarku waa inuu ku jiraa ugu yaraan 1 isbeddel markaad isticmaasho gaadiidka dadweynaha (tusaale, bas iyo tareen).</a:t>
            </a:r>
            <a:endParaRPr sz="1800"/>
          </a:p>
          <a:p>
            <a:pPr indent="0" lvl="0" marL="224999" rtl="0" algn="l">
              <a:spcBef>
                <a:spcPts val="1000"/>
              </a:spcBef>
              <a:spcAft>
                <a:spcPts val="0"/>
              </a:spcAft>
              <a:buNone/>
            </a:pPr>
            <a:r>
              <a:rPr lang="en-GB" sz="1400">
                <a:latin typeface="Lexend"/>
              </a:rPr>
              <a:t>Qorshee sida aad u samayn karto safarka adoo isticmaalaya gaadiidka dadweynaha.</a:t>
            </a:r>
            <a:endParaRPr sz="1800"/>
          </a:p>
          <a:p>
            <a:pPr indent="0" lvl="0" marL="224999" rtl="0" algn="l">
              <a:spcBef>
                <a:spcPts val="0"/>
              </a:spcBef>
              <a:spcAft>
                <a:spcPts val="1000"/>
              </a:spcAft>
              <a:buNone/>
            </a:pPr>
            <a:r>
              <a:rPr lang="en-GB" sz="1400">
                <a:latin typeface="Lexend"/>
              </a:rPr>
              <a:t>Waxaa laga yaabaa inaad rabto inaad tixgeliso qodobadan:</a:t>
            </a:r>
            <a:endParaRPr sz="1800"/>
          </a:p>
        </p:txBody>
      </p:sp>
      <p:sp>
        <p:nvSpPr>
          <p:cNvPr id="1186" name="Google Shape;1186;p105"/>
          <p:cNvSpPr txBox="1"/>
          <p:nvPr>
            <p:ph idx="1" type="body"/>
          </p:nvPr>
        </p:nvSpPr>
        <p:spPr>
          <a:xfrm>
            <a:off x="324000" y="2946925"/>
            <a:ext cx="8847600" cy="1766400"/>
          </a:xfrm>
          <a:prstGeom prst="rect">
            <a:avLst/>
          </a:prstGeom>
        </p:spPr>
        <p:txBody>
          <a:bodyPr anchorCtr="0" anchor="t" bIns="0" lIns="0" spcFirstLastPara="1" rIns="0" wrap="square" tIns="0">
            <a:normAutofit/>
          </a:bodyPr>
          <a:lstStyle/>
          <a:p>
            <a:pPr indent="-336550" lvl="0" marL="457200" rtl="0" algn="l">
              <a:spcBef>
                <a:spcPts val="0"/>
              </a:spcBef>
              <a:spcAft>
                <a:spcPts val="0"/>
              </a:spcAft>
              <a:buSzPts val="1700"/>
              <a:buChar char="●"/>
            </a:pPr>
            <a:r>
              <a:rPr lang="en-GB" sz="1400">
                <a:latin typeface="Lexend"/>
              </a:rPr>
              <a:t>inta u dhaxaysa gurigaaga iyo halka aad marka hore ku raaci doonto gaadiidka;</a:t>
            </a:r>
            <a:endParaRPr sz="1700"/>
          </a:p>
          <a:p>
            <a:pPr indent="-336550" lvl="0" marL="457200" rtl="0" algn="l">
              <a:spcBef>
                <a:spcPts val="0"/>
              </a:spcBef>
              <a:spcAft>
                <a:spcPts val="0"/>
              </a:spcAft>
              <a:buSzPts val="1700"/>
              <a:buChar char="●"/>
            </a:pPr>
            <a:r>
              <a:rPr lang="en-GB" sz="1400">
                <a:latin typeface="Lexend"/>
              </a:rPr>
              <a:t>inta u dhaxaysa halka aad ka soo degto gaadiidka iyo meesha aad ku socoto;</a:t>
            </a:r>
            <a:endParaRPr sz="1700"/>
          </a:p>
          <a:p>
            <a:pPr indent="-336550" lvl="0" marL="457200" rtl="0" algn="l">
              <a:spcBef>
                <a:spcPts val="0"/>
              </a:spcBef>
              <a:spcAft>
                <a:spcPts val="0"/>
              </a:spcAft>
              <a:buSzPts val="1700"/>
              <a:buChar char="●"/>
            </a:pPr>
            <a:r>
              <a:rPr lang="en-GB" sz="1400">
                <a:latin typeface="Lexend"/>
              </a:rPr>
              <a:t>waqtiga aad ku qaadan doonto safarka inta lagu jiro marxalad kasta oo safarka ah;</a:t>
            </a:r>
            <a:r>
              <a:rPr lang="en-GB" sz="1400">
                <a:latin typeface="Lexend"/>
              </a:rPr>
              <a:t/>
            </a:r>
            <a:r>
              <a:rPr lang="en-GB" sz="1400">
                <a:latin typeface="Lexend"/>
              </a:rPr>
              <a:t/>
            </a:r>
            <a:endParaRPr sz="1700"/>
          </a:p>
          <a:p>
            <a:pPr indent="-336550" lvl="0" marL="457200" rtl="0" algn="l">
              <a:spcBef>
                <a:spcPts val="0"/>
              </a:spcBef>
              <a:spcAft>
                <a:spcPts val="0"/>
              </a:spcAft>
              <a:buSzPts val="1700"/>
              <a:buChar char="●"/>
            </a:pPr>
            <a:r>
              <a:rPr lang="en-GB" sz="1400">
                <a:latin typeface="Lexend"/>
              </a:rPr>
              <a:t>xaddiga waqtiga inta lagu jiro isbeddelkaaga;</a:t>
            </a:r>
            <a:endParaRPr sz="1700"/>
          </a:p>
          <a:p>
            <a:pPr indent="-336550" lvl="0" marL="457200" rtl="0" algn="l">
              <a:spcBef>
                <a:spcPts val="0"/>
              </a:spcBef>
              <a:spcAft>
                <a:spcPts val="0"/>
              </a:spcAft>
              <a:buSzPts val="1700"/>
              <a:buChar char="●"/>
            </a:pPr>
            <a:r>
              <a:rPr lang="en-GB" sz="1400">
                <a:latin typeface="Lexend"/>
              </a:rPr>
              <a:t>wadarta guud ee waqtiga safarka oo dhan;</a:t>
            </a:r>
            <a:endParaRPr sz="1700"/>
          </a:p>
          <a:p>
            <a:pPr indent="-336550" lvl="0" marL="457200" rtl="0" algn="l">
              <a:spcBef>
                <a:spcPts val="0"/>
              </a:spcBef>
              <a:spcAft>
                <a:spcPts val="0"/>
              </a:spcAft>
              <a:buSzPts val="1700"/>
              <a:buChar char="●"/>
            </a:pPr>
            <a:r>
              <a:rPr lang="en-GB" sz="1400">
                <a:latin typeface="Lexend"/>
              </a:rPr>
              <a:t>qiimaha tigidhka gaadiidka dadweynaha marxalad kasta oo safarka ah.</a:t>
            </a:r>
            <a:endParaRPr sz="17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06"/>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Qorsheynta safar ay ku jiraan isbeddelada gaadiidka</a:t>
            </a:r>
            <a:endParaRPr/>
          </a:p>
        </p:txBody>
      </p:sp>
      <p:sp>
        <p:nvSpPr>
          <p:cNvPr id="1192" name="Google Shape;1192;p106"/>
          <p:cNvSpPr txBox="1"/>
          <p:nvPr>
            <p:ph idx="1" type="body"/>
          </p:nvPr>
        </p:nvSpPr>
        <p:spPr>
          <a:xfrm>
            <a:off x="324000" y="657600"/>
            <a:ext cx="8572200" cy="199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Suad waxay leedahay wareysi jaamacadeed oo ku yaal xafiis ku yaal London. Waa inay timaaddaa xafiiska ka hor 11 subaxnimo.</a:t>
            </a:r>
            <a:br>
              <a:rPr lang="en-GB" sz="1800"/>
            </a:br>
            <a:r>
              <a:rPr lang="en-GB" sz="1100">
                <a:latin typeface="Lexend"/>
              </a:rPr>
              <a:t/>
            </a:r>
            <a:r>
              <a:rPr lang="en-GB" sz="1100">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Xafiisku waa 15-daqiiqo socod laga bilaabo saldhiga London Kings Cross. Saldhiggeeda tareen ee ugu dhow, Oakington, waa 10-daqiiqo socod gurigeeda. Tareenku ma aha mid toos ah. Waxay u baahan doontaa inay ku beddesho tareenka Elmsville. Waqtiyada tareenka ee suurtagalka ah ayaa hoos ku qoran.</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p:txBody>
      </p:sp>
      <p:graphicFrame>
        <p:nvGraphicFramePr>
          <p:cNvPr id="1193" name="Google Shape;1193;p106"/>
          <p:cNvGraphicFramePr/>
          <p:nvPr/>
        </p:nvGraphicFramePr>
        <p:xfrm>
          <a:off x="560621" y="2767675"/>
          <a:ext cx="3000000" cy="3000000"/>
        </p:xfrm>
        <a:graphic>
          <a:graphicData uri="http://schemas.openxmlformats.org/drawingml/2006/table">
            <a:tbl>
              <a:tblPr>
                <a:noFill/>
                <a:tableStyleId>{3068E9E1-C39F-40F7-8E9B-7A8B8694A38C}</a:tableStyleId>
              </a:tblPr>
              <a:tblGrid>
                <a:gridCol w="2137050"/>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Oakington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07:33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07:57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194" name="Google Shape;1194;p106"/>
          <p:cNvGraphicFramePr/>
          <p:nvPr/>
        </p:nvGraphicFramePr>
        <p:xfrm>
          <a:off x="560621" y="3910675"/>
          <a:ext cx="3000000" cy="3000000"/>
        </p:xfrm>
        <a:graphic>
          <a:graphicData uri="http://schemas.openxmlformats.org/drawingml/2006/table">
            <a:tbl>
              <a:tblPr>
                <a:noFill/>
                <a:tableStyleId>{3068E9E1-C39F-40F7-8E9B-7A8B8694A38C}</a:tableStyleId>
              </a:tblPr>
              <a:tblGrid>
                <a:gridCol w="2137025"/>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London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09:44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10:20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95" name="Google Shape;1195;p106"/>
          <p:cNvSpPr txBox="1"/>
          <p:nvPr>
            <p:ph idx="1" type="body"/>
          </p:nvPr>
        </p:nvSpPr>
        <p:spPr>
          <a:xfrm>
            <a:off x="5020300" y="2615275"/>
            <a:ext cx="3876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Waa imisa waqtiga ugu dambeeya ee Suad ka bixi karto gurigeeda si ay u timaaddo wareysigeeda?</a:t>
            </a:r>
            <a:endParaRPr sz="1800"/>
          </a:p>
        </p:txBody>
      </p:sp>
      <p:sp>
        <p:nvSpPr>
          <p:cNvPr id="1196" name="Google Shape;1196;p106"/>
          <p:cNvSpPr txBox="1"/>
          <p:nvPr>
            <p:ph idx="1" type="body"/>
          </p:nvPr>
        </p:nvSpPr>
        <p:spPr>
          <a:xfrm>
            <a:off x="5438700" y="3579587"/>
            <a:ext cx="3609900" cy="12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 bax guriga 07:53. Qabo tareenka 08:03 ee Oakington. Qabo tareenka 08:40 ee Elmsville. Ku tag xafiiska 10:59.</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197" name="Google Shape;1197;p106"/>
          <p:cNvSpPr txBox="1"/>
          <p:nvPr>
            <p:ph idx="1" type="body"/>
          </p:nvPr>
        </p:nvSpPr>
        <p:spPr>
          <a:xfrm>
            <a:off x="7785787" y="3315711"/>
            <a:ext cx="605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07:53</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107"/>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Qorsheynta safar ay ku jiraan isbeddelada gaadiidka</a:t>
            </a:r>
            <a:endParaRPr/>
          </a:p>
        </p:txBody>
      </p:sp>
      <p:graphicFrame>
        <p:nvGraphicFramePr>
          <p:cNvPr id="1203" name="Google Shape;1203;p107"/>
          <p:cNvGraphicFramePr/>
          <p:nvPr/>
        </p:nvGraphicFramePr>
        <p:xfrm>
          <a:off x="560621" y="817201"/>
          <a:ext cx="3000000" cy="3000000"/>
        </p:xfrm>
        <a:graphic>
          <a:graphicData uri="http://schemas.openxmlformats.org/drawingml/2006/table">
            <a:tbl>
              <a:tblPr>
                <a:noFill/>
                <a:tableStyleId>{3068E9E1-C39F-40F7-8E9B-7A8B8694A38C}</a:tableStyleId>
              </a:tblPr>
              <a:tblGrid>
                <a:gridCol w="2137050"/>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Oakington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07:33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07:57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204" name="Google Shape;1204;p107"/>
          <p:cNvGraphicFramePr/>
          <p:nvPr/>
        </p:nvGraphicFramePr>
        <p:xfrm>
          <a:off x="560621" y="1929475"/>
          <a:ext cx="3000000" cy="3000000"/>
        </p:xfrm>
        <a:graphic>
          <a:graphicData uri="http://schemas.openxmlformats.org/drawingml/2006/table">
            <a:tbl>
              <a:tblPr>
                <a:noFill/>
                <a:tableStyleId>{3068E9E1-C39F-40F7-8E9B-7A8B8694A38C}</a:tableStyleId>
              </a:tblPr>
              <a:tblGrid>
                <a:gridCol w="2137025"/>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London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09:44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10:20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05" name="Google Shape;1205;p107"/>
          <p:cNvSpPr txBox="1"/>
          <p:nvPr>
            <p:ph idx="1" type="body"/>
          </p:nvPr>
        </p:nvSpPr>
        <p:spPr>
          <a:xfrm>
            <a:off x="5161275" y="779208"/>
            <a:ext cx="3609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Maxaa qalad ah oo dhici kara haddii ay ku baxdo waqtiga qaybta (a)?</a:t>
            </a:r>
            <a:endParaRPr sz="1800"/>
          </a:p>
        </p:txBody>
      </p:sp>
      <p:sp>
        <p:nvSpPr>
          <p:cNvPr id="1206" name="Google Shape;1206;p107"/>
          <p:cNvSpPr txBox="1"/>
          <p:nvPr>
            <p:ph idx="1" type="body"/>
          </p:nvPr>
        </p:nvSpPr>
        <p:spPr>
          <a:xfrm>
            <a:off x="5438700" y="1544617"/>
            <a:ext cx="3609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Tareenka Elmsville ilaa London wuu daahi karaa.</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207" name="Google Shape;1207;p107"/>
          <p:cNvSpPr txBox="1"/>
          <p:nvPr>
            <p:ph idx="1" type="body"/>
          </p:nvPr>
        </p:nvSpPr>
        <p:spPr>
          <a:xfrm>
            <a:off x="560625" y="2882275"/>
            <a:ext cx="8210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Soo jeedi waqti taxaddar leh oo Suad ka bixi karto gurigeeda.</a:t>
            </a:r>
            <a:r>
              <a:rPr lang="en-GB" sz="1100">
                <a:latin typeface="Lexend"/>
              </a:rPr>
              <a:t/>
            </a:r>
            <a:r>
              <a:rPr lang="en-GB" sz="1100">
                <a:latin typeface="Lexend"/>
              </a:rPr>
              <a:t/>
            </a:r>
            <a:endParaRPr sz="1800"/>
          </a:p>
        </p:txBody>
      </p:sp>
      <p:sp>
        <p:nvSpPr>
          <p:cNvPr id="1208" name="Google Shape;1208;p107"/>
          <p:cNvSpPr txBox="1"/>
          <p:nvPr>
            <p:ph idx="1" type="body"/>
          </p:nvPr>
        </p:nvSpPr>
        <p:spPr>
          <a:xfrm>
            <a:off x="710100" y="3227431"/>
            <a:ext cx="1125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1:</a:t>
            </a:r>
            <a:endParaRPr sz="1800">
              <a:latin typeface="Kalam"/>
              <a:ea typeface="Kalam"/>
              <a:cs typeface="Kalam"/>
              <a:sym typeface="Kalam"/>
            </a:endParaRPr>
          </a:p>
        </p:txBody>
      </p:sp>
      <p:sp>
        <p:nvSpPr>
          <p:cNvPr id="1209" name="Google Shape;1209;p107"/>
          <p:cNvSpPr txBox="1"/>
          <p:nvPr>
            <p:ph idx="1" type="body"/>
          </p:nvPr>
        </p:nvSpPr>
        <p:spPr>
          <a:xfrm>
            <a:off x="1933500" y="3236380"/>
            <a:ext cx="3609900" cy="12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 bax guriga 07:23. Qabo 07:33 tareenka Oakington. Qabo 08:00 tareenka Elmsville. Ku tag xafiiska 10:35.</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210" name="Google Shape;1210;p107"/>
          <p:cNvSpPr txBox="1"/>
          <p:nvPr>
            <p:ph idx="1" type="body"/>
          </p:nvPr>
        </p:nvSpPr>
        <p:spPr>
          <a:xfrm>
            <a:off x="666000" y="4531493"/>
            <a:ext cx="81051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Si kastaba, tani waxay Suad siinaysaa 3 daqiiqo oo keliya inay tareenka ku beddesho Elmsville.</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0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Qorshaynta safar ay ku jiraan beddelashooyin</a:t>
            </a:r>
            <a:endParaRPr/>
          </a:p>
        </p:txBody>
      </p:sp>
      <p:graphicFrame>
        <p:nvGraphicFramePr>
          <p:cNvPr id="1216" name="Google Shape;1216;p108"/>
          <p:cNvGraphicFramePr/>
          <p:nvPr/>
        </p:nvGraphicFramePr>
        <p:xfrm>
          <a:off x="560621" y="817201"/>
          <a:ext cx="3000000" cy="3000000"/>
        </p:xfrm>
        <a:graphic>
          <a:graphicData uri="http://schemas.openxmlformats.org/drawingml/2006/table">
            <a:tbl>
              <a:tblPr>
                <a:noFill/>
                <a:tableStyleId>{3068E9E1-C39F-40F7-8E9B-7A8B8694A38C}</a:tableStyleId>
              </a:tblPr>
              <a:tblGrid>
                <a:gridCol w="2137050"/>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Oakington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07:33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08:03</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07:57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08:27</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217" name="Google Shape;1217;p108"/>
          <p:cNvGraphicFramePr/>
          <p:nvPr/>
        </p:nvGraphicFramePr>
        <p:xfrm>
          <a:off x="560621" y="1929475"/>
          <a:ext cx="3000000" cy="3000000"/>
        </p:xfrm>
        <a:graphic>
          <a:graphicData uri="http://schemas.openxmlformats.org/drawingml/2006/table">
            <a:tbl>
              <a:tblPr>
                <a:noFill/>
                <a:tableStyleId>{3068E9E1-C39F-40F7-8E9B-7A8B8694A38C}</a:tableStyleId>
              </a:tblPr>
              <a:tblGrid>
                <a:gridCol w="2137025"/>
                <a:gridCol w="720625"/>
                <a:gridCol w="720625"/>
                <a:gridCol w="720625"/>
              </a:tblGrid>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ka baxaa Elmsville</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latin typeface="Lexend"/>
                          <a:ea typeface="Lexend"/>
                          <a:cs typeface="Lexend"/>
                          <a:sym typeface="Lexend"/>
                        </a:rPr>
                        <a:t>07:40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08:00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08:40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wuxuu yimaadaa London</a:t>
                      </a:r>
                      <a:endParaRPr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600">
                          <a:solidFill>
                            <a:schemeClr val="dk1"/>
                          </a:solidFill>
                          <a:latin typeface="Lexend"/>
                          <a:ea typeface="Lexend"/>
                          <a:cs typeface="Lexend"/>
                          <a:sym typeface="Lexend"/>
                        </a:rPr>
                        <a:t>09:44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10:20</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10:44</a:t>
                      </a:r>
                      <a:endParaRPr sz="16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18" name="Google Shape;1218;p108"/>
          <p:cNvSpPr txBox="1"/>
          <p:nvPr>
            <p:ph idx="1" type="body"/>
          </p:nvPr>
        </p:nvSpPr>
        <p:spPr>
          <a:xfrm>
            <a:off x="5161275" y="779208"/>
            <a:ext cx="3609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Maxaa qalad ah oo dhici kara haddii ay ku baxdo waqtiga qaybta (a)?</a:t>
            </a:r>
            <a:endParaRPr sz="1800"/>
          </a:p>
        </p:txBody>
      </p:sp>
      <p:sp>
        <p:nvSpPr>
          <p:cNvPr id="1219" name="Google Shape;1219;p108"/>
          <p:cNvSpPr txBox="1"/>
          <p:nvPr>
            <p:ph idx="1" type="body"/>
          </p:nvPr>
        </p:nvSpPr>
        <p:spPr>
          <a:xfrm>
            <a:off x="5438700" y="1544617"/>
            <a:ext cx="3609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Tareenka Elmsville ilaa London wuu daahi karaa.</a:t>
            </a:r>
            <a:endParaRPr sz="1800">
              <a:latin typeface="Kalam"/>
              <a:ea typeface="Kalam"/>
              <a:cs typeface="Kalam"/>
              <a:sym typeface="Kalam"/>
            </a:endParaRPr>
          </a:p>
        </p:txBody>
      </p:sp>
      <p:sp>
        <p:nvSpPr>
          <p:cNvPr id="1220" name="Google Shape;1220;p108"/>
          <p:cNvSpPr txBox="1"/>
          <p:nvPr>
            <p:ph idx="1" type="body"/>
          </p:nvPr>
        </p:nvSpPr>
        <p:spPr>
          <a:xfrm>
            <a:off x="560625" y="2882275"/>
            <a:ext cx="8210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Soo jeedi waqti taxaddar leh oo Suad ka bixi karto gurigeeda.</a:t>
            </a:r>
            <a:endParaRPr sz="1800"/>
          </a:p>
        </p:txBody>
      </p:sp>
      <p:sp>
        <p:nvSpPr>
          <p:cNvPr id="1221" name="Google Shape;1221;p108"/>
          <p:cNvSpPr txBox="1"/>
          <p:nvPr>
            <p:ph idx="1" type="body"/>
          </p:nvPr>
        </p:nvSpPr>
        <p:spPr>
          <a:xfrm>
            <a:off x="710100" y="3227431"/>
            <a:ext cx="1125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2:</a:t>
            </a:r>
            <a:endParaRPr sz="1800">
              <a:latin typeface="Kalam"/>
              <a:ea typeface="Kalam"/>
              <a:cs typeface="Kalam"/>
              <a:sym typeface="Kalam"/>
            </a:endParaRPr>
          </a:p>
        </p:txBody>
      </p:sp>
      <p:sp>
        <p:nvSpPr>
          <p:cNvPr id="1222" name="Google Shape;1222;p108"/>
          <p:cNvSpPr txBox="1"/>
          <p:nvPr>
            <p:ph idx="1" type="body"/>
          </p:nvPr>
        </p:nvSpPr>
        <p:spPr>
          <a:xfrm>
            <a:off x="1933500" y="3236375"/>
            <a:ext cx="6837600" cy="12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 bax guriga 06:53. Qabo 07:03 tareenka Oakington. Qabo 07:40 tareenka Elmsville (ama 08:00 haddii xiriirka laga seego). Ku tag xafiiska 09:59.</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09"/>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Qorshaynta safar ay ku jiraan beddelashooyin</a:t>
            </a:r>
            <a:endParaRPr/>
          </a:p>
        </p:txBody>
      </p:sp>
      <p:sp>
        <p:nvSpPr>
          <p:cNvPr id="1228" name="Google Shape;1228;p109"/>
          <p:cNvSpPr txBox="1"/>
          <p:nvPr>
            <p:ph idx="1" type="body"/>
          </p:nvPr>
        </p:nvSpPr>
        <p:spPr>
          <a:xfrm>
            <a:off x="621875" y="4535567"/>
            <a:ext cx="7764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doonaan iyadoo ku xiran doorashada ardayda.</a:t>
            </a:r>
            <a:endParaRPr sz="1800">
              <a:latin typeface="Kalam"/>
              <a:ea typeface="Kalam"/>
              <a:cs typeface="Kalam"/>
              <a:sym typeface="Kalam"/>
            </a:endParaRPr>
          </a:p>
        </p:txBody>
      </p:sp>
      <p:sp>
        <p:nvSpPr>
          <p:cNvPr id="1229" name="Google Shape;1229;p109"/>
          <p:cNvSpPr txBox="1"/>
          <p:nvPr>
            <p:ph idx="1" type="body"/>
          </p:nvPr>
        </p:nvSpPr>
        <p:spPr>
          <a:xfrm>
            <a:off x="324000" y="657600"/>
            <a:ext cx="8496000" cy="212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Isticmaal mareegta qorshaynta safarka si aad u qorshayso safar.</a:t>
            </a:r>
            <a:endParaRPr sz="1800"/>
          </a:p>
          <a:p>
            <a:pPr indent="0" lvl="0" marL="224999" rtl="0" algn="l">
              <a:spcBef>
                <a:spcPts val="1000"/>
              </a:spcBef>
              <a:spcAft>
                <a:spcPts val="0"/>
              </a:spcAft>
              <a:buNone/>
            </a:pPr>
            <a:r>
              <a:rPr lang="en-GB" sz="1400">
                <a:latin typeface="Lexend"/>
              </a:rPr>
              <a:t>Safarku waa inuu ka bilaabmaa gurigaaga ilaa meel aad ku tagi karto gaadiidka dadweynaha. Hase yeeshe, safarku waa inuu ku jiraa ugu yaraan 1 beddel marka la isticmaalo gaadiidka dadweynaha (tusaale, bas iyo tareen).</a:t>
            </a:r>
            <a:endParaRPr sz="1800"/>
          </a:p>
          <a:p>
            <a:pPr indent="0" lvl="0" marL="224999" rtl="0" algn="l">
              <a:spcBef>
                <a:spcPts val="1000"/>
              </a:spcBef>
              <a:spcAft>
                <a:spcPts val="0"/>
              </a:spcAft>
              <a:buNone/>
            </a:pPr>
            <a:r>
              <a:rPr lang="en-GB" sz="1400">
                <a:latin typeface="Lexend"/>
              </a:rPr>
              <a:t>Qorshee sida aad u samayn karto safarka adigoo isticmaalaya gaadiidka dadweynaha.</a:t>
            </a:r>
            <a:endParaRPr sz="1800"/>
          </a:p>
          <a:p>
            <a:pPr indent="0" lvl="0" marL="224999" rtl="0" algn="l">
              <a:spcBef>
                <a:spcPts val="0"/>
              </a:spcBef>
              <a:spcAft>
                <a:spcPts val="1000"/>
              </a:spcAft>
              <a:buNone/>
            </a:pPr>
            <a:r>
              <a:rPr lang="en-GB" sz="1400">
                <a:latin typeface="Lexend"/>
              </a:rPr>
              <a:t>Waxaa laga yaabaa inaad rabto inaad tixgeliso qodobadan:</a:t>
            </a:r>
            <a:endParaRPr sz="1800"/>
          </a:p>
        </p:txBody>
      </p:sp>
      <p:sp>
        <p:nvSpPr>
          <p:cNvPr id="1230" name="Google Shape;1230;p109"/>
          <p:cNvSpPr txBox="1"/>
          <p:nvPr>
            <p:ph idx="1" type="body"/>
          </p:nvPr>
        </p:nvSpPr>
        <p:spPr>
          <a:xfrm>
            <a:off x="324000" y="2794525"/>
            <a:ext cx="8847600" cy="1766400"/>
          </a:xfrm>
          <a:prstGeom prst="rect">
            <a:avLst/>
          </a:prstGeom>
        </p:spPr>
        <p:txBody>
          <a:bodyPr anchorCtr="0" anchor="t" bIns="0" lIns="0" spcFirstLastPara="1" rIns="0" wrap="square" tIns="0">
            <a:normAutofit/>
          </a:bodyPr>
          <a:lstStyle/>
          <a:p>
            <a:pPr indent="-336550" lvl="0" marL="457200" rtl="0" algn="l">
              <a:spcBef>
                <a:spcPts val="0"/>
              </a:spcBef>
              <a:spcAft>
                <a:spcPts val="0"/>
              </a:spcAft>
              <a:buSzPts val="1700"/>
              <a:buChar char="●"/>
            </a:pPr>
            <a:r>
              <a:rPr lang="en-GB" sz="1400">
                <a:latin typeface="Lexend"/>
              </a:rPr>
              <a:t>masaafada u dhaxaysa gurigaaga iyo halka aad marka hore ku raaci doonto gaadiidka;</a:t>
            </a:r>
            <a:endParaRPr sz="1700"/>
          </a:p>
          <a:p>
            <a:pPr indent="-336550" lvl="0" marL="457200" rtl="0" algn="l">
              <a:spcBef>
                <a:spcPts val="0"/>
              </a:spcBef>
              <a:spcAft>
                <a:spcPts val="0"/>
              </a:spcAft>
              <a:buSzPts val="1700"/>
              <a:buChar char="●"/>
            </a:pPr>
            <a:r>
              <a:rPr lang="en-GB" sz="1400">
                <a:latin typeface="Lexend"/>
              </a:rPr>
              <a:t>masaafada u dhaxaysa halka aad ka soo degto gaadiidka iyo meesha aad ku socoto;</a:t>
            </a:r>
            <a:endParaRPr sz="1700"/>
          </a:p>
          <a:p>
            <a:pPr indent="-336550" lvl="0" marL="457200" rtl="0" algn="l">
              <a:spcBef>
                <a:spcPts val="0"/>
              </a:spcBef>
              <a:spcAft>
                <a:spcPts val="0"/>
              </a:spcAft>
              <a:buSzPts val="1700"/>
              <a:buChar char="●"/>
            </a:pPr>
            <a:r>
              <a:rPr lang="en-GB" sz="1400">
                <a:latin typeface="Lexend"/>
              </a:rPr>
              <a:t>waqtiga aad ku qaadan doonto safarka inta lagu jiro marxalad kasta oo safarka;</a:t>
            </a:r>
            <a:endParaRPr sz="1700"/>
          </a:p>
          <a:p>
            <a:pPr indent="-336550" lvl="0" marL="457200" rtl="0" algn="l">
              <a:spcBef>
                <a:spcPts val="0"/>
              </a:spcBef>
              <a:spcAft>
                <a:spcPts val="0"/>
              </a:spcAft>
              <a:buSzPts val="1700"/>
              <a:buChar char="●"/>
            </a:pPr>
            <a:r>
              <a:rPr lang="en-GB" sz="1400">
                <a:latin typeface="Lexend"/>
              </a:rPr>
              <a:t>waqtiga inta lagu jiro beddelkaaga;</a:t>
            </a:r>
            <a:endParaRPr sz="1700"/>
          </a:p>
          <a:p>
            <a:pPr indent="-336550" lvl="0" marL="457200" rtl="0" algn="l">
              <a:spcBef>
                <a:spcPts val="0"/>
              </a:spcBef>
              <a:spcAft>
                <a:spcPts val="0"/>
              </a:spcAft>
              <a:buSzPts val="1700"/>
              <a:buChar char="●"/>
            </a:pPr>
            <a:r>
              <a:rPr lang="en-GB" sz="1400">
                <a:latin typeface="Lexend"/>
              </a:rPr>
              <a:t>wadarta waqtiga safarka oo dhan;</a:t>
            </a:r>
            <a:endParaRPr sz="1700"/>
          </a:p>
          <a:p>
            <a:pPr indent="-336550" lvl="0" marL="457200" rtl="0" algn="l">
              <a:spcBef>
                <a:spcPts val="0"/>
              </a:spcBef>
              <a:spcAft>
                <a:spcPts val="0"/>
              </a:spcAft>
              <a:buSzPts val="1700"/>
              <a:buChar char="●"/>
            </a:pPr>
            <a:r>
              <a:rPr lang="en-GB" sz="1400">
                <a:latin typeface="Lexend"/>
              </a:rPr>
              <a:t>qiimaha tigidhka gaadiidka dadweynaha marxalad kasta oo safarka.</a:t>
            </a:r>
            <a:endParaRPr sz="1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110"/>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Tixgelinta dariiqa</a:t>
            </a:r>
            <a:endParaRPr/>
          </a:p>
        </p:txBody>
      </p:sp>
      <p:sp>
        <p:nvSpPr>
          <p:cNvPr id="1236" name="Google Shape;1236;p110"/>
          <p:cNvSpPr txBox="1"/>
          <p:nvPr>
            <p:ph idx="1" type="body"/>
          </p:nvPr>
        </p:nvSpPr>
        <p:spPr>
          <a:xfrm>
            <a:off x="324000" y="810000"/>
            <a:ext cx="8451900" cy="281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 jiri kara doorashooyin badan oo ku saabsan sida loo safro meel.</a:t>
            </a:r>
            <a:r>
              <a:rPr lang="en-GB" sz="1800">
                <a:latin typeface="Lexend"/>
              </a:rPr>
              <a:t/>
            </a:r>
            <a:r>
              <a:rPr lang="en-GB" sz="1800">
                <a:latin typeface="Lexend"/>
              </a:rPr>
              <a:t/>
            </a:r>
            <a:endParaRPr sz="2000"/>
          </a:p>
          <a:p>
            <a:pPr indent="0" lvl="0" marL="0" rtl="0" algn="l">
              <a:spcBef>
                <a:spcPts val="1000"/>
              </a:spcBef>
              <a:spcAft>
                <a:spcPts val="0"/>
              </a:spcAft>
              <a:buNone/>
            </a:pPr>
            <a:r>
              <a:rPr lang="en-GB" sz="1800">
                <a:latin typeface="Lexend"/>
              </a:rPr>
              <a:t>Qorsheeyayaasha safarka waxay caawin karaan go'aanka sida loo safro meel. Hase yeeshe, waxay leeyihiin xaddidaadyo.</a:t>
            </a:r>
            <a:endParaRPr sz="2000"/>
          </a:p>
          <a:p>
            <a:pPr indent="0" lvl="0" marL="0" rtl="0" algn="l">
              <a:spcBef>
                <a:spcPts val="1000"/>
              </a:spcBef>
              <a:spcAft>
                <a:spcPts val="0"/>
              </a:spcAft>
              <a:buNone/>
            </a:pPr>
            <a:r>
              <a:rPr lang="en-GB" sz="1800">
                <a:latin typeface="Lexend"/>
              </a:rPr>
              <a:t>Arrimo kala duwan ayaa saameyn kara nooca gaadiidka ugu habboon, sida waqtiga safarka, qiimaha, saameynta deegaanka, iwm.</a:t>
            </a:r>
            <a:endParaRPr sz="2000"/>
          </a:p>
          <a:p>
            <a:pPr indent="0" lvl="0" marL="0" rtl="0" algn="l">
              <a:spcBef>
                <a:spcPts val="1000"/>
              </a:spcBef>
              <a:spcAft>
                <a:spcPts val="1000"/>
              </a:spcAft>
              <a:buClr>
                <a:schemeClr val="dk1"/>
              </a:buClr>
              <a:buSzPts val="1100"/>
              <a:buFont typeface="Arial"/>
              <a:buNone/>
            </a:pPr>
            <a:r>
              <a:rPr lang="en-GB" sz="1800">
                <a:latin typeface="Lexend"/>
              </a:rPr>
              <a:t>Waa muhiim in la tixgeliyo saameynta nooc kasta oo gaadiid ah.</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4">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