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2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CBF8DA4-C6BA-457B-A846-86FA27DC8E54}">
  <a:tblStyle styleId="{3CBF8DA4-C6BA-457B-A846-86FA27DC8E54}"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1" name="Shape 1001"/>
        <p:cNvGrpSpPr/>
        <p:nvPr/>
      </p:nvGrpSpPr>
      <p:grpSpPr>
        <a:xfrm>
          <a:off x="0" y="0"/>
          <a:ext cx="0" cy="0"/>
          <a:chOff x="0" y="0"/>
          <a:chExt cx="0" cy="0"/>
        </a:xfrm>
      </p:grpSpPr>
      <p:sp>
        <p:nvSpPr>
          <p:cNvPr id="1002" name="Google Shape;1002;g32c82ac8ab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3" name="Google Shape;1003;g32c82ac8ab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000">
              <a:latin typeface="Quicksand"/>
              <a:ea typeface="Quicksand"/>
              <a:cs typeface="Quicksand"/>
              <a:sym typeface="Quicksan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7" name="Shape 1007"/>
        <p:cNvGrpSpPr/>
        <p:nvPr/>
      </p:nvGrpSpPr>
      <p:grpSpPr>
        <a:xfrm>
          <a:off x="0" y="0"/>
          <a:ext cx="0" cy="0"/>
          <a:chOff x="0" y="0"/>
          <a:chExt cx="0" cy="0"/>
        </a:xfrm>
      </p:grpSpPr>
      <p:sp>
        <p:nvSpPr>
          <p:cNvPr id="1008" name="Google Shape;1008;g32c82ac8ab6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9" name="Google Shape;1009;g32c82ac8ab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2" name="Shape 1012"/>
        <p:cNvGrpSpPr/>
        <p:nvPr/>
      </p:nvGrpSpPr>
      <p:grpSpPr>
        <a:xfrm>
          <a:off x="0" y="0"/>
          <a:ext cx="0" cy="0"/>
          <a:chOff x="0" y="0"/>
          <a:chExt cx="0" cy="0"/>
        </a:xfrm>
      </p:grpSpPr>
      <p:sp>
        <p:nvSpPr>
          <p:cNvPr id="1013" name="Google Shape;1013;g32c82ac8ab6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4" name="Google Shape;1014;g32c82ac8ab6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7" name="Shape 1017"/>
        <p:cNvGrpSpPr/>
        <p:nvPr/>
      </p:nvGrpSpPr>
      <p:grpSpPr>
        <a:xfrm>
          <a:off x="0" y="0"/>
          <a:ext cx="0" cy="0"/>
          <a:chOff x="0" y="0"/>
          <a:chExt cx="0" cy="0"/>
        </a:xfrm>
      </p:grpSpPr>
      <p:sp>
        <p:nvSpPr>
          <p:cNvPr id="1018" name="Google Shape;1018;g32c82ac8ab6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9" name="Google Shape;1019;g32c82ac8ab6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5" name="Shape 1025"/>
        <p:cNvGrpSpPr/>
        <p:nvPr/>
      </p:nvGrpSpPr>
      <p:grpSpPr>
        <a:xfrm>
          <a:off x="0" y="0"/>
          <a:ext cx="0" cy="0"/>
          <a:chOff x="0" y="0"/>
          <a:chExt cx="0" cy="0"/>
        </a:xfrm>
      </p:grpSpPr>
      <p:sp>
        <p:nvSpPr>
          <p:cNvPr id="1026" name="Google Shape;1026;g32c82ac8ab6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7" name="Google Shape;1027;g32c82ac8ab6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3" name="Shape 1033"/>
        <p:cNvGrpSpPr/>
        <p:nvPr/>
      </p:nvGrpSpPr>
      <p:grpSpPr>
        <a:xfrm>
          <a:off x="0" y="0"/>
          <a:ext cx="0" cy="0"/>
          <a:chOff x="0" y="0"/>
          <a:chExt cx="0" cy="0"/>
        </a:xfrm>
      </p:grpSpPr>
      <p:sp>
        <p:nvSpPr>
          <p:cNvPr id="1034" name="Google Shape;1034;g32c82ac8ab6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5" name="Google Shape;1035;g32c82ac8ab6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1" name="Shape 1041"/>
        <p:cNvGrpSpPr/>
        <p:nvPr/>
      </p:nvGrpSpPr>
      <p:grpSpPr>
        <a:xfrm>
          <a:off x="0" y="0"/>
          <a:ext cx="0" cy="0"/>
          <a:chOff x="0" y="0"/>
          <a:chExt cx="0" cy="0"/>
        </a:xfrm>
      </p:grpSpPr>
      <p:sp>
        <p:nvSpPr>
          <p:cNvPr id="1042" name="Google Shape;1042;g32ca90e41d9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3" name="Google Shape;1043;g32ca90e41d9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7" name="Shape 1047"/>
        <p:cNvGrpSpPr/>
        <p:nvPr/>
      </p:nvGrpSpPr>
      <p:grpSpPr>
        <a:xfrm>
          <a:off x="0" y="0"/>
          <a:ext cx="0" cy="0"/>
          <a:chOff x="0" y="0"/>
          <a:chExt cx="0" cy="0"/>
        </a:xfrm>
      </p:grpSpPr>
      <p:sp>
        <p:nvSpPr>
          <p:cNvPr id="1048" name="Google Shape;1048;g32c82ac8ab6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9" name="Google Shape;1049;g32c82ac8ab6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1" name="Shape 1061"/>
        <p:cNvGrpSpPr/>
        <p:nvPr/>
      </p:nvGrpSpPr>
      <p:grpSpPr>
        <a:xfrm>
          <a:off x="0" y="0"/>
          <a:ext cx="0" cy="0"/>
          <a:chOff x="0" y="0"/>
          <a:chExt cx="0" cy="0"/>
        </a:xfrm>
      </p:grpSpPr>
      <p:sp>
        <p:nvSpPr>
          <p:cNvPr id="1062" name="Google Shape;1062;g32c82ac8ab6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3" name="Google Shape;1063;g32c82ac8ab6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4" name="Shape 1084"/>
        <p:cNvGrpSpPr/>
        <p:nvPr/>
      </p:nvGrpSpPr>
      <p:grpSpPr>
        <a:xfrm>
          <a:off x="0" y="0"/>
          <a:ext cx="0" cy="0"/>
          <a:chOff x="0" y="0"/>
          <a:chExt cx="0" cy="0"/>
        </a:xfrm>
      </p:grpSpPr>
      <p:sp>
        <p:nvSpPr>
          <p:cNvPr id="1085" name="Google Shape;1085;g32c82ac8ab6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6" name="Google Shape;1086;g32c82ac8ab6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0" name="Shape 1090"/>
        <p:cNvGrpSpPr/>
        <p:nvPr/>
      </p:nvGrpSpPr>
      <p:grpSpPr>
        <a:xfrm>
          <a:off x="0" y="0"/>
          <a:ext cx="0" cy="0"/>
          <a:chOff x="0" y="0"/>
          <a:chExt cx="0" cy="0"/>
        </a:xfrm>
      </p:grpSpPr>
      <p:sp>
        <p:nvSpPr>
          <p:cNvPr id="1091" name="Google Shape;1091;g32ca90e41d9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2" name="Google Shape;1092;g32ca90e41d9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8" name="Shape 1098"/>
        <p:cNvGrpSpPr/>
        <p:nvPr/>
      </p:nvGrpSpPr>
      <p:grpSpPr>
        <a:xfrm>
          <a:off x="0" y="0"/>
          <a:ext cx="0" cy="0"/>
          <a:chOff x="0" y="0"/>
          <a:chExt cx="0" cy="0"/>
        </a:xfrm>
      </p:grpSpPr>
      <p:sp>
        <p:nvSpPr>
          <p:cNvPr id="1099" name="Google Shape;1099;g32c82ac8ab6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0" name="Google Shape;1100;g32c82ac8ab6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4" name="Shape 1104"/>
        <p:cNvGrpSpPr/>
        <p:nvPr/>
      </p:nvGrpSpPr>
      <p:grpSpPr>
        <a:xfrm>
          <a:off x="0" y="0"/>
          <a:ext cx="0" cy="0"/>
          <a:chOff x="0" y="0"/>
          <a:chExt cx="0" cy="0"/>
        </a:xfrm>
      </p:grpSpPr>
      <p:sp>
        <p:nvSpPr>
          <p:cNvPr id="1105" name="Google Shape;1105;g32ca90e41d9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6" name="Google Shape;1106;g32ca90e41d9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2" name="Shape 1112"/>
        <p:cNvGrpSpPr/>
        <p:nvPr/>
      </p:nvGrpSpPr>
      <p:grpSpPr>
        <a:xfrm>
          <a:off x="0" y="0"/>
          <a:ext cx="0" cy="0"/>
          <a:chOff x="0" y="0"/>
          <a:chExt cx="0" cy="0"/>
        </a:xfrm>
      </p:grpSpPr>
      <p:sp>
        <p:nvSpPr>
          <p:cNvPr id="1113" name="Google Shape;1113;g32c82ac8ab6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4" name="Google Shape;1114;g32c82ac8ab6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2" name="Shape 1122"/>
        <p:cNvGrpSpPr/>
        <p:nvPr/>
      </p:nvGrpSpPr>
      <p:grpSpPr>
        <a:xfrm>
          <a:off x="0" y="0"/>
          <a:ext cx="0" cy="0"/>
          <a:chOff x="0" y="0"/>
          <a:chExt cx="0" cy="0"/>
        </a:xfrm>
      </p:grpSpPr>
      <p:sp>
        <p:nvSpPr>
          <p:cNvPr id="1123" name="Google Shape;1123;g32ca90e41d9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4" name="Google Shape;1124;g32ca90e41d9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1" name="Shape 1131"/>
        <p:cNvGrpSpPr/>
        <p:nvPr/>
      </p:nvGrpSpPr>
      <p:grpSpPr>
        <a:xfrm>
          <a:off x="0" y="0"/>
          <a:ext cx="0" cy="0"/>
          <a:chOff x="0" y="0"/>
          <a:chExt cx="0" cy="0"/>
        </a:xfrm>
      </p:grpSpPr>
      <p:sp>
        <p:nvSpPr>
          <p:cNvPr id="1132" name="Google Shape;1132;g32c82ac8ab6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3" name="Google Shape;1133;g32c82ac8ab6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9" name="Shape 1139"/>
        <p:cNvGrpSpPr/>
        <p:nvPr/>
      </p:nvGrpSpPr>
      <p:grpSpPr>
        <a:xfrm>
          <a:off x="0" y="0"/>
          <a:ext cx="0" cy="0"/>
          <a:chOff x="0" y="0"/>
          <a:chExt cx="0" cy="0"/>
        </a:xfrm>
      </p:grpSpPr>
      <p:sp>
        <p:nvSpPr>
          <p:cNvPr id="1140" name="Google Shape;1140;g32c82ac8ab6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1" name="Google Shape;1141;g32c82ac8ab6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9" name="Shape 1149"/>
        <p:cNvGrpSpPr/>
        <p:nvPr/>
      </p:nvGrpSpPr>
      <p:grpSpPr>
        <a:xfrm>
          <a:off x="0" y="0"/>
          <a:ext cx="0" cy="0"/>
          <a:chOff x="0" y="0"/>
          <a:chExt cx="0" cy="0"/>
        </a:xfrm>
      </p:grpSpPr>
      <p:sp>
        <p:nvSpPr>
          <p:cNvPr id="1150" name="Google Shape;1150;g32c82ac8ab6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1" name="Google Shape;1151;g32c82ac8ab6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5" name="Shape 1155"/>
        <p:cNvGrpSpPr/>
        <p:nvPr/>
      </p:nvGrpSpPr>
      <p:grpSpPr>
        <a:xfrm>
          <a:off x="0" y="0"/>
          <a:ext cx="0" cy="0"/>
          <a:chOff x="0" y="0"/>
          <a:chExt cx="0" cy="0"/>
        </a:xfrm>
      </p:grpSpPr>
      <p:sp>
        <p:nvSpPr>
          <p:cNvPr id="1156" name="Google Shape;1156;g32c82ac8ab6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7" name="Google Shape;1157;g32c82ac8ab6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1" name="Shape 1161"/>
        <p:cNvGrpSpPr/>
        <p:nvPr/>
      </p:nvGrpSpPr>
      <p:grpSpPr>
        <a:xfrm>
          <a:off x="0" y="0"/>
          <a:ext cx="0" cy="0"/>
          <a:chOff x="0" y="0"/>
          <a:chExt cx="0" cy="0"/>
        </a:xfrm>
      </p:grpSpPr>
      <p:sp>
        <p:nvSpPr>
          <p:cNvPr id="1162" name="Google Shape;1162;g32c82ac8ab6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3" name="Google Shape;1163;g32c82ac8ab6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7" name="Shape 1167"/>
        <p:cNvGrpSpPr/>
        <p:nvPr/>
      </p:nvGrpSpPr>
      <p:grpSpPr>
        <a:xfrm>
          <a:off x="0" y="0"/>
          <a:ext cx="0" cy="0"/>
          <a:chOff x="0" y="0"/>
          <a:chExt cx="0" cy="0"/>
        </a:xfrm>
      </p:grpSpPr>
      <p:sp>
        <p:nvSpPr>
          <p:cNvPr id="1168" name="Google Shape;1168;g32c82ac8ab6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9" name="Google Shape;1169;g32c82ac8ab6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5" name="Shape 1175"/>
        <p:cNvGrpSpPr/>
        <p:nvPr/>
      </p:nvGrpSpPr>
      <p:grpSpPr>
        <a:xfrm>
          <a:off x="0" y="0"/>
          <a:ext cx="0" cy="0"/>
          <a:chOff x="0" y="0"/>
          <a:chExt cx="0" cy="0"/>
        </a:xfrm>
      </p:grpSpPr>
      <p:sp>
        <p:nvSpPr>
          <p:cNvPr id="1176" name="Google Shape;1176;g32ca90e41d9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7" name="Google Shape;1177;g32ca90e41d9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9" name="Shape 1189"/>
        <p:cNvGrpSpPr/>
        <p:nvPr/>
      </p:nvGrpSpPr>
      <p:grpSpPr>
        <a:xfrm>
          <a:off x="0" y="0"/>
          <a:ext cx="0" cy="0"/>
          <a:chOff x="0" y="0"/>
          <a:chExt cx="0" cy="0"/>
        </a:xfrm>
      </p:grpSpPr>
      <p:sp>
        <p:nvSpPr>
          <p:cNvPr id="1190" name="Google Shape;1190;g32c82ac8ab6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1" name="Google Shape;1191;g32c82ac8ab6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7" name="Shape 1197"/>
        <p:cNvGrpSpPr/>
        <p:nvPr/>
      </p:nvGrpSpPr>
      <p:grpSpPr>
        <a:xfrm>
          <a:off x="0" y="0"/>
          <a:ext cx="0" cy="0"/>
          <a:chOff x="0" y="0"/>
          <a:chExt cx="0" cy="0"/>
        </a:xfrm>
      </p:grpSpPr>
      <p:sp>
        <p:nvSpPr>
          <p:cNvPr id="1198" name="Google Shape;1198;g32c82ac8ab6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9" name="Google Shape;1199;g32c82ac8ab6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9" name="Shape 1209"/>
        <p:cNvGrpSpPr/>
        <p:nvPr/>
      </p:nvGrpSpPr>
      <p:grpSpPr>
        <a:xfrm>
          <a:off x="0" y="0"/>
          <a:ext cx="0" cy="0"/>
          <a:chOff x="0" y="0"/>
          <a:chExt cx="0" cy="0"/>
        </a:xfrm>
      </p:grpSpPr>
      <p:sp>
        <p:nvSpPr>
          <p:cNvPr id="1210" name="Google Shape;1210;g32c82ac8ab6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1" name="Google Shape;1211;g32c82ac8ab6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7" name="Shape 1217"/>
        <p:cNvGrpSpPr/>
        <p:nvPr/>
      </p:nvGrpSpPr>
      <p:grpSpPr>
        <a:xfrm>
          <a:off x="0" y="0"/>
          <a:ext cx="0" cy="0"/>
          <a:chOff x="0" y="0"/>
          <a:chExt cx="0" cy="0"/>
        </a:xfrm>
      </p:grpSpPr>
      <p:sp>
        <p:nvSpPr>
          <p:cNvPr id="1218" name="Google Shape;1218;g32c82ac8ab6_0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9" name="Google Shape;1219;g32c82ac8ab6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9" name="Shape 1229"/>
        <p:cNvGrpSpPr/>
        <p:nvPr/>
      </p:nvGrpSpPr>
      <p:grpSpPr>
        <a:xfrm>
          <a:off x="0" y="0"/>
          <a:ext cx="0" cy="0"/>
          <a:chOff x="0" y="0"/>
          <a:chExt cx="0" cy="0"/>
        </a:xfrm>
      </p:grpSpPr>
      <p:sp>
        <p:nvSpPr>
          <p:cNvPr id="1230" name="Google Shape;1230;g32ca90e41d9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1" name="Google Shape;1231;g32ca90e41d9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3" name="Shape 1243"/>
        <p:cNvGrpSpPr/>
        <p:nvPr/>
      </p:nvGrpSpPr>
      <p:grpSpPr>
        <a:xfrm>
          <a:off x="0" y="0"/>
          <a:ext cx="0" cy="0"/>
          <a:chOff x="0" y="0"/>
          <a:chExt cx="0" cy="0"/>
        </a:xfrm>
      </p:grpSpPr>
      <p:sp>
        <p:nvSpPr>
          <p:cNvPr id="1244" name="Google Shape;1244;g32ca90e41d9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5" name="Google Shape;1245;g32ca90e41d9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6" name="Shape 1256"/>
        <p:cNvGrpSpPr/>
        <p:nvPr/>
      </p:nvGrpSpPr>
      <p:grpSpPr>
        <a:xfrm>
          <a:off x="0" y="0"/>
          <a:ext cx="0" cy="0"/>
          <a:chOff x="0" y="0"/>
          <a:chExt cx="0" cy="0"/>
        </a:xfrm>
      </p:grpSpPr>
      <p:sp>
        <p:nvSpPr>
          <p:cNvPr id="1257" name="Google Shape;1257;g32c82ac8ab6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8" name="Google Shape;1258;g32c82ac8ab6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0" name="Shape 1270"/>
        <p:cNvGrpSpPr/>
        <p:nvPr/>
      </p:nvGrpSpPr>
      <p:grpSpPr>
        <a:xfrm>
          <a:off x="0" y="0"/>
          <a:ext cx="0" cy="0"/>
          <a:chOff x="0" y="0"/>
          <a:chExt cx="0" cy="0"/>
        </a:xfrm>
      </p:grpSpPr>
      <p:sp>
        <p:nvSpPr>
          <p:cNvPr id="1271" name="Google Shape;1271;g32c82ac8ab6_0_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2" name="Google Shape;1272;g32c82ac8ab6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0" name="Shape 1280"/>
        <p:cNvGrpSpPr/>
        <p:nvPr/>
      </p:nvGrpSpPr>
      <p:grpSpPr>
        <a:xfrm>
          <a:off x="0" y="0"/>
          <a:ext cx="0" cy="0"/>
          <a:chOff x="0" y="0"/>
          <a:chExt cx="0" cy="0"/>
        </a:xfrm>
      </p:grpSpPr>
      <p:sp>
        <p:nvSpPr>
          <p:cNvPr id="1281" name="Google Shape;1281;g32c82ac8ab6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2" name="Google Shape;1282;g32c82ac8ab6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7" name="Shape 1287"/>
        <p:cNvGrpSpPr/>
        <p:nvPr/>
      </p:nvGrpSpPr>
      <p:grpSpPr>
        <a:xfrm>
          <a:off x="0" y="0"/>
          <a:ext cx="0" cy="0"/>
          <a:chOff x="0" y="0"/>
          <a:chExt cx="0" cy="0"/>
        </a:xfrm>
      </p:grpSpPr>
      <p:sp>
        <p:nvSpPr>
          <p:cNvPr id="1288" name="Google Shape;1288;g32ca90e41d9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9" name="Google Shape;1289;g32ca90e41d9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6" name="Shape 1296"/>
        <p:cNvGrpSpPr/>
        <p:nvPr/>
      </p:nvGrpSpPr>
      <p:grpSpPr>
        <a:xfrm>
          <a:off x="0" y="0"/>
          <a:ext cx="0" cy="0"/>
          <a:chOff x="0" y="0"/>
          <a:chExt cx="0" cy="0"/>
        </a:xfrm>
      </p:grpSpPr>
      <p:sp>
        <p:nvSpPr>
          <p:cNvPr id="1297" name="Google Shape;1297;g32ca90e41d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8" name="Google Shape;1298;g32ca90e41d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2" name="Shape 1302"/>
        <p:cNvGrpSpPr/>
        <p:nvPr/>
      </p:nvGrpSpPr>
      <p:grpSpPr>
        <a:xfrm>
          <a:off x="0" y="0"/>
          <a:ext cx="0" cy="0"/>
          <a:chOff x="0" y="0"/>
          <a:chExt cx="0" cy="0"/>
        </a:xfrm>
      </p:grpSpPr>
      <p:sp>
        <p:nvSpPr>
          <p:cNvPr id="1303" name="Google Shape;1303;g32ca90e41d9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4" name="Google Shape;1304;g32ca90e41d9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3" name="Shape 1313"/>
        <p:cNvGrpSpPr/>
        <p:nvPr/>
      </p:nvGrpSpPr>
      <p:grpSpPr>
        <a:xfrm>
          <a:off x="0" y="0"/>
          <a:ext cx="0" cy="0"/>
          <a:chOff x="0" y="0"/>
          <a:chExt cx="0" cy="0"/>
        </a:xfrm>
      </p:grpSpPr>
      <p:sp>
        <p:nvSpPr>
          <p:cNvPr id="1314" name="Google Shape;1314;g32ca90e41d9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5" name="Google Shape;1315;g32ca90e41d9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0" name="Shape 1320"/>
        <p:cNvGrpSpPr/>
        <p:nvPr/>
      </p:nvGrpSpPr>
      <p:grpSpPr>
        <a:xfrm>
          <a:off x="0" y="0"/>
          <a:ext cx="0" cy="0"/>
          <a:chOff x="0" y="0"/>
          <a:chExt cx="0" cy="0"/>
        </a:xfrm>
      </p:grpSpPr>
      <p:sp>
        <p:nvSpPr>
          <p:cNvPr id="1321" name="Google Shape;1321;g32ca90e41d9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2" name="Google Shape;1322;g32ca90e41d9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0.pn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 Id="rId4" Type="http://schemas.openxmlformats.org/officeDocument/2006/relationships/image" Target="../media/image8.png"/><Relationship Id="rId5"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 Id="rId4" Type="http://schemas.openxmlformats.org/officeDocument/2006/relationships/image" Target="../media/image8.png"/><Relationship Id="rId5"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 Id="rId4" Type="http://schemas.openxmlformats.org/officeDocument/2006/relationships/image" Target="../media/image8.png"/><Relationship Id="rId5" Type="http://schemas.openxmlformats.org/officeDocument/2006/relationships/image" Target="../media/image20.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 Id="rId4" Type="http://schemas.openxmlformats.org/officeDocument/2006/relationships/image" Target="../media/image8.png"/><Relationship Id="rId5" Type="http://schemas.openxmlformats.org/officeDocument/2006/relationships/image" Target="../media/image2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 Id="rId4" Type="http://schemas.openxmlformats.org/officeDocument/2006/relationships/image" Target="../media/image1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 Id="rId4" Type="http://schemas.openxmlformats.org/officeDocument/2006/relationships/image" Target="../media/image8.png"/><Relationship Id="rId5" Type="http://schemas.openxmlformats.org/officeDocument/2006/relationships/image" Target="../media/image2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6.png"/><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 Id="rId4" Type="http://schemas.openxmlformats.org/officeDocument/2006/relationships/image" Target="../media/image8.png"/><Relationship Id="rId5" Type="http://schemas.openxmlformats.org/officeDocument/2006/relationships/image" Target="../media/image2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 Id="rId4" Type="http://schemas.openxmlformats.org/officeDocument/2006/relationships/image" Target="../media/image27.png"/><Relationship Id="rId5" Type="http://schemas.openxmlformats.org/officeDocument/2006/relationships/image" Target="../media/image2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 Id="rId3" Type="http://schemas.openxmlformats.org/officeDocument/2006/relationships/image" Target="../media/image5.png"/><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5.png"/><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 Id="rId4" Type="http://schemas.openxmlformats.org/officeDocument/2006/relationships/image" Target="../media/image8.png"/><Relationship Id="rId5" Type="http://schemas.openxmlformats.org/officeDocument/2006/relationships/image" Target="../media/image1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 Id="rId4" Type="http://schemas.openxmlformats.org/officeDocument/2006/relationships/image" Target="../media/image16.png"/><Relationship Id="rId5" Type="http://schemas.openxmlformats.org/officeDocument/2006/relationships/image" Target="../media/image17.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 Id="rId4" Type="http://schemas.openxmlformats.org/officeDocument/2006/relationships/image" Target="../media/image8.png"/><Relationship Id="rId5" Type="http://schemas.openxmlformats.org/officeDocument/2006/relationships/image" Target="../media/image19.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 Id="rId4" Type="http://schemas.openxmlformats.org/officeDocument/2006/relationships/image" Target="../media/image8.png"/><Relationship Id="rId5" Type="http://schemas.openxmlformats.org/officeDocument/2006/relationships/image" Target="../media/image19.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 Id="rId4" Type="http://schemas.openxmlformats.org/officeDocument/2006/relationships/image" Target="../media/image8.png"/><Relationship Id="rId5" Type="http://schemas.openxmlformats.org/officeDocument/2006/relationships/image" Target="../media/image29.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image" Target="../media/image22.png"/><Relationship Id="rId5" Type="http://schemas.openxmlformats.org/officeDocument/2006/relationships/image" Target="../media/image28.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 Id="rId4" Type="http://schemas.openxmlformats.org/officeDocument/2006/relationships/image" Target="../media/image8.png"/><Relationship Id="rId5" Type="http://schemas.openxmlformats.org/officeDocument/2006/relationships/image" Target="../media/image34.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 Id="rId3" Type="http://schemas.openxmlformats.org/officeDocument/2006/relationships/image" Target="../media/image30.png"/><Relationship Id="rId4" Type="http://schemas.openxmlformats.org/officeDocument/2006/relationships/image" Target="../media/image3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9.png"/><Relationship Id="rId4" Type="http://schemas.openxmlformats.org/officeDocument/2006/relationships/image" Target="../media/image78.png"/><Relationship Id="rId5" Type="http://schemas.openxmlformats.org/officeDocument/2006/relationships/image" Target="../media/image43.png"/><Relationship Id="rId6" Type="http://schemas.openxmlformats.org/officeDocument/2006/relationships/image" Target="../media/image38.png"/><Relationship Id="rId7" Type="http://schemas.openxmlformats.org/officeDocument/2006/relationships/image" Target="../media/image35.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78.png"/><Relationship Id="rId4" Type="http://schemas.openxmlformats.org/officeDocument/2006/relationships/image" Target="../media/image36.png"/><Relationship Id="rId5" Type="http://schemas.openxmlformats.org/officeDocument/2006/relationships/image" Target="../media/image39.png"/><Relationship Id="rId6" Type="http://schemas.openxmlformats.org/officeDocument/2006/relationships/image" Target="../media/image41.png"/><Relationship Id="rId7" Type="http://schemas.openxmlformats.org/officeDocument/2006/relationships/image" Target="../media/image43.png"/><Relationship Id="rId8" Type="http://schemas.openxmlformats.org/officeDocument/2006/relationships/image" Target="../media/image38.png"/><Relationship Id="rId9" Type="http://schemas.openxmlformats.org/officeDocument/2006/relationships/image" Target="../media/image35.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78.png"/><Relationship Id="rId4" Type="http://schemas.openxmlformats.org/officeDocument/2006/relationships/image" Target="../media/image45.png"/><Relationship Id="rId5" Type="http://schemas.openxmlformats.org/officeDocument/2006/relationships/image" Target="../media/image36.png"/><Relationship Id="rId6" Type="http://schemas.openxmlformats.org/officeDocument/2006/relationships/image" Target="../media/image39.png"/><Relationship Id="rId7" Type="http://schemas.openxmlformats.org/officeDocument/2006/relationships/image" Target="../media/image41.png"/><Relationship Id="rId8" Type="http://schemas.openxmlformats.org/officeDocument/2006/relationships/image" Target="../media/image43.png"/><Relationship Id="rId9" Type="http://schemas.openxmlformats.org/officeDocument/2006/relationships/image" Target="../media/image38.png"/><Relationship Id="rId10" Type="http://schemas.openxmlformats.org/officeDocument/2006/relationships/image" Target="../media/image47.png"/><Relationship Id="rId11" Type="http://schemas.openxmlformats.org/officeDocument/2006/relationships/image" Target="../media/image35.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49.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49.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49.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49.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49.png"/><Relationship Id="rId4" Type="http://schemas.openxmlformats.org/officeDocument/2006/relationships/image" Target="../media/image52.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49.png"/><Relationship Id="rId4" Type="http://schemas.openxmlformats.org/officeDocument/2006/relationships/image" Target="../media/image52.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49.png"/><Relationship Id="rId4" Type="http://schemas.openxmlformats.org/officeDocument/2006/relationships/image" Target="../media/image52.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49.png"/><Relationship Id="rId4" Type="http://schemas.openxmlformats.org/officeDocument/2006/relationships/image" Target="../media/image52.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9.png"/><Relationship Id="rId3" Type="http://schemas.openxmlformats.org/officeDocument/2006/relationships/image" Target="../media/image48.png"/><Relationship Id="rId4" Type="http://schemas.openxmlformats.org/officeDocument/2006/relationships/image" Target="../media/image52.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2.png"/><Relationship Id="rId4" Type="http://schemas.openxmlformats.org/officeDocument/2006/relationships/image" Target="../media/image59.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2.png"/><Relationship Id="rId4" Type="http://schemas.openxmlformats.org/officeDocument/2006/relationships/image" Target="../media/image59.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2.png"/><Relationship Id="rId4" Type="http://schemas.openxmlformats.org/officeDocument/2006/relationships/image" Target="../media/image59.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2.png"/><Relationship Id="rId4" Type="http://schemas.openxmlformats.org/officeDocument/2006/relationships/image" Target="../media/image61.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2.png"/><Relationship Id="rId4" Type="http://schemas.openxmlformats.org/officeDocument/2006/relationships/image" Target="../media/image61.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2.png"/><Relationship Id="rId4" Type="http://schemas.openxmlformats.org/officeDocument/2006/relationships/image" Target="../media/image61.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2.png"/><Relationship Id="rId4" Type="http://schemas.openxmlformats.org/officeDocument/2006/relationships/image" Target="../media/image61.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2.png"/><Relationship Id="rId4" Type="http://schemas.openxmlformats.org/officeDocument/2006/relationships/image" Target="../media/image61.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2.png"/><Relationship Id="rId4" Type="http://schemas.openxmlformats.org/officeDocument/2006/relationships/image" Target="../media/image61.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2.png"/><Relationship Id="rId4" Type="http://schemas.openxmlformats.org/officeDocument/2006/relationships/image" Target="../media/image61.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2.png"/><Relationship Id="rId4" Type="http://schemas.openxmlformats.org/officeDocument/2006/relationships/image" Target="../media/image61.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2.png"/><Relationship Id="rId4" Type="http://schemas.openxmlformats.org/officeDocument/2006/relationships/image" Target="../media/image61.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2.png"/><Relationship Id="rId4" Type="http://schemas.openxmlformats.org/officeDocument/2006/relationships/image" Target="../media/image61.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2.png"/><Relationship Id="rId4" Type="http://schemas.openxmlformats.org/officeDocument/2006/relationships/image" Target="../media/image61.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2.png"/><Relationship Id="rId4" Type="http://schemas.openxmlformats.org/officeDocument/2006/relationships/image" Target="../media/image61.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2.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2.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2.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2.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66.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66.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66.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66.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64.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64.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64.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64.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7.png"/><Relationship Id="rId3" Type="http://schemas.openxmlformats.org/officeDocument/2006/relationships/image" Target="../media/image77.png"/><Relationship Id="rId4" Type="http://schemas.openxmlformats.org/officeDocument/2006/relationships/image" Target="../media/image69.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0.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8.png"/><Relationship Id="rId3" Type="http://schemas.openxmlformats.org/officeDocument/2006/relationships/image" Target="../media/image71.png"/><Relationship Id="rId4" Type="http://schemas.openxmlformats.org/officeDocument/2006/relationships/image" Target="../media/image78.png"/><Relationship Id="rId5" Type="http://schemas.openxmlformats.org/officeDocument/2006/relationships/image" Target="../media/image73.png"/><Relationship Id="rId6" Type="http://schemas.openxmlformats.org/officeDocument/2006/relationships/image" Target="../media/image76.png"/><Relationship Id="rId7" Type="http://schemas.openxmlformats.org/officeDocument/2006/relationships/image" Target="../media/image70.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5.png"/><Relationship Id="rId3" Type="http://schemas.openxmlformats.org/officeDocument/2006/relationships/image" Target="../media/image74.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5.png"/><Relationship Id="rId3" Type="http://schemas.openxmlformats.org/officeDocument/2006/relationships/image" Target="../media/image83.png"/><Relationship Id="rId4" Type="http://schemas.openxmlformats.org/officeDocument/2006/relationships/image" Target="../media/image79.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5.png"/><Relationship Id="rId3" Type="http://schemas.openxmlformats.org/officeDocument/2006/relationships/image" Target="../media/image82.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5.png"/><Relationship Id="rId3" Type="http://schemas.openxmlformats.org/officeDocument/2006/relationships/image" Target="../media/image81.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0.png"/><Relationship Id="rId3" Type="http://schemas.openxmlformats.org/officeDocument/2006/relationships/image" Target="../media/image74.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0.png"/><Relationship Id="rId3" Type="http://schemas.openxmlformats.org/officeDocument/2006/relationships/image" Target="../media/image83.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0.png"/><Relationship Id="rId3" Type="http://schemas.openxmlformats.org/officeDocument/2006/relationships/image" Target="../media/image8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Art and design"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1705150" cy="128000"/>
          </a:xfrm>
          <a:prstGeom prst="rect">
            <a:avLst/>
          </a:prstGeom>
          <a:noFill/>
          <a:ln>
            <a:noFill/>
          </a:ln>
        </p:spPr>
      </p:pic>
      <p:sp>
        <p:nvSpPr>
          <p:cNvPr id="11" name="Google Shape;11;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3800"/>
              <a:buFont typeface="Lexend"/>
              <a:buNone/>
              <a:defRPr sz="38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 name="Google Shape;12;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Art and design</a:t>
            </a:r>
            <a:endParaRPr b="1" sz="1700">
              <a:solidFill>
                <a:schemeClr val="dk1"/>
              </a:solidFill>
              <a:latin typeface="Lexend"/>
              <a:ea typeface="Lexend"/>
              <a:cs typeface="Lexend"/>
              <a:sym typeface="Lexend"/>
            </a:endParaRPr>
          </a:p>
        </p:txBody>
      </p:sp>
      <p:sp>
        <p:nvSpPr>
          <p:cNvPr id="13" name="Google Shape;13;p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4" name="Google Shape;14;p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800"/>
              <a:buFont typeface="Lexend"/>
              <a:buNone/>
              <a:defRPr sz="1800">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grpSp>
        <p:nvGrpSpPr>
          <p:cNvPr id="15" name="Google Shape;15;p2"/>
          <p:cNvGrpSpPr/>
          <p:nvPr/>
        </p:nvGrpSpPr>
        <p:grpSpPr>
          <a:xfrm>
            <a:off x="6156975" y="0"/>
            <a:ext cx="2987025" cy="3854074"/>
            <a:chOff x="6156975" y="0"/>
            <a:chExt cx="2987025" cy="3854074"/>
          </a:xfrm>
        </p:grpSpPr>
        <p:pic>
          <p:nvPicPr>
            <p:cNvPr id="16" name="Google Shape;16;p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7" name="Google Shape;17;p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 name="Google Shape;18;p2"/>
          <p:cNvPicPr preferRelativeResize="0"/>
          <p:nvPr/>
        </p:nvPicPr>
        <p:blipFill>
          <a:blip r:embed="rId4">
            <a:alphaModFix/>
          </a:blip>
          <a:stretch>
            <a:fillRect/>
          </a:stretch>
        </p:blipFill>
        <p:spPr>
          <a:xfrm rot="-360030">
            <a:off x="6753315" y="1132068"/>
            <a:ext cx="2063340" cy="1643031"/>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20"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22" name="Google Shape;22;p3"/>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3" name="Google Shape;23;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 name="Google Shape;24;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Biology</a:t>
            </a:r>
            <a:endParaRPr b="1" sz="1700">
              <a:solidFill>
                <a:schemeClr val="dk1"/>
              </a:solidFill>
              <a:latin typeface="Lexend"/>
              <a:ea typeface="Lexend"/>
              <a:cs typeface="Lexend"/>
              <a:sym typeface="Lexend"/>
            </a:endParaRPr>
          </a:p>
        </p:txBody>
      </p:sp>
      <p:sp>
        <p:nvSpPr>
          <p:cNvPr id="26" name="Google Shape;26;p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27" name="Google Shape;27;p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28" name="Shape 28"/>
        <p:cNvGrpSpPr/>
        <p:nvPr/>
      </p:nvGrpSpPr>
      <p:grpSpPr>
        <a:xfrm>
          <a:off x="0" y="0"/>
          <a:ext cx="0" cy="0"/>
          <a:chOff x="0" y="0"/>
          <a:chExt cx="0" cy="0"/>
        </a:xfrm>
      </p:grpSpPr>
      <p:pic>
        <p:nvPicPr>
          <p:cNvPr id="29" name="Google Shape;29;p4"/>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sp>
        <p:nvSpPr>
          <p:cNvPr id="30" name="Google Shape;30;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 name="Google Shape;31;p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Chemistry</a:t>
            </a:r>
            <a:endParaRPr b="1" sz="1700">
              <a:solidFill>
                <a:schemeClr val="dk1"/>
              </a:solidFill>
              <a:latin typeface="Lexend"/>
              <a:ea typeface="Lexend"/>
              <a:cs typeface="Lexend"/>
              <a:sym typeface="Lexend"/>
            </a:endParaRPr>
          </a:p>
        </p:txBody>
      </p:sp>
      <p:pic>
        <p:nvPicPr>
          <p:cNvPr id="33" name="Google Shape;33;p4"/>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34" name="Google Shape;34;p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35" name="Google Shape;35;p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itizenship" showMasterSp="0">
  <p:cSld name="Title Slide 2_1_1_1_1_1_1_1_1_1_1_5">
    <p:bg>
      <p:bgPr>
        <a:solidFill>
          <a:srgbClr val="EBEDFE"/>
        </a:solidFill>
      </p:bgPr>
    </p:bg>
    <p:spTree>
      <p:nvGrpSpPr>
        <p:cNvPr id="36" name="Shape 36"/>
        <p:cNvGrpSpPr/>
        <p:nvPr/>
      </p:nvGrpSpPr>
      <p:grpSpPr>
        <a:xfrm>
          <a:off x="0" y="0"/>
          <a:ext cx="0" cy="0"/>
          <a:chOff x="0" y="0"/>
          <a:chExt cx="0" cy="0"/>
        </a:xfrm>
      </p:grpSpPr>
      <p:pic>
        <p:nvPicPr>
          <p:cNvPr id="37" name="Google Shape;37;p5"/>
          <p:cNvPicPr preferRelativeResize="0"/>
          <p:nvPr/>
        </p:nvPicPr>
        <p:blipFill rotWithShape="1">
          <a:blip r:embed="rId2">
            <a:alphaModFix/>
          </a:blip>
          <a:srcRect b="0" l="6209" r="6209" t="0"/>
          <a:stretch/>
        </p:blipFill>
        <p:spPr>
          <a:xfrm>
            <a:off x="324000" y="4008600"/>
            <a:ext cx="1245800" cy="128000"/>
          </a:xfrm>
          <a:prstGeom prst="rect">
            <a:avLst/>
          </a:prstGeom>
          <a:noFill/>
          <a:ln>
            <a:noFill/>
          </a:ln>
        </p:spPr>
      </p:pic>
      <p:sp>
        <p:nvSpPr>
          <p:cNvPr id="38" name="Google Shape;38;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 name="Google Shape;39;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Citizenship</a:t>
            </a:r>
            <a:endParaRPr b="1" sz="1700">
              <a:solidFill>
                <a:schemeClr val="dk1"/>
              </a:solidFill>
              <a:latin typeface="Lexend"/>
              <a:ea typeface="Lexend"/>
              <a:cs typeface="Lexend"/>
              <a:sym typeface="Lexend"/>
            </a:endParaRPr>
          </a:p>
        </p:txBody>
      </p:sp>
      <p:grpSp>
        <p:nvGrpSpPr>
          <p:cNvPr id="41" name="Google Shape;41;p5"/>
          <p:cNvGrpSpPr/>
          <p:nvPr/>
        </p:nvGrpSpPr>
        <p:grpSpPr>
          <a:xfrm>
            <a:off x="6156975" y="0"/>
            <a:ext cx="2987025" cy="3854074"/>
            <a:chOff x="6156975" y="0"/>
            <a:chExt cx="2987025" cy="3854074"/>
          </a:xfrm>
        </p:grpSpPr>
        <p:pic>
          <p:nvPicPr>
            <p:cNvPr id="42" name="Google Shape;42;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3" name="Google Shape;43;p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44" name="Google Shape;44;p5"/>
          <p:cNvPicPr preferRelativeResize="0"/>
          <p:nvPr/>
        </p:nvPicPr>
        <p:blipFill>
          <a:blip r:embed="rId5">
            <a:alphaModFix/>
          </a:blip>
          <a:stretch>
            <a:fillRect/>
          </a:stretch>
        </p:blipFill>
        <p:spPr>
          <a:xfrm rot="-360025">
            <a:off x="6945328" y="787504"/>
            <a:ext cx="1710318" cy="2052380"/>
          </a:xfrm>
          <a:prstGeom prst="rect">
            <a:avLst/>
          </a:prstGeom>
          <a:noFill/>
          <a:ln>
            <a:noFill/>
          </a:ln>
        </p:spPr>
      </p:pic>
      <p:sp>
        <p:nvSpPr>
          <p:cNvPr id="45" name="Google Shape;45;p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46" name="Google Shape;46;p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mputing" showMasterSp="0">
  <p:cSld name="Title Slide 2_1_1_1_1_1_1_1_1_1_1_3">
    <p:bg>
      <p:bgPr>
        <a:solidFill>
          <a:srgbClr val="EBEDFE"/>
        </a:solidFill>
      </p:bgPr>
    </p:bg>
    <p:spTree>
      <p:nvGrpSpPr>
        <p:cNvPr id="47" name="Shape 47"/>
        <p:cNvGrpSpPr/>
        <p:nvPr/>
      </p:nvGrpSpPr>
      <p:grpSpPr>
        <a:xfrm>
          <a:off x="0" y="0"/>
          <a:ext cx="0" cy="0"/>
          <a:chOff x="0" y="0"/>
          <a:chExt cx="0" cy="0"/>
        </a:xfrm>
      </p:grpSpPr>
      <p:pic>
        <p:nvPicPr>
          <p:cNvPr id="48" name="Google Shape;48;p6"/>
          <p:cNvPicPr preferRelativeResize="0"/>
          <p:nvPr/>
        </p:nvPicPr>
        <p:blipFill rotWithShape="1">
          <a:blip r:embed="rId2">
            <a:alphaModFix/>
          </a:blip>
          <a:srcRect b="0" l="6209" r="6209" t="0"/>
          <a:stretch/>
        </p:blipFill>
        <p:spPr>
          <a:xfrm>
            <a:off x="324000" y="4008600"/>
            <a:ext cx="1258950" cy="128000"/>
          </a:xfrm>
          <a:prstGeom prst="rect">
            <a:avLst/>
          </a:prstGeom>
          <a:noFill/>
          <a:ln>
            <a:noFill/>
          </a:ln>
        </p:spPr>
      </p:pic>
      <p:sp>
        <p:nvSpPr>
          <p:cNvPr id="49" name="Google Shape;49;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0" name="Google Shape;50;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Computing</a:t>
            </a:r>
            <a:endParaRPr b="1" sz="1700">
              <a:solidFill>
                <a:schemeClr val="dk1"/>
              </a:solidFill>
              <a:latin typeface="Lexend"/>
              <a:ea typeface="Lexend"/>
              <a:cs typeface="Lexend"/>
              <a:sym typeface="Lexend"/>
            </a:endParaRPr>
          </a:p>
        </p:txBody>
      </p:sp>
      <p:grpSp>
        <p:nvGrpSpPr>
          <p:cNvPr id="52" name="Google Shape;52;p6"/>
          <p:cNvGrpSpPr/>
          <p:nvPr/>
        </p:nvGrpSpPr>
        <p:grpSpPr>
          <a:xfrm>
            <a:off x="6156975" y="0"/>
            <a:ext cx="2987025" cy="3854074"/>
            <a:chOff x="6156975" y="0"/>
            <a:chExt cx="2987025" cy="3854074"/>
          </a:xfrm>
        </p:grpSpPr>
        <p:pic>
          <p:nvPicPr>
            <p:cNvPr id="53" name="Google Shape;53;p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54" name="Google Shape;54;p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55" name="Google Shape;55;p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56" name="Google Shape;56;p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pic>
        <p:nvPicPr>
          <p:cNvPr id="57" name="Google Shape;57;p6"/>
          <p:cNvPicPr preferRelativeResize="0"/>
          <p:nvPr/>
        </p:nvPicPr>
        <p:blipFill>
          <a:blip r:embed="rId5">
            <a:alphaModFix/>
          </a:blip>
          <a:stretch>
            <a:fillRect/>
          </a:stretch>
        </p:blipFill>
        <p:spPr>
          <a:xfrm rot="-390000">
            <a:off x="6567499" y="723791"/>
            <a:ext cx="2520000" cy="2520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oking and nutrition" showMasterSp="0">
  <p:cSld name="Title Slide 2_1_1_1_1_1_1_1_1_1_1_3_1">
    <p:bg>
      <p:bgPr>
        <a:solidFill>
          <a:srgbClr val="EBEDFE"/>
        </a:solidFill>
      </p:bgPr>
    </p:bg>
    <p:spTree>
      <p:nvGrpSpPr>
        <p:cNvPr id="58" name="Shape 58"/>
        <p:cNvGrpSpPr/>
        <p:nvPr/>
      </p:nvGrpSpPr>
      <p:grpSpPr>
        <a:xfrm>
          <a:off x="0" y="0"/>
          <a:ext cx="0" cy="0"/>
          <a:chOff x="0" y="0"/>
          <a:chExt cx="0" cy="0"/>
        </a:xfrm>
      </p:grpSpPr>
      <p:pic>
        <p:nvPicPr>
          <p:cNvPr id="59" name="Google Shape;59;p7"/>
          <p:cNvPicPr preferRelativeResize="0"/>
          <p:nvPr/>
        </p:nvPicPr>
        <p:blipFill rotWithShape="1">
          <a:blip r:embed="rId2">
            <a:alphaModFix/>
          </a:blip>
          <a:srcRect b="0" l="6209" r="6209" t="0"/>
          <a:stretch/>
        </p:blipFill>
        <p:spPr>
          <a:xfrm>
            <a:off x="324000" y="4008600"/>
            <a:ext cx="2563200" cy="128000"/>
          </a:xfrm>
          <a:prstGeom prst="rect">
            <a:avLst/>
          </a:prstGeom>
          <a:noFill/>
          <a:ln>
            <a:noFill/>
          </a:ln>
        </p:spPr>
      </p:pic>
      <p:sp>
        <p:nvSpPr>
          <p:cNvPr id="60" name="Google Shape;60;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7"/>
          <p:cNvSpPr txBox="1"/>
          <p:nvPr/>
        </p:nvSpPr>
        <p:spPr>
          <a:xfrm>
            <a:off x="323850" y="3781525"/>
            <a:ext cx="3504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Cooking and nutrition</a:t>
            </a:r>
            <a:endParaRPr b="1" sz="1700">
              <a:solidFill>
                <a:schemeClr val="dk1"/>
              </a:solidFill>
              <a:latin typeface="Lexend"/>
              <a:ea typeface="Lexend"/>
              <a:cs typeface="Lexend"/>
              <a:sym typeface="Lexend"/>
            </a:endParaRPr>
          </a:p>
        </p:txBody>
      </p:sp>
      <p:grpSp>
        <p:nvGrpSpPr>
          <p:cNvPr id="63" name="Google Shape;63;p7"/>
          <p:cNvGrpSpPr/>
          <p:nvPr/>
        </p:nvGrpSpPr>
        <p:grpSpPr>
          <a:xfrm>
            <a:off x="6156975" y="0"/>
            <a:ext cx="2987025" cy="3854074"/>
            <a:chOff x="6156975" y="0"/>
            <a:chExt cx="2987025" cy="3854074"/>
          </a:xfrm>
        </p:grpSpPr>
        <p:pic>
          <p:nvPicPr>
            <p:cNvPr id="64" name="Google Shape;64;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5" name="Google Shape;65;p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66" name="Google Shape;66;p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67" name="Google Shape;67;p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p:txBody>
      </p:sp>
      <p:pic>
        <p:nvPicPr>
          <p:cNvPr id="68" name="Google Shape;68;p7"/>
          <p:cNvPicPr preferRelativeResize="0"/>
          <p:nvPr/>
        </p:nvPicPr>
        <p:blipFill>
          <a:blip r:embed="rId5">
            <a:alphaModFix/>
          </a:blip>
          <a:stretch>
            <a:fillRect/>
          </a:stretch>
        </p:blipFill>
        <p:spPr>
          <a:xfrm rot="-359995">
            <a:off x="6646318" y="1007366"/>
            <a:ext cx="2202009" cy="1796647"/>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Design and technology" showMasterSp="0">
  <p:cSld name="Title Slide 2_1_1_1_1_1_1_1_1_1_1_2">
    <p:bg>
      <p:bgPr>
        <a:solidFill>
          <a:srgbClr val="EBEDFE"/>
        </a:solidFill>
      </p:bgPr>
    </p:bg>
    <p:spTree>
      <p:nvGrpSpPr>
        <p:cNvPr id="69" name="Shape 69"/>
        <p:cNvGrpSpPr/>
        <p:nvPr/>
      </p:nvGrpSpPr>
      <p:grpSpPr>
        <a:xfrm>
          <a:off x="0" y="0"/>
          <a:ext cx="0" cy="0"/>
          <a:chOff x="0" y="0"/>
          <a:chExt cx="0" cy="0"/>
        </a:xfrm>
      </p:grpSpPr>
      <p:pic>
        <p:nvPicPr>
          <p:cNvPr id="70" name="Google Shape;70;p8"/>
          <p:cNvPicPr preferRelativeResize="0"/>
          <p:nvPr/>
        </p:nvPicPr>
        <p:blipFill rotWithShape="1">
          <a:blip r:embed="rId2">
            <a:alphaModFix/>
          </a:blip>
          <a:srcRect b="0" l="6209" r="6209" t="0"/>
          <a:stretch/>
        </p:blipFill>
        <p:spPr>
          <a:xfrm>
            <a:off x="324000" y="4008600"/>
            <a:ext cx="2705850" cy="128000"/>
          </a:xfrm>
          <a:prstGeom prst="rect">
            <a:avLst/>
          </a:prstGeom>
          <a:noFill/>
          <a:ln>
            <a:noFill/>
          </a:ln>
        </p:spPr>
      </p:pic>
      <p:sp>
        <p:nvSpPr>
          <p:cNvPr id="71" name="Google Shape;71;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 name="Google Shape;72;p8"/>
          <p:cNvSpPr txBox="1"/>
          <p:nvPr/>
        </p:nvSpPr>
        <p:spPr>
          <a:xfrm>
            <a:off x="323850" y="3781525"/>
            <a:ext cx="2706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Design and technology</a:t>
            </a:r>
            <a:endParaRPr b="1" sz="1700">
              <a:solidFill>
                <a:schemeClr val="dk1"/>
              </a:solidFill>
              <a:latin typeface="Lexend"/>
              <a:ea typeface="Lexend"/>
              <a:cs typeface="Lexend"/>
              <a:sym typeface="Lexend"/>
            </a:endParaRPr>
          </a:p>
        </p:txBody>
      </p:sp>
      <p:grpSp>
        <p:nvGrpSpPr>
          <p:cNvPr id="74" name="Google Shape;74;p8"/>
          <p:cNvGrpSpPr/>
          <p:nvPr/>
        </p:nvGrpSpPr>
        <p:grpSpPr>
          <a:xfrm>
            <a:off x="6156975" y="0"/>
            <a:ext cx="2987025" cy="3854074"/>
            <a:chOff x="6156975" y="0"/>
            <a:chExt cx="2987025" cy="3854074"/>
          </a:xfrm>
        </p:grpSpPr>
        <p:pic>
          <p:nvPicPr>
            <p:cNvPr id="75" name="Google Shape;75;p8"/>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76" name="Google Shape;76;p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77" name="Google Shape;77;p8"/>
          <p:cNvPicPr preferRelativeResize="0"/>
          <p:nvPr/>
        </p:nvPicPr>
        <p:blipFill>
          <a:blip r:embed="rId5">
            <a:alphaModFix/>
          </a:blip>
          <a:stretch>
            <a:fillRect/>
          </a:stretch>
        </p:blipFill>
        <p:spPr>
          <a:xfrm rot="-362791">
            <a:off x="6884379" y="985388"/>
            <a:ext cx="1846116" cy="1852594"/>
          </a:xfrm>
          <a:prstGeom prst="rect">
            <a:avLst/>
          </a:prstGeom>
          <a:noFill/>
          <a:ln>
            <a:noFill/>
          </a:ln>
        </p:spPr>
      </p:pic>
      <p:sp>
        <p:nvSpPr>
          <p:cNvPr id="78" name="Google Shape;78;p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79" name="Google Shape;79;p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_2">
    <p:bg>
      <p:bgPr>
        <a:solidFill>
          <a:srgbClr val="EBEDFE"/>
        </a:solidFill>
      </p:bgPr>
    </p:bg>
    <p:spTree>
      <p:nvGrpSpPr>
        <p:cNvPr id="80" name="Shape 80"/>
        <p:cNvGrpSpPr/>
        <p:nvPr/>
      </p:nvGrpSpPr>
      <p:grpSpPr>
        <a:xfrm>
          <a:off x="0" y="0"/>
          <a:ext cx="0" cy="0"/>
          <a:chOff x="0" y="0"/>
          <a:chExt cx="0" cy="0"/>
        </a:xfrm>
      </p:grpSpPr>
      <p:pic>
        <p:nvPicPr>
          <p:cNvPr id="81" name="Google Shape;81;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82" name="Google Shape;82;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English</a:t>
            </a:r>
            <a:endParaRPr b="1" sz="1700">
              <a:solidFill>
                <a:schemeClr val="dk1"/>
              </a:solidFill>
              <a:latin typeface="Lexend"/>
              <a:ea typeface="Lexend"/>
              <a:cs typeface="Lexend"/>
              <a:sym typeface="Lexend"/>
            </a:endParaRPr>
          </a:p>
        </p:txBody>
      </p:sp>
      <p:sp>
        <p:nvSpPr>
          <p:cNvPr id="83" name="Google Shape;83;p9"/>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85" name="Google Shape;85;p9"/>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86" name="Google Shape;86;p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87" name="Google Shape;87;p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French" showMasterSp="0">
  <p:cSld name="Title Slide 2_1_1_1_1_1_1_1_1_1_1_1">
    <p:bg>
      <p:bgPr>
        <a:solidFill>
          <a:srgbClr val="EBEDFE"/>
        </a:solidFill>
      </p:bgPr>
    </p:bg>
    <p:spTree>
      <p:nvGrpSpPr>
        <p:cNvPr id="88" name="Shape 88"/>
        <p:cNvGrpSpPr/>
        <p:nvPr/>
      </p:nvGrpSpPr>
      <p:grpSpPr>
        <a:xfrm>
          <a:off x="0" y="0"/>
          <a:ext cx="0" cy="0"/>
          <a:chOff x="0" y="0"/>
          <a:chExt cx="0" cy="0"/>
        </a:xfrm>
      </p:grpSpPr>
      <p:pic>
        <p:nvPicPr>
          <p:cNvPr id="89" name="Google Shape;89;p10"/>
          <p:cNvPicPr preferRelativeResize="0"/>
          <p:nvPr/>
        </p:nvPicPr>
        <p:blipFill rotWithShape="1">
          <a:blip r:embed="rId2">
            <a:alphaModFix/>
          </a:blip>
          <a:srcRect b="0" l="6209" r="6209" t="0"/>
          <a:stretch/>
        </p:blipFill>
        <p:spPr>
          <a:xfrm>
            <a:off x="324000" y="4008600"/>
            <a:ext cx="772225" cy="128000"/>
          </a:xfrm>
          <a:prstGeom prst="rect">
            <a:avLst/>
          </a:prstGeom>
          <a:noFill/>
          <a:ln>
            <a:noFill/>
          </a:ln>
        </p:spPr>
      </p:pic>
      <p:sp>
        <p:nvSpPr>
          <p:cNvPr id="90" name="Google Shape;90;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1" name="Google Shape;91;p1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Faransiis</a:t>
            </a:r>
            <a:endParaRPr b="1" sz="1400">
              <a:solidFill>
                <a:schemeClr val="dk1"/>
              </a:solidFill>
              <a:latin typeface="Lexend"/>
              <a:ea typeface="Lexend"/>
              <a:cs typeface="Lexend"/>
              <a:sym typeface="Lexend"/>
            </a:endParaRPr>
          </a:p>
        </p:txBody>
      </p:sp>
      <p:grpSp>
        <p:nvGrpSpPr>
          <p:cNvPr id="93" name="Google Shape;93;p10"/>
          <p:cNvGrpSpPr/>
          <p:nvPr/>
        </p:nvGrpSpPr>
        <p:grpSpPr>
          <a:xfrm>
            <a:off x="6156975" y="0"/>
            <a:ext cx="2987025" cy="3854074"/>
            <a:chOff x="6156975" y="0"/>
            <a:chExt cx="2987025" cy="3854074"/>
          </a:xfrm>
        </p:grpSpPr>
        <p:pic>
          <p:nvPicPr>
            <p:cNvPr id="94" name="Google Shape;94;p1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95" name="Google Shape;95;p10"/>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96" name="Google Shape;96;p1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97" name="Google Shape;97;p1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98" name="Google Shape;98;p10"/>
          <p:cNvPicPr preferRelativeResize="0"/>
          <p:nvPr/>
        </p:nvPicPr>
        <p:blipFill>
          <a:blip r:embed="rId5">
            <a:alphaModFix/>
          </a:blip>
          <a:stretch>
            <a:fillRect/>
          </a:stretch>
        </p:blipFill>
        <p:spPr>
          <a:xfrm rot="-390000">
            <a:off x="6657352" y="759276"/>
            <a:ext cx="2315647" cy="2315647"/>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99" name="Shape 99"/>
        <p:cNvGrpSpPr/>
        <p:nvPr/>
      </p:nvGrpSpPr>
      <p:grpSpPr>
        <a:xfrm>
          <a:off x="0" y="0"/>
          <a:ext cx="0" cy="0"/>
          <a:chOff x="0" y="0"/>
          <a:chExt cx="0" cy="0"/>
        </a:xfrm>
      </p:grpSpPr>
      <p:pic>
        <p:nvPicPr>
          <p:cNvPr id="100" name="Google Shape;100;p11"/>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101" name="Google Shape;101;p11"/>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02" name="Google Shape;102;p1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3" name="Google Shape;103;p1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Juqraafi</a:t>
            </a:r>
            <a:endParaRPr b="1" sz="1400">
              <a:solidFill>
                <a:schemeClr val="dk1"/>
              </a:solidFill>
              <a:latin typeface="Lexend"/>
              <a:ea typeface="Lexend"/>
              <a:cs typeface="Lexend"/>
              <a:sym typeface="Lexend"/>
            </a:endParaRPr>
          </a:p>
        </p:txBody>
      </p:sp>
      <p:sp>
        <p:nvSpPr>
          <p:cNvPr id="105" name="Google Shape;105;p1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06" name="Google Shape;106;p1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rman" showMasterSp="0">
  <p:cSld name="Title Slide 2_1_1_1_1_1_1_1_1_1_1_1_1">
    <p:bg>
      <p:bgPr>
        <a:solidFill>
          <a:srgbClr val="EBEDFE"/>
        </a:solidFill>
      </p:bgPr>
    </p:bg>
    <p:spTree>
      <p:nvGrpSpPr>
        <p:cNvPr id="107" name="Shape 107"/>
        <p:cNvGrpSpPr/>
        <p:nvPr/>
      </p:nvGrpSpPr>
      <p:grpSpPr>
        <a:xfrm>
          <a:off x="0" y="0"/>
          <a:ext cx="0" cy="0"/>
          <a:chOff x="0" y="0"/>
          <a:chExt cx="0" cy="0"/>
        </a:xfrm>
      </p:grpSpPr>
      <p:pic>
        <p:nvPicPr>
          <p:cNvPr id="108" name="Google Shape;108;p12"/>
          <p:cNvPicPr preferRelativeResize="0"/>
          <p:nvPr/>
        </p:nvPicPr>
        <p:blipFill rotWithShape="1">
          <a:blip r:embed="rId2">
            <a:alphaModFix/>
          </a:blip>
          <a:srcRect b="0" l="6209" r="6209" t="0"/>
          <a:stretch/>
        </p:blipFill>
        <p:spPr>
          <a:xfrm>
            <a:off x="324000" y="4008600"/>
            <a:ext cx="916925" cy="128000"/>
          </a:xfrm>
          <a:prstGeom prst="rect">
            <a:avLst/>
          </a:prstGeom>
          <a:noFill/>
          <a:ln>
            <a:noFill/>
          </a:ln>
        </p:spPr>
      </p:pic>
      <p:sp>
        <p:nvSpPr>
          <p:cNvPr id="109" name="Google Shape;109;p1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 name="Google Shape;110;p1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German</a:t>
            </a:r>
            <a:endParaRPr b="1" sz="1700">
              <a:solidFill>
                <a:schemeClr val="dk1"/>
              </a:solidFill>
              <a:latin typeface="Lexend"/>
              <a:ea typeface="Lexend"/>
              <a:cs typeface="Lexend"/>
              <a:sym typeface="Lexend"/>
            </a:endParaRPr>
          </a:p>
        </p:txBody>
      </p:sp>
      <p:grpSp>
        <p:nvGrpSpPr>
          <p:cNvPr id="112" name="Google Shape;112;p12"/>
          <p:cNvGrpSpPr/>
          <p:nvPr/>
        </p:nvGrpSpPr>
        <p:grpSpPr>
          <a:xfrm>
            <a:off x="6156975" y="0"/>
            <a:ext cx="2987025" cy="3854074"/>
            <a:chOff x="6156975" y="0"/>
            <a:chExt cx="2987025" cy="3854074"/>
          </a:xfrm>
        </p:grpSpPr>
        <p:pic>
          <p:nvPicPr>
            <p:cNvPr id="113" name="Google Shape;113;p1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14" name="Google Shape;114;p1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15" name="Google Shape;115;p1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16" name="Google Shape;116;p1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17" name="Google Shape;117;p12"/>
          <p:cNvPicPr preferRelativeResize="0"/>
          <p:nvPr/>
        </p:nvPicPr>
        <p:blipFill>
          <a:blip r:embed="rId5">
            <a:alphaModFix/>
          </a:blip>
          <a:stretch>
            <a:fillRect/>
          </a:stretch>
        </p:blipFill>
        <p:spPr>
          <a:xfrm rot="-389998">
            <a:off x="6679063" y="775065"/>
            <a:ext cx="2340000" cy="2340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_2">
    <p:bg>
      <p:bgPr>
        <a:solidFill>
          <a:srgbClr val="EBEDFE"/>
        </a:solidFill>
      </p:bgPr>
    </p:bg>
    <p:spTree>
      <p:nvGrpSpPr>
        <p:cNvPr id="118" name="Shape 118"/>
        <p:cNvGrpSpPr/>
        <p:nvPr/>
      </p:nvGrpSpPr>
      <p:grpSpPr>
        <a:xfrm>
          <a:off x="0" y="0"/>
          <a:ext cx="0" cy="0"/>
          <a:chOff x="0" y="0"/>
          <a:chExt cx="0" cy="0"/>
        </a:xfrm>
      </p:grpSpPr>
      <p:pic>
        <p:nvPicPr>
          <p:cNvPr id="119" name="Google Shape;119;p1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20" name="Google Shape;120;p1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1" name="Google Shape;121;p1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History</a:t>
            </a:r>
            <a:endParaRPr b="1" sz="1700">
              <a:solidFill>
                <a:schemeClr val="dk1"/>
              </a:solidFill>
              <a:latin typeface="Lexend"/>
              <a:ea typeface="Lexend"/>
              <a:cs typeface="Lexend"/>
              <a:sym typeface="Lexend"/>
            </a:endParaRPr>
          </a:p>
        </p:txBody>
      </p:sp>
      <p:grpSp>
        <p:nvGrpSpPr>
          <p:cNvPr id="123" name="Google Shape;123;p13"/>
          <p:cNvGrpSpPr/>
          <p:nvPr/>
        </p:nvGrpSpPr>
        <p:grpSpPr>
          <a:xfrm>
            <a:off x="6156975" y="0"/>
            <a:ext cx="2987025" cy="3854074"/>
            <a:chOff x="6156975" y="0"/>
            <a:chExt cx="2987025" cy="3854074"/>
          </a:xfrm>
        </p:grpSpPr>
        <p:pic>
          <p:nvPicPr>
            <p:cNvPr id="124" name="Google Shape;124;p13"/>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25" name="Google Shape;125;p13"/>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6" name="Google Shape;126;p13"/>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127" name="Google Shape;127;p1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28" name="Google Shape;128;p1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_2">
    <p:bg>
      <p:bgPr>
        <a:solidFill>
          <a:srgbClr val="EBEDFE"/>
        </a:solidFill>
      </p:bgPr>
    </p:bg>
    <p:spTree>
      <p:nvGrpSpPr>
        <p:cNvPr id="129" name="Shape 129"/>
        <p:cNvGrpSpPr/>
        <p:nvPr/>
      </p:nvGrpSpPr>
      <p:grpSpPr>
        <a:xfrm>
          <a:off x="0" y="0"/>
          <a:ext cx="0" cy="0"/>
          <a:chOff x="0" y="0"/>
          <a:chExt cx="0" cy="0"/>
        </a:xfrm>
      </p:grpSpPr>
      <p:pic>
        <p:nvPicPr>
          <p:cNvPr id="130" name="Google Shape;130;p14"/>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31" name="Google Shape;131;p1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2" name="Google Shape;132;p1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Maths</a:t>
            </a:r>
            <a:endParaRPr b="1" sz="1700">
              <a:solidFill>
                <a:schemeClr val="dk1"/>
              </a:solidFill>
              <a:latin typeface="Lexend"/>
              <a:ea typeface="Lexend"/>
              <a:cs typeface="Lexend"/>
              <a:sym typeface="Lexend"/>
            </a:endParaRPr>
          </a:p>
        </p:txBody>
      </p:sp>
      <p:pic>
        <p:nvPicPr>
          <p:cNvPr id="134" name="Google Shape;134;p14"/>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135" name="Google Shape;135;p1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36" name="Google Shape;136;p1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137" name="Shape 137"/>
        <p:cNvGrpSpPr/>
        <p:nvPr/>
      </p:nvGrpSpPr>
      <p:grpSpPr>
        <a:xfrm>
          <a:off x="0" y="0"/>
          <a:ext cx="0" cy="0"/>
          <a:chOff x="0" y="0"/>
          <a:chExt cx="0" cy="0"/>
        </a:xfrm>
      </p:grpSpPr>
      <p:pic>
        <p:nvPicPr>
          <p:cNvPr id="138" name="Google Shape;138;p15"/>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39" name="Google Shape;139;p1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0" name="Google Shape;140;p1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Music</a:t>
            </a:r>
            <a:endParaRPr b="1" sz="1700">
              <a:solidFill>
                <a:schemeClr val="dk1"/>
              </a:solidFill>
              <a:latin typeface="Lexend"/>
              <a:ea typeface="Lexend"/>
              <a:cs typeface="Lexend"/>
              <a:sym typeface="Lexend"/>
            </a:endParaRPr>
          </a:p>
        </p:txBody>
      </p:sp>
      <p:pic>
        <p:nvPicPr>
          <p:cNvPr id="142" name="Google Shape;142;p15"/>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143" name="Google Shape;143;p1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44" name="Google Shape;144;p1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al education" showMasterSp="0">
  <p:cSld name="Title Slide 2_1_1_1_1_1_1_1_1_1_1_1_1_2">
    <p:bg>
      <p:bgPr>
        <a:solidFill>
          <a:srgbClr val="EBEDFE"/>
        </a:solidFill>
      </p:bgPr>
    </p:bg>
    <p:spTree>
      <p:nvGrpSpPr>
        <p:cNvPr id="145" name="Shape 145"/>
        <p:cNvGrpSpPr/>
        <p:nvPr/>
      </p:nvGrpSpPr>
      <p:grpSpPr>
        <a:xfrm>
          <a:off x="0" y="0"/>
          <a:ext cx="0" cy="0"/>
          <a:chOff x="0" y="0"/>
          <a:chExt cx="0" cy="0"/>
        </a:xfrm>
      </p:grpSpPr>
      <p:pic>
        <p:nvPicPr>
          <p:cNvPr id="146" name="Google Shape;146;p16"/>
          <p:cNvPicPr preferRelativeResize="0"/>
          <p:nvPr/>
        </p:nvPicPr>
        <p:blipFill rotWithShape="1">
          <a:blip r:embed="rId2">
            <a:alphaModFix/>
          </a:blip>
          <a:srcRect b="0" l="6209" r="6209" t="0"/>
          <a:stretch/>
        </p:blipFill>
        <p:spPr>
          <a:xfrm>
            <a:off x="324000" y="4008600"/>
            <a:ext cx="2192950" cy="128000"/>
          </a:xfrm>
          <a:prstGeom prst="rect">
            <a:avLst/>
          </a:prstGeom>
          <a:noFill/>
          <a:ln>
            <a:noFill/>
          </a:ln>
        </p:spPr>
      </p:pic>
      <p:sp>
        <p:nvSpPr>
          <p:cNvPr id="147" name="Google Shape;147;p1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8" name="Google Shape;148;p16"/>
          <p:cNvSpPr txBox="1"/>
          <p:nvPr/>
        </p:nvSpPr>
        <p:spPr>
          <a:xfrm>
            <a:off x="323850" y="3781525"/>
            <a:ext cx="2456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Physical education</a:t>
            </a:r>
            <a:endParaRPr b="1" sz="1700">
              <a:solidFill>
                <a:schemeClr val="dk1"/>
              </a:solidFill>
              <a:latin typeface="Lexend"/>
              <a:ea typeface="Lexend"/>
              <a:cs typeface="Lexend"/>
              <a:sym typeface="Lexend"/>
            </a:endParaRPr>
          </a:p>
        </p:txBody>
      </p:sp>
      <p:grpSp>
        <p:nvGrpSpPr>
          <p:cNvPr id="150" name="Google Shape;150;p16"/>
          <p:cNvGrpSpPr/>
          <p:nvPr/>
        </p:nvGrpSpPr>
        <p:grpSpPr>
          <a:xfrm>
            <a:off x="6156975" y="0"/>
            <a:ext cx="2987025" cy="3854074"/>
            <a:chOff x="6156975" y="0"/>
            <a:chExt cx="2987025" cy="3854074"/>
          </a:xfrm>
        </p:grpSpPr>
        <p:pic>
          <p:nvPicPr>
            <p:cNvPr id="151" name="Google Shape;151;p1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52" name="Google Shape;152;p1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53" name="Google Shape;153;p1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54" name="Google Shape;154;p1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5" name="Google Shape;155;p16"/>
          <p:cNvPicPr preferRelativeResize="0"/>
          <p:nvPr/>
        </p:nvPicPr>
        <p:blipFill>
          <a:blip r:embed="rId5">
            <a:alphaModFix/>
          </a:blip>
          <a:stretch>
            <a:fillRect/>
          </a:stretch>
        </p:blipFill>
        <p:spPr>
          <a:xfrm rot="-375628">
            <a:off x="6551506" y="729991"/>
            <a:ext cx="2546513" cy="25464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_2">
    <p:bg>
      <p:bgPr>
        <a:solidFill>
          <a:srgbClr val="EBEDFE"/>
        </a:solidFill>
      </p:bgPr>
    </p:bg>
    <p:spTree>
      <p:nvGrpSpPr>
        <p:cNvPr id="156" name="Shape 156"/>
        <p:cNvGrpSpPr/>
        <p:nvPr/>
      </p:nvGrpSpPr>
      <p:grpSpPr>
        <a:xfrm>
          <a:off x="0" y="0"/>
          <a:ext cx="0" cy="0"/>
          <a:chOff x="0" y="0"/>
          <a:chExt cx="0" cy="0"/>
        </a:xfrm>
      </p:grpSpPr>
      <p:pic>
        <p:nvPicPr>
          <p:cNvPr id="157" name="Google Shape;157;p17"/>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58" name="Google Shape;158;p1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59" name="Google Shape;159;p17"/>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Physics</a:t>
            </a:r>
            <a:endParaRPr b="1" sz="1700">
              <a:solidFill>
                <a:schemeClr val="dk1"/>
              </a:solidFill>
              <a:latin typeface="Lexend"/>
              <a:ea typeface="Lexend"/>
              <a:cs typeface="Lexend"/>
              <a:sym typeface="Lexend"/>
            </a:endParaRPr>
          </a:p>
        </p:txBody>
      </p:sp>
      <p:grpSp>
        <p:nvGrpSpPr>
          <p:cNvPr id="161" name="Google Shape;161;p17"/>
          <p:cNvGrpSpPr/>
          <p:nvPr/>
        </p:nvGrpSpPr>
        <p:grpSpPr>
          <a:xfrm>
            <a:off x="6156975" y="0"/>
            <a:ext cx="2987025" cy="3854074"/>
            <a:chOff x="6156975" y="0"/>
            <a:chExt cx="2987025" cy="3854074"/>
          </a:xfrm>
        </p:grpSpPr>
        <p:pic>
          <p:nvPicPr>
            <p:cNvPr id="162" name="Google Shape;162;p1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63" name="Google Shape;163;p17"/>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4" name="Google Shape;164;p17"/>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165" name="Google Shape;165;p1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66" name="Google Shape;166;p1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and health education" showMasterSp="0">
  <p:cSld name="Title Slide 2_1_1_1_1_1_1_1_1_1_1_7">
    <p:bg>
      <p:bgPr>
        <a:solidFill>
          <a:srgbClr val="EBEDFE"/>
        </a:solidFill>
      </p:bgPr>
    </p:bg>
    <p:spTree>
      <p:nvGrpSpPr>
        <p:cNvPr id="167" name="Shape 167"/>
        <p:cNvGrpSpPr/>
        <p:nvPr/>
      </p:nvGrpSpPr>
      <p:grpSpPr>
        <a:xfrm>
          <a:off x="0" y="0"/>
          <a:ext cx="0" cy="0"/>
          <a:chOff x="0" y="0"/>
          <a:chExt cx="0" cy="0"/>
        </a:xfrm>
      </p:grpSpPr>
      <p:pic>
        <p:nvPicPr>
          <p:cNvPr id="168" name="Google Shape;168;p18"/>
          <p:cNvPicPr preferRelativeResize="0"/>
          <p:nvPr/>
        </p:nvPicPr>
        <p:blipFill rotWithShape="1">
          <a:blip r:embed="rId2">
            <a:alphaModFix/>
          </a:blip>
          <a:srcRect b="0" l="6209" r="6209" t="0"/>
          <a:stretch/>
        </p:blipFill>
        <p:spPr>
          <a:xfrm>
            <a:off x="324000" y="4008600"/>
            <a:ext cx="1360800" cy="128000"/>
          </a:xfrm>
          <a:prstGeom prst="rect">
            <a:avLst/>
          </a:prstGeom>
          <a:noFill/>
          <a:ln>
            <a:noFill/>
          </a:ln>
        </p:spPr>
      </p:pic>
      <p:sp>
        <p:nvSpPr>
          <p:cNvPr id="169" name="Google Shape;169;p1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70" name="Google Shape;170;p18"/>
          <p:cNvSpPr txBox="1"/>
          <p:nvPr/>
        </p:nvSpPr>
        <p:spPr>
          <a:xfrm>
            <a:off x="323850" y="3781525"/>
            <a:ext cx="4623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RHE (PSHE)</a:t>
            </a:r>
            <a:endParaRPr b="1" sz="1700">
              <a:solidFill>
                <a:schemeClr val="dk1"/>
              </a:solidFill>
              <a:latin typeface="Lexend"/>
              <a:ea typeface="Lexend"/>
              <a:cs typeface="Lexend"/>
              <a:sym typeface="Lexend"/>
            </a:endParaRPr>
          </a:p>
        </p:txBody>
      </p:sp>
      <p:grpSp>
        <p:nvGrpSpPr>
          <p:cNvPr id="172" name="Google Shape;172;p18"/>
          <p:cNvGrpSpPr/>
          <p:nvPr/>
        </p:nvGrpSpPr>
        <p:grpSpPr>
          <a:xfrm>
            <a:off x="6156975" y="0"/>
            <a:ext cx="2987025" cy="3854074"/>
            <a:chOff x="6156975" y="0"/>
            <a:chExt cx="2987025" cy="3854074"/>
          </a:xfrm>
        </p:grpSpPr>
        <p:pic>
          <p:nvPicPr>
            <p:cNvPr id="173" name="Google Shape;173;p18"/>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74" name="Google Shape;174;p1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5" name="Google Shape;175;p18"/>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176" name="Google Shape;176;p1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77" name="Google Shape;177;p1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800"/>
              <a:buFont typeface="Lexend"/>
              <a:buNone/>
              <a:defRPr sz="1800">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sex and health education" showMasterSp="0">
  <p:cSld name="Title Slide 2_1_1_1_1_1_1_1_1_1_1_7_1">
    <p:bg>
      <p:bgPr>
        <a:solidFill>
          <a:srgbClr val="EBEDFE"/>
        </a:solidFill>
      </p:bgPr>
    </p:bg>
    <p:spTree>
      <p:nvGrpSpPr>
        <p:cNvPr id="178" name="Shape 178"/>
        <p:cNvGrpSpPr/>
        <p:nvPr/>
      </p:nvGrpSpPr>
      <p:grpSpPr>
        <a:xfrm>
          <a:off x="0" y="0"/>
          <a:ext cx="0" cy="0"/>
          <a:chOff x="0" y="0"/>
          <a:chExt cx="0" cy="0"/>
        </a:xfrm>
      </p:grpSpPr>
      <p:pic>
        <p:nvPicPr>
          <p:cNvPr id="179" name="Google Shape;179;p19"/>
          <p:cNvPicPr preferRelativeResize="0"/>
          <p:nvPr/>
        </p:nvPicPr>
        <p:blipFill rotWithShape="1">
          <a:blip r:embed="rId2">
            <a:alphaModFix/>
          </a:blip>
          <a:srcRect b="0" l="6209" r="6209" t="0"/>
          <a:stretch/>
        </p:blipFill>
        <p:spPr>
          <a:xfrm>
            <a:off x="324000" y="4008600"/>
            <a:ext cx="1511900" cy="128000"/>
          </a:xfrm>
          <a:prstGeom prst="rect">
            <a:avLst/>
          </a:prstGeom>
          <a:noFill/>
          <a:ln>
            <a:noFill/>
          </a:ln>
        </p:spPr>
      </p:pic>
      <p:sp>
        <p:nvSpPr>
          <p:cNvPr id="180" name="Google Shape;180;p1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1" name="Google Shape;181;p19"/>
          <p:cNvSpPr txBox="1"/>
          <p:nvPr/>
        </p:nvSpPr>
        <p:spPr>
          <a:xfrm>
            <a:off x="323850" y="3781525"/>
            <a:ext cx="5087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RSHE (PSHE)</a:t>
            </a:r>
            <a:endParaRPr b="1" sz="1700">
              <a:solidFill>
                <a:schemeClr val="dk1"/>
              </a:solidFill>
              <a:latin typeface="Lexend"/>
              <a:ea typeface="Lexend"/>
              <a:cs typeface="Lexend"/>
              <a:sym typeface="Lexend"/>
            </a:endParaRPr>
          </a:p>
        </p:txBody>
      </p:sp>
      <p:grpSp>
        <p:nvGrpSpPr>
          <p:cNvPr id="183" name="Google Shape;183;p19"/>
          <p:cNvGrpSpPr/>
          <p:nvPr/>
        </p:nvGrpSpPr>
        <p:grpSpPr>
          <a:xfrm>
            <a:off x="6156975" y="0"/>
            <a:ext cx="2987025" cy="3854074"/>
            <a:chOff x="6156975" y="0"/>
            <a:chExt cx="2987025" cy="3854074"/>
          </a:xfrm>
        </p:grpSpPr>
        <p:pic>
          <p:nvPicPr>
            <p:cNvPr id="184" name="Google Shape;184;p1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85" name="Google Shape;185;p1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6" name="Google Shape;186;p19"/>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187" name="Google Shape;187;p1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88" name="Google Shape;188;p1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igious education" showMasterSp="0">
  <p:cSld name="Title Slide 2_1_1_1_1_1_1_1_1_1_1_1_1_1">
    <p:bg>
      <p:bgPr>
        <a:solidFill>
          <a:srgbClr val="EBEDFE"/>
        </a:solidFill>
      </p:bgPr>
    </p:bg>
    <p:spTree>
      <p:nvGrpSpPr>
        <p:cNvPr id="189" name="Shape 189"/>
        <p:cNvGrpSpPr/>
        <p:nvPr/>
      </p:nvGrpSpPr>
      <p:grpSpPr>
        <a:xfrm>
          <a:off x="0" y="0"/>
          <a:ext cx="0" cy="0"/>
          <a:chOff x="0" y="0"/>
          <a:chExt cx="0" cy="0"/>
        </a:xfrm>
      </p:grpSpPr>
      <p:pic>
        <p:nvPicPr>
          <p:cNvPr id="190" name="Google Shape;190;p20"/>
          <p:cNvPicPr preferRelativeResize="0"/>
          <p:nvPr/>
        </p:nvPicPr>
        <p:blipFill rotWithShape="1">
          <a:blip r:embed="rId2">
            <a:alphaModFix/>
          </a:blip>
          <a:srcRect b="0" l="6209" r="6209" t="0"/>
          <a:stretch/>
        </p:blipFill>
        <p:spPr>
          <a:xfrm>
            <a:off x="324000" y="4008600"/>
            <a:ext cx="2271875" cy="128000"/>
          </a:xfrm>
          <a:prstGeom prst="rect">
            <a:avLst/>
          </a:prstGeom>
          <a:noFill/>
          <a:ln>
            <a:noFill/>
          </a:ln>
        </p:spPr>
      </p:pic>
      <p:sp>
        <p:nvSpPr>
          <p:cNvPr id="191" name="Google Shape;191;p2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2" name="Google Shape;192;p20"/>
          <p:cNvSpPr txBox="1"/>
          <p:nvPr/>
        </p:nvSpPr>
        <p:spPr>
          <a:xfrm>
            <a:off x="323850" y="3781525"/>
            <a:ext cx="27981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Waxbarashada diinta</a:t>
            </a:r>
            <a:endParaRPr b="1" sz="1400">
              <a:solidFill>
                <a:schemeClr val="dk1"/>
              </a:solidFill>
              <a:latin typeface="Lexend"/>
              <a:ea typeface="Lexend"/>
              <a:cs typeface="Lexend"/>
              <a:sym typeface="Lexend"/>
            </a:endParaRPr>
          </a:p>
        </p:txBody>
      </p:sp>
      <p:grpSp>
        <p:nvGrpSpPr>
          <p:cNvPr id="194" name="Google Shape;194;p20"/>
          <p:cNvGrpSpPr/>
          <p:nvPr/>
        </p:nvGrpSpPr>
        <p:grpSpPr>
          <a:xfrm>
            <a:off x="6156975" y="0"/>
            <a:ext cx="2987025" cy="3854074"/>
            <a:chOff x="6156975" y="0"/>
            <a:chExt cx="2987025" cy="3854074"/>
          </a:xfrm>
        </p:grpSpPr>
        <p:pic>
          <p:nvPicPr>
            <p:cNvPr id="195" name="Google Shape;195;p2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96" name="Google Shape;196;p20"/>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97" name="Google Shape;197;p20"/>
          <p:cNvPicPr preferRelativeResize="0"/>
          <p:nvPr/>
        </p:nvPicPr>
        <p:blipFill>
          <a:blip r:embed="rId5">
            <a:alphaModFix/>
          </a:blip>
          <a:stretch>
            <a:fillRect/>
          </a:stretch>
        </p:blipFill>
        <p:spPr>
          <a:xfrm rot="-360003">
            <a:off x="6754136" y="1062731"/>
            <a:ext cx="2012844" cy="1854018"/>
          </a:xfrm>
          <a:prstGeom prst="rect">
            <a:avLst/>
          </a:prstGeom>
          <a:noFill/>
          <a:ln>
            <a:noFill/>
          </a:ln>
        </p:spPr>
      </p:pic>
      <p:sp>
        <p:nvSpPr>
          <p:cNvPr id="198" name="Google Shape;198;p2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99" name="Google Shape;199;p2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_2">
    <p:bg>
      <p:bgPr>
        <a:solidFill>
          <a:srgbClr val="EBEDFE"/>
        </a:solidFill>
      </p:bgPr>
    </p:bg>
    <p:spTree>
      <p:nvGrpSpPr>
        <p:cNvPr id="200" name="Shape 200"/>
        <p:cNvGrpSpPr/>
        <p:nvPr/>
      </p:nvGrpSpPr>
      <p:grpSpPr>
        <a:xfrm>
          <a:off x="0" y="0"/>
          <a:ext cx="0" cy="0"/>
          <a:chOff x="0" y="0"/>
          <a:chExt cx="0" cy="0"/>
        </a:xfrm>
      </p:grpSpPr>
      <p:sp>
        <p:nvSpPr>
          <p:cNvPr id="201" name="Google Shape;201;p2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2" name="Google Shape;202;p2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Sayniska</a:t>
            </a:r>
            <a:endParaRPr b="1" sz="1400">
              <a:solidFill>
                <a:schemeClr val="dk1"/>
              </a:solidFill>
              <a:latin typeface="Lexend"/>
              <a:ea typeface="Lexend"/>
              <a:cs typeface="Lexend"/>
              <a:sym typeface="Lexend"/>
            </a:endParaRPr>
          </a:p>
        </p:txBody>
      </p:sp>
      <p:pic>
        <p:nvPicPr>
          <p:cNvPr id="204" name="Google Shape;204;p21"/>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205" name="Google Shape;205;p21"/>
          <p:cNvGrpSpPr/>
          <p:nvPr/>
        </p:nvGrpSpPr>
        <p:grpSpPr>
          <a:xfrm>
            <a:off x="6156975" y="0"/>
            <a:ext cx="2987025" cy="3854074"/>
            <a:chOff x="6156975" y="0"/>
            <a:chExt cx="2987025" cy="3854074"/>
          </a:xfrm>
        </p:grpSpPr>
        <p:pic>
          <p:nvPicPr>
            <p:cNvPr id="206" name="Google Shape;206;p2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07" name="Google Shape;207;p21"/>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8" name="Google Shape;208;p21"/>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209" name="Google Shape;209;p2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210" name="Google Shape;210;p2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panish" showMasterSp="0">
  <p:cSld name="Title Slide 2_1_1_1_1_1_1_1_1_1_1_1_2_1">
    <p:bg>
      <p:bgPr>
        <a:solidFill>
          <a:srgbClr val="EBEDFE"/>
        </a:solidFill>
      </p:bgPr>
    </p:bg>
    <p:spTree>
      <p:nvGrpSpPr>
        <p:cNvPr id="211" name="Shape 211"/>
        <p:cNvGrpSpPr/>
        <p:nvPr/>
      </p:nvGrpSpPr>
      <p:grpSpPr>
        <a:xfrm>
          <a:off x="0" y="0"/>
          <a:ext cx="0" cy="0"/>
          <a:chOff x="0" y="0"/>
          <a:chExt cx="0" cy="0"/>
        </a:xfrm>
      </p:grpSpPr>
      <p:pic>
        <p:nvPicPr>
          <p:cNvPr id="212" name="Google Shape;212;p22"/>
          <p:cNvPicPr preferRelativeResize="0"/>
          <p:nvPr/>
        </p:nvPicPr>
        <p:blipFill rotWithShape="1">
          <a:blip r:embed="rId2">
            <a:alphaModFix/>
          </a:blip>
          <a:srcRect b="0" l="6209" r="6209" t="0"/>
          <a:stretch/>
        </p:blipFill>
        <p:spPr>
          <a:xfrm>
            <a:off x="324000" y="4008600"/>
            <a:ext cx="890625" cy="128000"/>
          </a:xfrm>
          <a:prstGeom prst="rect">
            <a:avLst/>
          </a:prstGeom>
          <a:noFill/>
          <a:ln>
            <a:noFill/>
          </a:ln>
        </p:spPr>
      </p:pic>
      <p:sp>
        <p:nvSpPr>
          <p:cNvPr id="213" name="Google Shape;213;p2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14" name="Google Shape;214;p22"/>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Isbaanish</a:t>
            </a:r>
            <a:endParaRPr b="1" sz="1400">
              <a:solidFill>
                <a:schemeClr val="dk1"/>
              </a:solidFill>
              <a:latin typeface="Lexend"/>
              <a:ea typeface="Lexend"/>
              <a:cs typeface="Lexend"/>
              <a:sym typeface="Lexend"/>
            </a:endParaRPr>
          </a:p>
        </p:txBody>
      </p:sp>
      <p:grpSp>
        <p:nvGrpSpPr>
          <p:cNvPr id="216" name="Google Shape;216;p22"/>
          <p:cNvGrpSpPr/>
          <p:nvPr/>
        </p:nvGrpSpPr>
        <p:grpSpPr>
          <a:xfrm>
            <a:off x="6156975" y="0"/>
            <a:ext cx="2987025" cy="3854074"/>
            <a:chOff x="6156975" y="0"/>
            <a:chExt cx="2987025" cy="3854074"/>
          </a:xfrm>
        </p:grpSpPr>
        <p:pic>
          <p:nvPicPr>
            <p:cNvPr id="217" name="Google Shape;217;p2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18" name="Google Shape;218;p2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19" name="Google Shape;219;p2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220" name="Google Shape;220;p2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221" name="Google Shape;221;p22"/>
          <p:cNvPicPr preferRelativeResize="0"/>
          <p:nvPr/>
        </p:nvPicPr>
        <p:blipFill>
          <a:blip r:embed="rId5">
            <a:alphaModFix/>
          </a:blip>
          <a:stretch>
            <a:fillRect/>
          </a:stretch>
        </p:blipFill>
        <p:spPr>
          <a:xfrm rot="-390001">
            <a:off x="6638540" y="856133"/>
            <a:ext cx="2340000" cy="2340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222" name="Shape 222"/>
        <p:cNvGrpSpPr/>
        <p:nvPr/>
      </p:nvGrpSpPr>
      <p:grpSpPr>
        <a:xfrm>
          <a:off x="0" y="0"/>
          <a:ext cx="0" cy="0"/>
          <a:chOff x="0" y="0"/>
          <a:chExt cx="0" cy="0"/>
        </a:xfrm>
      </p:grpSpPr>
      <p:pic>
        <p:nvPicPr>
          <p:cNvPr id="223" name="Google Shape;223;p23"/>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224" name="Google Shape;224;p23"/>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Natiijo</a:t>
            </a:r>
            <a:endParaRPr b="1" sz="1400">
              <a:solidFill>
                <a:schemeClr val="dk1"/>
              </a:solidFill>
              <a:latin typeface="Lexend"/>
              <a:ea typeface="Lexend"/>
              <a:cs typeface="Lexend"/>
              <a:sym typeface="Lexend"/>
            </a:endParaRPr>
          </a:p>
        </p:txBody>
      </p:sp>
      <p:sp>
        <p:nvSpPr>
          <p:cNvPr id="225" name="Google Shape;225;p23"/>
          <p:cNvSpPr txBox="1"/>
          <p:nvPr>
            <p:ph idx="1" type="subTitle"/>
          </p:nvPr>
        </p:nvSpPr>
        <p:spPr>
          <a:xfrm>
            <a:off x="666000" y="1620000"/>
            <a:ext cx="7270800" cy="25041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2000"/>
              <a:buNone/>
              <a:defRPr sz="20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bg>
      <p:bgPr>
        <a:solidFill>
          <a:srgbClr val="FFF7CC"/>
        </a:solidFill>
      </p:bgPr>
    </p:bg>
    <p:spTree>
      <p:nvGrpSpPr>
        <p:cNvPr id="226" name="Shape 226"/>
        <p:cNvGrpSpPr/>
        <p:nvPr/>
      </p:nvGrpSpPr>
      <p:grpSpPr>
        <a:xfrm>
          <a:off x="0" y="0"/>
          <a:ext cx="0" cy="0"/>
          <a:chOff x="0" y="0"/>
          <a:chExt cx="0" cy="0"/>
        </a:xfrm>
      </p:grpSpPr>
      <p:sp>
        <p:nvSpPr>
          <p:cNvPr id="227" name="Google Shape;227;p24"/>
          <p:cNvSpPr/>
          <p:nvPr/>
        </p:nvSpPr>
        <p:spPr>
          <a:xfrm>
            <a:off x="4683800" y="810000"/>
            <a:ext cx="4134600" cy="1163400"/>
          </a:xfrm>
          <a:prstGeom prst="roundRect">
            <a:avLst>
              <a:gd fmla="val 10151" name="adj"/>
            </a:avLst>
          </a:prstGeom>
          <a:solidFill>
            <a:srgbClr val="FFFFFF"/>
          </a:solidFill>
          <a:ln cap="flat" cmpd="sng" w="19050">
            <a:solidFill>
              <a:srgbClr val="2828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4"/>
          <p:cNvSpPr/>
          <p:nvPr/>
        </p:nvSpPr>
        <p:spPr>
          <a:xfrm>
            <a:off x="185250" y="810000"/>
            <a:ext cx="4134600" cy="3850200"/>
          </a:xfrm>
          <a:prstGeom prst="roundRect">
            <a:avLst>
              <a:gd fmla="val 2796" name="adj"/>
            </a:avLst>
          </a:prstGeom>
          <a:solidFill>
            <a:srgbClr val="FFFFFF"/>
          </a:solidFill>
          <a:ln cap="flat" cmpd="sng" w="19050">
            <a:solidFill>
              <a:srgbClr val="2828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4"/>
          <p:cNvSpPr txBox="1"/>
          <p:nvPr/>
        </p:nvSpPr>
        <p:spPr>
          <a:xfrm>
            <a:off x="325475" y="1245050"/>
            <a:ext cx="3998700" cy="461700"/>
          </a:xfrm>
          <a:prstGeom prst="rect">
            <a:avLst/>
          </a:prstGeom>
          <a:noFill/>
          <a:ln>
            <a:noFill/>
          </a:ln>
        </p:spPr>
        <p:txBody>
          <a:bodyPr anchorCtr="0" anchor="t" bIns="0" lIns="0" spcFirstLastPara="1" rIns="0" wrap="none" tIns="0">
            <a:spAutoFit/>
          </a:bodyPr>
          <a:lstStyle/>
          <a:p>
            <a:pPr indent="0" lvl="0" marL="0" rtl="0" algn="l">
              <a:lnSpc>
                <a:spcPct val="150000"/>
              </a:lnSpc>
              <a:spcBef>
                <a:spcPts val="0"/>
              </a:spcBef>
              <a:spcAft>
                <a:spcPts val="1000"/>
              </a:spcAft>
              <a:buNone/>
            </a:pPr>
            <a:r>
              <a:rPr lang="en-GB" sz="1200">
                <a:solidFill>
                  <a:schemeClr val="dk1"/>
                </a:solidFill>
                <a:latin typeface="Lexend"/>
                <a:ea typeface="Lexend"/>
                <a:cs typeface="Lexend"/>
                <a:sym typeface="Lexend"/>
              </a:rPr>
              <a:t>Oak’s lessons are structured around </a:t>
            </a:r>
            <a:r>
              <a:rPr b="1" lang="en-GB" sz="1200">
                <a:solidFill>
                  <a:schemeClr val="dk1"/>
                </a:solidFill>
                <a:latin typeface="Lexend"/>
                <a:ea typeface="Lexend"/>
                <a:cs typeface="Lexend"/>
                <a:sym typeface="Lexend"/>
              </a:rPr>
              <a:t>wareegyada barashada</a:t>
            </a:r>
            <a:r>
              <a:rPr i="1" lang="en-GB" sz="1200">
                <a:solidFill>
                  <a:schemeClr val="dk1"/>
                </a:solidFill>
                <a:latin typeface="Lexend"/>
                <a:ea typeface="Lexend"/>
                <a:cs typeface="Lexend"/>
                <a:sym typeface="Lexend"/>
              </a:rPr>
              <a:t>.</a:t>
            </a:r>
            <a:r>
              <a:rPr lang="en-GB" sz="1200">
                <a:solidFill>
                  <a:schemeClr val="dk1"/>
                </a:solidFill>
                <a:latin typeface="Lexend"/>
                <a:ea typeface="Lexend"/>
                <a:cs typeface="Lexend"/>
                <a:sym typeface="Lexend"/>
              </a:rPr>
              <a:t> These are indicated through colour in the slide deck:</a:t>
            </a:r>
            <a:endParaRPr sz="1200">
              <a:solidFill>
                <a:schemeClr val="dk1"/>
              </a:solidFill>
              <a:latin typeface="Lexend"/>
              <a:ea typeface="Lexend"/>
              <a:cs typeface="Lexend"/>
              <a:sym typeface="Lexend"/>
            </a:endParaRPr>
          </a:p>
        </p:txBody>
      </p:sp>
      <p:sp>
        <p:nvSpPr>
          <p:cNvPr id="230" name="Google Shape;230;p24"/>
          <p:cNvSpPr txBox="1"/>
          <p:nvPr/>
        </p:nvSpPr>
        <p:spPr>
          <a:xfrm>
            <a:off x="325475" y="921050"/>
            <a:ext cx="3998700" cy="246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Qaabdhismeedka casharka</a:t>
            </a:r>
            <a:endParaRPr b="1" sz="1400">
              <a:solidFill>
                <a:schemeClr val="dk1"/>
              </a:solidFill>
              <a:latin typeface="Lexend"/>
              <a:ea typeface="Lexend"/>
              <a:cs typeface="Lexend"/>
              <a:sym typeface="Lexend"/>
            </a:endParaRPr>
          </a:p>
        </p:txBody>
      </p:sp>
      <p:sp>
        <p:nvSpPr>
          <p:cNvPr id="231" name="Google Shape;231;p24"/>
          <p:cNvSpPr txBox="1"/>
          <p:nvPr/>
        </p:nvSpPr>
        <p:spPr>
          <a:xfrm>
            <a:off x="4824125" y="921050"/>
            <a:ext cx="3998700" cy="246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Xiriirro faa'iido leh</a:t>
            </a:r>
            <a:endParaRPr b="1" sz="1400">
              <a:solidFill>
                <a:schemeClr val="dk1"/>
              </a:solidFill>
              <a:latin typeface="Lexend"/>
              <a:ea typeface="Lexend"/>
              <a:cs typeface="Lexend"/>
              <a:sym typeface="Lexend"/>
            </a:endParaRPr>
          </a:p>
        </p:txBody>
      </p:sp>
      <p:sp>
        <p:nvSpPr>
          <p:cNvPr id="232" name="Google Shape;232;p24"/>
          <p:cNvSpPr txBox="1"/>
          <p:nvPr/>
        </p:nvSpPr>
        <p:spPr>
          <a:xfrm>
            <a:off x="325475" y="3407125"/>
            <a:ext cx="3998700" cy="184800"/>
          </a:xfrm>
          <a:prstGeom prst="rect">
            <a:avLst/>
          </a:prstGeom>
          <a:noFill/>
          <a:ln>
            <a:noFill/>
          </a:ln>
        </p:spPr>
        <p:txBody>
          <a:bodyPr anchorCtr="0" anchor="t" bIns="0" lIns="0" spcFirstLastPara="1" rIns="0" wrap="none" tIns="0">
            <a:spAutoFit/>
          </a:bodyPr>
          <a:lstStyle/>
          <a:p>
            <a:pPr indent="0" lvl="0" marL="0" rtl="0" algn="l">
              <a:lnSpc>
                <a:spcPct val="150000"/>
              </a:lnSpc>
              <a:spcBef>
                <a:spcPts val="0"/>
              </a:spcBef>
              <a:spcAft>
                <a:spcPts val="1000"/>
              </a:spcAft>
              <a:buNone/>
            </a:pPr>
            <a:r>
              <a:rPr lang="en-GB" sz="1200">
                <a:solidFill>
                  <a:schemeClr val="dk1"/>
                </a:solidFill>
                <a:latin typeface="Lexend"/>
                <a:ea typeface="Lexend"/>
                <a:cs typeface="Lexend"/>
                <a:sym typeface="Lexend"/>
              </a:rPr>
              <a:t>Mid kasta</a:t>
            </a:r>
            <a:r>
              <a:rPr b="1" lang="en-GB" sz="1200">
                <a:solidFill>
                  <a:schemeClr val="dk1"/>
                </a:solidFill>
                <a:latin typeface="Lexend"/>
                <a:ea typeface="Lexend"/>
                <a:cs typeface="Lexend"/>
                <a:sym typeface="Lexend"/>
              </a:rPr>
              <a:t> learning cycle</a:t>
            </a:r>
            <a:r>
              <a:rPr lang="en-GB" sz="1200">
                <a:solidFill>
                  <a:schemeClr val="dk1"/>
                </a:solidFill>
                <a:latin typeface="Lexend"/>
                <a:ea typeface="Lexend"/>
                <a:cs typeface="Lexend"/>
                <a:sym typeface="Lexend"/>
              </a:rPr>
              <a:t> covers several phases:</a:t>
            </a:r>
            <a:endParaRPr sz="1200">
              <a:solidFill>
                <a:schemeClr val="dk1"/>
              </a:solidFill>
              <a:latin typeface="Lexend"/>
              <a:ea typeface="Lexend"/>
              <a:cs typeface="Lexend"/>
              <a:sym typeface="Lexend"/>
            </a:endParaRPr>
          </a:p>
        </p:txBody>
      </p:sp>
      <p:pic>
        <p:nvPicPr>
          <p:cNvPr id="233" name="Google Shape;233;p24"/>
          <p:cNvPicPr preferRelativeResize="0"/>
          <p:nvPr/>
        </p:nvPicPr>
        <p:blipFill rotWithShape="1">
          <a:blip r:embed="rId2">
            <a:alphaModFix/>
          </a:blip>
          <a:srcRect b="71084" l="3912" r="56768" t="0"/>
          <a:stretch/>
        </p:blipFill>
        <p:spPr>
          <a:xfrm>
            <a:off x="382600" y="3725750"/>
            <a:ext cx="841850" cy="364800"/>
          </a:xfrm>
          <a:prstGeom prst="rect">
            <a:avLst/>
          </a:prstGeom>
          <a:noFill/>
          <a:ln>
            <a:noFill/>
          </a:ln>
        </p:spPr>
      </p:pic>
      <p:pic>
        <p:nvPicPr>
          <p:cNvPr id="234" name="Google Shape;234;p24"/>
          <p:cNvPicPr preferRelativeResize="0"/>
          <p:nvPr/>
        </p:nvPicPr>
        <p:blipFill rotWithShape="1">
          <a:blip r:embed="rId2">
            <a:alphaModFix/>
          </a:blip>
          <a:srcRect b="71902" l="62493" r="7303" t="2791"/>
          <a:stretch/>
        </p:blipFill>
        <p:spPr>
          <a:xfrm>
            <a:off x="1322300" y="3754900"/>
            <a:ext cx="688050" cy="339675"/>
          </a:xfrm>
          <a:prstGeom prst="rect">
            <a:avLst/>
          </a:prstGeom>
          <a:noFill/>
          <a:ln>
            <a:noFill/>
          </a:ln>
        </p:spPr>
      </p:pic>
      <p:pic>
        <p:nvPicPr>
          <p:cNvPr id="235" name="Google Shape;235;p24"/>
          <p:cNvPicPr preferRelativeResize="0"/>
          <p:nvPr/>
        </p:nvPicPr>
        <p:blipFill rotWithShape="1">
          <a:blip r:embed="rId2">
            <a:alphaModFix/>
          </a:blip>
          <a:srcRect b="19543" l="6196" r="59088" t="51182"/>
          <a:stretch/>
        </p:blipFill>
        <p:spPr>
          <a:xfrm>
            <a:off x="2108188" y="3710946"/>
            <a:ext cx="743275" cy="369300"/>
          </a:xfrm>
          <a:prstGeom prst="rect">
            <a:avLst/>
          </a:prstGeom>
          <a:noFill/>
          <a:ln>
            <a:noFill/>
          </a:ln>
        </p:spPr>
      </p:pic>
      <p:pic>
        <p:nvPicPr>
          <p:cNvPr id="236" name="Google Shape;236;p24"/>
          <p:cNvPicPr preferRelativeResize="0"/>
          <p:nvPr/>
        </p:nvPicPr>
        <p:blipFill rotWithShape="1">
          <a:blip r:embed="rId2">
            <a:alphaModFix/>
          </a:blip>
          <a:srcRect b="19543" l="58433" r="3864" t="51182"/>
          <a:stretch/>
        </p:blipFill>
        <p:spPr>
          <a:xfrm>
            <a:off x="2989750" y="3725750"/>
            <a:ext cx="807200" cy="369300"/>
          </a:xfrm>
          <a:prstGeom prst="rect">
            <a:avLst/>
          </a:prstGeom>
          <a:noFill/>
          <a:ln>
            <a:noFill/>
          </a:ln>
        </p:spPr>
      </p:pic>
      <p:sp>
        <p:nvSpPr>
          <p:cNvPr id="237" name="Google Shape;237;p24"/>
          <p:cNvSpPr/>
          <p:nvPr/>
        </p:nvSpPr>
        <p:spPr>
          <a:xfrm>
            <a:off x="324000" y="264675"/>
            <a:ext cx="6746400" cy="3648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lang="en-GB" sz="2000">
                <a:solidFill>
                  <a:schemeClr val="dk1"/>
                </a:solidFill>
                <a:latin typeface="Lexend"/>
                <a:ea typeface="Lexend"/>
                <a:cs typeface="Lexend"/>
                <a:sym typeface="Lexend"/>
              </a:rPr>
              <a:t>Teacher guidance</a:t>
            </a:r>
            <a:endParaRPr b="0" i="0" sz="2000" u="none" cap="none" strike="noStrike">
              <a:solidFill>
                <a:schemeClr val="dk1"/>
              </a:solidFill>
              <a:latin typeface="Calibri"/>
              <a:ea typeface="Calibri"/>
              <a:cs typeface="Calibri"/>
              <a:sym typeface="Calibri"/>
            </a:endParaRPr>
          </a:p>
        </p:txBody>
      </p:sp>
      <p:sp>
        <p:nvSpPr>
          <p:cNvPr id="238" name="Google Shape;238;p24"/>
          <p:cNvSpPr txBox="1"/>
          <p:nvPr/>
        </p:nvSpPr>
        <p:spPr>
          <a:xfrm>
            <a:off x="325475" y="4122125"/>
            <a:ext cx="3939600" cy="1848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1000"/>
              </a:spcAft>
              <a:buNone/>
            </a:pPr>
            <a:r>
              <a:rPr lang="en-GB" sz="1200">
                <a:solidFill>
                  <a:schemeClr val="dk1"/>
                </a:solidFill>
                <a:latin typeface="Lexend"/>
                <a:ea typeface="Lexend"/>
                <a:cs typeface="Lexend"/>
                <a:sym typeface="Lexend"/>
              </a:rPr>
              <a:t>Explanation      Check      Practice      Feedback</a:t>
            </a:r>
            <a:endParaRPr sz="1200">
              <a:solidFill>
                <a:schemeClr val="dk1"/>
              </a:solidFill>
              <a:latin typeface="Lexend"/>
              <a:ea typeface="Lexend"/>
              <a:cs typeface="Lexend"/>
              <a:sym typeface="Lexend"/>
            </a:endParaRPr>
          </a:p>
        </p:txBody>
      </p:sp>
      <p:pic>
        <p:nvPicPr>
          <p:cNvPr id="239" name="Google Shape;239;p24"/>
          <p:cNvPicPr preferRelativeResize="0"/>
          <p:nvPr/>
        </p:nvPicPr>
        <p:blipFill>
          <a:blip r:embed="rId3">
            <a:alphaModFix/>
          </a:blip>
          <a:stretch>
            <a:fillRect/>
          </a:stretch>
        </p:blipFill>
        <p:spPr>
          <a:xfrm>
            <a:off x="279913" y="1948533"/>
            <a:ext cx="2067960" cy="1216800"/>
          </a:xfrm>
          <a:prstGeom prst="rect">
            <a:avLst/>
          </a:prstGeom>
          <a:noFill/>
          <a:ln>
            <a:noFill/>
          </a:ln>
        </p:spPr>
      </p:pic>
      <p:pic>
        <p:nvPicPr>
          <p:cNvPr id="240" name="Google Shape;240;p24"/>
          <p:cNvPicPr preferRelativeResize="0"/>
          <p:nvPr/>
        </p:nvPicPr>
        <p:blipFill>
          <a:blip r:embed="rId4">
            <a:alphaModFix/>
          </a:blip>
          <a:stretch>
            <a:fillRect/>
          </a:stretch>
        </p:blipFill>
        <p:spPr>
          <a:xfrm>
            <a:off x="2425125" y="1828475"/>
            <a:ext cx="1738025" cy="1433724"/>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241" name="Shape 241"/>
        <p:cNvGrpSpPr/>
        <p:nvPr/>
      </p:nvGrpSpPr>
      <p:grpSpPr>
        <a:xfrm>
          <a:off x="0" y="0"/>
          <a:ext cx="0" cy="0"/>
          <a:chOff x="0" y="0"/>
          <a:chExt cx="0" cy="0"/>
        </a:xfrm>
      </p:grpSpPr>
      <p:grpSp>
        <p:nvGrpSpPr>
          <p:cNvPr id="242" name="Google Shape;242;p25"/>
          <p:cNvGrpSpPr/>
          <p:nvPr/>
        </p:nvGrpSpPr>
        <p:grpSpPr>
          <a:xfrm>
            <a:off x="0" y="1"/>
            <a:ext cx="9151202" cy="649234"/>
            <a:chOff x="0" y="1"/>
            <a:chExt cx="9151202" cy="649234"/>
          </a:xfrm>
        </p:grpSpPr>
        <p:sp>
          <p:nvSpPr>
            <p:cNvPr id="243" name="Google Shape;243;p2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4" name="Google Shape;244;p2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grpSp>
      <p:sp>
        <p:nvSpPr>
          <p:cNvPr id="245" name="Google Shape;245;p2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chemeClr val="dk1"/>
                </a:solidFill>
                <a:latin typeface="Lexend"/>
                <a:ea typeface="Lexend"/>
                <a:cs typeface="Lexend"/>
                <a:sym typeface="Lexend"/>
              </a:rPr>
              <a:t>Erayada muhiimka ah</a:t>
            </a:r>
            <a:endParaRPr b="0" i="0" sz="1400" u="none" cap="none" strike="noStrike">
              <a:solidFill>
                <a:schemeClr val="dk1"/>
              </a:solidFill>
              <a:latin typeface="Calibri"/>
              <a:ea typeface="Calibri"/>
              <a:cs typeface="Calibri"/>
              <a:sym typeface="Calibri"/>
            </a:endParaRPr>
          </a:p>
        </p:txBody>
      </p:sp>
      <p:sp>
        <p:nvSpPr>
          <p:cNvPr id="246" name="Google Shape;246;p25"/>
          <p:cNvSpPr txBox="1"/>
          <p:nvPr>
            <p:ph idx="1" type="subTitle"/>
          </p:nvPr>
        </p:nvSpPr>
        <p:spPr>
          <a:xfrm>
            <a:off x="324000" y="8100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47" name="Google Shape;247;p25"/>
          <p:cNvSpPr txBox="1"/>
          <p:nvPr>
            <p:ph idx="2" type="subTitle"/>
          </p:nvPr>
        </p:nvSpPr>
        <p:spPr>
          <a:xfrm>
            <a:off x="2699325" y="8100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48" name="Google Shape;248;p25"/>
          <p:cNvSpPr txBox="1"/>
          <p:nvPr>
            <p:ph idx="3" type="subTitle"/>
          </p:nvPr>
        </p:nvSpPr>
        <p:spPr>
          <a:xfrm>
            <a:off x="324000" y="21054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49" name="Google Shape;249;p25"/>
          <p:cNvSpPr txBox="1"/>
          <p:nvPr>
            <p:ph idx="4" type="subTitle"/>
          </p:nvPr>
        </p:nvSpPr>
        <p:spPr>
          <a:xfrm>
            <a:off x="2699325" y="21054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50" name="Google Shape;250;p25"/>
          <p:cNvSpPr txBox="1"/>
          <p:nvPr>
            <p:ph idx="5" type="subTitle"/>
          </p:nvPr>
        </p:nvSpPr>
        <p:spPr>
          <a:xfrm>
            <a:off x="324000" y="34008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51" name="Google Shape;251;p25"/>
          <p:cNvSpPr txBox="1"/>
          <p:nvPr>
            <p:ph idx="6" type="subTitle"/>
          </p:nvPr>
        </p:nvSpPr>
        <p:spPr>
          <a:xfrm>
            <a:off x="2699325" y="34008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52" name="Google Shape;252;p25"/>
          <p:cNvSpPr txBox="1"/>
          <p:nvPr>
            <p:ph idx="7"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253" name="Shape 253"/>
        <p:cNvGrpSpPr/>
        <p:nvPr/>
      </p:nvGrpSpPr>
      <p:grpSpPr>
        <a:xfrm>
          <a:off x="0" y="0"/>
          <a:ext cx="0" cy="0"/>
          <a:chOff x="0" y="0"/>
          <a:chExt cx="0" cy="0"/>
        </a:xfrm>
      </p:grpSpPr>
      <p:grpSp>
        <p:nvGrpSpPr>
          <p:cNvPr id="254" name="Google Shape;254;p26"/>
          <p:cNvGrpSpPr/>
          <p:nvPr/>
        </p:nvGrpSpPr>
        <p:grpSpPr>
          <a:xfrm>
            <a:off x="0" y="1"/>
            <a:ext cx="9151202" cy="649234"/>
            <a:chOff x="0" y="1"/>
            <a:chExt cx="9151202" cy="649234"/>
          </a:xfrm>
        </p:grpSpPr>
        <p:sp>
          <p:nvSpPr>
            <p:cNvPr id="255" name="Google Shape;255;p2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6" name="Google Shape;256;p2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grpSp>
      <p:sp>
        <p:nvSpPr>
          <p:cNvPr id="257" name="Google Shape;257;p2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chemeClr val="dk1"/>
                </a:solidFill>
                <a:latin typeface="Lexend"/>
                <a:ea typeface="Lexend"/>
                <a:cs typeface="Lexend"/>
                <a:sym typeface="Lexend"/>
              </a:rPr>
              <a:t>Erayada muhiimka ah</a:t>
            </a:r>
            <a:endParaRPr b="0" i="0" sz="1400" u="none" cap="none" strike="noStrike">
              <a:solidFill>
                <a:schemeClr val="dk1"/>
              </a:solidFill>
              <a:latin typeface="Calibri"/>
              <a:ea typeface="Calibri"/>
              <a:cs typeface="Calibri"/>
              <a:sym typeface="Calibri"/>
            </a:endParaRPr>
          </a:p>
        </p:txBody>
      </p:sp>
      <p:sp>
        <p:nvSpPr>
          <p:cNvPr id="258" name="Google Shape;258;p26"/>
          <p:cNvSpPr txBox="1"/>
          <p:nvPr>
            <p:ph idx="1" type="subTitle"/>
          </p:nvPr>
        </p:nvSpPr>
        <p:spPr>
          <a:xfrm>
            <a:off x="324000" y="8100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59" name="Google Shape;259;p26"/>
          <p:cNvSpPr txBox="1"/>
          <p:nvPr>
            <p:ph idx="2" type="subTitle"/>
          </p:nvPr>
        </p:nvSpPr>
        <p:spPr>
          <a:xfrm>
            <a:off x="2699325" y="8100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60" name="Google Shape;260;p26"/>
          <p:cNvSpPr txBox="1"/>
          <p:nvPr>
            <p:ph idx="3" type="subTitle"/>
          </p:nvPr>
        </p:nvSpPr>
        <p:spPr>
          <a:xfrm>
            <a:off x="324000" y="18006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61" name="Google Shape;261;p26"/>
          <p:cNvSpPr txBox="1"/>
          <p:nvPr>
            <p:ph idx="4" type="subTitle"/>
          </p:nvPr>
        </p:nvSpPr>
        <p:spPr>
          <a:xfrm>
            <a:off x="2699325" y="18006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62" name="Google Shape;262;p26"/>
          <p:cNvSpPr txBox="1"/>
          <p:nvPr>
            <p:ph idx="5" type="subTitle"/>
          </p:nvPr>
        </p:nvSpPr>
        <p:spPr>
          <a:xfrm>
            <a:off x="324000" y="27912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63" name="Google Shape;263;p26"/>
          <p:cNvSpPr txBox="1"/>
          <p:nvPr>
            <p:ph idx="6" type="subTitle"/>
          </p:nvPr>
        </p:nvSpPr>
        <p:spPr>
          <a:xfrm>
            <a:off x="2699325" y="27912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64" name="Google Shape;264;p26"/>
          <p:cNvSpPr txBox="1"/>
          <p:nvPr>
            <p:ph idx="7" type="subTitle"/>
          </p:nvPr>
        </p:nvSpPr>
        <p:spPr>
          <a:xfrm>
            <a:off x="324000" y="37818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65" name="Google Shape;265;p26"/>
          <p:cNvSpPr txBox="1"/>
          <p:nvPr>
            <p:ph idx="8" type="subTitle"/>
          </p:nvPr>
        </p:nvSpPr>
        <p:spPr>
          <a:xfrm>
            <a:off x="2699325" y="37818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66" name="Google Shape;266;p26"/>
          <p:cNvSpPr txBox="1"/>
          <p:nvPr>
            <p:ph idx="9"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267" name="Shape 267"/>
        <p:cNvGrpSpPr/>
        <p:nvPr/>
      </p:nvGrpSpPr>
      <p:grpSpPr>
        <a:xfrm>
          <a:off x="0" y="0"/>
          <a:ext cx="0" cy="0"/>
          <a:chOff x="0" y="0"/>
          <a:chExt cx="0" cy="0"/>
        </a:xfrm>
      </p:grpSpPr>
      <p:grpSp>
        <p:nvGrpSpPr>
          <p:cNvPr id="268" name="Google Shape;268;p27"/>
          <p:cNvGrpSpPr/>
          <p:nvPr/>
        </p:nvGrpSpPr>
        <p:grpSpPr>
          <a:xfrm>
            <a:off x="0" y="1"/>
            <a:ext cx="9151202" cy="649234"/>
            <a:chOff x="0" y="1"/>
            <a:chExt cx="9151202" cy="649234"/>
          </a:xfrm>
        </p:grpSpPr>
        <p:sp>
          <p:nvSpPr>
            <p:cNvPr id="269" name="Google Shape;269;p2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0" name="Google Shape;270;p2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grpSp>
      <p:sp>
        <p:nvSpPr>
          <p:cNvPr id="271" name="Google Shape;271;p2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chemeClr val="dk1"/>
                </a:solidFill>
                <a:latin typeface="Lexend"/>
                <a:ea typeface="Lexend"/>
                <a:cs typeface="Lexend"/>
                <a:sym typeface="Lexend"/>
              </a:rPr>
              <a:t>Erayada muhiimka ah</a:t>
            </a:r>
            <a:endParaRPr b="0" i="0" sz="1400" u="none" cap="none" strike="noStrike">
              <a:solidFill>
                <a:schemeClr val="dk1"/>
              </a:solidFill>
              <a:latin typeface="Calibri"/>
              <a:ea typeface="Calibri"/>
              <a:cs typeface="Calibri"/>
              <a:sym typeface="Calibri"/>
            </a:endParaRPr>
          </a:p>
        </p:txBody>
      </p:sp>
      <p:sp>
        <p:nvSpPr>
          <p:cNvPr id="272" name="Google Shape;272;p27"/>
          <p:cNvSpPr txBox="1"/>
          <p:nvPr>
            <p:ph idx="1" type="subTitle"/>
          </p:nvPr>
        </p:nvSpPr>
        <p:spPr>
          <a:xfrm>
            <a:off x="324000" y="8100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73" name="Google Shape;273;p27"/>
          <p:cNvSpPr txBox="1"/>
          <p:nvPr>
            <p:ph idx="2" type="subTitle"/>
          </p:nvPr>
        </p:nvSpPr>
        <p:spPr>
          <a:xfrm>
            <a:off x="2699325" y="8100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74" name="Google Shape;274;p27"/>
          <p:cNvSpPr txBox="1"/>
          <p:nvPr>
            <p:ph idx="3" type="subTitle"/>
          </p:nvPr>
        </p:nvSpPr>
        <p:spPr>
          <a:xfrm>
            <a:off x="324000" y="24864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75" name="Google Shape;275;p27"/>
          <p:cNvSpPr txBox="1"/>
          <p:nvPr>
            <p:ph idx="4" type="subTitle"/>
          </p:nvPr>
        </p:nvSpPr>
        <p:spPr>
          <a:xfrm>
            <a:off x="2699325" y="24864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76" name="Google Shape;276;p27"/>
          <p:cNvSpPr txBox="1"/>
          <p:nvPr>
            <p:ph idx="5" type="subTitle"/>
          </p:nvPr>
        </p:nvSpPr>
        <p:spPr>
          <a:xfrm>
            <a:off x="324000" y="41628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77" name="Google Shape;277;p27"/>
          <p:cNvSpPr txBox="1"/>
          <p:nvPr>
            <p:ph idx="6" type="subTitle"/>
          </p:nvPr>
        </p:nvSpPr>
        <p:spPr>
          <a:xfrm>
            <a:off x="2699325" y="41628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78" name="Google Shape;278;p27"/>
          <p:cNvSpPr txBox="1"/>
          <p:nvPr>
            <p:ph idx="7" type="subTitle"/>
          </p:nvPr>
        </p:nvSpPr>
        <p:spPr>
          <a:xfrm>
            <a:off x="324000" y="16482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79" name="Google Shape;279;p27"/>
          <p:cNvSpPr txBox="1"/>
          <p:nvPr>
            <p:ph idx="8" type="subTitle"/>
          </p:nvPr>
        </p:nvSpPr>
        <p:spPr>
          <a:xfrm>
            <a:off x="2699325" y="16482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80" name="Google Shape;280;p27"/>
          <p:cNvSpPr txBox="1"/>
          <p:nvPr>
            <p:ph idx="9" type="subTitle"/>
          </p:nvPr>
        </p:nvSpPr>
        <p:spPr>
          <a:xfrm>
            <a:off x="324000" y="33246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81" name="Google Shape;281;p27"/>
          <p:cNvSpPr txBox="1"/>
          <p:nvPr>
            <p:ph idx="13" type="subTitle"/>
          </p:nvPr>
        </p:nvSpPr>
        <p:spPr>
          <a:xfrm>
            <a:off x="2699325" y="33246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82" name="Google Shape;282;p27"/>
          <p:cNvSpPr txBox="1"/>
          <p:nvPr>
            <p:ph idx="14"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283" name="Shape 283"/>
        <p:cNvGrpSpPr/>
        <p:nvPr/>
      </p:nvGrpSpPr>
      <p:grpSpPr>
        <a:xfrm>
          <a:off x="0" y="0"/>
          <a:ext cx="0" cy="0"/>
          <a:chOff x="0" y="0"/>
          <a:chExt cx="0" cy="0"/>
        </a:xfrm>
      </p:grpSpPr>
      <p:grpSp>
        <p:nvGrpSpPr>
          <p:cNvPr id="284" name="Google Shape;284;p28"/>
          <p:cNvGrpSpPr/>
          <p:nvPr/>
        </p:nvGrpSpPr>
        <p:grpSpPr>
          <a:xfrm>
            <a:off x="0" y="1"/>
            <a:ext cx="9151202" cy="649234"/>
            <a:chOff x="0" y="1"/>
            <a:chExt cx="9151202" cy="649234"/>
          </a:xfrm>
        </p:grpSpPr>
        <p:sp>
          <p:nvSpPr>
            <p:cNvPr id="285" name="Google Shape;285;p28"/>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86" name="Google Shape;286;p28"/>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grpSp>
      <p:sp>
        <p:nvSpPr>
          <p:cNvPr id="287" name="Google Shape;287;p28"/>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chemeClr val="dk1"/>
                </a:solidFill>
                <a:latin typeface="Lexend"/>
                <a:ea typeface="Lexend"/>
                <a:cs typeface="Lexend"/>
                <a:sym typeface="Lexend"/>
              </a:rPr>
              <a:t>Erayada muhiimka ah</a:t>
            </a:r>
            <a:endParaRPr b="0" i="0" sz="1400" u="none" cap="none" strike="noStrike">
              <a:solidFill>
                <a:schemeClr val="dk1"/>
              </a:solidFill>
              <a:latin typeface="Calibri"/>
              <a:ea typeface="Calibri"/>
              <a:cs typeface="Calibri"/>
              <a:sym typeface="Calibri"/>
            </a:endParaRPr>
          </a:p>
        </p:txBody>
      </p:sp>
      <p:sp>
        <p:nvSpPr>
          <p:cNvPr id="288" name="Google Shape;288;p28"/>
          <p:cNvSpPr txBox="1"/>
          <p:nvPr>
            <p:ph idx="1" type="subTitle"/>
          </p:nvPr>
        </p:nvSpPr>
        <p:spPr>
          <a:xfrm>
            <a:off x="324000" y="8100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89" name="Google Shape;289;p28"/>
          <p:cNvSpPr txBox="1"/>
          <p:nvPr>
            <p:ph idx="2" type="subTitle"/>
          </p:nvPr>
        </p:nvSpPr>
        <p:spPr>
          <a:xfrm>
            <a:off x="2699325" y="8100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90" name="Google Shape;290;p28"/>
          <p:cNvSpPr txBox="1"/>
          <p:nvPr>
            <p:ph idx="3" type="subTitle"/>
          </p:nvPr>
        </p:nvSpPr>
        <p:spPr>
          <a:xfrm>
            <a:off x="324000" y="25626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91" name="Google Shape;291;p28"/>
          <p:cNvSpPr txBox="1"/>
          <p:nvPr>
            <p:ph idx="4" type="subTitle"/>
          </p:nvPr>
        </p:nvSpPr>
        <p:spPr>
          <a:xfrm>
            <a:off x="2699325" y="25626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92" name="Google Shape;292;p28"/>
          <p:cNvSpPr txBox="1"/>
          <p:nvPr>
            <p:ph idx="5"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_2">
    <p:spTree>
      <p:nvGrpSpPr>
        <p:cNvPr id="293" name="Shape 293"/>
        <p:cNvGrpSpPr/>
        <p:nvPr/>
      </p:nvGrpSpPr>
      <p:grpSpPr>
        <a:xfrm>
          <a:off x="0" y="0"/>
          <a:ext cx="0" cy="0"/>
          <a:chOff x="0" y="0"/>
          <a:chExt cx="0" cy="0"/>
        </a:xfrm>
      </p:grpSpPr>
      <p:pic>
        <p:nvPicPr>
          <p:cNvPr id="294" name="Google Shape;294;p29"/>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295" name="Google Shape;295;p29"/>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296" name="Google Shape;296;p29"/>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297" name="Google Shape;297;p29"/>
          <p:cNvCxnSpPr>
            <a:endCxn id="29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299" name="Google Shape;299;p29"/>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300" name="Google Shape;300;p29"/>
          <p:cNvSpPr txBox="1"/>
          <p:nvPr>
            <p:ph type="title"/>
          </p:nvPr>
        </p:nvSpPr>
        <p:spPr>
          <a:xfrm>
            <a:off x="1225225" y="2133562"/>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98" name="Google Shape;298;p29"/>
          <p:cNvPicPr preferRelativeResize="0"/>
          <p:nvPr/>
        </p:nvPicPr>
        <p:blipFill>
          <a:blip r:embed="rId6">
            <a:alphaModFix/>
          </a:blip>
          <a:stretch>
            <a:fillRect/>
          </a:stretch>
        </p:blipFill>
        <p:spPr>
          <a:xfrm>
            <a:off x="363340" y="2925705"/>
            <a:ext cx="563446" cy="572077"/>
          </a:xfrm>
          <a:prstGeom prst="rect">
            <a:avLst/>
          </a:prstGeom>
          <a:noFill/>
          <a:ln>
            <a:noFill/>
          </a:ln>
        </p:spPr>
      </p:pic>
      <p:grpSp>
        <p:nvGrpSpPr>
          <p:cNvPr id="301" name="Google Shape;301;p29"/>
          <p:cNvGrpSpPr/>
          <p:nvPr/>
        </p:nvGrpSpPr>
        <p:grpSpPr>
          <a:xfrm>
            <a:off x="-12" y="0"/>
            <a:ext cx="9151202" cy="598359"/>
            <a:chOff x="-12" y="0"/>
            <a:chExt cx="9151202" cy="598359"/>
          </a:xfrm>
        </p:grpSpPr>
        <p:sp>
          <p:nvSpPr>
            <p:cNvPr id="302" name="Google Shape;302;p2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3" name="Google Shape;303;p29"/>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grpSp>
      <p:sp>
        <p:nvSpPr>
          <p:cNvPr id="304" name="Google Shape;304;p2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05" name="Google Shape;305;p29"/>
          <p:cNvSpPr txBox="1"/>
          <p:nvPr>
            <p:ph idx="2" type="title"/>
          </p:nvPr>
        </p:nvSpPr>
        <p:spPr>
          <a:xfrm>
            <a:off x="324000" y="810000"/>
            <a:ext cx="7135200" cy="307800"/>
          </a:xfrm>
          <a:prstGeom prst="rect">
            <a:avLst/>
          </a:prstGeom>
        </p:spPr>
        <p:txBody>
          <a:bodyPr anchorCtr="0" anchor="ctr" bIns="0" lIns="0" spcFirstLastPara="1" rIns="0" wrap="square" tIns="0">
            <a:noAutofit/>
          </a:bodyPr>
          <a:lstStyle>
            <a:lvl1pPr lvl="0" rtl="0">
              <a:spcBef>
                <a:spcPts val="0"/>
              </a:spcBef>
              <a:spcAft>
                <a:spcPts val="0"/>
              </a:spcAft>
              <a:buSzPts val="2200"/>
              <a:buFont typeface="Lexend"/>
              <a:buNone/>
              <a:defRPr b="0">
                <a:latin typeface="Lexend"/>
                <a:ea typeface="Lexend"/>
                <a:cs typeface="Lexend"/>
                <a:sym typeface="Lexend"/>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306" name="Google Shape;306;p29"/>
          <p:cNvSpPr txBox="1"/>
          <p:nvPr>
            <p:ph idx="3" type="title"/>
          </p:nvPr>
        </p:nvSpPr>
        <p:spPr>
          <a:xfrm>
            <a:off x="1225225" y="30698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_1">
    <p:spTree>
      <p:nvGrpSpPr>
        <p:cNvPr id="307" name="Shape 307"/>
        <p:cNvGrpSpPr/>
        <p:nvPr/>
      </p:nvGrpSpPr>
      <p:grpSpPr>
        <a:xfrm>
          <a:off x="0" y="0"/>
          <a:ext cx="0" cy="0"/>
          <a:chOff x="0" y="0"/>
          <a:chExt cx="0" cy="0"/>
        </a:xfrm>
      </p:grpSpPr>
      <p:pic>
        <p:nvPicPr>
          <p:cNvPr id="308" name="Google Shape;308;p30"/>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309" name="Google Shape;309;p30"/>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310" name="Google Shape;310;p30"/>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311" name="Google Shape;311;p30"/>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312" name="Google Shape;312;p30"/>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313" name="Google Shape;313;p30"/>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314" name="Google Shape;314;p30"/>
          <p:cNvCxnSpPr>
            <a:endCxn id="315"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315" name="Google Shape;315;p30"/>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316" name="Google Shape;316;p30"/>
          <p:cNvPicPr preferRelativeResize="0"/>
          <p:nvPr/>
        </p:nvPicPr>
        <p:blipFill>
          <a:blip r:embed="rId7">
            <a:alphaModFix/>
          </a:blip>
          <a:stretch>
            <a:fillRect/>
          </a:stretch>
        </p:blipFill>
        <p:spPr>
          <a:xfrm>
            <a:off x="363482" y="1682508"/>
            <a:ext cx="563185" cy="572092"/>
          </a:xfrm>
          <a:prstGeom prst="rect">
            <a:avLst/>
          </a:prstGeom>
          <a:noFill/>
          <a:ln>
            <a:noFill/>
          </a:ln>
        </p:spPr>
      </p:pic>
      <p:pic>
        <p:nvPicPr>
          <p:cNvPr id="317" name="Google Shape;317;p30"/>
          <p:cNvPicPr preferRelativeResize="0"/>
          <p:nvPr/>
        </p:nvPicPr>
        <p:blipFill>
          <a:blip r:embed="rId8">
            <a:alphaModFix/>
          </a:blip>
          <a:stretch>
            <a:fillRect/>
          </a:stretch>
        </p:blipFill>
        <p:spPr>
          <a:xfrm>
            <a:off x="363340" y="2703416"/>
            <a:ext cx="563446" cy="572077"/>
          </a:xfrm>
          <a:prstGeom prst="rect">
            <a:avLst/>
          </a:prstGeom>
          <a:noFill/>
          <a:ln>
            <a:noFill/>
          </a:ln>
        </p:spPr>
      </p:pic>
      <p:grpSp>
        <p:nvGrpSpPr>
          <p:cNvPr id="318" name="Google Shape;318;p30"/>
          <p:cNvGrpSpPr/>
          <p:nvPr/>
        </p:nvGrpSpPr>
        <p:grpSpPr>
          <a:xfrm>
            <a:off x="-12" y="0"/>
            <a:ext cx="9151202" cy="598359"/>
            <a:chOff x="-12" y="0"/>
            <a:chExt cx="9151202" cy="598359"/>
          </a:xfrm>
        </p:grpSpPr>
        <p:sp>
          <p:nvSpPr>
            <p:cNvPr id="319" name="Google Shape;319;p3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0" name="Google Shape;320;p30"/>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grpSp>
      <p:sp>
        <p:nvSpPr>
          <p:cNvPr id="321" name="Google Shape;321;p3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22" name="Google Shape;322;p30"/>
          <p:cNvSpPr txBox="1"/>
          <p:nvPr>
            <p:ph type="title"/>
          </p:nvPr>
        </p:nvSpPr>
        <p:spPr>
          <a:xfrm>
            <a:off x="324000" y="810000"/>
            <a:ext cx="7135200" cy="307800"/>
          </a:xfrm>
          <a:prstGeom prst="rect">
            <a:avLst/>
          </a:prstGeom>
        </p:spPr>
        <p:txBody>
          <a:bodyPr anchorCtr="0" anchor="ctr" bIns="0" lIns="0" spcFirstLastPara="1" rIns="0" wrap="square" tIns="0">
            <a:noAutofit/>
          </a:bodyPr>
          <a:lstStyle>
            <a:lvl1pPr lvl="0" rtl="0">
              <a:spcBef>
                <a:spcPts val="0"/>
              </a:spcBef>
              <a:spcAft>
                <a:spcPts val="0"/>
              </a:spcAft>
              <a:buSzPts val="2200"/>
              <a:buFont typeface="Lexend"/>
              <a:buNone/>
              <a:defRPr b="0">
                <a:latin typeface="Lexend"/>
                <a:ea typeface="Lexend"/>
                <a:cs typeface="Lexend"/>
                <a:sym typeface="Lexend"/>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323" name="Google Shape;323;p30"/>
          <p:cNvSpPr txBox="1"/>
          <p:nvPr>
            <p:ph idx="2" type="title"/>
          </p:nvPr>
        </p:nvSpPr>
        <p:spPr>
          <a:xfrm>
            <a:off x="1225225" y="28412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24" name="Google Shape;324;p30"/>
          <p:cNvSpPr txBox="1"/>
          <p:nvPr>
            <p:ph idx="3" type="title"/>
          </p:nvPr>
        </p:nvSpPr>
        <p:spPr>
          <a:xfrm>
            <a:off x="1225200" y="37819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25" name="Google Shape;325;p30"/>
          <p:cNvSpPr txBox="1"/>
          <p:nvPr>
            <p:ph idx="4" type="title"/>
          </p:nvPr>
        </p:nvSpPr>
        <p:spPr>
          <a:xfrm>
            <a:off x="1225200" y="1822462"/>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326" name="Shape 326"/>
        <p:cNvGrpSpPr/>
        <p:nvPr/>
      </p:nvGrpSpPr>
      <p:grpSpPr>
        <a:xfrm>
          <a:off x="0" y="0"/>
          <a:ext cx="0" cy="0"/>
          <a:chOff x="0" y="0"/>
          <a:chExt cx="0" cy="0"/>
        </a:xfrm>
      </p:grpSpPr>
      <p:pic>
        <p:nvPicPr>
          <p:cNvPr id="327" name="Google Shape;327;p31"/>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328" name="Google Shape;328;p31"/>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329" name="Google Shape;329;p31"/>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330" name="Google Shape;330;p31"/>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331" name="Google Shape;331;p31"/>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332" name="Google Shape;332;p31"/>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333" name="Google Shape;333;p31"/>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334" name="Google Shape;334;p31"/>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335" name="Google Shape;335;p31"/>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336" name="Google Shape;336;p31"/>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337" name="Google Shape;337;p31"/>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338" name="Google Shape;338;p31"/>
          <p:cNvPicPr preferRelativeResize="0"/>
          <p:nvPr/>
        </p:nvPicPr>
        <p:blipFill>
          <a:blip r:embed="rId9">
            <a:alphaModFix/>
          </a:blip>
          <a:stretch>
            <a:fillRect/>
          </a:stretch>
        </p:blipFill>
        <p:spPr>
          <a:xfrm>
            <a:off x="363340" y="2287588"/>
            <a:ext cx="563446" cy="572077"/>
          </a:xfrm>
          <a:prstGeom prst="rect">
            <a:avLst/>
          </a:prstGeom>
          <a:noFill/>
          <a:ln>
            <a:noFill/>
          </a:ln>
        </p:spPr>
      </p:pic>
      <p:pic>
        <p:nvPicPr>
          <p:cNvPr id="339" name="Google Shape;339;p31"/>
          <p:cNvPicPr preferRelativeResize="0"/>
          <p:nvPr/>
        </p:nvPicPr>
        <p:blipFill>
          <a:blip r:embed="rId10">
            <a:alphaModFix/>
          </a:blip>
          <a:stretch>
            <a:fillRect/>
          </a:stretch>
        </p:blipFill>
        <p:spPr>
          <a:xfrm>
            <a:off x="363341" y="3969363"/>
            <a:ext cx="563446" cy="572077"/>
          </a:xfrm>
          <a:prstGeom prst="rect">
            <a:avLst/>
          </a:prstGeom>
          <a:noFill/>
          <a:ln>
            <a:noFill/>
          </a:ln>
        </p:spPr>
      </p:pic>
      <p:grpSp>
        <p:nvGrpSpPr>
          <p:cNvPr id="340" name="Google Shape;340;p31"/>
          <p:cNvGrpSpPr/>
          <p:nvPr/>
        </p:nvGrpSpPr>
        <p:grpSpPr>
          <a:xfrm>
            <a:off x="-12" y="0"/>
            <a:ext cx="9151202" cy="598359"/>
            <a:chOff x="-12" y="0"/>
            <a:chExt cx="9151202" cy="598359"/>
          </a:xfrm>
        </p:grpSpPr>
        <p:sp>
          <p:nvSpPr>
            <p:cNvPr id="341" name="Google Shape;341;p31"/>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42" name="Google Shape;342;p31"/>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grpSp>
      <p:sp>
        <p:nvSpPr>
          <p:cNvPr id="343" name="Google Shape;343;p31"/>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44" name="Google Shape;344;p31"/>
          <p:cNvSpPr txBox="1"/>
          <p:nvPr>
            <p:ph type="title"/>
          </p:nvPr>
        </p:nvSpPr>
        <p:spPr>
          <a:xfrm>
            <a:off x="324000" y="810000"/>
            <a:ext cx="7135200" cy="307800"/>
          </a:xfrm>
          <a:prstGeom prst="rect">
            <a:avLst/>
          </a:prstGeom>
        </p:spPr>
        <p:txBody>
          <a:bodyPr anchorCtr="0" anchor="ctr" bIns="0" lIns="0" spcFirstLastPara="1" rIns="0" wrap="square" tIns="0">
            <a:noAutofit/>
          </a:bodyPr>
          <a:lstStyle>
            <a:lvl1pPr lvl="0" rtl="0">
              <a:spcBef>
                <a:spcPts val="0"/>
              </a:spcBef>
              <a:spcAft>
                <a:spcPts val="0"/>
              </a:spcAft>
              <a:buSzPts val="2200"/>
              <a:buFont typeface="Lexend"/>
              <a:buNone/>
              <a:defRPr b="0">
                <a:latin typeface="Lexend"/>
                <a:ea typeface="Lexend"/>
                <a:cs typeface="Lexend"/>
                <a:sym typeface="Lexend"/>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345" name="Google Shape;345;p31"/>
          <p:cNvSpPr txBox="1"/>
          <p:nvPr>
            <p:ph idx="2" type="title"/>
          </p:nvPr>
        </p:nvSpPr>
        <p:spPr>
          <a:xfrm>
            <a:off x="1224600" y="160210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46" name="Google Shape;346;p31"/>
          <p:cNvSpPr txBox="1"/>
          <p:nvPr>
            <p:ph idx="3" type="title"/>
          </p:nvPr>
        </p:nvSpPr>
        <p:spPr>
          <a:xfrm>
            <a:off x="1224600" y="24317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47" name="Google Shape;347;p31"/>
          <p:cNvSpPr txBox="1"/>
          <p:nvPr>
            <p:ph idx="4" type="title"/>
          </p:nvPr>
        </p:nvSpPr>
        <p:spPr>
          <a:xfrm>
            <a:off x="1224600" y="3286637"/>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48" name="Google Shape;348;p31"/>
          <p:cNvSpPr txBox="1"/>
          <p:nvPr>
            <p:ph idx="5" type="title"/>
          </p:nvPr>
        </p:nvSpPr>
        <p:spPr>
          <a:xfrm>
            <a:off x="1224600" y="41081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349" name="Shape 349"/>
        <p:cNvGrpSpPr/>
        <p:nvPr/>
      </p:nvGrpSpPr>
      <p:grpSpPr>
        <a:xfrm>
          <a:off x="0" y="0"/>
          <a:ext cx="0" cy="0"/>
          <a:chOff x="0" y="0"/>
          <a:chExt cx="0" cy="0"/>
        </a:xfrm>
      </p:grpSpPr>
      <p:grpSp>
        <p:nvGrpSpPr>
          <p:cNvPr id="350" name="Google Shape;350;p32"/>
          <p:cNvGrpSpPr/>
          <p:nvPr/>
        </p:nvGrpSpPr>
        <p:grpSpPr>
          <a:xfrm>
            <a:off x="-1" y="-2"/>
            <a:ext cx="9151203" cy="649227"/>
            <a:chOff x="-1" y="-2"/>
            <a:chExt cx="9151203" cy="649227"/>
          </a:xfrm>
        </p:grpSpPr>
        <p:pic>
          <p:nvPicPr>
            <p:cNvPr id="351" name="Google Shape;351;p32"/>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52" name="Google Shape;352;p32"/>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3" name="Google Shape;353;p32"/>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354" name="Google Shape;354;p3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55" name="Google Shape;355;p3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56" name="Google Shape;356;p32"/>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57" name="Google Shape;357;p32"/>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358" name="Shape 358"/>
        <p:cNvGrpSpPr/>
        <p:nvPr/>
      </p:nvGrpSpPr>
      <p:grpSpPr>
        <a:xfrm>
          <a:off x="0" y="0"/>
          <a:ext cx="0" cy="0"/>
          <a:chOff x="0" y="0"/>
          <a:chExt cx="0" cy="0"/>
        </a:xfrm>
      </p:grpSpPr>
      <p:grpSp>
        <p:nvGrpSpPr>
          <p:cNvPr id="359" name="Google Shape;359;p33"/>
          <p:cNvGrpSpPr/>
          <p:nvPr/>
        </p:nvGrpSpPr>
        <p:grpSpPr>
          <a:xfrm>
            <a:off x="-1" y="-2"/>
            <a:ext cx="9151203" cy="649236"/>
            <a:chOff x="-1" y="-2"/>
            <a:chExt cx="9151203" cy="649236"/>
          </a:xfrm>
        </p:grpSpPr>
        <p:pic>
          <p:nvPicPr>
            <p:cNvPr id="360" name="Google Shape;360;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61" name="Google Shape;361;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2" name="Google Shape;362;p3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pic>
        <p:nvPicPr>
          <p:cNvPr id="363" name="Google Shape;363;p3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64" name="Google Shape;364;p33"/>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5" name="Google Shape;365;p33"/>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66" name="Google Shape;366;p33"/>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367" name="Shape 367"/>
        <p:cNvGrpSpPr/>
        <p:nvPr/>
      </p:nvGrpSpPr>
      <p:grpSpPr>
        <a:xfrm>
          <a:off x="0" y="0"/>
          <a:ext cx="0" cy="0"/>
          <a:chOff x="0" y="0"/>
          <a:chExt cx="0" cy="0"/>
        </a:xfrm>
      </p:grpSpPr>
      <p:pic>
        <p:nvPicPr>
          <p:cNvPr id="368" name="Google Shape;368;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69" name="Google Shape;369;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pic>
        <p:nvPicPr>
          <p:cNvPr id="371" name="Google Shape;371;p3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72" name="Google Shape;372;p34"/>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73" name="Google Shape;373;p34"/>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74" name="Google Shape;374;p34"/>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375" name="Shape 375"/>
        <p:cNvGrpSpPr/>
        <p:nvPr/>
      </p:nvGrpSpPr>
      <p:grpSpPr>
        <a:xfrm>
          <a:off x="0" y="0"/>
          <a:ext cx="0" cy="0"/>
          <a:chOff x="0" y="0"/>
          <a:chExt cx="0" cy="0"/>
        </a:xfrm>
      </p:grpSpPr>
      <p:pic>
        <p:nvPicPr>
          <p:cNvPr id="376" name="Google Shape;376;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77" name="Google Shape;377;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35"/>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pic>
        <p:nvPicPr>
          <p:cNvPr id="379" name="Google Shape;379;p35"/>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80" name="Google Shape;380;p35"/>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1" name="Google Shape;381;p35"/>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82" name="Google Shape;382;p35"/>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383" name="Shape 383"/>
        <p:cNvGrpSpPr/>
        <p:nvPr/>
      </p:nvGrpSpPr>
      <p:grpSpPr>
        <a:xfrm>
          <a:off x="0" y="0"/>
          <a:ext cx="0" cy="0"/>
          <a:chOff x="0" y="0"/>
          <a:chExt cx="0" cy="0"/>
        </a:xfrm>
      </p:grpSpPr>
      <p:sp>
        <p:nvSpPr>
          <p:cNvPr id="384" name="Google Shape;384;p3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5" name="Google Shape;385;p36"/>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86" name="Google Shape;386;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36"/>
          <p:cNvSpPr txBox="1"/>
          <p:nvPr>
            <p:ph idx="1" type="subTitle"/>
          </p:nvPr>
        </p:nvSpPr>
        <p:spPr>
          <a:xfrm>
            <a:off x="3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8" name="Google Shape;388;p36"/>
          <p:cNvSpPr txBox="1"/>
          <p:nvPr>
            <p:ph idx="2" type="subTitle"/>
          </p:nvPr>
        </p:nvSpPr>
        <p:spPr>
          <a:xfrm>
            <a:off x="48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89" name="Google Shape;389;p36"/>
          <p:cNvGrpSpPr/>
          <p:nvPr/>
        </p:nvGrpSpPr>
        <p:grpSpPr>
          <a:xfrm>
            <a:off x="7834231" y="1285"/>
            <a:ext cx="828900" cy="576065"/>
            <a:chOff x="7801496" y="1285"/>
            <a:chExt cx="828900" cy="576065"/>
          </a:xfrm>
        </p:grpSpPr>
        <p:pic>
          <p:nvPicPr>
            <p:cNvPr id="390" name="Google Shape;390;p3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91" name="Google Shape;391;p3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92" name="Google Shape;392;p36"/>
          <p:cNvGrpSpPr/>
          <p:nvPr/>
        </p:nvGrpSpPr>
        <p:grpSpPr>
          <a:xfrm>
            <a:off x="8635663" y="1285"/>
            <a:ext cx="499700" cy="576065"/>
            <a:chOff x="8635663" y="1285"/>
            <a:chExt cx="499700" cy="576065"/>
          </a:xfrm>
        </p:grpSpPr>
        <p:pic>
          <p:nvPicPr>
            <p:cNvPr id="393" name="Google Shape;393;p3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94" name="Google Shape;394;p3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395" name="Google Shape;395;p36"/>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6" name="Google Shape;396;p36"/>
          <p:cNvSpPr txBox="1"/>
          <p:nvPr>
            <p:ph idx="3" type="body"/>
          </p:nvPr>
        </p:nvSpPr>
        <p:spPr>
          <a:xfrm>
            <a:off x="324000" y="4748400"/>
            <a:ext cx="4187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397" name="Google Shape;397;p36"/>
          <p:cNvSpPr txBox="1"/>
          <p:nvPr>
            <p:ph idx="4" type="body"/>
          </p:nvPr>
        </p:nvSpPr>
        <p:spPr>
          <a:xfrm>
            <a:off x="4591200" y="4748400"/>
            <a:ext cx="3926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398" name="Shape 398"/>
        <p:cNvGrpSpPr/>
        <p:nvPr/>
      </p:nvGrpSpPr>
      <p:grpSpPr>
        <a:xfrm>
          <a:off x="0" y="0"/>
          <a:ext cx="0" cy="0"/>
          <a:chOff x="0" y="0"/>
          <a:chExt cx="0" cy="0"/>
        </a:xfrm>
      </p:grpSpPr>
      <p:sp>
        <p:nvSpPr>
          <p:cNvPr id="399" name="Google Shape;399;p3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00" name="Google Shape;400;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01" name="Google Shape;401;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37"/>
          <p:cNvSpPr txBox="1"/>
          <p:nvPr>
            <p:ph idx="1" type="subTitle"/>
          </p:nvPr>
        </p:nvSpPr>
        <p:spPr>
          <a:xfrm>
            <a:off x="48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3" name="Google Shape;403;p37"/>
          <p:cNvGrpSpPr/>
          <p:nvPr/>
        </p:nvGrpSpPr>
        <p:grpSpPr>
          <a:xfrm>
            <a:off x="7834231" y="1285"/>
            <a:ext cx="828900" cy="576065"/>
            <a:chOff x="7801496" y="1285"/>
            <a:chExt cx="828900" cy="576065"/>
          </a:xfrm>
        </p:grpSpPr>
        <p:pic>
          <p:nvPicPr>
            <p:cNvPr id="404" name="Google Shape;404;p3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05" name="Google Shape;405;p3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06" name="Google Shape;406;p37"/>
          <p:cNvGrpSpPr/>
          <p:nvPr/>
        </p:nvGrpSpPr>
        <p:grpSpPr>
          <a:xfrm>
            <a:off x="8635663" y="1285"/>
            <a:ext cx="499700" cy="576065"/>
            <a:chOff x="8635663" y="1285"/>
            <a:chExt cx="499700" cy="576065"/>
          </a:xfrm>
        </p:grpSpPr>
        <p:pic>
          <p:nvPicPr>
            <p:cNvPr id="407" name="Google Shape;407;p3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08" name="Google Shape;408;p3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409" name="Google Shape;409;p37"/>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10" name="Google Shape;410;p37"/>
          <p:cNvSpPr txBox="1"/>
          <p:nvPr>
            <p:ph idx="2" type="subTitle"/>
          </p:nvPr>
        </p:nvSpPr>
        <p:spPr>
          <a:xfrm>
            <a:off x="3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1" name="Google Shape;411;p37"/>
          <p:cNvSpPr txBox="1"/>
          <p:nvPr>
            <p:ph idx="3" type="body"/>
          </p:nvPr>
        </p:nvSpPr>
        <p:spPr>
          <a:xfrm>
            <a:off x="324000" y="4748400"/>
            <a:ext cx="4187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412" name="Google Shape;412;p37"/>
          <p:cNvSpPr txBox="1"/>
          <p:nvPr>
            <p:ph idx="4" type="body"/>
          </p:nvPr>
        </p:nvSpPr>
        <p:spPr>
          <a:xfrm>
            <a:off x="4591200" y="4748400"/>
            <a:ext cx="3926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413" name="Shape 413"/>
        <p:cNvGrpSpPr/>
        <p:nvPr/>
      </p:nvGrpSpPr>
      <p:grpSpPr>
        <a:xfrm>
          <a:off x="0" y="0"/>
          <a:ext cx="0" cy="0"/>
          <a:chOff x="0" y="0"/>
          <a:chExt cx="0" cy="0"/>
        </a:xfrm>
      </p:grpSpPr>
      <p:sp>
        <p:nvSpPr>
          <p:cNvPr id="414" name="Google Shape;414;p38"/>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15" name="Google Shape;415;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6" name="Google Shape;416;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8"/>
          <p:cNvSpPr txBox="1"/>
          <p:nvPr>
            <p:ph idx="1" type="subTitle"/>
          </p:nvPr>
        </p:nvSpPr>
        <p:spPr>
          <a:xfrm>
            <a:off x="48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18" name="Google Shape;418;p38"/>
          <p:cNvGrpSpPr/>
          <p:nvPr/>
        </p:nvGrpSpPr>
        <p:grpSpPr>
          <a:xfrm>
            <a:off x="7834231" y="1285"/>
            <a:ext cx="828900" cy="576065"/>
            <a:chOff x="7801496" y="1285"/>
            <a:chExt cx="828900" cy="576065"/>
          </a:xfrm>
        </p:grpSpPr>
        <p:pic>
          <p:nvPicPr>
            <p:cNvPr id="419" name="Google Shape;419;p3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20" name="Google Shape;420;p3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21" name="Google Shape;421;p38"/>
          <p:cNvGrpSpPr/>
          <p:nvPr/>
        </p:nvGrpSpPr>
        <p:grpSpPr>
          <a:xfrm>
            <a:off x="8635663" y="1285"/>
            <a:ext cx="499700" cy="576065"/>
            <a:chOff x="8635663" y="1285"/>
            <a:chExt cx="499700" cy="576065"/>
          </a:xfrm>
        </p:grpSpPr>
        <p:pic>
          <p:nvPicPr>
            <p:cNvPr id="422" name="Google Shape;422;p3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23" name="Google Shape;423;p3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424" name="Google Shape;424;p38"/>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5" name="Google Shape;425;p38"/>
          <p:cNvSpPr txBox="1"/>
          <p:nvPr>
            <p:ph idx="2" type="subTitle"/>
          </p:nvPr>
        </p:nvSpPr>
        <p:spPr>
          <a:xfrm>
            <a:off x="3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6" name="Google Shape;426;p38"/>
          <p:cNvSpPr txBox="1"/>
          <p:nvPr>
            <p:ph idx="3" type="body"/>
          </p:nvPr>
        </p:nvSpPr>
        <p:spPr>
          <a:xfrm>
            <a:off x="324000" y="4748400"/>
            <a:ext cx="4187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427" name="Google Shape;427;p38"/>
          <p:cNvSpPr txBox="1"/>
          <p:nvPr>
            <p:ph idx="4" type="body"/>
          </p:nvPr>
        </p:nvSpPr>
        <p:spPr>
          <a:xfrm>
            <a:off x="4591200" y="4748400"/>
            <a:ext cx="3926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428" name="Shape 428"/>
        <p:cNvGrpSpPr/>
        <p:nvPr/>
      </p:nvGrpSpPr>
      <p:grpSpPr>
        <a:xfrm>
          <a:off x="0" y="0"/>
          <a:ext cx="0" cy="0"/>
          <a:chOff x="0" y="0"/>
          <a:chExt cx="0" cy="0"/>
        </a:xfrm>
      </p:grpSpPr>
      <p:sp>
        <p:nvSpPr>
          <p:cNvPr id="429" name="Google Shape;429;p39"/>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0" name="Google Shape;430;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1" name="Google Shape;431;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39"/>
          <p:cNvSpPr txBox="1"/>
          <p:nvPr>
            <p:ph idx="1" type="subTitle"/>
          </p:nvPr>
        </p:nvSpPr>
        <p:spPr>
          <a:xfrm>
            <a:off x="48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33" name="Google Shape;433;p39"/>
          <p:cNvGrpSpPr/>
          <p:nvPr/>
        </p:nvGrpSpPr>
        <p:grpSpPr>
          <a:xfrm>
            <a:off x="7834231" y="1285"/>
            <a:ext cx="828900" cy="576065"/>
            <a:chOff x="7801496" y="1285"/>
            <a:chExt cx="828900" cy="576065"/>
          </a:xfrm>
        </p:grpSpPr>
        <p:pic>
          <p:nvPicPr>
            <p:cNvPr id="434" name="Google Shape;434;p39"/>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35" name="Google Shape;435;p39"/>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36" name="Google Shape;436;p39"/>
          <p:cNvGrpSpPr/>
          <p:nvPr/>
        </p:nvGrpSpPr>
        <p:grpSpPr>
          <a:xfrm>
            <a:off x="8635663" y="1285"/>
            <a:ext cx="499700" cy="576065"/>
            <a:chOff x="8635663" y="1285"/>
            <a:chExt cx="499700" cy="576065"/>
          </a:xfrm>
        </p:grpSpPr>
        <p:pic>
          <p:nvPicPr>
            <p:cNvPr id="437" name="Google Shape;437;p39"/>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38" name="Google Shape;438;p39"/>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439" name="Google Shape;439;p39"/>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0" name="Google Shape;440;p39"/>
          <p:cNvSpPr txBox="1"/>
          <p:nvPr>
            <p:ph idx="2" type="subTitle"/>
          </p:nvPr>
        </p:nvSpPr>
        <p:spPr>
          <a:xfrm>
            <a:off x="3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1" name="Google Shape;441;p39"/>
          <p:cNvSpPr txBox="1"/>
          <p:nvPr>
            <p:ph idx="3" type="body"/>
          </p:nvPr>
        </p:nvSpPr>
        <p:spPr>
          <a:xfrm>
            <a:off x="324000" y="4748400"/>
            <a:ext cx="4187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442" name="Google Shape;442;p39"/>
          <p:cNvSpPr txBox="1"/>
          <p:nvPr>
            <p:ph idx="4" type="body"/>
          </p:nvPr>
        </p:nvSpPr>
        <p:spPr>
          <a:xfrm>
            <a:off x="4591200" y="4748400"/>
            <a:ext cx="3926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why - purple">
  <p:cSld name="TITLE_AND_TWO_COLUMNS_1_1_9_1_3_1">
    <p:bg>
      <p:bgPr>
        <a:solidFill>
          <a:srgbClr val="EBEDFE"/>
        </a:solidFill>
      </p:bgPr>
    </p:bg>
    <p:spTree>
      <p:nvGrpSpPr>
        <p:cNvPr id="443" name="Shape 443"/>
        <p:cNvGrpSpPr/>
        <p:nvPr/>
      </p:nvGrpSpPr>
      <p:grpSpPr>
        <a:xfrm>
          <a:off x="0" y="0"/>
          <a:ext cx="0" cy="0"/>
          <a:chOff x="0" y="0"/>
          <a:chExt cx="0" cy="0"/>
        </a:xfrm>
      </p:grpSpPr>
      <p:pic>
        <p:nvPicPr>
          <p:cNvPr id="444" name="Google Shape;444;p40"/>
          <p:cNvPicPr preferRelativeResize="0"/>
          <p:nvPr/>
        </p:nvPicPr>
        <p:blipFill>
          <a:blip r:embed="rId2">
            <a:alphaModFix/>
          </a:blip>
          <a:stretch>
            <a:fillRect/>
          </a:stretch>
        </p:blipFill>
        <p:spPr>
          <a:xfrm>
            <a:off x="2429763" y="2085316"/>
            <a:ext cx="457425" cy="457425"/>
          </a:xfrm>
          <a:prstGeom prst="rect">
            <a:avLst/>
          </a:prstGeom>
          <a:noFill/>
          <a:ln>
            <a:noFill/>
          </a:ln>
        </p:spPr>
      </p:pic>
      <p:pic>
        <p:nvPicPr>
          <p:cNvPr id="445" name="Google Shape;445;p40"/>
          <p:cNvPicPr preferRelativeResize="0"/>
          <p:nvPr/>
        </p:nvPicPr>
        <p:blipFill>
          <a:blip r:embed="rId2">
            <a:alphaModFix/>
          </a:blip>
          <a:stretch>
            <a:fillRect/>
          </a:stretch>
        </p:blipFill>
        <p:spPr>
          <a:xfrm>
            <a:off x="4823988" y="2085316"/>
            <a:ext cx="457425" cy="457425"/>
          </a:xfrm>
          <a:prstGeom prst="rect">
            <a:avLst/>
          </a:prstGeom>
          <a:noFill/>
          <a:ln>
            <a:noFill/>
          </a:ln>
        </p:spPr>
      </p:pic>
      <p:pic>
        <p:nvPicPr>
          <p:cNvPr id="446" name="Google Shape;446;p40"/>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447" name="Google Shape;447;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40"/>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49" name="Google Shape;449;p40"/>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50" name="Google Shape;450;p40"/>
          <p:cNvSpPr txBox="1"/>
          <p:nvPr>
            <p:ph idx="1" type="subTitle"/>
          </p:nvPr>
        </p:nvSpPr>
        <p:spPr>
          <a:xfrm>
            <a:off x="324000" y="3577125"/>
            <a:ext cx="8109300" cy="730800"/>
          </a:xfrm>
          <a:prstGeom prst="rect">
            <a:avLst/>
          </a:prstGeom>
        </p:spPr>
        <p:txBody>
          <a:bodyPr anchorCtr="0" anchor="t" bIns="0" lIns="0" spcFirstLastPara="1" rIns="0" wrap="square" tIns="0">
            <a:sp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51" name="Google Shape;451;p40"/>
          <p:cNvSpPr txBox="1"/>
          <p:nvPr>
            <p:ph idx="2" type="subTitle"/>
          </p:nvPr>
        </p:nvSpPr>
        <p:spPr>
          <a:xfrm>
            <a:off x="324000" y="1080000"/>
            <a:ext cx="7135200" cy="2505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52" name="Google Shape;452;p4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53" name="Google Shape;453;p40"/>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54" name="Google Shape;454;p40"/>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455" name="Google Shape;455;p40"/>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456" name="Google Shape;456;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7" name="Google Shape;457;p40"/>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58" name="Google Shape;458;p40"/>
          <p:cNvSpPr txBox="1"/>
          <p:nvPr>
            <p:ph idx="3"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why - jade">
  <p:cSld name="TITLE_AND_TWO_COLUMNS_1_1_9_1_3_1_1_1">
    <p:bg>
      <p:bgPr>
        <a:solidFill>
          <a:srgbClr val="EBEDFE"/>
        </a:solidFill>
      </p:bgPr>
    </p:bg>
    <p:spTree>
      <p:nvGrpSpPr>
        <p:cNvPr id="459" name="Shape 459"/>
        <p:cNvGrpSpPr/>
        <p:nvPr/>
      </p:nvGrpSpPr>
      <p:grpSpPr>
        <a:xfrm>
          <a:off x="0" y="0"/>
          <a:ext cx="0" cy="0"/>
          <a:chOff x="0" y="0"/>
          <a:chExt cx="0" cy="0"/>
        </a:xfrm>
      </p:grpSpPr>
      <p:pic>
        <p:nvPicPr>
          <p:cNvPr id="460" name="Google Shape;460;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61" name="Google Shape;461;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62" name="Google Shape;462;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63" name="Google Shape;463;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pic>
        <p:nvPicPr>
          <p:cNvPr id="464" name="Google Shape;464;p41"/>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65" name="Google Shape;465;p41"/>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66" name="Google Shape;466;p41"/>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67" name="Google Shape;467;p41"/>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68" name="Google Shape;468;p41"/>
          <p:cNvSpPr txBox="1"/>
          <p:nvPr>
            <p:ph idx="1" type="subTitle"/>
          </p:nvPr>
        </p:nvSpPr>
        <p:spPr>
          <a:xfrm>
            <a:off x="324000" y="3577125"/>
            <a:ext cx="8109300" cy="730800"/>
          </a:xfrm>
          <a:prstGeom prst="rect">
            <a:avLst/>
          </a:prstGeom>
        </p:spPr>
        <p:txBody>
          <a:bodyPr anchorCtr="0" anchor="t" bIns="0" lIns="0" spcFirstLastPara="1" rIns="0" wrap="square" tIns="0">
            <a:sp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69" name="Google Shape;469;p41"/>
          <p:cNvSpPr txBox="1"/>
          <p:nvPr>
            <p:ph idx="2" type="subTitle"/>
          </p:nvPr>
        </p:nvSpPr>
        <p:spPr>
          <a:xfrm>
            <a:off x="324000" y="1080000"/>
            <a:ext cx="7135200" cy="2505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70" name="Google Shape;470;p4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71" name="Google Shape;471;p41"/>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72" name="Google Shape;472;p41"/>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473" name="Google Shape;473;p41"/>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4" name="Google Shape;474;p41"/>
          <p:cNvSpPr txBox="1"/>
          <p:nvPr>
            <p:ph idx="3"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why - blue">
  <p:cSld name="TITLE_AND_TWO_COLUMNS_1_1_9_1_3_2">
    <p:bg>
      <p:bgPr>
        <a:solidFill>
          <a:srgbClr val="EBEDFE"/>
        </a:solidFill>
      </p:bgPr>
    </p:bg>
    <p:spTree>
      <p:nvGrpSpPr>
        <p:cNvPr id="475" name="Shape 475"/>
        <p:cNvGrpSpPr/>
        <p:nvPr/>
      </p:nvGrpSpPr>
      <p:grpSpPr>
        <a:xfrm>
          <a:off x="0" y="0"/>
          <a:ext cx="0" cy="0"/>
          <a:chOff x="0" y="0"/>
          <a:chExt cx="0" cy="0"/>
        </a:xfrm>
      </p:grpSpPr>
      <p:pic>
        <p:nvPicPr>
          <p:cNvPr id="476" name="Google Shape;476;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7" name="Google Shape;477;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78" name="Google Shape;478;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79" name="Google Shape;479;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pic>
        <p:nvPicPr>
          <p:cNvPr id="480" name="Google Shape;480;p42"/>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81" name="Google Shape;481;p42"/>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82" name="Google Shape;482;p42"/>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83" name="Google Shape;483;p42"/>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84" name="Google Shape;484;p42"/>
          <p:cNvSpPr txBox="1"/>
          <p:nvPr>
            <p:ph idx="1" type="subTitle"/>
          </p:nvPr>
        </p:nvSpPr>
        <p:spPr>
          <a:xfrm>
            <a:off x="324000" y="3577125"/>
            <a:ext cx="8109300" cy="730800"/>
          </a:xfrm>
          <a:prstGeom prst="rect">
            <a:avLst/>
          </a:prstGeom>
        </p:spPr>
        <p:txBody>
          <a:bodyPr anchorCtr="0" anchor="t" bIns="0" lIns="0" spcFirstLastPara="1" rIns="0" wrap="square" tIns="0">
            <a:sp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85" name="Google Shape;485;p42"/>
          <p:cNvSpPr txBox="1"/>
          <p:nvPr>
            <p:ph idx="2" type="subTitle"/>
          </p:nvPr>
        </p:nvSpPr>
        <p:spPr>
          <a:xfrm>
            <a:off x="324000" y="1080000"/>
            <a:ext cx="7135200" cy="2505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6" name="Google Shape;486;p4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87" name="Google Shape;487;p42"/>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88" name="Google Shape;488;p42"/>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489" name="Google Shape;489;p42"/>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90" name="Google Shape;490;p42"/>
          <p:cNvSpPr txBox="1"/>
          <p:nvPr>
            <p:ph idx="3"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why - pink">
  <p:cSld name="TITLE_AND_TWO_COLUMNS_1_1_9_1_3_1_1_1_1">
    <p:bg>
      <p:bgPr>
        <a:solidFill>
          <a:srgbClr val="EBEDFE"/>
        </a:solidFill>
      </p:bgPr>
    </p:bg>
    <p:spTree>
      <p:nvGrpSpPr>
        <p:cNvPr id="491" name="Shape 491"/>
        <p:cNvGrpSpPr/>
        <p:nvPr/>
      </p:nvGrpSpPr>
      <p:grpSpPr>
        <a:xfrm>
          <a:off x="0" y="0"/>
          <a:ext cx="0" cy="0"/>
          <a:chOff x="0" y="0"/>
          <a:chExt cx="0" cy="0"/>
        </a:xfrm>
      </p:grpSpPr>
      <p:pic>
        <p:nvPicPr>
          <p:cNvPr id="492" name="Google Shape;492;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93" name="Google Shape;493;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94" name="Google Shape;494;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95" name="Google Shape;495;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pic>
        <p:nvPicPr>
          <p:cNvPr id="496" name="Google Shape;496;p43"/>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97" name="Google Shape;497;p43"/>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98" name="Google Shape;498;p43"/>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99" name="Google Shape;499;p43"/>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500" name="Google Shape;500;p43"/>
          <p:cNvSpPr txBox="1"/>
          <p:nvPr>
            <p:ph idx="1" type="subTitle"/>
          </p:nvPr>
        </p:nvSpPr>
        <p:spPr>
          <a:xfrm>
            <a:off x="324000" y="3577125"/>
            <a:ext cx="8109300" cy="730800"/>
          </a:xfrm>
          <a:prstGeom prst="rect">
            <a:avLst/>
          </a:prstGeom>
        </p:spPr>
        <p:txBody>
          <a:bodyPr anchorCtr="0" anchor="t" bIns="0" lIns="0" spcFirstLastPara="1" rIns="0" wrap="square" tIns="0">
            <a:sp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501" name="Google Shape;501;p43"/>
          <p:cNvSpPr txBox="1"/>
          <p:nvPr>
            <p:ph idx="2" type="subTitle"/>
          </p:nvPr>
        </p:nvSpPr>
        <p:spPr>
          <a:xfrm>
            <a:off x="324000" y="1080000"/>
            <a:ext cx="7135200" cy="2505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2" name="Google Shape;502;p43"/>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503" name="Google Shape;503;p43"/>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504" name="Google Shape;504;p43"/>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505" name="Google Shape;505;p43"/>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6" name="Google Shape;506;p43"/>
          <p:cNvSpPr txBox="1"/>
          <p:nvPr>
            <p:ph idx="3"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507" name="Shape 507"/>
        <p:cNvGrpSpPr/>
        <p:nvPr/>
      </p:nvGrpSpPr>
      <p:grpSpPr>
        <a:xfrm>
          <a:off x="0" y="0"/>
          <a:ext cx="0" cy="0"/>
          <a:chOff x="0" y="0"/>
          <a:chExt cx="0" cy="0"/>
        </a:xfrm>
      </p:grpSpPr>
      <p:pic>
        <p:nvPicPr>
          <p:cNvPr id="508" name="Google Shape;508;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09" name="Google Shape;509;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44"/>
          <p:cNvSpPr txBox="1"/>
          <p:nvPr>
            <p:ph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11" name="Google Shape;511;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12" name="Google Shape;512;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13" name="Google Shape;513;p44"/>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4" name="Google Shape;514;p44"/>
          <p:cNvSpPr txBox="1"/>
          <p:nvPr>
            <p:ph idx="2" type="subTitle"/>
          </p:nvPr>
        </p:nvSpPr>
        <p:spPr>
          <a:xfrm>
            <a:off x="1034425" y="27942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5" name="Google Shape;515;p44"/>
          <p:cNvSpPr txBox="1"/>
          <p:nvPr>
            <p:ph idx="3" type="subTitle"/>
          </p:nvPr>
        </p:nvSpPr>
        <p:spPr>
          <a:xfrm>
            <a:off x="1034425" y="37669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16" name="Google Shape;516;p44"/>
          <p:cNvGrpSpPr/>
          <p:nvPr/>
        </p:nvGrpSpPr>
        <p:grpSpPr>
          <a:xfrm>
            <a:off x="323653" y="1804438"/>
            <a:ext cx="457200" cy="457200"/>
            <a:chOff x="1020916" y="1442088"/>
            <a:chExt cx="457200" cy="457200"/>
          </a:xfrm>
        </p:grpSpPr>
        <p:pic>
          <p:nvPicPr>
            <p:cNvPr id="517" name="Google Shape;517;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8" name="Google Shape;518;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9" name="Google Shape;519;p44"/>
          <p:cNvGrpSpPr/>
          <p:nvPr/>
        </p:nvGrpSpPr>
        <p:grpSpPr>
          <a:xfrm>
            <a:off x="323653" y="2766575"/>
            <a:ext cx="457200" cy="457200"/>
            <a:chOff x="1020916" y="1442088"/>
            <a:chExt cx="457200" cy="457200"/>
          </a:xfrm>
        </p:grpSpPr>
        <p:pic>
          <p:nvPicPr>
            <p:cNvPr id="520" name="Google Shape;520;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1" name="Google Shape;521;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22" name="Google Shape;522;p44"/>
          <p:cNvGrpSpPr/>
          <p:nvPr/>
        </p:nvGrpSpPr>
        <p:grpSpPr>
          <a:xfrm>
            <a:off x="323641" y="3729038"/>
            <a:ext cx="457200" cy="457200"/>
            <a:chOff x="1020916" y="1442088"/>
            <a:chExt cx="457200" cy="457200"/>
          </a:xfrm>
        </p:grpSpPr>
        <p:pic>
          <p:nvPicPr>
            <p:cNvPr id="523" name="Google Shape;523;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4" name="Google Shape;524;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525" name="Google Shape;525;p44"/>
          <p:cNvSpPr txBox="1"/>
          <p:nvPr>
            <p:ph idx="4"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6" name="Google Shape;526;p44"/>
          <p:cNvSpPr txBox="1"/>
          <p:nvPr>
            <p:ph idx="5"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527" name="Shape 527"/>
        <p:cNvGrpSpPr/>
        <p:nvPr/>
      </p:nvGrpSpPr>
      <p:grpSpPr>
        <a:xfrm>
          <a:off x="0" y="0"/>
          <a:ext cx="0" cy="0"/>
          <a:chOff x="0" y="0"/>
          <a:chExt cx="0" cy="0"/>
        </a:xfrm>
      </p:grpSpPr>
      <p:pic>
        <p:nvPicPr>
          <p:cNvPr id="528" name="Google Shape;528;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9" name="Google Shape;529;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30" name="Google Shape;530;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31" name="Google Shape;531;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32" name="Google Shape;532;p45"/>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3" name="Google Shape;533;p45"/>
          <p:cNvSpPr txBox="1"/>
          <p:nvPr>
            <p:ph idx="2" type="subTitle"/>
          </p:nvPr>
        </p:nvSpPr>
        <p:spPr>
          <a:xfrm>
            <a:off x="1034425" y="27942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4" name="Google Shape;534;p45"/>
          <p:cNvSpPr txBox="1"/>
          <p:nvPr>
            <p:ph idx="3" type="subTitle"/>
          </p:nvPr>
        </p:nvSpPr>
        <p:spPr>
          <a:xfrm>
            <a:off x="1034425" y="37669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5" name="Google Shape;535;p45"/>
          <p:cNvGrpSpPr/>
          <p:nvPr/>
        </p:nvGrpSpPr>
        <p:grpSpPr>
          <a:xfrm>
            <a:off x="323653" y="1804438"/>
            <a:ext cx="457200" cy="457200"/>
            <a:chOff x="1020916" y="1442088"/>
            <a:chExt cx="457200" cy="457200"/>
          </a:xfrm>
        </p:grpSpPr>
        <p:pic>
          <p:nvPicPr>
            <p:cNvPr id="536" name="Google Shape;536;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8" name="Google Shape;538;p45"/>
          <p:cNvGrpSpPr/>
          <p:nvPr/>
        </p:nvGrpSpPr>
        <p:grpSpPr>
          <a:xfrm>
            <a:off x="323653" y="2766575"/>
            <a:ext cx="457200" cy="457200"/>
            <a:chOff x="1020916" y="1442088"/>
            <a:chExt cx="457200" cy="457200"/>
          </a:xfrm>
        </p:grpSpPr>
        <p:pic>
          <p:nvPicPr>
            <p:cNvPr id="539" name="Google Shape;539;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41" name="Google Shape;541;p45"/>
          <p:cNvGrpSpPr/>
          <p:nvPr/>
        </p:nvGrpSpPr>
        <p:grpSpPr>
          <a:xfrm>
            <a:off x="323641" y="3729038"/>
            <a:ext cx="457200" cy="457200"/>
            <a:chOff x="1020916" y="1442088"/>
            <a:chExt cx="457200" cy="457200"/>
          </a:xfrm>
        </p:grpSpPr>
        <p:pic>
          <p:nvPicPr>
            <p:cNvPr id="542" name="Google Shape;542;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3" name="Google Shape;543;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544" name="Google Shape;544;p45"/>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5" name="Google Shape;545;p45"/>
          <p:cNvSpPr txBox="1"/>
          <p:nvPr>
            <p:ph idx="4"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6" name="Google Shape;546;p45"/>
          <p:cNvSpPr txBox="1"/>
          <p:nvPr>
            <p:ph idx="5"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547" name="Shape 547"/>
        <p:cNvGrpSpPr/>
        <p:nvPr/>
      </p:nvGrpSpPr>
      <p:grpSpPr>
        <a:xfrm>
          <a:off x="0" y="0"/>
          <a:ext cx="0" cy="0"/>
          <a:chOff x="0" y="0"/>
          <a:chExt cx="0" cy="0"/>
        </a:xfrm>
      </p:grpSpPr>
      <p:pic>
        <p:nvPicPr>
          <p:cNvPr id="548" name="Google Shape;548;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49" name="Google Shape;549;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50" name="Google Shape;550;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51" name="Google Shape;551;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2" name="Google Shape;552;p46"/>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3" name="Google Shape;553;p46"/>
          <p:cNvSpPr txBox="1"/>
          <p:nvPr>
            <p:ph idx="2" type="subTitle"/>
          </p:nvPr>
        </p:nvSpPr>
        <p:spPr>
          <a:xfrm>
            <a:off x="1034425" y="27942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4" name="Google Shape;554;p46"/>
          <p:cNvSpPr txBox="1"/>
          <p:nvPr>
            <p:ph idx="3" type="subTitle"/>
          </p:nvPr>
        </p:nvSpPr>
        <p:spPr>
          <a:xfrm>
            <a:off x="1034425" y="37669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55" name="Google Shape;555;p46"/>
          <p:cNvGrpSpPr/>
          <p:nvPr/>
        </p:nvGrpSpPr>
        <p:grpSpPr>
          <a:xfrm>
            <a:off x="323653" y="1804438"/>
            <a:ext cx="457200" cy="457200"/>
            <a:chOff x="1020916" y="1442088"/>
            <a:chExt cx="457200" cy="457200"/>
          </a:xfrm>
        </p:grpSpPr>
        <p:pic>
          <p:nvPicPr>
            <p:cNvPr id="556" name="Google Shape;556;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7" name="Google Shape;557;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8" name="Google Shape;558;p46"/>
          <p:cNvGrpSpPr/>
          <p:nvPr/>
        </p:nvGrpSpPr>
        <p:grpSpPr>
          <a:xfrm>
            <a:off x="323653" y="2766575"/>
            <a:ext cx="457200" cy="457200"/>
            <a:chOff x="1020916" y="1442088"/>
            <a:chExt cx="457200" cy="457200"/>
          </a:xfrm>
        </p:grpSpPr>
        <p:pic>
          <p:nvPicPr>
            <p:cNvPr id="559" name="Google Shape;559;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0" name="Google Shape;560;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1" name="Google Shape;561;p46"/>
          <p:cNvGrpSpPr/>
          <p:nvPr/>
        </p:nvGrpSpPr>
        <p:grpSpPr>
          <a:xfrm>
            <a:off x="323641" y="3729038"/>
            <a:ext cx="457200" cy="457200"/>
            <a:chOff x="1020916" y="1442088"/>
            <a:chExt cx="457200" cy="457200"/>
          </a:xfrm>
        </p:grpSpPr>
        <p:pic>
          <p:nvPicPr>
            <p:cNvPr id="562" name="Google Shape;562;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3" name="Google Shape;563;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564" name="Google Shape;564;p46"/>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65" name="Google Shape;565;p46"/>
          <p:cNvSpPr txBox="1"/>
          <p:nvPr>
            <p:ph idx="4"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66" name="Google Shape;566;p46"/>
          <p:cNvSpPr txBox="1"/>
          <p:nvPr>
            <p:ph idx="5"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567" name="Shape 567"/>
        <p:cNvGrpSpPr/>
        <p:nvPr/>
      </p:nvGrpSpPr>
      <p:grpSpPr>
        <a:xfrm>
          <a:off x="0" y="0"/>
          <a:ext cx="0" cy="0"/>
          <a:chOff x="0" y="0"/>
          <a:chExt cx="0" cy="0"/>
        </a:xfrm>
      </p:grpSpPr>
      <p:pic>
        <p:nvPicPr>
          <p:cNvPr id="568" name="Google Shape;568;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9" name="Google Shape;569;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70" name="Google Shape;570;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71" name="Google Shape;571;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2" name="Google Shape;572;p47"/>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3" name="Google Shape;573;p47"/>
          <p:cNvSpPr txBox="1"/>
          <p:nvPr>
            <p:ph idx="2" type="subTitle"/>
          </p:nvPr>
        </p:nvSpPr>
        <p:spPr>
          <a:xfrm>
            <a:off x="1034425" y="27942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4" name="Google Shape;574;p47"/>
          <p:cNvSpPr txBox="1"/>
          <p:nvPr>
            <p:ph idx="3" type="subTitle"/>
          </p:nvPr>
        </p:nvSpPr>
        <p:spPr>
          <a:xfrm>
            <a:off x="1034425" y="37669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75" name="Google Shape;575;p47"/>
          <p:cNvGrpSpPr/>
          <p:nvPr/>
        </p:nvGrpSpPr>
        <p:grpSpPr>
          <a:xfrm>
            <a:off x="323653" y="1804438"/>
            <a:ext cx="457200" cy="457200"/>
            <a:chOff x="1020916" y="1442088"/>
            <a:chExt cx="457200" cy="457200"/>
          </a:xfrm>
        </p:grpSpPr>
        <p:pic>
          <p:nvPicPr>
            <p:cNvPr id="576" name="Google Shape;576;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7" name="Google Shape;577;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8" name="Google Shape;578;p47"/>
          <p:cNvGrpSpPr/>
          <p:nvPr/>
        </p:nvGrpSpPr>
        <p:grpSpPr>
          <a:xfrm>
            <a:off x="323653" y="2766575"/>
            <a:ext cx="457200" cy="457200"/>
            <a:chOff x="1020916" y="1442088"/>
            <a:chExt cx="457200" cy="457200"/>
          </a:xfrm>
        </p:grpSpPr>
        <p:pic>
          <p:nvPicPr>
            <p:cNvPr id="579" name="Google Shape;579;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0" name="Google Shape;580;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81" name="Google Shape;581;p47"/>
          <p:cNvGrpSpPr/>
          <p:nvPr/>
        </p:nvGrpSpPr>
        <p:grpSpPr>
          <a:xfrm>
            <a:off x="323641" y="3729038"/>
            <a:ext cx="457200" cy="457200"/>
            <a:chOff x="1020916" y="1442088"/>
            <a:chExt cx="457200" cy="457200"/>
          </a:xfrm>
        </p:grpSpPr>
        <p:pic>
          <p:nvPicPr>
            <p:cNvPr id="582" name="Google Shape;582;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3" name="Google Shape;583;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584" name="Google Shape;584;p47"/>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5" name="Google Shape;585;p47"/>
          <p:cNvSpPr txBox="1"/>
          <p:nvPr>
            <p:ph idx="4"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6" name="Google Shape;586;p47"/>
          <p:cNvSpPr txBox="1"/>
          <p:nvPr>
            <p:ph idx="5"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587" name="Shape 587"/>
        <p:cNvGrpSpPr/>
        <p:nvPr/>
      </p:nvGrpSpPr>
      <p:grpSpPr>
        <a:xfrm>
          <a:off x="0" y="0"/>
          <a:ext cx="0" cy="0"/>
          <a:chOff x="0" y="0"/>
          <a:chExt cx="0" cy="0"/>
        </a:xfrm>
      </p:grpSpPr>
      <p:pic>
        <p:nvPicPr>
          <p:cNvPr id="588" name="Google Shape;588;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89" name="Google Shape;589;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90" name="Google Shape;590;p4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91" name="Google Shape;591;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92" name="Google Shape;592;p48"/>
          <p:cNvSpPr txBox="1"/>
          <p:nvPr>
            <p:ph idx="1" type="subTitle"/>
          </p:nvPr>
        </p:nvSpPr>
        <p:spPr>
          <a:xfrm>
            <a:off x="1034425" y="16853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3" name="Google Shape;593;p48"/>
          <p:cNvSpPr txBox="1"/>
          <p:nvPr>
            <p:ph idx="2" type="subTitle"/>
          </p:nvPr>
        </p:nvSpPr>
        <p:spPr>
          <a:xfrm>
            <a:off x="1034425" y="24894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4" name="Google Shape;594;p48"/>
          <p:cNvSpPr txBox="1"/>
          <p:nvPr>
            <p:ph idx="3" type="subTitle"/>
          </p:nvPr>
        </p:nvSpPr>
        <p:spPr>
          <a:xfrm>
            <a:off x="1034425" y="33097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5" name="Google Shape;595;p48"/>
          <p:cNvSpPr txBox="1"/>
          <p:nvPr>
            <p:ph idx="4" type="subTitle"/>
          </p:nvPr>
        </p:nvSpPr>
        <p:spPr>
          <a:xfrm>
            <a:off x="1034425" y="4113837"/>
            <a:ext cx="7506600" cy="3603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96" name="Google Shape;596;p48"/>
          <p:cNvGrpSpPr/>
          <p:nvPr/>
        </p:nvGrpSpPr>
        <p:grpSpPr>
          <a:xfrm>
            <a:off x="323653" y="1652038"/>
            <a:ext cx="457200" cy="457200"/>
            <a:chOff x="1020916" y="1442088"/>
            <a:chExt cx="457200" cy="457200"/>
          </a:xfrm>
        </p:grpSpPr>
        <p:pic>
          <p:nvPicPr>
            <p:cNvPr id="597" name="Google Shape;597;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8" name="Google Shape;598;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9" name="Google Shape;599;p48"/>
          <p:cNvGrpSpPr/>
          <p:nvPr/>
        </p:nvGrpSpPr>
        <p:grpSpPr>
          <a:xfrm>
            <a:off x="323653" y="2461775"/>
            <a:ext cx="457200" cy="457200"/>
            <a:chOff x="1020916" y="1442088"/>
            <a:chExt cx="457200" cy="457200"/>
          </a:xfrm>
        </p:grpSpPr>
        <p:pic>
          <p:nvPicPr>
            <p:cNvPr id="600" name="Google Shape;600;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1" name="Google Shape;601;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02" name="Google Shape;602;p48"/>
          <p:cNvGrpSpPr/>
          <p:nvPr/>
        </p:nvGrpSpPr>
        <p:grpSpPr>
          <a:xfrm>
            <a:off x="323641" y="3271838"/>
            <a:ext cx="457200" cy="457200"/>
            <a:chOff x="1020916" y="1442088"/>
            <a:chExt cx="457200" cy="457200"/>
          </a:xfrm>
        </p:grpSpPr>
        <p:pic>
          <p:nvPicPr>
            <p:cNvPr id="603" name="Google Shape;603;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4" name="Google Shape;604;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05" name="Google Shape;605;p48"/>
          <p:cNvGrpSpPr/>
          <p:nvPr/>
        </p:nvGrpSpPr>
        <p:grpSpPr>
          <a:xfrm>
            <a:off x="323641" y="4081763"/>
            <a:ext cx="457200" cy="457200"/>
            <a:chOff x="1020916" y="1442088"/>
            <a:chExt cx="457200" cy="457200"/>
          </a:xfrm>
        </p:grpSpPr>
        <p:pic>
          <p:nvPicPr>
            <p:cNvPr id="606" name="Google Shape;606;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7" name="Google Shape;607;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608" name="Google Shape;608;p48"/>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9" name="Google Shape;609;p48"/>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0" name="Google Shape;610;p48"/>
          <p:cNvSpPr txBox="1"/>
          <p:nvPr>
            <p:ph idx="6"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611" name="Shape 611"/>
        <p:cNvGrpSpPr/>
        <p:nvPr/>
      </p:nvGrpSpPr>
      <p:grpSpPr>
        <a:xfrm>
          <a:off x="0" y="0"/>
          <a:ext cx="0" cy="0"/>
          <a:chOff x="0" y="0"/>
          <a:chExt cx="0" cy="0"/>
        </a:xfrm>
      </p:grpSpPr>
      <p:pic>
        <p:nvPicPr>
          <p:cNvPr id="612" name="Google Shape;612;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13" name="Google Shape;613;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14" name="Google Shape;614;p4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15" name="Google Shape;615;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16" name="Google Shape;616;p49"/>
          <p:cNvSpPr txBox="1"/>
          <p:nvPr>
            <p:ph idx="1" type="subTitle"/>
          </p:nvPr>
        </p:nvSpPr>
        <p:spPr>
          <a:xfrm>
            <a:off x="1034425" y="16853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7" name="Google Shape;617;p49"/>
          <p:cNvSpPr txBox="1"/>
          <p:nvPr>
            <p:ph idx="2" type="subTitle"/>
          </p:nvPr>
        </p:nvSpPr>
        <p:spPr>
          <a:xfrm>
            <a:off x="1034425" y="24894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8" name="Google Shape;618;p49"/>
          <p:cNvSpPr txBox="1"/>
          <p:nvPr>
            <p:ph idx="3" type="subTitle"/>
          </p:nvPr>
        </p:nvSpPr>
        <p:spPr>
          <a:xfrm>
            <a:off x="1034425" y="33097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9" name="Google Shape;619;p49"/>
          <p:cNvSpPr txBox="1"/>
          <p:nvPr>
            <p:ph idx="4" type="subTitle"/>
          </p:nvPr>
        </p:nvSpPr>
        <p:spPr>
          <a:xfrm>
            <a:off x="1034425" y="4113837"/>
            <a:ext cx="7506600" cy="3603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20" name="Google Shape;620;p49"/>
          <p:cNvGrpSpPr/>
          <p:nvPr/>
        </p:nvGrpSpPr>
        <p:grpSpPr>
          <a:xfrm>
            <a:off x="323653" y="1652038"/>
            <a:ext cx="457200" cy="457200"/>
            <a:chOff x="1020916" y="1442088"/>
            <a:chExt cx="457200" cy="457200"/>
          </a:xfrm>
        </p:grpSpPr>
        <p:pic>
          <p:nvPicPr>
            <p:cNvPr id="621" name="Google Shape;621;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2" name="Google Shape;622;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23" name="Google Shape;623;p49"/>
          <p:cNvGrpSpPr/>
          <p:nvPr/>
        </p:nvGrpSpPr>
        <p:grpSpPr>
          <a:xfrm>
            <a:off x="323653" y="2461775"/>
            <a:ext cx="457200" cy="457200"/>
            <a:chOff x="1020916" y="1442088"/>
            <a:chExt cx="457200" cy="457200"/>
          </a:xfrm>
        </p:grpSpPr>
        <p:pic>
          <p:nvPicPr>
            <p:cNvPr id="624" name="Google Shape;624;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5" name="Google Shape;625;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26" name="Google Shape;626;p49"/>
          <p:cNvGrpSpPr/>
          <p:nvPr/>
        </p:nvGrpSpPr>
        <p:grpSpPr>
          <a:xfrm>
            <a:off x="323641" y="3271838"/>
            <a:ext cx="457200" cy="457200"/>
            <a:chOff x="1020916" y="1442088"/>
            <a:chExt cx="457200" cy="457200"/>
          </a:xfrm>
        </p:grpSpPr>
        <p:pic>
          <p:nvPicPr>
            <p:cNvPr id="627" name="Google Shape;627;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8" name="Google Shape;628;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29" name="Google Shape;629;p49"/>
          <p:cNvGrpSpPr/>
          <p:nvPr/>
        </p:nvGrpSpPr>
        <p:grpSpPr>
          <a:xfrm>
            <a:off x="323641" y="4081763"/>
            <a:ext cx="457200" cy="457200"/>
            <a:chOff x="1020916" y="1442088"/>
            <a:chExt cx="457200" cy="457200"/>
          </a:xfrm>
        </p:grpSpPr>
        <p:pic>
          <p:nvPicPr>
            <p:cNvPr id="630" name="Google Shape;630;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1" name="Google Shape;631;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632" name="Google Shape;632;p49"/>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3" name="Google Shape;633;p49"/>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4" name="Google Shape;634;p49"/>
          <p:cNvSpPr txBox="1"/>
          <p:nvPr>
            <p:ph idx="6"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635" name="Shape 635"/>
        <p:cNvGrpSpPr/>
        <p:nvPr/>
      </p:nvGrpSpPr>
      <p:grpSpPr>
        <a:xfrm>
          <a:off x="0" y="0"/>
          <a:ext cx="0" cy="0"/>
          <a:chOff x="0" y="0"/>
          <a:chExt cx="0" cy="0"/>
        </a:xfrm>
      </p:grpSpPr>
      <p:pic>
        <p:nvPicPr>
          <p:cNvPr id="636" name="Google Shape;636;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7" name="Google Shape;637;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50"/>
          <p:cNvSpPr txBox="1"/>
          <p:nvPr>
            <p:ph type="title"/>
          </p:nvPr>
        </p:nvSpPr>
        <p:spPr>
          <a:xfrm>
            <a:off x="324000" y="809988"/>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39" name="Google Shape;639;p5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0" name="Google Shape;640;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1" name="Google Shape;641;p50"/>
          <p:cNvSpPr txBox="1"/>
          <p:nvPr>
            <p:ph idx="1" type="subTitle"/>
          </p:nvPr>
        </p:nvSpPr>
        <p:spPr>
          <a:xfrm>
            <a:off x="1034425" y="16853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42" name="Google Shape;642;p50"/>
          <p:cNvSpPr txBox="1"/>
          <p:nvPr>
            <p:ph idx="2" type="subTitle"/>
          </p:nvPr>
        </p:nvSpPr>
        <p:spPr>
          <a:xfrm>
            <a:off x="1034425" y="24894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43" name="Google Shape;643;p50"/>
          <p:cNvSpPr txBox="1"/>
          <p:nvPr>
            <p:ph idx="3" type="subTitle"/>
          </p:nvPr>
        </p:nvSpPr>
        <p:spPr>
          <a:xfrm>
            <a:off x="1034425" y="33097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44" name="Google Shape;644;p50"/>
          <p:cNvSpPr txBox="1"/>
          <p:nvPr>
            <p:ph idx="4" type="subTitle"/>
          </p:nvPr>
        </p:nvSpPr>
        <p:spPr>
          <a:xfrm>
            <a:off x="1034425" y="4113837"/>
            <a:ext cx="7506600" cy="3603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45" name="Google Shape;645;p50"/>
          <p:cNvGrpSpPr/>
          <p:nvPr/>
        </p:nvGrpSpPr>
        <p:grpSpPr>
          <a:xfrm>
            <a:off x="323653" y="1652038"/>
            <a:ext cx="457200" cy="457200"/>
            <a:chOff x="1020916" y="1442088"/>
            <a:chExt cx="457200" cy="457200"/>
          </a:xfrm>
        </p:grpSpPr>
        <p:pic>
          <p:nvPicPr>
            <p:cNvPr id="646" name="Google Shape;646;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7" name="Google Shape;647;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48" name="Google Shape;648;p50"/>
          <p:cNvGrpSpPr/>
          <p:nvPr/>
        </p:nvGrpSpPr>
        <p:grpSpPr>
          <a:xfrm>
            <a:off x="323653" y="2461775"/>
            <a:ext cx="457200" cy="457200"/>
            <a:chOff x="1020916" y="1442088"/>
            <a:chExt cx="457200" cy="457200"/>
          </a:xfrm>
        </p:grpSpPr>
        <p:pic>
          <p:nvPicPr>
            <p:cNvPr id="649" name="Google Shape;649;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0" name="Google Shape;650;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51" name="Google Shape;651;p50"/>
          <p:cNvGrpSpPr/>
          <p:nvPr/>
        </p:nvGrpSpPr>
        <p:grpSpPr>
          <a:xfrm>
            <a:off x="323641" y="3271838"/>
            <a:ext cx="457200" cy="457200"/>
            <a:chOff x="1020916" y="1442088"/>
            <a:chExt cx="457200" cy="457200"/>
          </a:xfrm>
        </p:grpSpPr>
        <p:pic>
          <p:nvPicPr>
            <p:cNvPr id="652" name="Google Shape;652;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3" name="Google Shape;653;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54" name="Google Shape;654;p50"/>
          <p:cNvGrpSpPr/>
          <p:nvPr/>
        </p:nvGrpSpPr>
        <p:grpSpPr>
          <a:xfrm>
            <a:off x="323641" y="4081763"/>
            <a:ext cx="457200" cy="457200"/>
            <a:chOff x="1020916" y="1442088"/>
            <a:chExt cx="457200" cy="457200"/>
          </a:xfrm>
        </p:grpSpPr>
        <p:pic>
          <p:nvPicPr>
            <p:cNvPr id="655" name="Google Shape;655;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6" name="Google Shape;656;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657" name="Google Shape;657;p50"/>
          <p:cNvSpPr txBox="1"/>
          <p:nvPr>
            <p:ph idx="5"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58" name="Google Shape;658;p50"/>
          <p:cNvSpPr txBox="1"/>
          <p:nvPr>
            <p:ph idx="6"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659" name="Shape 659"/>
        <p:cNvGrpSpPr/>
        <p:nvPr/>
      </p:nvGrpSpPr>
      <p:grpSpPr>
        <a:xfrm>
          <a:off x="0" y="0"/>
          <a:ext cx="0" cy="0"/>
          <a:chOff x="0" y="0"/>
          <a:chExt cx="0" cy="0"/>
        </a:xfrm>
      </p:grpSpPr>
      <p:pic>
        <p:nvPicPr>
          <p:cNvPr id="660" name="Google Shape;660;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1" name="Google Shape;661;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51"/>
          <p:cNvSpPr txBox="1"/>
          <p:nvPr>
            <p:ph type="title"/>
          </p:nvPr>
        </p:nvSpPr>
        <p:spPr>
          <a:xfrm>
            <a:off x="324000" y="809988"/>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63" name="Google Shape;663;p5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64" name="Google Shape;664;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65" name="Google Shape;665;p51"/>
          <p:cNvSpPr txBox="1"/>
          <p:nvPr>
            <p:ph idx="1" type="subTitle"/>
          </p:nvPr>
        </p:nvSpPr>
        <p:spPr>
          <a:xfrm>
            <a:off x="1034425" y="16853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66" name="Google Shape;666;p51"/>
          <p:cNvSpPr txBox="1"/>
          <p:nvPr>
            <p:ph idx="2" type="subTitle"/>
          </p:nvPr>
        </p:nvSpPr>
        <p:spPr>
          <a:xfrm>
            <a:off x="1034425" y="24894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67" name="Google Shape;667;p51"/>
          <p:cNvSpPr txBox="1"/>
          <p:nvPr>
            <p:ph idx="3" type="subTitle"/>
          </p:nvPr>
        </p:nvSpPr>
        <p:spPr>
          <a:xfrm>
            <a:off x="1034425" y="33097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68" name="Google Shape;668;p51"/>
          <p:cNvSpPr txBox="1"/>
          <p:nvPr>
            <p:ph idx="4" type="subTitle"/>
          </p:nvPr>
        </p:nvSpPr>
        <p:spPr>
          <a:xfrm>
            <a:off x="1034425" y="4113837"/>
            <a:ext cx="7506600" cy="3603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69" name="Google Shape;669;p51"/>
          <p:cNvGrpSpPr/>
          <p:nvPr/>
        </p:nvGrpSpPr>
        <p:grpSpPr>
          <a:xfrm>
            <a:off x="323653" y="1652038"/>
            <a:ext cx="457200" cy="457200"/>
            <a:chOff x="1020916" y="1442088"/>
            <a:chExt cx="457200" cy="457200"/>
          </a:xfrm>
        </p:grpSpPr>
        <p:pic>
          <p:nvPicPr>
            <p:cNvPr id="670" name="Google Shape;670;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1" name="Google Shape;671;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72" name="Google Shape;672;p51"/>
          <p:cNvGrpSpPr/>
          <p:nvPr/>
        </p:nvGrpSpPr>
        <p:grpSpPr>
          <a:xfrm>
            <a:off x="323653" y="2461775"/>
            <a:ext cx="457200" cy="457200"/>
            <a:chOff x="1020916" y="1442088"/>
            <a:chExt cx="457200" cy="457200"/>
          </a:xfrm>
        </p:grpSpPr>
        <p:pic>
          <p:nvPicPr>
            <p:cNvPr id="673" name="Google Shape;673;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4" name="Google Shape;674;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75" name="Google Shape;675;p51"/>
          <p:cNvGrpSpPr/>
          <p:nvPr/>
        </p:nvGrpSpPr>
        <p:grpSpPr>
          <a:xfrm>
            <a:off x="323641" y="3271838"/>
            <a:ext cx="457200" cy="457200"/>
            <a:chOff x="1020916" y="1442088"/>
            <a:chExt cx="457200" cy="457200"/>
          </a:xfrm>
        </p:grpSpPr>
        <p:pic>
          <p:nvPicPr>
            <p:cNvPr id="676" name="Google Shape;676;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7" name="Google Shape;677;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78" name="Google Shape;678;p51"/>
          <p:cNvGrpSpPr/>
          <p:nvPr/>
        </p:nvGrpSpPr>
        <p:grpSpPr>
          <a:xfrm>
            <a:off x="323641" y="4081763"/>
            <a:ext cx="457200" cy="457200"/>
            <a:chOff x="1020916" y="1442088"/>
            <a:chExt cx="457200" cy="457200"/>
          </a:xfrm>
        </p:grpSpPr>
        <p:pic>
          <p:nvPicPr>
            <p:cNvPr id="679" name="Google Shape;679;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0" name="Google Shape;680;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681" name="Google Shape;681;p51"/>
          <p:cNvSpPr txBox="1"/>
          <p:nvPr>
            <p:ph idx="5"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82" name="Google Shape;682;p51"/>
          <p:cNvSpPr txBox="1"/>
          <p:nvPr>
            <p:ph idx="6"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683" name="Shape 683"/>
        <p:cNvGrpSpPr/>
        <p:nvPr/>
      </p:nvGrpSpPr>
      <p:grpSpPr>
        <a:xfrm>
          <a:off x="0" y="0"/>
          <a:ext cx="0" cy="0"/>
          <a:chOff x="0" y="0"/>
          <a:chExt cx="0" cy="0"/>
        </a:xfrm>
      </p:grpSpPr>
      <p:pic>
        <p:nvPicPr>
          <p:cNvPr id="684" name="Google Shape;684;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5" name="Google Shape;685;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86" name="Google Shape;686;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7" name="Google Shape;687;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88" name="Google Shape;688;p52"/>
          <p:cNvSpPr/>
          <p:nvPr>
            <p:ph idx="2" type="pic"/>
          </p:nvPr>
        </p:nvSpPr>
        <p:spPr>
          <a:xfrm>
            <a:off x="324000" y="1893950"/>
            <a:ext cx="2555400" cy="1939500"/>
          </a:xfrm>
          <a:prstGeom prst="rect">
            <a:avLst/>
          </a:prstGeom>
          <a:noFill/>
          <a:ln>
            <a:noFill/>
          </a:ln>
        </p:spPr>
        <p:txBody>
          <a:bodyPr/>
          <a:p/>
        </p:txBody>
      </p:sp>
      <p:sp>
        <p:nvSpPr>
          <p:cNvPr id="689" name="Google Shape;689;p52"/>
          <p:cNvSpPr/>
          <p:nvPr>
            <p:ph idx="3" type="pic"/>
          </p:nvPr>
        </p:nvSpPr>
        <p:spPr>
          <a:xfrm>
            <a:off x="6256800" y="1893950"/>
            <a:ext cx="2555400" cy="1939500"/>
          </a:xfrm>
          <a:prstGeom prst="rect">
            <a:avLst/>
          </a:prstGeom>
          <a:noFill/>
          <a:ln>
            <a:noFill/>
          </a:ln>
        </p:spPr>
        <p:txBody>
          <a:bodyPr/>
          <a:p/>
        </p:txBody>
      </p:sp>
      <p:sp>
        <p:nvSpPr>
          <p:cNvPr id="690" name="Google Shape;690;p52"/>
          <p:cNvSpPr/>
          <p:nvPr>
            <p:ph idx="4" type="pic"/>
          </p:nvPr>
        </p:nvSpPr>
        <p:spPr>
          <a:xfrm>
            <a:off x="3294300" y="1893950"/>
            <a:ext cx="2555400" cy="1939500"/>
          </a:xfrm>
          <a:prstGeom prst="rect">
            <a:avLst/>
          </a:prstGeom>
          <a:noFill/>
          <a:ln>
            <a:noFill/>
          </a:ln>
        </p:spPr>
        <p:txBody>
          <a:bodyPr/>
          <a:p/>
        </p:txBody>
      </p:sp>
      <p:grpSp>
        <p:nvGrpSpPr>
          <p:cNvPr id="691" name="Google Shape;691;p52"/>
          <p:cNvGrpSpPr/>
          <p:nvPr/>
        </p:nvGrpSpPr>
        <p:grpSpPr>
          <a:xfrm>
            <a:off x="1381028" y="4148538"/>
            <a:ext cx="457200" cy="457200"/>
            <a:chOff x="1020916" y="1442088"/>
            <a:chExt cx="457200" cy="457200"/>
          </a:xfrm>
        </p:grpSpPr>
        <p:pic>
          <p:nvPicPr>
            <p:cNvPr id="692" name="Google Shape;692;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3" name="Google Shape;693;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94" name="Google Shape;694;p52"/>
          <p:cNvGrpSpPr/>
          <p:nvPr/>
        </p:nvGrpSpPr>
        <p:grpSpPr>
          <a:xfrm>
            <a:off x="4331066" y="4148550"/>
            <a:ext cx="457200" cy="457200"/>
            <a:chOff x="1020916" y="1442088"/>
            <a:chExt cx="457200" cy="457200"/>
          </a:xfrm>
        </p:grpSpPr>
        <p:pic>
          <p:nvPicPr>
            <p:cNvPr id="695" name="Google Shape;695;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6" name="Google Shape;696;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97" name="Google Shape;697;p52"/>
          <p:cNvGrpSpPr/>
          <p:nvPr/>
        </p:nvGrpSpPr>
        <p:grpSpPr>
          <a:xfrm>
            <a:off x="7305791" y="4148538"/>
            <a:ext cx="457200" cy="457200"/>
            <a:chOff x="1020916" y="1442088"/>
            <a:chExt cx="457200" cy="457200"/>
          </a:xfrm>
        </p:grpSpPr>
        <p:pic>
          <p:nvPicPr>
            <p:cNvPr id="698" name="Google Shape;698;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9" name="Google Shape;699;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700" name="Google Shape;700;p52"/>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01" name="Google Shape;701;p52"/>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02" name="Google Shape;702;p52"/>
          <p:cNvSpPr txBox="1"/>
          <p:nvPr>
            <p:ph idx="1"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703" name="Shape 703"/>
        <p:cNvGrpSpPr/>
        <p:nvPr/>
      </p:nvGrpSpPr>
      <p:grpSpPr>
        <a:xfrm>
          <a:off x="0" y="0"/>
          <a:ext cx="0" cy="0"/>
          <a:chOff x="0" y="0"/>
          <a:chExt cx="0" cy="0"/>
        </a:xfrm>
      </p:grpSpPr>
      <p:pic>
        <p:nvPicPr>
          <p:cNvPr id="704" name="Google Shape;704;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5" name="Google Shape;705;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06" name="Google Shape;706;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7" name="Google Shape;707;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08" name="Google Shape;708;p53"/>
          <p:cNvSpPr/>
          <p:nvPr>
            <p:ph idx="2" type="pic"/>
          </p:nvPr>
        </p:nvSpPr>
        <p:spPr>
          <a:xfrm>
            <a:off x="324000" y="1893950"/>
            <a:ext cx="2555400" cy="1939500"/>
          </a:xfrm>
          <a:prstGeom prst="rect">
            <a:avLst/>
          </a:prstGeom>
          <a:noFill/>
          <a:ln>
            <a:noFill/>
          </a:ln>
        </p:spPr>
        <p:txBody>
          <a:bodyPr/>
          <a:p/>
        </p:txBody>
      </p:sp>
      <p:sp>
        <p:nvSpPr>
          <p:cNvPr id="709" name="Google Shape;709;p53"/>
          <p:cNvSpPr/>
          <p:nvPr>
            <p:ph idx="3" type="pic"/>
          </p:nvPr>
        </p:nvSpPr>
        <p:spPr>
          <a:xfrm>
            <a:off x="6256800" y="1893950"/>
            <a:ext cx="2555400" cy="1939500"/>
          </a:xfrm>
          <a:prstGeom prst="rect">
            <a:avLst/>
          </a:prstGeom>
          <a:noFill/>
          <a:ln>
            <a:noFill/>
          </a:ln>
        </p:spPr>
        <p:txBody>
          <a:bodyPr/>
          <a:p/>
        </p:txBody>
      </p:sp>
      <p:sp>
        <p:nvSpPr>
          <p:cNvPr id="710" name="Google Shape;710;p53"/>
          <p:cNvSpPr/>
          <p:nvPr>
            <p:ph idx="4" type="pic"/>
          </p:nvPr>
        </p:nvSpPr>
        <p:spPr>
          <a:xfrm>
            <a:off x="3294300" y="1893950"/>
            <a:ext cx="2555400" cy="1939500"/>
          </a:xfrm>
          <a:prstGeom prst="rect">
            <a:avLst/>
          </a:prstGeom>
          <a:noFill/>
          <a:ln>
            <a:noFill/>
          </a:ln>
        </p:spPr>
        <p:txBody>
          <a:bodyPr/>
          <a:p/>
        </p:txBody>
      </p:sp>
      <p:grpSp>
        <p:nvGrpSpPr>
          <p:cNvPr id="711" name="Google Shape;711;p53"/>
          <p:cNvGrpSpPr/>
          <p:nvPr/>
        </p:nvGrpSpPr>
        <p:grpSpPr>
          <a:xfrm>
            <a:off x="1381028" y="4148538"/>
            <a:ext cx="457200" cy="457200"/>
            <a:chOff x="1020916" y="1442088"/>
            <a:chExt cx="457200" cy="457200"/>
          </a:xfrm>
        </p:grpSpPr>
        <p:pic>
          <p:nvPicPr>
            <p:cNvPr id="712" name="Google Shape;712;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3" name="Google Shape;713;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14" name="Google Shape;714;p53"/>
          <p:cNvGrpSpPr/>
          <p:nvPr/>
        </p:nvGrpSpPr>
        <p:grpSpPr>
          <a:xfrm>
            <a:off x="4331066" y="4148550"/>
            <a:ext cx="457200" cy="457200"/>
            <a:chOff x="1020916" y="1442088"/>
            <a:chExt cx="457200" cy="457200"/>
          </a:xfrm>
        </p:grpSpPr>
        <p:pic>
          <p:nvPicPr>
            <p:cNvPr id="715" name="Google Shape;715;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6" name="Google Shape;716;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17" name="Google Shape;717;p53"/>
          <p:cNvGrpSpPr/>
          <p:nvPr/>
        </p:nvGrpSpPr>
        <p:grpSpPr>
          <a:xfrm>
            <a:off x="7305791" y="4148538"/>
            <a:ext cx="457200" cy="457200"/>
            <a:chOff x="1020916" y="1442088"/>
            <a:chExt cx="457200" cy="457200"/>
          </a:xfrm>
        </p:grpSpPr>
        <p:pic>
          <p:nvPicPr>
            <p:cNvPr id="718" name="Google Shape;718;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9" name="Google Shape;719;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720" name="Google Shape;720;p53"/>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1" name="Google Shape;721;p53"/>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2" name="Google Shape;722;p53"/>
          <p:cNvSpPr txBox="1"/>
          <p:nvPr>
            <p:ph idx="1"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723" name="Shape 723"/>
        <p:cNvGrpSpPr/>
        <p:nvPr/>
      </p:nvGrpSpPr>
      <p:grpSpPr>
        <a:xfrm>
          <a:off x="0" y="0"/>
          <a:ext cx="0" cy="0"/>
          <a:chOff x="0" y="0"/>
          <a:chExt cx="0" cy="0"/>
        </a:xfrm>
      </p:grpSpPr>
      <p:pic>
        <p:nvPicPr>
          <p:cNvPr id="724" name="Google Shape;724;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25" name="Google Shape;725;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6" name="Google Shape;726;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7" name="Google Shape;727;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8" name="Google Shape;728;p54"/>
          <p:cNvSpPr/>
          <p:nvPr>
            <p:ph idx="2" type="pic"/>
          </p:nvPr>
        </p:nvSpPr>
        <p:spPr>
          <a:xfrm>
            <a:off x="324000" y="1893950"/>
            <a:ext cx="2555400" cy="1939500"/>
          </a:xfrm>
          <a:prstGeom prst="rect">
            <a:avLst/>
          </a:prstGeom>
          <a:noFill/>
          <a:ln>
            <a:noFill/>
          </a:ln>
        </p:spPr>
        <p:txBody>
          <a:bodyPr/>
          <a:p/>
        </p:txBody>
      </p:sp>
      <p:sp>
        <p:nvSpPr>
          <p:cNvPr id="729" name="Google Shape;729;p54"/>
          <p:cNvSpPr/>
          <p:nvPr>
            <p:ph idx="3" type="pic"/>
          </p:nvPr>
        </p:nvSpPr>
        <p:spPr>
          <a:xfrm>
            <a:off x="6256800" y="1893950"/>
            <a:ext cx="2555400" cy="1939500"/>
          </a:xfrm>
          <a:prstGeom prst="rect">
            <a:avLst/>
          </a:prstGeom>
          <a:noFill/>
          <a:ln>
            <a:noFill/>
          </a:ln>
        </p:spPr>
        <p:txBody>
          <a:bodyPr/>
          <a:p/>
        </p:txBody>
      </p:sp>
      <p:sp>
        <p:nvSpPr>
          <p:cNvPr id="730" name="Google Shape;730;p54"/>
          <p:cNvSpPr/>
          <p:nvPr>
            <p:ph idx="4" type="pic"/>
          </p:nvPr>
        </p:nvSpPr>
        <p:spPr>
          <a:xfrm>
            <a:off x="3294300" y="1893950"/>
            <a:ext cx="2555400" cy="1939500"/>
          </a:xfrm>
          <a:prstGeom prst="rect">
            <a:avLst/>
          </a:prstGeom>
          <a:noFill/>
          <a:ln>
            <a:noFill/>
          </a:ln>
        </p:spPr>
        <p:txBody>
          <a:bodyPr/>
          <a:p/>
        </p:txBody>
      </p:sp>
      <p:grpSp>
        <p:nvGrpSpPr>
          <p:cNvPr id="731" name="Google Shape;731;p54"/>
          <p:cNvGrpSpPr/>
          <p:nvPr/>
        </p:nvGrpSpPr>
        <p:grpSpPr>
          <a:xfrm>
            <a:off x="1381028" y="4148538"/>
            <a:ext cx="457200" cy="457200"/>
            <a:chOff x="1020916" y="1442088"/>
            <a:chExt cx="457200" cy="457200"/>
          </a:xfrm>
        </p:grpSpPr>
        <p:pic>
          <p:nvPicPr>
            <p:cNvPr id="732" name="Google Shape;732;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3" name="Google Shape;733;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34" name="Google Shape;734;p54"/>
          <p:cNvGrpSpPr/>
          <p:nvPr/>
        </p:nvGrpSpPr>
        <p:grpSpPr>
          <a:xfrm>
            <a:off x="4331066" y="4148550"/>
            <a:ext cx="457200" cy="457200"/>
            <a:chOff x="1020916" y="1442088"/>
            <a:chExt cx="457200" cy="457200"/>
          </a:xfrm>
        </p:grpSpPr>
        <p:pic>
          <p:nvPicPr>
            <p:cNvPr id="735" name="Google Shape;735;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6" name="Google Shape;736;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37" name="Google Shape;737;p54"/>
          <p:cNvGrpSpPr/>
          <p:nvPr/>
        </p:nvGrpSpPr>
        <p:grpSpPr>
          <a:xfrm>
            <a:off x="7305791" y="4148538"/>
            <a:ext cx="457200" cy="457200"/>
            <a:chOff x="1020916" y="1442088"/>
            <a:chExt cx="457200" cy="457200"/>
          </a:xfrm>
        </p:grpSpPr>
        <p:pic>
          <p:nvPicPr>
            <p:cNvPr id="738" name="Google Shape;738;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9" name="Google Shape;739;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740" name="Google Shape;740;p54"/>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1" name="Google Shape;741;p54"/>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2" name="Google Shape;742;p54"/>
          <p:cNvSpPr txBox="1"/>
          <p:nvPr>
            <p:ph idx="1"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743" name="Shape 743"/>
        <p:cNvGrpSpPr/>
        <p:nvPr/>
      </p:nvGrpSpPr>
      <p:grpSpPr>
        <a:xfrm>
          <a:off x="0" y="0"/>
          <a:ext cx="0" cy="0"/>
          <a:chOff x="0" y="0"/>
          <a:chExt cx="0" cy="0"/>
        </a:xfrm>
      </p:grpSpPr>
      <p:pic>
        <p:nvPicPr>
          <p:cNvPr id="744" name="Google Shape;744;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45" name="Google Shape;745;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46" name="Google Shape;746;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47" name="Google Shape;747;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48" name="Google Shape;748;p55"/>
          <p:cNvSpPr/>
          <p:nvPr>
            <p:ph idx="2" type="pic"/>
          </p:nvPr>
        </p:nvSpPr>
        <p:spPr>
          <a:xfrm>
            <a:off x="324000" y="1893950"/>
            <a:ext cx="2555400" cy="1939500"/>
          </a:xfrm>
          <a:prstGeom prst="rect">
            <a:avLst/>
          </a:prstGeom>
          <a:noFill/>
          <a:ln>
            <a:noFill/>
          </a:ln>
        </p:spPr>
        <p:txBody>
          <a:bodyPr/>
          <a:p/>
        </p:txBody>
      </p:sp>
      <p:sp>
        <p:nvSpPr>
          <p:cNvPr id="749" name="Google Shape;749;p55"/>
          <p:cNvSpPr/>
          <p:nvPr>
            <p:ph idx="3" type="pic"/>
          </p:nvPr>
        </p:nvSpPr>
        <p:spPr>
          <a:xfrm>
            <a:off x="6256800" y="1893950"/>
            <a:ext cx="2555400" cy="1939500"/>
          </a:xfrm>
          <a:prstGeom prst="rect">
            <a:avLst/>
          </a:prstGeom>
          <a:noFill/>
          <a:ln>
            <a:noFill/>
          </a:ln>
        </p:spPr>
        <p:txBody>
          <a:bodyPr/>
          <a:p/>
        </p:txBody>
      </p:sp>
      <p:sp>
        <p:nvSpPr>
          <p:cNvPr id="750" name="Google Shape;750;p55"/>
          <p:cNvSpPr/>
          <p:nvPr>
            <p:ph idx="4" type="pic"/>
          </p:nvPr>
        </p:nvSpPr>
        <p:spPr>
          <a:xfrm>
            <a:off x="3294300" y="1893950"/>
            <a:ext cx="2555400" cy="1939500"/>
          </a:xfrm>
          <a:prstGeom prst="rect">
            <a:avLst/>
          </a:prstGeom>
          <a:noFill/>
          <a:ln>
            <a:noFill/>
          </a:ln>
        </p:spPr>
        <p:txBody>
          <a:bodyPr/>
          <a:p/>
        </p:txBody>
      </p:sp>
      <p:grpSp>
        <p:nvGrpSpPr>
          <p:cNvPr id="751" name="Google Shape;751;p55"/>
          <p:cNvGrpSpPr/>
          <p:nvPr/>
        </p:nvGrpSpPr>
        <p:grpSpPr>
          <a:xfrm>
            <a:off x="1381028" y="4148538"/>
            <a:ext cx="457200" cy="457200"/>
            <a:chOff x="1020916" y="1442088"/>
            <a:chExt cx="457200" cy="457200"/>
          </a:xfrm>
        </p:grpSpPr>
        <p:pic>
          <p:nvPicPr>
            <p:cNvPr id="752" name="Google Shape;752;p5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53" name="Google Shape;753;p5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54" name="Google Shape;754;p55"/>
          <p:cNvGrpSpPr/>
          <p:nvPr/>
        </p:nvGrpSpPr>
        <p:grpSpPr>
          <a:xfrm>
            <a:off x="4331066" y="4148550"/>
            <a:ext cx="457200" cy="457200"/>
            <a:chOff x="1020916" y="1442088"/>
            <a:chExt cx="457200" cy="457200"/>
          </a:xfrm>
        </p:grpSpPr>
        <p:pic>
          <p:nvPicPr>
            <p:cNvPr id="755" name="Google Shape;755;p5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56" name="Google Shape;756;p5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57" name="Google Shape;757;p55"/>
          <p:cNvGrpSpPr/>
          <p:nvPr/>
        </p:nvGrpSpPr>
        <p:grpSpPr>
          <a:xfrm>
            <a:off x="7305791" y="4148538"/>
            <a:ext cx="457200" cy="457200"/>
            <a:chOff x="1020916" y="1442088"/>
            <a:chExt cx="457200" cy="457200"/>
          </a:xfrm>
        </p:grpSpPr>
        <p:pic>
          <p:nvPicPr>
            <p:cNvPr id="758" name="Google Shape;758;p5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59" name="Google Shape;759;p5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760" name="Google Shape;760;p55"/>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61" name="Google Shape;761;p55"/>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62" name="Google Shape;762;p55"/>
          <p:cNvSpPr txBox="1"/>
          <p:nvPr>
            <p:ph idx="1"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_3">
    <p:bg>
      <p:bgPr>
        <a:solidFill>
          <a:srgbClr val="EBEDFE"/>
        </a:solidFill>
      </p:bgPr>
    </p:bg>
    <p:spTree>
      <p:nvGrpSpPr>
        <p:cNvPr id="763" name="Shape 763"/>
        <p:cNvGrpSpPr/>
        <p:nvPr/>
      </p:nvGrpSpPr>
      <p:grpSpPr>
        <a:xfrm>
          <a:off x="0" y="0"/>
          <a:ext cx="0" cy="0"/>
          <a:chOff x="0" y="0"/>
          <a:chExt cx="0" cy="0"/>
        </a:xfrm>
      </p:grpSpPr>
      <p:pic>
        <p:nvPicPr>
          <p:cNvPr id="764" name="Google Shape;764;p5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65" name="Google Shape;765;p5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66" name="Google Shape;766;p5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67" name="Google Shape;767;p5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68" name="Google Shape;768;p56"/>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69" name="Google Shape;769;p56"/>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70" name="Google Shape;770;p56"/>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771" name="Shape 771"/>
        <p:cNvGrpSpPr/>
        <p:nvPr/>
      </p:nvGrpSpPr>
      <p:grpSpPr>
        <a:xfrm>
          <a:off x="0" y="0"/>
          <a:ext cx="0" cy="0"/>
          <a:chOff x="0" y="0"/>
          <a:chExt cx="0" cy="0"/>
        </a:xfrm>
      </p:grpSpPr>
      <p:pic>
        <p:nvPicPr>
          <p:cNvPr id="772" name="Google Shape;772;p5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73" name="Google Shape;773;p5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74" name="Google Shape;774;p5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75" name="Google Shape;775;p5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76" name="Google Shape;776;p57"/>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77" name="Google Shape;777;p57"/>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78" name="Google Shape;778;p57"/>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779" name="Shape 779"/>
        <p:cNvGrpSpPr/>
        <p:nvPr/>
      </p:nvGrpSpPr>
      <p:grpSpPr>
        <a:xfrm>
          <a:off x="0" y="0"/>
          <a:ext cx="0" cy="0"/>
          <a:chOff x="0" y="0"/>
          <a:chExt cx="0" cy="0"/>
        </a:xfrm>
      </p:grpSpPr>
      <p:pic>
        <p:nvPicPr>
          <p:cNvPr id="780" name="Google Shape;780;p5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1" name="Google Shape;781;p5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82" name="Google Shape;782;p5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83" name="Google Shape;783;p5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84" name="Google Shape;784;p58"/>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85" name="Google Shape;785;p58"/>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6" name="Google Shape;786;p58"/>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787" name="Shape 787"/>
        <p:cNvGrpSpPr/>
        <p:nvPr/>
      </p:nvGrpSpPr>
      <p:grpSpPr>
        <a:xfrm>
          <a:off x="0" y="0"/>
          <a:ext cx="0" cy="0"/>
          <a:chOff x="0" y="0"/>
          <a:chExt cx="0" cy="0"/>
        </a:xfrm>
      </p:grpSpPr>
      <p:pic>
        <p:nvPicPr>
          <p:cNvPr id="788" name="Google Shape;788;p5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9" name="Google Shape;789;p5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59"/>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91" name="Google Shape;791;p5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92" name="Google Shape;792;p5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93" name="Google Shape;793;p59"/>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94" name="Google Shape;794;p59"/>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795" name="Shape 795"/>
        <p:cNvGrpSpPr/>
        <p:nvPr/>
      </p:nvGrpSpPr>
      <p:grpSpPr>
        <a:xfrm>
          <a:off x="0" y="0"/>
          <a:ext cx="0" cy="0"/>
          <a:chOff x="0" y="0"/>
          <a:chExt cx="0" cy="0"/>
        </a:xfrm>
      </p:grpSpPr>
      <p:pic>
        <p:nvPicPr>
          <p:cNvPr id="796" name="Google Shape;796;p6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97" name="Google Shape;797;p6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98" name="Google Shape;798;p6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99" name="Google Shape;799;p6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800" name="Google Shape;800;p6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801" name="Google Shape;801;p60"/>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802" name="Google Shape;802;p60"/>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03" name="Google Shape;803;p60"/>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804" name="Shape 804"/>
        <p:cNvGrpSpPr/>
        <p:nvPr/>
      </p:nvGrpSpPr>
      <p:grpSpPr>
        <a:xfrm>
          <a:off x="0" y="0"/>
          <a:ext cx="0" cy="0"/>
          <a:chOff x="0" y="0"/>
          <a:chExt cx="0" cy="0"/>
        </a:xfrm>
      </p:grpSpPr>
      <p:pic>
        <p:nvPicPr>
          <p:cNvPr id="805" name="Google Shape;805;p6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06" name="Google Shape;806;p6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6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808" name="Google Shape;808;p6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809" name="Google Shape;809;p6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810" name="Google Shape;810;p61"/>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811" name="Google Shape;811;p61"/>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12" name="Google Shape;812;p61"/>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813" name="Shape 813"/>
        <p:cNvGrpSpPr/>
        <p:nvPr/>
      </p:nvGrpSpPr>
      <p:grpSpPr>
        <a:xfrm>
          <a:off x="0" y="0"/>
          <a:ext cx="0" cy="0"/>
          <a:chOff x="0" y="0"/>
          <a:chExt cx="0" cy="0"/>
        </a:xfrm>
      </p:grpSpPr>
      <p:pic>
        <p:nvPicPr>
          <p:cNvPr id="814" name="Google Shape;814;p6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15" name="Google Shape;815;p6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6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817" name="Google Shape;817;p6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818" name="Google Shape;818;p6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819" name="Google Shape;819;p62"/>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820" name="Google Shape;820;p62"/>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21" name="Google Shape;821;p62"/>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822" name="Shape 822"/>
        <p:cNvGrpSpPr/>
        <p:nvPr/>
      </p:nvGrpSpPr>
      <p:grpSpPr>
        <a:xfrm>
          <a:off x="0" y="0"/>
          <a:ext cx="0" cy="0"/>
          <a:chOff x="0" y="0"/>
          <a:chExt cx="0" cy="0"/>
        </a:xfrm>
      </p:grpSpPr>
      <p:pic>
        <p:nvPicPr>
          <p:cNvPr id="823" name="Google Shape;823;p6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24" name="Google Shape;824;p6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6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826" name="Google Shape;826;p63"/>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827" name="Google Shape;827;p6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828" name="Google Shape;828;p63"/>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829" name="Google Shape;829;p63"/>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30" name="Google Shape;830;p63"/>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_2">
    <p:bg>
      <p:bgPr>
        <a:solidFill>
          <a:srgbClr val="EBEDFE"/>
        </a:solidFill>
      </p:bgPr>
    </p:bg>
    <p:spTree>
      <p:nvGrpSpPr>
        <p:cNvPr id="831" name="Shape 831"/>
        <p:cNvGrpSpPr/>
        <p:nvPr/>
      </p:nvGrpSpPr>
      <p:grpSpPr>
        <a:xfrm>
          <a:off x="0" y="0"/>
          <a:ext cx="0" cy="0"/>
          <a:chOff x="0" y="0"/>
          <a:chExt cx="0" cy="0"/>
        </a:xfrm>
      </p:grpSpPr>
      <p:pic>
        <p:nvPicPr>
          <p:cNvPr id="832" name="Google Shape;832;p6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833" name="Google Shape;833;p6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34" name="Google Shape;834;p6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35" name="Google Shape;835;p6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836" name="Google Shape;836;p6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837" name="Google Shape;837;p64"/>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838" name="Google Shape;838;p64"/>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39" name="Google Shape;839;p64"/>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840" name="Shape 840"/>
        <p:cNvGrpSpPr/>
        <p:nvPr/>
      </p:nvGrpSpPr>
      <p:grpSpPr>
        <a:xfrm>
          <a:off x="0" y="0"/>
          <a:ext cx="0" cy="0"/>
          <a:chOff x="0" y="0"/>
          <a:chExt cx="0" cy="0"/>
        </a:xfrm>
      </p:grpSpPr>
      <p:pic>
        <p:nvPicPr>
          <p:cNvPr id="841" name="Google Shape;841;p6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42" name="Google Shape;842;p6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6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44" name="Google Shape;844;p6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45" name="Google Shape;845;p6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846" name="Google Shape;846;p65"/>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a:pPr>
              <a:defRPr/>
            </a:pPr>
          </a:p>
        </p:txBody>
      </p:sp>
      <p:sp>
        <p:nvSpPr>
          <p:cNvPr id="847" name="Google Shape;847;p65"/>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848" name="Google Shape;848;p65"/>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849" name="Shape 849"/>
        <p:cNvGrpSpPr/>
        <p:nvPr/>
      </p:nvGrpSpPr>
      <p:grpSpPr>
        <a:xfrm>
          <a:off x="0" y="0"/>
          <a:ext cx="0" cy="0"/>
          <a:chOff x="0" y="0"/>
          <a:chExt cx="0" cy="0"/>
        </a:xfrm>
      </p:grpSpPr>
      <p:pic>
        <p:nvPicPr>
          <p:cNvPr id="850" name="Google Shape;850;p6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51" name="Google Shape;851;p6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6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53" name="Google Shape;853;p6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54" name="Google Shape;854;p6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855" name="Google Shape;855;p66"/>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856" name="Google Shape;856;p66"/>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57" name="Google Shape;857;p66"/>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858" name="Shape 858"/>
        <p:cNvGrpSpPr/>
        <p:nvPr/>
      </p:nvGrpSpPr>
      <p:grpSpPr>
        <a:xfrm>
          <a:off x="0" y="0"/>
          <a:ext cx="0" cy="0"/>
          <a:chOff x="0" y="0"/>
          <a:chExt cx="0" cy="0"/>
        </a:xfrm>
      </p:grpSpPr>
      <p:pic>
        <p:nvPicPr>
          <p:cNvPr id="859" name="Google Shape;859;p6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60" name="Google Shape;860;p6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6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62" name="Google Shape;862;p6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63" name="Google Shape;863;p6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864" name="Google Shape;864;p67"/>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865" name="Google Shape;865;p67"/>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66" name="Google Shape;866;p67"/>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867" name="Shape 867"/>
        <p:cNvGrpSpPr/>
        <p:nvPr/>
      </p:nvGrpSpPr>
      <p:grpSpPr>
        <a:xfrm>
          <a:off x="0" y="0"/>
          <a:ext cx="0" cy="0"/>
          <a:chOff x="0" y="0"/>
          <a:chExt cx="0" cy="0"/>
        </a:xfrm>
      </p:grpSpPr>
      <p:grpSp>
        <p:nvGrpSpPr>
          <p:cNvPr id="868" name="Google Shape;868;p68"/>
          <p:cNvGrpSpPr/>
          <p:nvPr/>
        </p:nvGrpSpPr>
        <p:grpSpPr>
          <a:xfrm>
            <a:off x="0" y="0"/>
            <a:ext cx="9151202" cy="652534"/>
            <a:chOff x="0" y="0"/>
            <a:chExt cx="9151202" cy="652534"/>
          </a:xfrm>
        </p:grpSpPr>
        <p:sp>
          <p:nvSpPr>
            <p:cNvPr id="869" name="Google Shape;869;p68"/>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70" name="Google Shape;870;p68"/>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grpSp>
      <p:sp>
        <p:nvSpPr>
          <p:cNvPr id="871" name="Google Shape;871;p6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72" name="Google Shape;872;p68"/>
          <p:cNvSpPr txBox="1"/>
          <p:nvPr>
            <p:ph type="title"/>
          </p:nvPr>
        </p:nvSpPr>
        <p:spPr>
          <a:xfrm>
            <a:off x="1684800" y="119125"/>
            <a:ext cx="5741400" cy="307800"/>
          </a:xfrm>
          <a:prstGeom prst="rect">
            <a:avLst/>
          </a:prstGeom>
        </p:spPr>
        <p:txBody>
          <a:bodyPr anchorCtr="0" anchor="t" bIns="0" lIns="0" spcFirstLastPara="1" rIns="0" wrap="square" tIns="0">
            <a:spAutoFit/>
          </a:bodyPr>
          <a:lstStyle>
            <a:lvl1pPr lvl="0" rtl="0">
              <a:spcBef>
                <a:spcPts val="0"/>
              </a:spcBef>
              <a:spcAft>
                <a:spcPts val="0"/>
              </a:spcAft>
              <a:buSzPts val="2000"/>
              <a:buNone/>
              <a:defRPr b="0" sz="2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873" name="Google Shape;873;p68"/>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874" name="Google Shape;874;p68"/>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875" name="Shape 875"/>
        <p:cNvGrpSpPr/>
        <p:nvPr/>
      </p:nvGrpSpPr>
      <p:grpSpPr>
        <a:xfrm>
          <a:off x="0" y="0"/>
          <a:ext cx="0" cy="0"/>
          <a:chOff x="0" y="0"/>
          <a:chExt cx="0" cy="0"/>
        </a:xfrm>
      </p:grpSpPr>
      <p:grpSp>
        <p:nvGrpSpPr>
          <p:cNvPr id="876" name="Google Shape;876;p69"/>
          <p:cNvGrpSpPr/>
          <p:nvPr/>
        </p:nvGrpSpPr>
        <p:grpSpPr>
          <a:xfrm>
            <a:off x="0" y="0"/>
            <a:ext cx="9151202" cy="886259"/>
            <a:chOff x="0" y="0"/>
            <a:chExt cx="9151202" cy="886259"/>
          </a:xfrm>
        </p:grpSpPr>
        <p:sp>
          <p:nvSpPr>
            <p:cNvPr id="877" name="Google Shape;877;p69"/>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78" name="Google Shape;878;p69"/>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grpSp>
      <p:sp>
        <p:nvSpPr>
          <p:cNvPr id="879" name="Google Shape;879;p69"/>
          <p:cNvSpPr txBox="1"/>
          <p:nvPr>
            <p:ph idx="1" type="body"/>
          </p:nvPr>
        </p:nvSpPr>
        <p:spPr>
          <a:xfrm>
            <a:off x="324000" y="1080000"/>
            <a:ext cx="8113800" cy="37404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80" name="Google Shape;880;p6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81" name="Google Shape;881;p69"/>
          <p:cNvSpPr txBox="1"/>
          <p:nvPr>
            <p:ph type="title"/>
          </p:nvPr>
        </p:nvSpPr>
        <p:spPr>
          <a:xfrm>
            <a:off x="1684800" y="43825"/>
            <a:ext cx="5741400" cy="382800"/>
          </a:xfrm>
          <a:prstGeom prst="rect">
            <a:avLst/>
          </a:prstGeom>
        </p:spPr>
        <p:txBody>
          <a:bodyPr anchorCtr="0" anchor="b" bIns="0" lIns="0" spcFirstLastPara="1" rIns="0" wrap="square" tIns="0">
            <a:sp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882" name="Google Shape;882;p69"/>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883" name="Shape 883"/>
        <p:cNvGrpSpPr/>
        <p:nvPr/>
      </p:nvGrpSpPr>
      <p:grpSpPr>
        <a:xfrm>
          <a:off x="0" y="0"/>
          <a:ext cx="0" cy="0"/>
          <a:chOff x="0" y="0"/>
          <a:chExt cx="0" cy="0"/>
        </a:xfrm>
      </p:grpSpPr>
      <p:sp>
        <p:nvSpPr>
          <p:cNvPr id="884" name="Google Shape;884;p70"/>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885" name="Google Shape;885;p70"/>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886" name="Google Shape;886;p70"/>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887" name="Google Shape;887;p70"/>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888" name="Google Shape;888;p70"/>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889" name="Google Shape;889;p70"/>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Audio clip</a:t>
            </a:r>
            <a:endParaRPr i="0" sz="1600" u="none" cap="none" strike="noStrike">
              <a:solidFill>
                <a:schemeClr val="dk1"/>
              </a:solidFill>
              <a:latin typeface="Lexend"/>
              <a:ea typeface="Lexend"/>
              <a:cs typeface="Lexend"/>
              <a:sym typeface="Lexend"/>
            </a:endParaRPr>
          </a:p>
        </p:txBody>
      </p:sp>
      <p:sp>
        <p:nvSpPr>
          <p:cNvPr id="890" name="Google Shape;890;p70"/>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Video clip</a:t>
            </a:r>
            <a:endParaRPr i="0" sz="1600" u="none" cap="none" strike="noStrike">
              <a:solidFill>
                <a:schemeClr val="dk1"/>
              </a:solidFill>
              <a:latin typeface="Lexend"/>
              <a:ea typeface="Lexend"/>
              <a:cs typeface="Lexend"/>
              <a:sym typeface="Lexend"/>
            </a:endParaRPr>
          </a:p>
        </p:txBody>
      </p:sp>
      <p:sp>
        <p:nvSpPr>
          <p:cNvPr id="891" name="Google Shape;891;p70"/>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892" name="Google Shape;892;p70"/>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893" name="Shape 893"/>
        <p:cNvGrpSpPr/>
        <p:nvPr/>
      </p:nvGrpSpPr>
      <p:grpSpPr>
        <a:xfrm>
          <a:off x="0" y="0"/>
          <a:ext cx="0" cy="0"/>
          <a:chOff x="0" y="0"/>
          <a:chExt cx="0" cy="0"/>
        </a:xfrm>
      </p:grpSpPr>
      <p:pic>
        <p:nvPicPr>
          <p:cNvPr id="894" name="Google Shape;894;p71"/>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895" name="Google Shape;895;p71"/>
          <p:cNvSpPr txBox="1"/>
          <p:nvPr>
            <p:ph idx="1" type="subTitle"/>
          </p:nvPr>
        </p:nvSpPr>
        <p:spPr>
          <a:xfrm>
            <a:off x="661775" y="1266500"/>
            <a:ext cx="7351200" cy="26271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896" name="Shape 896"/>
        <p:cNvGrpSpPr/>
        <p:nvPr/>
      </p:nvGrpSpPr>
      <p:grpSpPr>
        <a:xfrm>
          <a:off x="0" y="0"/>
          <a:ext cx="0" cy="0"/>
          <a:chOff x="0" y="0"/>
          <a:chExt cx="0" cy="0"/>
        </a:xfrm>
      </p:grpSpPr>
      <p:sp>
        <p:nvSpPr>
          <p:cNvPr id="897" name="Google Shape;897;p72"/>
          <p:cNvSpPr txBox="1"/>
          <p:nvPr>
            <p:ph type="title"/>
          </p:nvPr>
        </p:nvSpPr>
        <p:spPr>
          <a:xfrm>
            <a:off x="459000" y="226200"/>
            <a:ext cx="6600600" cy="814500"/>
          </a:xfrm>
          <a:prstGeom prst="rect">
            <a:avLst/>
          </a:prstGeom>
        </p:spPr>
        <p:txBody>
          <a:bodyPr anchorCtr="0" anchor="t" bIns="0" lIns="0" spcFirstLastPara="1" rIns="0" wrap="square" tIns="0">
            <a:spAutoFit/>
          </a:bodyPr>
          <a:lstStyle>
            <a:lvl1pPr lvl="0" rtl="0">
              <a:spcBef>
                <a:spcPts val="0"/>
              </a:spcBef>
              <a:spcAft>
                <a:spcPts val="0"/>
              </a:spcAft>
              <a:buSzPts val="22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98" name="Google Shape;898;p72"/>
          <p:cNvSpPr txBox="1"/>
          <p:nvPr>
            <p:ph idx="1"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1">
  <p:cSld name="CUSTOM_1_2">
    <p:bg>
      <p:bgPr>
        <a:solidFill>
          <a:srgbClr val="FFF7CC"/>
        </a:solidFill>
      </p:bgPr>
    </p:bg>
    <p:spTree>
      <p:nvGrpSpPr>
        <p:cNvPr id="899" name="Shape 899"/>
        <p:cNvGrpSpPr/>
        <p:nvPr/>
      </p:nvGrpSpPr>
      <p:grpSpPr>
        <a:xfrm>
          <a:off x="0" y="0"/>
          <a:ext cx="0" cy="0"/>
          <a:chOff x="0" y="0"/>
          <a:chExt cx="0" cy="0"/>
        </a:xfrm>
      </p:grpSpPr>
      <p:sp>
        <p:nvSpPr>
          <p:cNvPr id="900" name="Google Shape;900;p73"/>
          <p:cNvSpPr/>
          <p:nvPr/>
        </p:nvSpPr>
        <p:spPr>
          <a:xfrm>
            <a:off x="4683800" y="810000"/>
            <a:ext cx="4134600" cy="1163400"/>
          </a:xfrm>
          <a:prstGeom prst="roundRect">
            <a:avLst>
              <a:gd fmla="val 10151" name="adj"/>
            </a:avLst>
          </a:prstGeom>
          <a:solidFill>
            <a:srgbClr val="FFFFFF"/>
          </a:solidFill>
          <a:ln cap="flat" cmpd="sng" w="19050">
            <a:solidFill>
              <a:srgbClr val="2828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73"/>
          <p:cNvSpPr/>
          <p:nvPr/>
        </p:nvSpPr>
        <p:spPr>
          <a:xfrm>
            <a:off x="185250" y="810000"/>
            <a:ext cx="4134600" cy="3850200"/>
          </a:xfrm>
          <a:prstGeom prst="roundRect">
            <a:avLst>
              <a:gd fmla="val 2796" name="adj"/>
            </a:avLst>
          </a:prstGeom>
          <a:solidFill>
            <a:srgbClr val="FFFFFF"/>
          </a:solidFill>
          <a:ln cap="flat" cmpd="sng" w="19050">
            <a:solidFill>
              <a:srgbClr val="2828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73"/>
          <p:cNvSpPr txBox="1"/>
          <p:nvPr/>
        </p:nvSpPr>
        <p:spPr>
          <a:xfrm>
            <a:off x="325475" y="1245050"/>
            <a:ext cx="3998700" cy="461700"/>
          </a:xfrm>
          <a:prstGeom prst="rect">
            <a:avLst/>
          </a:prstGeom>
          <a:noFill/>
          <a:ln>
            <a:noFill/>
          </a:ln>
        </p:spPr>
        <p:txBody>
          <a:bodyPr anchorCtr="0" anchor="t" bIns="0" lIns="0" spcFirstLastPara="1" rIns="0" wrap="none" tIns="0">
            <a:spAutoFit/>
          </a:bodyPr>
          <a:lstStyle/>
          <a:p>
            <a:pPr indent="0" lvl="0" marL="0" rtl="0" algn="l">
              <a:lnSpc>
                <a:spcPct val="150000"/>
              </a:lnSpc>
              <a:spcBef>
                <a:spcPts val="0"/>
              </a:spcBef>
              <a:spcAft>
                <a:spcPts val="1000"/>
              </a:spcAft>
              <a:buNone/>
            </a:pPr>
            <a:r>
              <a:rPr lang="en-GB" sz="1200">
                <a:solidFill>
                  <a:schemeClr val="dk1"/>
                </a:solidFill>
                <a:latin typeface="Lexend"/>
                <a:ea typeface="Lexend"/>
                <a:cs typeface="Lexend"/>
                <a:sym typeface="Lexend"/>
              </a:rPr>
              <a:t>Oak’s lessons are structured around </a:t>
            </a:r>
            <a:r>
              <a:rPr b="1" lang="en-GB" sz="1200">
                <a:solidFill>
                  <a:schemeClr val="dk1"/>
                </a:solidFill>
                <a:latin typeface="Lexend"/>
                <a:ea typeface="Lexend"/>
                <a:cs typeface="Lexend"/>
                <a:sym typeface="Lexend"/>
              </a:rPr>
              <a:t>wareegyada barashada</a:t>
            </a:r>
            <a:r>
              <a:rPr i="1" lang="en-GB" sz="1200">
                <a:solidFill>
                  <a:schemeClr val="dk1"/>
                </a:solidFill>
                <a:latin typeface="Lexend"/>
                <a:ea typeface="Lexend"/>
                <a:cs typeface="Lexend"/>
                <a:sym typeface="Lexend"/>
              </a:rPr>
              <a:t>.</a:t>
            </a:r>
            <a:r>
              <a:rPr lang="en-GB" sz="1200">
                <a:solidFill>
                  <a:schemeClr val="dk1"/>
                </a:solidFill>
                <a:latin typeface="Lexend"/>
                <a:ea typeface="Lexend"/>
                <a:cs typeface="Lexend"/>
                <a:sym typeface="Lexend"/>
              </a:rPr>
              <a:t> These are indicated through colour in the slide deck:</a:t>
            </a:r>
            <a:endParaRPr sz="1200">
              <a:solidFill>
                <a:schemeClr val="dk1"/>
              </a:solidFill>
              <a:latin typeface="Lexend"/>
              <a:ea typeface="Lexend"/>
              <a:cs typeface="Lexend"/>
              <a:sym typeface="Lexend"/>
            </a:endParaRPr>
          </a:p>
        </p:txBody>
      </p:sp>
      <p:sp>
        <p:nvSpPr>
          <p:cNvPr id="903" name="Google Shape;903;p73"/>
          <p:cNvSpPr txBox="1"/>
          <p:nvPr/>
        </p:nvSpPr>
        <p:spPr>
          <a:xfrm>
            <a:off x="325475" y="921050"/>
            <a:ext cx="3998700" cy="246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Qaabdhismeedka casharka</a:t>
            </a:r>
            <a:endParaRPr b="1" sz="1400">
              <a:solidFill>
                <a:schemeClr val="dk1"/>
              </a:solidFill>
              <a:latin typeface="Lexend"/>
              <a:ea typeface="Lexend"/>
              <a:cs typeface="Lexend"/>
              <a:sym typeface="Lexend"/>
            </a:endParaRPr>
          </a:p>
        </p:txBody>
      </p:sp>
      <p:sp>
        <p:nvSpPr>
          <p:cNvPr id="904" name="Google Shape;904;p73"/>
          <p:cNvSpPr txBox="1"/>
          <p:nvPr/>
        </p:nvSpPr>
        <p:spPr>
          <a:xfrm>
            <a:off x="4824125" y="921050"/>
            <a:ext cx="3998700" cy="246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Xiriirro faa'iido leh</a:t>
            </a:r>
            <a:endParaRPr b="1" sz="1400">
              <a:solidFill>
                <a:schemeClr val="dk1"/>
              </a:solidFill>
              <a:latin typeface="Lexend"/>
              <a:ea typeface="Lexend"/>
              <a:cs typeface="Lexend"/>
              <a:sym typeface="Lexend"/>
            </a:endParaRPr>
          </a:p>
        </p:txBody>
      </p:sp>
      <p:sp>
        <p:nvSpPr>
          <p:cNvPr id="905" name="Google Shape;905;p73"/>
          <p:cNvSpPr txBox="1"/>
          <p:nvPr/>
        </p:nvSpPr>
        <p:spPr>
          <a:xfrm>
            <a:off x="325475" y="3407125"/>
            <a:ext cx="3998700" cy="184800"/>
          </a:xfrm>
          <a:prstGeom prst="rect">
            <a:avLst/>
          </a:prstGeom>
          <a:noFill/>
          <a:ln>
            <a:noFill/>
          </a:ln>
        </p:spPr>
        <p:txBody>
          <a:bodyPr anchorCtr="0" anchor="t" bIns="0" lIns="0" spcFirstLastPara="1" rIns="0" wrap="none" tIns="0">
            <a:spAutoFit/>
          </a:bodyPr>
          <a:lstStyle/>
          <a:p>
            <a:pPr indent="0" lvl="0" marL="0" rtl="0" algn="l">
              <a:lnSpc>
                <a:spcPct val="150000"/>
              </a:lnSpc>
              <a:spcBef>
                <a:spcPts val="0"/>
              </a:spcBef>
              <a:spcAft>
                <a:spcPts val="1000"/>
              </a:spcAft>
              <a:buNone/>
            </a:pPr>
            <a:r>
              <a:rPr lang="en-GB" sz="1200">
                <a:solidFill>
                  <a:schemeClr val="dk1"/>
                </a:solidFill>
                <a:latin typeface="Lexend"/>
                <a:ea typeface="Lexend"/>
                <a:cs typeface="Lexend"/>
                <a:sym typeface="Lexend"/>
              </a:rPr>
              <a:t>Mid kasta</a:t>
            </a:r>
            <a:r>
              <a:rPr b="1" lang="en-GB" sz="1200">
                <a:solidFill>
                  <a:schemeClr val="dk1"/>
                </a:solidFill>
                <a:latin typeface="Lexend"/>
                <a:ea typeface="Lexend"/>
                <a:cs typeface="Lexend"/>
                <a:sym typeface="Lexend"/>
              </a:rPr>
              <a:t> learning cycle</a:t>
            </a:r>
            <a:r>
              <a:rPr lang="en-GB" sz="1200">
                <a:solidFill>
                  <a:schemeClr val="dk1"/>
                </a:solidFill>
                <a:latin typeface="Lexend"/>
                <a:ea typeface="Lexend"/>
                <a:cs typeface="Lexend"/>
                <a:sym typeface="Lexend"/>
              </a:rPr>
              <a:t> covers several phases:</a:t>
            </a:r>
            <a:endParaRPr sz="1200">
              <a:solidFill>
                <a:schemeClr val="dk1"/>
              </a:solidFill>
              <a:latin typeface="Lexend"/>
              <a:ea typeface="Lexend"/>
              <a:cs typeface="Lexend"/>
              <a:sym typeface="Lexend"/>
            </a:endParaRPr>
          </a:p>
        </p:txBody>
      </p:sp>
      <p:pic>
        <p:nvPicPr>
          <p:cNvPr id="906" name="Google Shape;906;p73"/>
          <p:cNvPicPr preferRelativeResize="0"/>
          <p:nvPr/>
        </p:nvPicPr>
        <p:blipFill rotWithShape="1">
          <a:blip r:embed="rId2">
            <a:alphaModFix/>
          </a:blip>
          <a:srcRect b="71084" l="3912" r="56768" t="0"/>
          <a:stretch/>
        </p:blipFill>
        <p:spPr>
          <a:xfrm>
            <a:off x="382600" y="3725750"/>
            <a:ext cx="841850" cy="364800"/>
          </a:xfrm>
          <a:prstGeom prst="rect">
            <a:avLst/>
          </a:prstGeom>
          <a:noFill/>
          <a:ln>
            <a:noFill/>
          </a:ln>
        </p:spPr>
      </p:pic>
      <p:pic>
        <p:nvPicPr>
          <p:cNvPr id="907" name="Google Shape;907;p73"/>
          <p:cNvPicPr preferRelativeResize="0"/>
          <p:nvPr/>
        </p:nvPicPr>
        <p:blipFill rotWithShape="1">
          <a:blip r:embed="rId2">
            <a:alphaModFix/>
          </a:blip>
          <a:srcRect b="71902" l="62493" r="7303" t="2791"/>
          <a:stretch/>
        </p:blipFill>
        <p:spPr>
          <a:xfrm>
            <a:off x="1322300" y="3754900"/>
            <a:ext cx="688050" cy="339675"/>
          </a:xfrm>
          <a:prstGeom prst="rect">
            <a:avLst/>
          </a:prstGeom>
          <a:noFill/>
          <a:ln>
            <a:noFill/>
          </a:ln>
        </p:spPr>
      </p:pic>
      <p:pic>
        <p:nvPicPr>
          <p:cNvPr id="908" name="Google Shape;908;p73"/>
          <p:cNvPicPr preferRelativeResize="0"/>
          <p:nvPr/>
        </p:nvPicPr>
        <p:blipFill rotWithShape="1">
          <a:blip r:embed="rId2">
            <a:alphaModFix/>
          </a:blip>
          <a:srcRect b="19543" l="6196" r="59088" t="51182"/>
          <a:stretch/>
        </p:blipFill>
        <p:spPr>
          <a:xfrm>
            <a:off x="2108188" y="3710946"/>
            <a:ext cx="743275" cy="369300"/>
          </a:xfrm>
          <a:prstGeom prst="rect">
            <a:avLst/>
          </a:prstGeom>
          <a:noFill/>
          <a:ln>
            <a:noFill/>
          </a:ln>
        </p:spPr>
      </p:pic>
      <p:pic>
        <p:nvPicPr>
          <p:cNvPr id="909" name="Google Shape;909;p73"/>
          <p:cNvPicPr preferRelativeResize="0"/>
          <p:nvPr/>
        </p:nvPicPr>
        <p:blipFill rotWithShape="1">
          <a:blip r:embed="rId2">
            <a:alphaModFix/>
          </a:blip>
          <a:srcRect b="19543" l="58433" r="3864" t="51182"/>
          <a:stretch/>
        </p:blipFill>
        <p:spPr>
          <a:xfrm>
            <a:off x="2989750" y="3725750"/>
            <a:ext cx="807200" cy="369300"/>
          </a:xfrm>
          <a:prstGeom prst="rect">
            <a:avLst/>
          </a:prstGeom>
          <a:noFill/>
          <a:ln>
            <a:noFill/>
          </a:ln>
        </p:spPr>
      </p:pic>
      <p:sp>
        <p:nvSpPr>
          <p:cNvPr id="910" name="Google Shape;910;p73"/>
          <p:cNvSpPr/>
          <p:nvPr/>
        </p:nvSpPr>
        <p:spPr>
          <a:xfrm>
            <a:off x="324000" y="264675"/>
            <a:ext cx="6746400" cy="3648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lang="en-GB" sz="2000">
                <a:solidFill>
                  <a:schemeClr val="dk1"/>
                </a:solidFill>
                <a:latin typeface="Lexend"/>
                <a:ea typeface="Lexend"/>
                <a:cs typeface="Lexend"/>
                <a:sym typeface="Lexend"/>
              </a:rPr>
              <a:t>Teacher guidance</a:t>
            </a:r>
            <a:endParaRPr b="0" i="0" sz="2000" u="none" cap="none" strike="noStrike">
              <a:solidFill>
                <a:schemeClr val="dk1"/>
              </a:solidFill>
              <a:latin typeface="Calibri"/>
              <a:ea typeface="Calibri"/>
              <a:cs typeface="Calibri"/>
              <a:sym typeface="Calibri"/>
            </a:endParaRPr>
          </a:p>
        </p:txBody>
      </p:sp>
      <p:sp>
        <p:nvSpPr>
          <p:cNvPr id="911" name="Google Shape;911;p73"/>
          <p:cNvSpPr txBox="1"/>
          <p:nvPr/>
        </p:nvSpPr>
        <p:spPr>
          <a:xfrm>
            <a:off x="325475" y="4122125"/>
            <a:ext cx="3939600" cy="1848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1000"/>
              </a:spcAft>
              <a:buNone/>
            </a:pPr>
            <a:r>
              <a:rPr lang="en-GB" sz="1200">
                <a:solidFill>
                  <a:schemeClr val="dk1"/>
                </a:solidFill>
                <a:latin typeface="Lexend"/>
                <a:ea typeface="Lexend"/>
                <a:cs typeface="Lexend"/>
                <a:sym typeface="Lexend"/>
              </a:rPr>
              <a:t>Explanation      Check      Practice      Feedback</a:t>
            </a:r>
            <a:endParaRPr sz="1200">
              <a:solidFill>
                <a:schemeClr val="dk1"/>
              </a:solidFill>
              <a:latin typeface="Lexend"/>
              <a:ea typeface="Lexend"/>
              <a:cs typeface="Lexend"/>
              <a:sym typeface="Lexend"/>
            </a:endParaRPr>
          </a:p>
        </p:txBody>
      </p:sp>
      <p:pic>
        <p:nvPicPr>
          <p:cNvPr id="912" name="Google Shape;912;p73"/>
          <p:cNvPicPr preferRelativeResize="0"/>
          <p:nvPr/>
        </p:nvPicPr>
        <p:blipFill>
          <a:blip r:embed="rId3">
            <a:alphaModFix/>
          </a:blip>
          <a:stretch>
            <a:fillRect/>
          </a:stretch>
        </p:blipFill>
        <p:spPr>
          <a:xfrm>
            <a:off x="279913" y="1948533"/>
            <a:ext cx="2067960" cy="1216800"/>
          </a:xfrm>
          <a:prstGeom prst="rect">
            <a:avLst/>
          </a:prstGeom>
          <a:noFill/>
          <a:ln>
            <a:noFill/>
          </a:ln>
        </p:spPr>
      </p:pic>
      <p:pic>
        <p:nvPicPr>
          <p:cNvPr id="913" name="Google Shape;913;p73"/>
          <p:cNvPicPr preferRelativeResize="0"/>
          <p:nvPr/>
        </p:nvPicPr>
        <p:blipFill>
          <a:blip r:embed="rId4">
            <a:alphaModFix/>
          </a:blip>
          <a:stretch>
            <a:fillRect/>
          </a:stretch>
        </p:blipFill>
        <p:spPr>
          <a:xfrm>
            <a:off x="2425125" y="1828475"/>
            <a:ext cx="1738025" cy="1433724"/>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1">
  <p:cSld name="CUSTOM_3_1_2">
    <p:spTree>
      <p:nvGrpSpPr>
        <p:cNvPr id="914" name="Shape 914"/>
        <p:cNvGrpSpPr/>
        <p:nvPr/>
      </p:nvGrpSpPr>
      <p:grpSpPr>
        <a:xfrm>
          <a:off x="0" y="0"/>
          <a:ext cx="0" cy="0"/>
          <a:chOff x="0" y="0"/>
          <a:chExt cx="0" cy="0"/>
        </a:xfrm>
      </p:grpSpPr>
      <p:sp>
        <p:nvSpPr>
          <p:cNvPr id="915" name="Google Shape;915;p7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16" name="Google Shape;916;p7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917" name="Google Shape;917;p7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18" name="Google Shape;918;p74"/>
          <p:cNvSpPr txBox="1"/>
          <p:nvPr>
            <p:ph idx="1" type="subTitle"/>
          </p:nvPr>
        </p:nvSpPr>
        <p:spPr>
          <a:xfrm>
            <a:off x="324000" y="810000"/>
            <a:ext cx="2203500" cy="487200"/>
          </a:xfrm>
          <a:prstGeom prst="rect">
            <a:avLst/>
          </a:prstGeom>
        </p:spPr>
        <p:txBody>
          <a:bodyPr anchorCtr="0" anchor="t" bIns="0" lIns="0" spcFirstLastPara="1" rIns="0" wrap="square" tIns="0">
            <a:sp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919" name="Google Shape;919;p74"/>
          <p:cNvSpPr txBox="1"/>
          <p:nvPr>
            <p:ph idx="2" type="subTitle"/>
          </p:nvPr>
        </p:nvSpPr>
        <p:spPr>
          <a:xfrm>
            <a:off x="2699325" y="810000"/>
            <a:ext cx="4047900" cy="487200"/>
          </a:xfrm>
          <a:prstGeom prst="rect">
            <a:avLst/>
          </a:prstGeom>
        </p:spPr>
        <p:txBody>
          <a:bodyPr anchorCtr="0" anchor="t" bIns="0" lIns="0" spcFirstLastPara="1" rIns="0" wrap="square" tIns="0">
            <a:sp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20" name="Google Shape;920;p74"/>
          <p:cNvSpPr txBox="1"/>
          <p:nvPr>
            <p:ph idx="3" type="subTitle"/>
          </p:nvPr>
        </p:nvSpPr>
        <p:spPr>
          <a:xfrm>
            <a:off x="324000" y="2105400"/>
            <a:ext cx="2203500" cy="487200"/>
          </a:xfrm>
          <a:prstGeom prst="rect">
            <a:avLst/>
          </a:prstGeom>
        </p:spPr>
        <p:txBody>
          <a:bodyPr anchorCtr="0" anchor="t" bIns="0" lIns="0" spcFirstLastPara="1" rIns="0" wrap="square" tIns="0">
            <a:sp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921" name="Google Shape;921;p74"/>
          <p:cNvSpPr txBox="1"/>
          <p:nvPr>
            <p:ph idx="4" type="subTitle"/>
          </p:nvPr>
        </p:nvSpPr>
        <p:spPr>
          <a:xfrm>
            <a:off x="2699325" y="2105400"/>
            <a:ext cx="4047900" cy="487200"/>
          </a:xfrm>
          <a:prstGeom prst="rect">
            <a:avLst/>
          </a:prstGeom>
        </p:spPr>
        <p:txBody>
          <a:bodyPr anchorCtr="0" anchor="t" bIns="0" lIns="0" spcFirstLastPara="1" rIns="0" wrap="square" tIns="0">
            <a:sp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22" name="Google Shape;922;p74"/>
          <p:cNvSpPr txBox="1"/>
          <p:nvPr>
            <p:ph idx="5" type="subTitle"/>
          </p:nvPr>
        </p:nvSpPr>
        <p:spPr>
          <a:xfrm>
            <a:off x="324000" y="3400800"/>
            <a:ext cx="2203500" cy="487200"/>
          </a:xfrm>
          <a:prstGeom prst="rect">
            <a:avLst/>
          </a:prstGeom>
        </p:spPr>
        <p:txBody>
          <a:bodyPr anchorCtr="0" anchor="t" bIns="0" lIns="0" spcFirstLastPara="1" rIns="0" wrap="square" tIns="0">
            <a:sp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23" name="Google Shape;923;p74"/>
          <p:cNvSpPr txBox="1"/>
          <p:nvPr>
            <p:ph idx="6" type="subTitle"/>
          </p:nvPr>
        </p:nvSpPr>
        <p:spPr>
          <a:xfrm>
            <a:off x="2699325" y="3400800"/>
            <a:ext cx="4047900" cy="487200"/>
          </a:xfrm>
          <a:prstGeom prst="rect">
            <a:avLst/>
          </a:prstGeom>
        </p:spPr>
        <p:txBody>
          <a:bodyPr anchorCtr="0" anchor="t" bIns="0" lIns="0" spcFirstLastPara="1" rIns="0" wrap="square" tIns="0">
            <a:sp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1">
  <p:cSld name="CUSTOM_3_3">
    <p:spTree>
      <p:nvGrpSpPr>
        <p:cNvPr id="924" name="Shape 924"/>
        <p:cNvGrpSpPr/>
        <p:nvPr/>
      </p:nvGrpSpPr>
      <p:grpSpPr>
        <a:xfrm>
          <a:off x="0" y="0"/>
          <a:ext cx="0" cy="0"/>
          <a:chOff x="0" y="0"/>
          <a:chExt cx="0" cy="0"/>
        </a:xfrm>
      </p:grpSpPr>
      <p:sp>
        <p:nvSpPr>
          <p:cNvPr id="925" name="Google Shape;925;p75"/>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26" name="Google Shape;926;p75"/>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927" name="Google Shape;927;p75"/>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928" name="Google Shape;928;p75"/>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929" name="Google Shape;929;p75"/>
          <p:cNvCxnSpPr>
            <a:endCxn id="930"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931" name="Google Shape;931;p75"/>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932" name="Google Shape;932;p75"/>
          <p:cNvSpPr txBox="1"/>
          <p:nvPr>
            <p:ph type="title"/>
          </p:nvPr>
        </p:nvSpPr>
        <p:spPr>
          <a:xfrm>
            <a:off x="1225225" y="2090813"/>
            <a:ext cx="6852300" cy="369300"/>
          </a:xfrm>
          <a:prstGeom prst="rect">
            <a:avLst/>
          </a:prstGeom>
        </p:spPr>
        <p:txBody>
          <a:bodyPr anchorCtr="0" anchor="ctr" bIns="0" lIns="0" spcFirstLastPara="1" rIns="0" wrap="square" tIns="0">
            <a:spAutoFit/>
          </a:bodyPr>
          <a:lstStyle>
            <a:lvl1pPr lv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pPr>
              <a:defRPr/>
            </a:pPr>
          </a:p>
        </p:txBody>
      </p:sp>
      <p:sp>
        <p:nvSpPr>
          <p:cNvPr id="933" name="Google Shape;933;p75"/>
          <p:cNvSpPr txBox="1"/>
          <p:nvPr>
            <p:ph idx="2" type="title"/>
          </p:nvPr>
        </p:nvSpPr>
        <p:spPr>
          <a:xfrm>
            <a:off x="1225225" y="3027088"/>
            <a:ext cx="6852300" cy="369300"/>
          </a:xfrm>
          <a:prstGeom prst="rect">
            <a:avLst/>
          </a:prstGeom>
        </p:spPr>
        <p:txBody>
          <a:bodyPr anchorCtr="0" anchor="ctr" bIns="0" lIns="0" spcFirstLastPara="1" rIns="0" wrap="square" tIns="0">
            <a:spAutoFit/>
          </a:bodyPr>
          <a:lstStyle>
            <a:lvl1pPr lv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pPr>
              <a:defRPr/>
            </a:pPr>
          </a:p>
        </p:txBody>
      </p:sp>
      <p:pic>
        <p:nvPicPr>
          <p:cNvPr id="930" name="Google Shape;930;p75"/>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934" name="Google Shape;934;p75"/>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935" name="Google Shape;935;p75"/>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936" name="Google Shape;936;p75"/>
          <p:cNvSpPr txBox="1"/>
          <p:nvPr>
            <p:ph idx="3" type="title"/>
          </p:nvPr>
        </p:nvSpPr>
        <p:spPr>
          <a:xfrm>
            <a:off x="324000" y="657600"/>
            <a:ext cx="5741400" cy="615600"/>
          </a:xfrm>
          <a:prstGeom prst="rect">
            <a:avLst/>
          </a:prstGeom>
        </p:spPr>
        <p:txBody>
          <a:bodyPr anchorCtr="0" anchor="t" bIns="0" lIns="0" spcFirstLastPara="1" rIns="0" wrap="square" tIns="0">
            <a:spAutoFit/>
          </a:bodyPr>
          <a:lstStyle>
            <a:lvl1pPr lvl="0">
              <a:spcBef>
                <a:spcPts val="0"/>
              </a:spcBef>
              <a:spcAft>
                <a:spcPts val="0"/>
              </a:spcAft>
              <a:buSzPts val="1800"/>
              <a:buFont typeface="Lexend"/>
              <a:buNone/>
              <a:defRPr b="0" sz="1800">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1">
  <p:cSld name="TITLE_AND_TWO_COLUMNS_1_1_6_2_1_4_1">
    <p:spTree>
      <p:nvGrpSpPr>
        <p:cNvPr id="937" name="Shape 937"/>
        <p:cNvGrpSpPr/>
        <p:nvPr/>
      </p:nvGrpSpPr>
      <p:grpSpPr>
        <a:xfrm>
          <a:off x="0" y="0"/>
          <a:ext cx="0" cy="0"/>
          <a:chOff x="0" y="0"/>
          <a:chExt cx="0" cy="0"/>
        </a:xfrm>
      </p:grpSpPr>
      <p:pic>
        <p:nvPicPr>
          <p:cNvPr id="938" name="Google Shape;938;p76"/>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939" name="Google Shape;939;p76"/>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76"/>
          <p:cNvSpPr txBox="1"/>
          <p:nvPr>
            <p:ph idx="1" type="body"/>
          </p:nvPr>
        </p:nvSpPr>
        <p:spPr>
          <a:xfrm>
            <a:off x="324000" y="759300"/>
            <a:ext cx="8237700" cy="3020700"/>
          </a:xfrm>
          <a:prstGeom prst="rect">
            <a:avLst/>
          </a:prstGeom>
        </p:spPr>
        <p:txBody>
          <a:bodyPr anchorCtr="0" anchor="t" bIns="0" lIns="0" spcFirstLastPara="1" rIns="0" wrap="square" tIns="0">
            <a:sp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941" name="Google Shape;941;p76"/>
          <p:cNvSpPr txBox="1"/>
          <p:nvPr>
            <p:ph type="title"/>
          </p:nvPr>
        </p:nvSpPr>
        <p:spPr>
          <a:xfrm>
            <a:off x="324000" y="0"/>
            <a:ext cx="7885200" cy="613500"/>
          </a:xfrm>
          <a:prstGeom prst="rect">
            <a:avLst/>
          </a:prstGeom>
        </p:spPr>
        <p:txBody>
          <a:bodyPr anchorCtr="0" anchor="ctr" bIns="0" lIns="0" spcFirstLastPara="1" rIns="0" wrap="square" tIns="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defRPr/>
            </a:pPr>
          </a:p>
        </p:txBody>
      </p:sp>
      <p:pic>
        <p:nvPicPr>
          <p:cNvPr id="942" name="Google Shape;942;p76"/>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43" name="Google Shape;943;p76"/>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1">
  <p:cSld name="TITLE_AND_TWO_COLUMNS_1_1_7_1_1">
    <p:bg>
      <p:bgPr>
        <a:solidFill>
          <a:srgbClr val="EBEDFE"/>
        </a:solidFill>
      </p:bgPr>
    </p:bg>
    <p:spTree>
      <p:nvGrpSpPr>
        <p:cNvPr id="944" name="Shape 944"/>
        <p:cNvGrpSpPr/>
        <p:nvPr/>
      </p:nvGrpSpPr>
      <p:grpSpPr>
        <a:xfrm>
          <a:off x="0" y="0"/>
          <a:ext cx="0" cy="0"/>
          <a:chOff x="0" y="0"/>
          <a:chExt cx="0" cy="0"/>
        </a:xfrm>
      </p:grpSpPr>
      <p:pic>
        <p:nvPicPr>
          <p:cNvPr id="945" name="Google Shape;945;p7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946" name="Google Shape;946;p7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77"/>
          <p:cNvSpPr txBox="1"/>
          <p:nvPr>
            <p:ph type="title"/>
          </p:nvPr>
        </p:nvSpPr>
        <p:spPr>
          <a:xfrm>
            <a:off x="324000" y="748763"/>
            <a:ext cx="8179200" cy="489600"/>
          </a:xfrm>
          <a:prstGeom prst="rect">
            <a:avLst/>
          </a:prstGeom>
        </p:spPr>
        <p:txBody>
          <a:bodyPr anchorCtr="0" anchor="t" bIns="0" lIns="0" spcFirstLastPara="1" rIns="0" wrap="square" tIns="0">
            <a:spAutoFit/>
          </a:bodyPr>
          <a:lstStyle>
            <a:lvl1pPr lvl="0">
              <a:spcBef>
                <a:spcPts val="0"/>
              </a:spcBef>
              <a:spcAft>
                <a:spcPts val="0"/>
              </a:spcAft>
              <a:buSzPts val="2200"/>
              <a:buFont typeface="Lexend"/>
              <a:buNone/>
              <a:defRPr b="0" sz="220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defRPr/>
            </a:pPr>
          </a:p>
        </p:txBody>
      </p:sp>
      <p:pic>
        <p:nvPicPr>
          <p:cNvPr id="948" name="Google Shape;948;p7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49" name="Google Shape;949;p7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950" name="Google Shape;950;p77"/>
          <p:cNvSpPr txBox="1"/>
          <p:nvPr>
            <p:ph idx="2" type="title"/>
          </p:nvPr>
        </p:nvSpPr>
        <p:spPr>
          <a:xfrm>
            <a:off x="324000" y="0"/>
            <a:ext cx="7885200" cy="613500"/>
          </a:xfrm>
          <a:prstGeom prst="rect">
            <a:avLst/>
          </a:prstGeom>
        </p:spPr>
        <p:txBody>
          <a:bodyPr anchorCtr="0" anchor="ctr" bIns="0" lIns="0" spcFirstLastPara="1" rIns="0" wrap="square" tIns="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defRPr/>
            </a:pPr>
          </a:p>
        </p:txBody>
      </p:sp>
      <p:sp>
        <p:nvSpPr>
          <p:cNvPr id="951" name="Google Shape;951;p77"/>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52" name="Google Shape;952;p77"/>
          <p:cNvSpPr txBox="1"/>
          <p:nvPr>
            <p:ph idx="3" type="subTitle"/>
          </p:nvPr>
        </p:nvSpPr>
        <p:spPr>
          <a:xfrm>
            <a:off x="1034425" y="2794247"/>
            <a:ext cx="7506600" cy="389100"/>
          </a:xfrm>
          <a:prstGeom prst="rect">
            <a:avLst/>
          </a:prstGeom>
        </p:spPr>
        <p:txBody>
          <a:bodyPr anchorCtr="0" anchor="t" bIns="0" lIns="0" spcFirstLastPara="1" rIns="0" wrap="square" tIns="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53" name="Google Shape;953;p77"/>
          <p:cNvSpPr txBox="1"/>
          <p:nvPr>
            <p:ph idx="4" type="subTitle"/>
          </p:nvPr>
        </p:nvSpPr>
        <p:spPr>
          <a:xfrm>
            <a:off x="1034425" y="3766965"/>
            <a:ext cx="7464600" cy="324600"/>
          </a:xfrm>
          <a:prstGeom prst="rect">
            <a:avLst/>
          </a:prstGeom>
        </p:spPr>
        <p:txBody>
          <a:bodyPr anchorCtr="0" anchor="t" bIns="0" lIns="0" spcFirstLastPara="1" rIns="0" wrap="square" tIns="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grpSp>
        <p:nvGrpSpPr>
          <p:cNvPr id="954" name="Google Shape;954;p77"/>
          <p:cNvGrpSpPr/>
          <p:nvPr/>
        </p:nvGrpSpPr>
        <p:grpSpPr>
          <a:xfrm>
            <a:off x="323653" y="1804438"/>
            <a:ext cx="457200" cy="457200"/>
            <a:chOff x="1020916" y="1442088"/>
            <a:chExt cx="457200" cy="457200"/>
          </a:xfrm>
        </p:grpSpPr>
        <p:pic>
          <p:nvPicPr>
            <p:cNvPr id="955" name="Google Shape;955;p7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956" name="Google Shape;956;p7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957" name="Google Shape;957;p77"/>
          <p:cNvGrpSpPr/>
          <p:nvPr/>
        </p:nvGrpSpPr>
        <p:grpSpPr>
          <a:xfrm>
            <a:off x="323653" y="2766575"/>
            <a:ext cx="457200" cy="457200"/>
            <a:chOff x="1020916" y="1442088"/>
            <a:chExt cx="457200" cy="457200"/>
          </a:xfrm>
        </p:grpSpPr>
        <p:pic>
          <p:nvPicPr>
            <p:cNvPr id="958" name="Google Shape;958;p7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959" name="Google Shape;959;p7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960" name="Google Shape;960;p77"/>
          <p:cNvGrpSpPr/>
          <p:nvPr/>
        </p:nvGrpSpPr>
        <p:grpSpPr>
          <a:xfrm>
            <a:off x="323641" y="3729038"/>
            <a:ext cx="457200" cy="457200"/>
            <a:chOff x="1020916" y="1442088"/>
            <a:chExt cx="457200" cy="457200"/>
          </a:xfrm>
        </p:grpSpPr>
        <p:pic>
          <p:nvPicPr>
            <p:cNvPr id="961" name="Google Shape;961;p7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962" name="Google Shape;962;p7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1">
  <p:cSld name="TITLE_AND_TWO_COLUMNS_1_1_5_1_3_1_1_1">
    <p:spTree>
      <p:nvGrpSpPr>
        <p:cNvPr id="963" name="Shape 963"/>
        <p:cNvGrpSpPr/>
        <p:nvPr/>
      </p:nvGrpSpPr>
      <p:grpSpPr>
        <a:xfrm>
          <a:off x="0" y="0"/>
          <a:ext cx="0" cy="0"/>
          <a:chOff x="0" y="0"/>
          <a:chExt cx="0" cy="0"/>
        </a:xfrm>
      </p:grpSpPr>
      <p:pic>
        <p:nvPicPr>
          <p:cNvPr id="964" name="Google Shape;964;p7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965" name="Google Shape;965;p7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78"/>
          <p:cNvSpPr txBox="1"/>
          <p:nvPr>
            <p:ph idx="1" type="body"/>
          </p:nvPr>
        </p:nvSpPr>
        <p:spPr>
          <a:xfrm>
            <a:off x="324000" y="759300"/>
            <a:ext cx="8237700" cy="3020700"/>
          </a:xfrm>
          <a:prstGeom prst="rect">
            <a:avLst/>
          </a:prstGeom>
        </p:spPr>
        <p:txBody>
          <a:bodyPr anchorCtr="0" anchor="t" bIns="0" lIns="0" spcFirstLastPara="1" rIns="0" wrap="square" tIns="0">
            <a:sp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pic>
        <p:nvPicPr>
          <p:cNvPr id="967" name="Google Shape;967;p7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68" name="Google Shape;968;p7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969" name="Google Shape;969;p78"/>
          <p:cNvSpPr txBox="1"/>
          <p:nvPr>
            <p:ph type="title"/>
          </p:nvPr>
        </p:nvSpPr>
        <p:spPr>
          <a:xfrm>
            <a:off x="1479300" y="39650"/>
            <a:ext cx="6855300" cy="382800"/>
          </a:xfrm>
          <a:prstGeom prst="rect">
            <a:avLst/>
          </a:prstGeom>
        </p:spPr>
        <p:txBody>
          <a:bodyPr anchorCtr="0" anchor="b" bIns="0" lIns="0" spcFirstLastPara="1" rIns="0" wrap="square" tIns="0">
            <a:spAutoFit/>
          </a:bodyPr>
          <a:lstStyle>
            <a:lvl1pPr lvl="0">
              <a:lnSpc>
                <a:spcPct val="100000"/>
              </a:lnSpc>
              <a:spcBef>
                <a:spcPts val="0"/>
              </a:spcBef>
              <a:spcAft>
                <a:spcPts val="0"/>
              </a:spcAft>
              <a:buClr>
                <a:schemeClr val="lt1"/>
              </a:buClr>
              <a:buSzPts val="1800"/>
              <a:buNone/>
              <a:defRPr b="0" sz="1800">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970" name="Google Shape;970;p7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1">
  <p:cSld name="TITLE_AND_TWO_COLUMNS_1_1_5_1_3_1_1_1_3">
    <p:bg>
      <p:bgPr>
        <a:solidFill>
          <a:srgbClr val="EBEDFE"/>
        </a:solidFill>
      </p:bgPr>
    </p:bg>
    <p:spTree>
      <p:nvGrpSpPr>
        <p:cNvPr id="971" name="Shape 971"/>
        <p:cNvGrpSpPr/>
        <p:nvPr/>
      </p:nvGrpSpPr>
      <p:grpSpPr>
        <a:xfrm>
          <a:off x="0" y="0"/>
          <a:ext cx="0" cy="0"/>
          <a:chOff x="0" y="0"/>
          <a:chExt cx="0" cy="0"/>
        </a:xfrm>
      </p:grpSpPr>
      <p:pic>
        <p:nvPicPr>
          <p:cNvPr id="972" name="Google Shape;972;p7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973" name="Google Shape;973;p7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79"/>
          <p:cNvSpPr txBox="1"/>
          <p:nvPr>
            <p:ph idx="1" type="body"/>
          </p:nvPr>
        </p:nvSpPr>
        <p:spPr>
          <a:xfrm>
            <a:off x="324000" y="759300"/>
            <a:ext cx="8237700" cy="3020700"/>
          </a:xfrm>
          <a:prstGeom prst="rect">
            <a:avLst/>
          </a:prstGeom>
        </p:spPr>
        <p:txBody>
          <a:bodyPr anchorCtr="0" anchor="t" bIns="0" lIns="0" spcFirstLastPara="1" rIns="0" wrap="square" tIns="0">
            <a:sp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pic>
        <p:nvPicPr>
          <p:cNvPr id="975" name="Google Shape;975;p7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76" name="Google Shape;976;p7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977" name="Google Shape;977;p79"/>
          <p:cNvSpPr txBox="1"/>
          <p:nvPr>
            <p:ph type="title"/>
          </p:nvPr>
        </p:nvSpPr>
        <p:spPr>
          <a:xfrm>
            <a:off x="1479300" y="39650"/>
            <a:ext cx="6855300" cy="382800"/>
          </a:xfrm>
          <a:prstGeom prst="rect">
            <a:avLst/>
          </a:prstGeom>
        </p:spPr>
        <p:txBody>
          <a:bodyPr anchorCtr="0" anchor="b" bIns="0" lIns="0" spcFirstLastPara="1" rIns="0" wrap="square" tIns="0">
            <a:spAutoFit/>
          </a:bodyPr>
          <a:lstStyle>
            <a:lvl1pPr lvl="0">
              <a:lnSpc>
                <a:spcPct val="100000"/>
              </a:lnSpc>
              <a:spcBef>
                <a:spcPts val="0"/>
              </a:spcBef>
              <a:spcAft>
                <a:spcPts val="0"/>
              </a:spcAft>
              <a:buClr>
                <a:schemeClr val="lt1"/>
              </a:buClr>
              <a:buSzPts val="1800"/>
              <a:buNone/>
              <a:defRPr b="0" sz="1800">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978" name="Google Shape;978;p7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1">
  <p:cSld name="TITLE_AND_TWO_COLUMNS_1_1_6_2_1_2_1">
    <p:spTree>
      <p:nvGrpSpPr>
        <p:cNvPr id="979" name="Shape 979"/>
        <p:cNvGrpSpPr/>
        <p:nvPr/>
      </p:nvGrpSpPr>
      <p:grpSpPr>
        <a:xfrm>
          <a:off x="0" y="0"/>
          <a:ext cx="0" cy="0"/>
          <a:chOff x="0" y="0"/>
          <a:chExt cx="0" cy="0"/>
        </a:xfrm>
      </p:grpSpPr>
      <p:pic>
        <p:nvPicPr>
          <p:cNvPr id="980" name="Google Shape;980;p8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981" name="Google Shape;981;p8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80"/>
          <p:cNvSpPr txBox="1"/>
          <p:nvPr>
            <p:ph idx="1" type="body"/>
          </p:nvPr>
        </p:nvSpPr>
        <p:spPr>
          <a:xfrm>
            <a:off x="324000" y="759300"/>
            <a:ext cx="8237700" cy="3020700"/>
          </a:xfrm>
          <a:prstGeom prst="rect">
            <a:avLst/>
          </a:prstGeom>
        </p:spPr>
        <p:txBody>
          <a:bodyPr anchorCtr="0" anchor="t" bIns="0" lIns="0" spcFirstLastPara="1" rIns="0" wrap="square" tIns="0">
            <a:sp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983" name="Google Shape;983;p80"/>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84" name="Google Shape;984;p80"/>
          <p:cNvSpPr txBox="1"/>
          <p:nvPr>
            <p:ph type="title"/>
          </p:nvPr>
        </p:nvSpPr>
        <p:spPr>
          <a:xfrm>
            <a:off x="324000" y="0"/>
            <a:ext cx="7885200" cy="613500"/>
          </a:xfrm>
          <a:prstGeom prst="rect">
            <a:avLst/>
          </a:prstGeom>
        </p:spPr>
        <p:txBody>
          <a:bodyPr anchorCtr="0" anchor="ctr" bIns="0" lIns="0" spcFirstLastPara="1" rIns="0" wrap="square" tIns="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defRPr/>
            </a:pPr>
          </a:p>
        </p:txBody>
      </p:sp>
      <p:pic>
        <p:nvPicPr>
          <p:cNvPr id="985" name="Google Shape;985;p80"/>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1">
  <p:cSld name="TITLE_AND_TWO_COLUMNS_1_1_6_2_3_1_2">
    <p:bg>
      <p:bgPr>
        <a:solidFill>
          <a:srgbClr val="EBEDFE"/>
        </a:solidFill>
      </p:bgPr>
    </p:bg>
    <p:spTree>
      <p:nvGrpSpPr>
        <p:cNvPr id="986" name="Shape 986"/>
        <p:cNvGrpSpPr/>
        <p:nvPr/>
      </p:nvGrpSpPr>
      <p:grpSpPr>
        <a:xfrm>
          <a:off x="0" y="0"/>
          <a:ext cx="0" cy="0"/>
          <a:chOff x="0" y="0"/>
          <a:chExt cx="0" cy="0"/>
        </a:xfrm>
      </p:grpSpPr>
      <p:pic>
        <p:nvPicPr>
          <p:cNvPr id="987" name="Google Shape;987;p8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988" name="Google Shape;988;p8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81"/>
          <p:cNvSpPr txBox="1"/>
          <p:nvPr>
            <p:ph idx="1" type="body"/>
          </p:nvPr>
        </p:nvSpPr>
        <p:spPr>
          <a:xfrm>
            <a:off x="324000" y="759300"/>
            <a:ext cx="8237700" cy="3020700"/>
          </a:xfrm>
          <a:prstGeom prst="rect">
            <a:avLst/>
          </a:prstGeom>
        </p:spPr>
        <p:txBody>
          <a:bodyPr anchorCtr="0" anchor="t" bIns="0" lIns="0" spcFirstLastPara="1" rIns="0" wrap="square" tIns="0">
            <a:sp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990" name="Google Shape;990;p8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1" name="Google Shape;991;p8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992" name="Google Shape;992;p81"/>
          <p:cNvSpPr txBox="1"/>
          <p:nvPr>
            <p:ph type="title"/>
          </p:nvPr>
        </p:nvSpPr>
        <p:spPr>
          <a:xfrm>
            <a:off x="324000" y="0"/>
            <a:ext cx="7885200" cy="613500"/>
          </a:xfrm>
          <a:prstGeom prst="rect">
            <a:avLst/>
          </a:prstGeom>
        </p:spPr>
        <p:txBody>
          <a:bodyPr anchorCtr="0" anchor="ctr" bIns="0" lIns="0" spcFirstLastPara="1" rIns="0" wrap="square" tIns="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1">
  <p:cSld name="TITLE_AND_TWO_COLUMNS_1_1_5_1_3_1_1_1_1_3">
    <p:spTree>
      <p:nvGrpSpPr>
        <p:cNvPr id="993" name="Shape 993"/>
        <p:cNvGrpSpPr/>
        <p:nvPr/>
      </p:nvGrpSpPr>
      <p:grpSpPr>
        <a:xfrm>
          <a:off x="0" y="0"/>
          <a:ext cx="0" cy="0"/>
          <a:chOff x="0" y="0"/>
          <a:chExt cx="0" cy="0"/>
        </a:xfrm>
      </p:grpSpPr>
      <p:pic>
        <p:nvPicPr>
          <p:cNvPr id="994" name="Google Shape;994;p8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995" name="Google Shape;995;p8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82"/>
          <p:cNvSpPr txBox="1"/>
          <p:nvPr>
            <p:ph idx="1" type="body"/>
          </p:nvPr>
        </p:nvSpPr>
        <p:spPr>
          <a:xfrm>
            <a:off x="324000" y="759300"/>
            <a:ext cx="8237700" cy="3020700"/>
          </a:xfrm>
          <a:prstGeom prst="rect">
            <a:avLst/>
          </a:prstGeom>
        </p:spPr>
        <p:txBody>
          <a:bodyPr anchorCtr="0" anchor="t" bIns="0" lIns="0" spcFirstLastPara="1" rIns="0" wrap="square" tIns="0">
            <a:sp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997" name="Google Shape;997;p8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998" name="Google Shape;998;p8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9" name="Google Shape;999;p82"/>
          <p:cNvSpPr txBox="1"/>
          <p:nvPr>
            <p:ph type="title"/>
          </p:nvPr>
        </p:nvSpPr>
        <p:spPr>
          <a:xfrm>
            <a:off x="1479300" y="39650"/>
            <a:ext cx="6855300" cy="382800"/>
          </a:xfrm>
          <a:prstGeom prst="rect">
            <a:avLst/>
          </a:prstGeom>
        </p:spPr>
        <p:txBody>
          <a:bodyPr anchorCtr="0" anchor="b" bIns="0" lIns="0" spcFirstLastPara="1" rIns="0" wrap="square" tIns="0">
            <a:spAutoFit/>
          </a:bodyPr>
          <a:lstStyle>
            <a:lvl1pPr lvl="0">
              <a:lnSpc>
                <a:spcPct val="100000"/>
              </a:lnSpc>
              <a:spcBef>
                <a:spcPts val="0"/>
              </a:spcBef>
              <a:spcAft>
                <a:spcPts val="0"/>
              </a:spcAft>
              <a:buClr>
                <a:schemeClr val="lt1"/>
              </a:buClr>
              <a:buSzPts val="1800"/>
              <a:buNone/>
              <a:defRPr b="0" sz="1800">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1000" name="Google Shape;1000;p8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slideLayout" Target="../slideLayouts/slideLayout64.xml"/><Relationship Id="rId66" Type="http://schemas.openxmlformats.org/officeDocument/2006/relationships/slideLayout" Target="../slideLayouts/slideLayout65.xml"/><Relationship Id="rId67" Type="http://schemas.openxmlformats.org/officeDocument/2006/relationships/slideLayout" Target="../slideLayouts/slideLayout66.xml"/><Relationship Id="rId68" Type="http://schemas.openxmlformats.org/officeDocument/2006/relationships/slideLayout" Target="../slideLayouts/slideLayout67.xml"/><Relationship Id="rId69" Type="http://schemas.openxmlformats.org/officeDocument/2006/relationships/slideLayout" Target="../slideLayouts/slideLayout68.xml"/><Relationship Id="rId70" Type="http://schemas.openxmlformats.org/officeDocument/2006/relationships/slideLayout" Target="../slideLayouts/slideLayout69.xml"/><Relationship Id="rId71" Type="http://schemas.openxmlformats.org/officeDocument/2006/relationships/slideLayout" Target="../slideLayouts/slideLayout70.xml"/><Relationship Id="rId72" Type="http://schemas.openxmlformats.org/officeDocument/2006/relationships/slideLayout" Target="../slideLayouts/slideLayout71.xml"/><Relationship Id="rId73" Type="http://schemas.openxmlformats.org/officeDocument/2006/relationships/slideLayout" Target="../slideLayouts/slideLayout72.xml"/><Relationship Id="rId74" Type="http://schemas.openxmlformats.org/officeDocument/2006/relationships/slideLayout" Target="../slideLayouts/slideLayout73.xml"/><Relationship Id="rId75" Type="http://schemas.openxmlformats.org/officeDocument/2006/relationships/slideLayout" Target="../slideLayouts/slideLayout74.xml"/><Relationship Id="rId76" Type="http://schemas.openxmlformats.org/officeDocument/2006/relationships/slideLayout" Target="../slideLayouts/slideLayout75.xml"/><Relationship Id="rId77" Type="http://schemas.openxmlformats.org/officeDocument/2006/relationships/slideLayout" Target="../slideLayouts/slideLayout76.xml"/><Relationship Id="rId78" Type="http://schemas.openxmlformats.org/officeDocument/2006/relationships/slideLayout" Target="../slideLayouts/slideLayout77.xml"/><Relationship Id="rId79" Type="http://schemas.openxmlformats.org/officeDocument/2006/relationships/slideLayout" Target="../slideLayouts/slideLayout78.xml"/><Relationship Id="rId80" Type="http://schemas.openxmlformats.org/officeDocument/2006/relationships/slideLayout" Target="../slideLayouts/slideLayout79.xml"/><Relationship Id="rId81" Type="http://schemas.openxmlformats.org/officeDocument/2006/relationships/slideLayout" Target="../slideLayouts/slideLayout80.xml"/><Relationship Id="rId82" Type="http://schemas.openxmlformats.org/officeDocument/2006/relationships/slideLayout" Target="../slideLayouts/slideLayout81.xml"/><Relationship Id="rId8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24000" y="167475"/>
            <a:ext cx="6981900" cy="372600"/>
          </a:xfrm>
          <a:prstGeom prst="rect">
            <a:avLst/>
          </a:prstGeom>
          <a:noFill/>
          <a:ln>
            <a:noFill/>
          </a:ln>
        </p:spPr>
        <p:txBody>
          <a:bodyPr anchorCtr="0" anchor="t" bIns="0" lIns="0" spcFirstLastPara="1" rIns="0" wrap="square" tIns="0">
            <a:sp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324000" y="810000"/>
            <a:ext cx="8226000" cy="3159900"/>
          </a:xfrm>
          <a:prstGeom prst="rect">
            <a:avLst/>
          </a:prstGeom>
          <a:noFill/>
          <a:ln>
            <a:noFill/>
          </a:ln>
        </p:spPr>
        <p:txBody>
          <a:bodyPr anchorCtr="0" anchor="t" bIns="0" lIns="0" spcFirstLastPara="1" rIns="0" wrap="square" tIns="0">
            <a:sp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 id="2147483710" r:id="rId64"/>
    <p:sldLayoutId id="2147483711" r:id="rId65"/>
    <p:sldLayoutId id="2147483712" r:id="rId66"/>
    <p:sldLayoutId id="2147483713" r:id="rId67"/>
    <p:sldLayoutId id="2147483714" r:id="rId68"/>
    <p:sldLayoutId id="2147483715" r:id="rId69"/>
    <p:sldLayoutId id="2147483716" r:id="rId70"/>
    <p:sldLayoutId id="2147483717" r:id="rId71"/>
    <p:sldLayoutId id="2147483718" r:id="rId72"/>
    <p:sldLayoutId id="2147483719" r:id="rId73"/>
    <p:sldLayoutId id="2147483720" r:id="rId74"/>
    <p:sldLayoutId id="2147483721" r:id="rId75"/>
    <p:sldLayoutId id="2147483722" r:id="rId76"/>
    <p:sldLayoutId id="2147483723" r:id="rId77"/>
    <p:sldLayoutId id="2147483724" r:id="rId78"/>
    <p:sldLayoutId id="2147483725" r:id="rId79"/>
    <p:sldLayoutId id="2147483726" r:id="rId80"/>
    <p:sldLayoutId id="2147483727" r:id="rId81"/>
    <p:sldLayoutId id="2147483728" r:id="rId8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2991">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guide id="23" pos="420">
          <p15:clr>
            <a:srgbClr val="6D9EEB"/>
          </p15:clr>
        </p15:guide>
        <p15:guide id="24" pos="363">
          <p15:clr>
            <a:srgbClr val="FF990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5.xml"/><Relationship Id="rId3" Type="http://schemas.openxmlformats.org/officeDocument/2006/relationships/image" Target="../media/image8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6.xml"/><Relationship Id="rId3" Type="http://schemas.openxmlformats.org/officeDocument/2006/relationships/image" Target="../media/image8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8.xml"/><Relationship Id="rId3" Type="http://schemas.openxmlformats.org/officeDocument/2006/relationships/image" Target="../media/image84.png"/><Relationship Id="rId4" Type="http://schemas.openxmlformats.org/officeDocument/2006/relationships/image" Target="../media/image87.png"/><Relationship Id="rId5" Type="http://schemas.openxmlformats.org/officeDocument/2006/relationships/image" Target="../media/image85.png"/><Relationship Id="rId6" Type="http://schemas.openxmlformats.org/officeDocument/2006/relationships/image" Target="../media/image2.png"/><Relationship Id="rId7" Type="http://schemas.openxmlformats.org/officeDocument/2006/relationships/image" Target="../media/image3.png"/><Relationship Id="rId8" Type="http://schemas.openxmlformats.org/officeDocument/2006/relationships/image" Target="../media/image14.png"/><Relationship Id="rId9"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1.xml"/><Relationship Id="rId3" Type="http://schemas.openxmlformats.org/officeDocument/2006/relationships/image" Target="../media/image84.png"/><Relationship Id="rId4" Type="http://schemas.openxmlformats.org/officeDocument/2006/relationships/image" Target="../media/image2.png"/><Relationship Id="rId5"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3.xml"/><Relationship Id="rId3" Type="http://schemas.openxmlformats.org/officeDocument/2006/relationships/image" Target="../media/image84.png"/><Relationship Id="rId4" Type="http://schemas.openxmlformats.org/officeDocument/2006/relationships/image" Target="../media/image2.png"/><Relationship Id="rId5"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14.xml"/><Relationship Id="rId3" Type="http://schemas.openxmlformats.org/officeDocument/2006/relationships/image" Target="../media/image8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17.xml"/><Relationship Id="rId3" Type="http://schemas.openxmlformats.org/officeDocument/2006/relationships/image" Target="../media/image8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21.xml"/><Relationship Id="rId3" Type="http://schemas.openxmlformats.org/officeDocument/2006/relationships/image" Target="../media/image8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22.xml"/><Relationship Id="rId3" Type="http://schemas.openxmlformats.org/officeDocument/2006/relationships/image" Target="../media/image85.png"/><Relationship Id="rId4" Type="http://schemas.openxmlformats.org/officeDocument/2006/relationships/image" Target="../media/image84.png"/><Relationship Id="rId5" Type="http://schemas.openxmlformats.org/officeDocument/2006/relationships/image" Target="../media/image87.png"/><Relationship Id="rId6" Type="http://schemas.openxmlformats.org/officeDocument/2006/relationships/image" Target="../media/image2.png"/><Relationship Id="rId7" Type="http://schemas.openxmlformats.org/officeDocument/2006/relationships/image" Target="../media/image3.png"/><Relationship Id="rId8" Type="http://schemas.openxmlformats.org/officeDocument/2006/relationships/image" Target="../media/image14.png"/><Relationship Id="rId9" Type="http://schemas.openxmlformats.org/officeDocument/2006/relationships/image" Target="../media/image1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29.xml"/><Relationship Id="rId3" Type="http://schemas.openxmlformats.org/officeDocument/2006/relationships/image" Target="../media/image85.png"/><Relationship Id="rId4" Type="http://schemas.openxmlformats.org/officeDocument/2006/relationships/image" Target="../media/image90.png"/><Relationship Id="rId5" Type="http://schemas.openxmlformats.org/officeDocument/2006/relationships/image" Target="../media/image84.png"/><Relationship Id="rId6" Type="http://schemas.openxmlformats.org/officeDocument/2006/relationships/image" Target="../media/image2.png"/><Relationship Id="rId7" Type="http://schemas.openxmlformats.org/officeDocument/2006/relationships/image" Target="../media/image1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31.xml"/><Relationship Id="rId3" Type="http://schemas.openxmlformats.org/officeDocument/2006/relationships/hyperlink" Target="http://oak.link/forestry-data"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32.xml"/><Relationship Id="rId3" Type="http://schemas.openxmlformats.org/officeDocument/2006/relationships/hyperlink" Target="http://oak.link/forestry-data-solution" TargetMode="External"/><Relationship Id="rId4" Type="http://schemas.openxmlformats.org/officeDocument/2006/relationships/hyperlink" Target="http://oak.link/forestry-data-solution"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BEDFE"/>
        </a:solidFill>
      </p:bgPr>
    </p:bg>
    <p:spTree>
      <p:nvGrpSpPr>
        <p:cNvPr id="1004" name="Shape 1004"/>
        <p:cNvGrpSpPr/>
        <p:nvPr/>
      </p:nvGrpSpPr>
      <p:grpSpPr>
        <a:xfrm>
          <a:off x="0" y="0"/>
          <a:ext cx="0" cy="0"/>
          <a:chOff x="0" y="0"/>
          <a:chExt cx="0" cy="0"/>
        </a:xfrm>
      </p:grpSpPr>
      <p:sp>
        <p:nvSpPr>
          <p:cNvPr id="1005" name="Google Shape;1005;p83"/>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Mashruucyada qaab-dhismeedka xogta (Data structure) ee Python</a:t>
            </a:r>
            <a:endParaRPr/>
          </a:p>
          <a:p>
            <a:pPr indent="0" lvl="0" marL="0" rtl="0" algn="l">
              <a:spcBef>
                <a:spcPts val="0"/>
              </a:spcBef>
              <a:spcAft>
                <a:spcPts val="0"/>
              </a:spcAft>
              <a:buNone/>
            </a:pPr>
            <a:r>
              <a:rPr>
                <a:latin typeface="Lexend"/>
              </a:rPr>
              <a:t/>
            </a:r>
            <a:endParaRPr/>
          </a:p>
        </p:txBody>
      </p:sp>
      <p:sp>
        <p:nvSpPr>
          <p:cNvPr id="1006" name="Google Shape;1006;p83"/>
          <p:cNvSpPr txBox="1"/>
          <p:nvPr>
            <p:ph idx="1" type="subTitle"/>
          </p:nvPr>
        </p:nvSpPr>
        <p:spPr>
          <a:xfrm>
            <a:off x="966425" y="4327975"/>
            <a:ext cx="59424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Barnaamijyada Python ee taxanaha xogta (sequences of data)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10" name="Shape 1010"/>
        <p:cNvGrpSpPr/>
        <p:nvPr/>
      </p:nvGrpSpPr>
      <p:grpSpPr>
        <a:xfrm>
          <a:off x="0" y="0"/>
          <a:ext cx="0" cy="0"/>
          <a:chOff x="0" y="0"/>
          <a:chExt cx="0" cy="0"/>
        </a:xfrm>
      </p:grpSpPr>
      <p:sp>
        <p:nvSpPr>
          <p:cNvPr id="1011" name="Google Shape;1011;p84"/>
          <p:cNvSpPr txBox="1"/>
          <p:nvPr/>
        </p:nvSpPr>
        <p:spPr>
          <a:xfrm>
            <a:off x="4824000" y="1184625"/>
            <a:ext cx="3996000" cy="461700"/>
          </a:xfrm>
          <a:prstGeom prst="rect">
            <a:avLst/>
          </a:prstGeom>
          <a:noFill/>
          <a:ln>
            <a:noFill/>
          </a:ln>
        </p:spPr>
        <p:txBody>
          <a:bodyPr anchorCtr="0" anchor="t" bIns="0" lIns="0" spcFirstLastPara="1" rIns="0" wrap="square" tIns="0">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ilaha waxbaridda ee aan u qaabaynnay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5" name="Shape 1015"/>
        <p:cNvGrpSpPr/>
        <p:nvPr/>
      </p:nvGrpSpPr>
      <p:grpSpPr>
        <a:xfrm>
          <a:off x="0" y="0"/>
          <a:ext cx="0" cy="0"/>
          <a:chOff x="0" y="0"/>
          <a:chExt cx="0" cy="0"/>
        </a:xfrm>
      </p:grpSpPr>
      <p:sp>
        <p:nvSpPr>
          <p:cNvPr id="1016" name="Google Shape;1016;p85"/>
          <p:cNvSpPr txBox="1"/>
          <p:nvPr>
            <p:ph idx="1" type="subTitle"/>
          </p:nvPr>
        </p:nvSpPr>
        <p:spPr>
          <a:xfrm>
            <a:off x="666000" y="1620000"/>
            <a:ext cx="7270800" cy="25041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0"/>
              </a:spcAft>
              <a:buNone/>
              <a:defRPr/>
            </a:pPr>
            <a:r>
              <a:rPr lang="en-GB" sz="1400">
                <a:latin typeface="Lexend"/>
              </a:rPr>
              <a:t>Waxaan awoodi karaa inaan fahanka iga ah qaab-dhismeedka xogta (data structures) iyo soo noqnoqoshada (iteration) u adeegsado inaan baadho dhibaato.</a:t>
            </a:r>
            <a:endParaRPr/>
          </a:p>
          <a:p>
            <a:pPr indent="0" lvl="0" marL="0" rtl="0" algn="l">
              <a:spcBef>
                <a:spcPts val="1000"/>
              </a:spcBef>
              <a:spcAft>
                <a:spcPts val="0"/>
              </a:spcAft>
              <a:buNone/>
            </a:pPr>
            <a:r>
              <a:rPr>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1000"/>
              </a:spcAft>
              <a:buNone/>
            </a:pPr>
            <a:r>
              <a:rPr>
                <a:latin typeface="Lexend"/>
              </a:rP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0" name="Shape 1020"/>
        <p:cNvGrpSpPr/>
        <p:nvPr/>
      </p:nvGrpSpPr>
      <p:grpSpPr>
        <a:xfrm>
          <a:off x="0" y="0"/>
          <a:ext cx="0" cy="0"/>
          <a:chOff x="0" y="0"/>
          <a:chExt cx="0" cy="0"/>
        </a:xfrm>
      </p:grpSpPr>
      <p:sp>
        <p:nvSpPr>
          <p:cNvPr id="1021" name="Google Shape;1021;p86"/>
          <p:cNvSpPr txBox="1"/>
          <p:nvPr>
            <p:ph idx="3" type="subTitle"/>
          </p:nvPr>
        </p:nvSpPr>
        <p:spPr>
          <a:xfrm>
            <a:off x="324000" y="2715000"/>
            <a:ext cx="22035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ku wareejin (rounding)</a:t>
            </a:r>
            <a:endParaRPr/>
          </a:p>
        </p:txBody>
      </p:sp>
      <p:sp>
        <p:nvSpPr>
          <p:cNvPr id="1022" name="Google Shape;1022;p86"/>
          <p:cNvSpPr txBox="1"/>
          <p:nvPr>
            <p:ph idx="1" type="subTitle"/>
          </p:nvPr>
        </p:nvSpPr>
        <p:spPr>
          <a:xfrm>
            <a:off x="324000" y="1343400"/>
            <a:ext cx="22035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baadho (investigate)</a:t>
            </a:r>
            <a:endParaRPr/>
          </a:p>
        </p:txBody>
      </p:sp>
      <p:sp>
        <p:nvSpPr>
          <p:cNvPr id="1023" name="Google Shape;1023;p86"/>
          <p:cNvSpPr txBox="1"/>
          <p:nvPr>
            <p:ph idx="2" type="subTitle"/>
          </p:nvPr>
        </p:nvSpPr>
        <p:spPr>
          <a:xfrm>
            <a:off x="2699325" y="1343400"/>
            <a:ext cx="61206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si taxaddar leh u eeg xogta si aad u ogaato runta shay</a:t>
            </a:r>
            <a:r>
              <a:rPr lang="en-GB" sz="1400">
                <a:latin typeface="Lexend"/>
              </a:rPr>
              <a:t/>
            </a:r>
            <a:r>
              <a:rPr lang="en-GB" sz="1400">
                <a:latin typeface="Lexend"/>
              </a:rPr>
              <a:t/>
            </a:r>
            <a:r>
              <a:rPr lang="en-GB" sz="1400">
                <a:latin typeface="Lexend"/>
              </a:rPr>
              <a:t/>
            </a:r>
            <a:endParaRPr/>
          </a:p>
        </p:txBody>
      </p:sp>
      <p:sp>
        <p:nvSpPr>
          <p:cNvPr id="1024" name="Google Shape;1024;p86"/>
          <p:cNvSpPr txBox="1"/>
          <p:nvPr>
            <p:ph idx="4" type="subTitle"/>
          </p:nvPr>
        </p:nvSpPr>
        <p:spPr>
          <a:xfrm>
            <a:off x="2699325" y="2715000"/>
            <a:ext cx="61206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dhimista tirada lambarrada ee nambar iyadoo la eegayo lambarrada ka dambeeya kuwa la tuurayo</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8" name="Shape 1028"/>
        <p:cNvGrpSpPr/>
        <p:nvPr/>
      </p:nvGrpSpPr>
      <p:grpSpPr>
        <a:xfrm>
          <a:off x="0" y="0"/>
          <a:ext cx="0" cy="0"/>
          <a:chOff x="0" y="0"/>
          <a:chExt cx="0" cy="0"/>
        </a:xfrm>
      </p:grpSpPr>
      <p:sp>
        <p:nvSpPr>
          <p:cNvPr id="1029" name="Google Shape;1029;p87"/>
          <p:cNvSpPr txBox="1"/>
          <p:nvPr>
            <p:ph type="title"/>
          </p:nvPr>
        </p:nvSpPr>
        <p:spPr>
          <a:xfrm>
            <a:off x="1225225" y="2090813"/>
            <a:ext cx="6852300" cy="2772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Qorshee sida loo baadho xogta</a:t>
            </a:r>
            <a:endParaRPr/>
          </a:p>
        </p:txBody>
      </p:sp>
      <p:sp>
        <p:nvSpPr>
          <p:cNvPr id="1030" name="Google Shape;1030;p87"/>
          <p:cNvSpPr txBox="1"/>
          <p:nvPr>
            <p:ph idx="2" type="title"/>
          </p:nvPr>
        </p:nvSpPr>
        <p:spPr>
          <a:xfrm>
            <a:off x="1225225" y="3027088"/>
            <a:ext cx="6852300" cy="2772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Xalli dhibaato adigoo isticmaalaya code</a:t>
            </a:r>
            <a:endParaRPr/>
          </a:p>
        </p:txBody>
      </p:sp>
      <p:sp>
        <p:nvSpPr>
          <p:cNvPr id="1031" name="Google Shape;1031;p87"/>
          <p:cNvSpPr txBox="1"/>
          <p:nvPr>
            <p:ph idx="3" type="title"/>
          </p:nvPr>
        </p:nvSpPr>
        <p:spPr>
          <a:xfrm>
            <a:off x="324000" y="657600"/>
            <a:ext cx="5741400" cy="338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Mashruucyada qaab-dhismeedka xogta (Data structure) ee Python</a:t>
            </a:r>
            <a:endParaRPr sz="2200"/>
          </a:p>
        </p:txBody>
      </p:sp>
      <p:pic>
        <p:nvPicPr>
          <p:cNvPr id="1032" name="Google Shape;1032;p87"/>
          <p:cNvPicPr preferRelativeResize="0"/>
          <p:nvPr/>
        </p:nvPicPr>
        <p:blipFill>
          <a:blip r:embed="rId3">
            <a:alphaModFix/>
          </a:blip>
          <a:stretch>
            <a:fillRect/>
          </a:stretch>
        </p:blipFill>
        <p:spPr>
          <a:xfrm>
            <a:off x="415292" y="2052095"/>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6" name="Shape 1036"/>
        <p:cNvGrpSpPr/>
        <p:nvPr/>
      </p:nvGrpSpPr>
      <p:grpSpPr>
        <a:xfrm>
          <a:off x="0" y="0"/>
          <a:ext cx="0" cy="0"/>
          <a:chOff x="0" y="0"/>
          <a:chExt cx="0" cy="0"/>
        </a:xfrm>
      </p:grpSpPr>
      <p:sp>
        <p:nvSpPr>
          <p:cNvPr id="1037" name="Google Shape;1037;p88"/>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Qorshee sida loo baadho xogta</a:t>
            </a:r>
            <a:endParaRPr/>
          </a:p>
        </p:txBody>
      </p:sp>
      <p:sp>
        <p:nvSpPr>
          <p:cNvPr id="1038" name="Google Shape;1038;p88"/>
          <p:cNvSpPr txBox="1"/>
          <p:nvPr>
            <p:ph idx="1" type="body"/>
          </p:nvPr>
        </p:nvSpPr>
        <p:spPr>
          <a:xfrm>
            <a:off x="324000" y="759300"/>
            <a:ext cx="82377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Qaab-dhismeedka xogta (Data structures), sida liisaska (lists), waxaa loo isticmaali karaa in lagu kaydiyo xog badan oo ay programmers isticmaali karaan.</a:t>
            </a:r>
            <a:endParaRPr/>
          </a:p>
        </p:txBody>
      </p:sp>
      <p:sp>
        <p:nvSpPr>
          <p:cNvPr id="1039" name="Google Shape;1039;p88"/>
          <p:cNvSpPr txBox="1"/>
          <p:nvPr>
            <p:ph idx="1" type="body"/>
          </p:nvPr>
        </p:nvSpPr>
        <p:spPr>
          <a:xfrm>
            <a:off x="324000" y="3959700"/>
            <a:ext cx="82377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Tusaale ahaan, liis (list) ayaa lagu kaydin karaa heerkulka (temperatures) uu duubay qalabka xog-duubista (data logger).</a:t>
            </a:r>
            <a:endParaRPr/>
          </a:p>
        </p:txBody>
      </p:sp>
      <p:pic>
        <p:nvPicPr>
          <p:cNvPr id="1040" name="Google Shape;1040;p88"/>
          <p:cNvPicPr preferRelativeResize="0"/>
          <p:nvPr/>
        </p:nvPicPr>
        <p:blipFill>
          <a:blip r:embed="rId3">
            <a:alphaModFix/>
          </a:blip>
          <a:stretch>
            <a:fillRect/>
          </a:stretch>
        </p:blipFill>
        <p:spPr>
          <a:xfrm>
            <a:off x="3428193" y="1605680"/>
            <a:ext cx="1676801" cy="223573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4" name="Shape 1044"/>
        <p:cNvGrpSpPr/>
        <p:nvPr/>
      </p:nvGrpSpPr>
      <p:grpSpPr>
        <a:xfrm>
          <a:off x="0" y="0"/>
          <a:ext cx="0" cy="0"/>
          <a:chOff x="0" y="0"/>
          <a:chExt cx="0" cy="0"/>
        </a:xfrm>
      </p:grpSpPr>
      <p:sp>
        <p:nvSpPr>
          <p:cNvPr id="1045" name="Google Shape;1045;p89"/>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Qorshee sida loo baadho xogta</a:t>
            </a:r>
            <a:endParaRPr/>
          </a:p>
        </p:txBody>
      </p:sp>
      <p:sp>
        <p:nvSpPr>
          <p:cNvPr id="1046" name="Google Shape;1046;p89"/>
          <p:cNvSpPr txBox="1"/>
          <p:nvPr>
            <p:ph idx="1" type="body"/>
          </p:nvPr>
        </p:nvSpPr>
        <p:spPr>
          <a:xfrm>
            <a:off x="324000" y="759300"/>
            <a:ext cx="8237700" cy="38304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Xogta waa la baadhi karaa si:</a:t>
            </a:r>
            <a:r>
              <a:rPr b="1" lang="en-GB" sz="1100">
                <a:latin typeface="Lexend"/>
              </a:rPr>
              <a:t/>
            </a:r>
            <a:r>
              <a:rPr lang="en-GB" sz="1100">
                <a:latin typeface="Lexend"/>
              </a:rPr>
              <a:t/>
            </a:r>
            <a:endParaRPr/>
          </a:p>
          <a:p>
            <a:pPr indent="0" lvl="0" marL="0" rtl="0" algn="l">
              <a:spcBef>
                <a:spcPts val="1000"/>
              </a:spcBef>
              <a:spcAft>
                <a:spcPts val="0"/>
              </a:spcAft>
              <a:buNone/>
            </a:pPr>
            <a:r>
              <a:rPr>
                <a:latin typeface="Lexend"/>
              </a:rPr>
              <a:t/>
            </a:r>
            <a:endParaRPr sz="200"/>
          </a:p>
          <a:p>
            <a:pPr indent="-342900" lvl="0" marL="457200" rtl="0" algn="l">
              <a:spcBef>
                <a:spcPts val="1000"/>
              </a:spcBef>
              <a:spcAft>
                <a:spcPts val="0"/>
              </a:spcAft>
              <a:buSzPts val="1800"/>
              <a:buChar char="●"/>
            </a:pPr>
            <a:r>
              <a:rPr lang="en-GB" sz="1100">
                <a:latin typeface="Lexend"/>
              </a:rPr>
              <a:t>loo caddeeyo ama loo beeniyo aragti (theory) ama mala-awaal (hypothesis)</a:t>
            </a:r>
            <a:endParaRPr sz="1800"/>
          </a:p>
          <a:p>
            <a:pPr indent="0" lvl="0" marL="914400" rtl="0" algn="l">
              <a:spcBef>
                <a:spcPts val="0"/>
              </a:spcBef>
              <a:spcAft>
                <a:spcPts val="0"/>
              </a:spcAft>
              <a:buNone/>
            </a:pPr>
            <a:r>
              <a:rPr lang="en-GB" sz="1100">
                <a:solidFill>
                  <a:schemeClr val="accent4"/>
                </a:solidFill>
                <a:latin typeface="Lexend"/>
              </a:rPr>
              <a:t>heerarka heerkulka (temperatures) ayaa sii kordhaya</a:t>
            </a:r>
            <a:r>
              <a:rPr lang="en-GB" sz="1100">
                <a:solidFill>
                  <a:schemeClr val="accent4"/>
                </a:solidFill>
                <a:latin typeface="Lexend"/>
              </a:rPr>
              <a:t/>
            </a:r>
            <a:endParaRPr sz="1800">
              <a:solidFill>
                <a:schemeClr val="accent4"/>
              </a:solidFill>
            </a:endParaRPr>
          </a:p>
          <a:p>
            <a:pPr indent="-342900" lvl="0" marL="457200" rtl="0" algn="l">
              <a:spcBef>
                <a:spcPts val="0"/>
              </a:spcBef>
              <a:spcAft>
                <a:spcPts val="0"/>
              </a:spcAft>
              <a:buSzPts val="1800"/>
              <a:buChar char="●"/>
            </a:pPr>
            <a:r>
              <a:rPr lang="en-GB" sz="1100">
                <a:latin typeface="Lexend"/>
              </a:rPr>
              <a:t>loo garto qaababka (patterns)</a:t>
            </a:r>
            <a:endParaRPr sz="1800"/>
          </a:p>
          <a:p>
            <a:pPr indent="0" lvl="0" marL="914400" rtl="0" algn="l">
              <a:spcBef>
                <a:spcPts val="0"/>
              </a:spcBef>
              <a:spcAft>
                <a:spcPts val="0"/>
              </a:spcAft>
              <a:buNone/>
            </a:pPr>
            <a:r>
              <a:rPr lang="en-GB" sz="1100">
                <a:solidFill>
                  <a:srgbClr val="4F7BE8"/>
                </a:solidFill>
                <a:latin typeface="Lexend"/>
              </a:rPr>
              <a:t>heerarka heerkulka (temperatures) ee 20 sano ee la soo dhaafay ayaa kordhay</a:t>
            </a:r>
            <a:r>
              <a:rPr lang="en-GB" sz="1100">
                <a:solidFill>
                  <a:srgbClr val="4F7BE8"/>
                </a:solidFill>
                <a:latin typeface="Lexend"/>
              </a:rPr>
              <a:t/>
            </a:r>
            <a:endParaRPr sz="1800">
              <a:solidFill>
                <a:srgbClr val="4F7BE8"/>
              </a:solidFill>
            </a:endParaRPr>
          </a:p>
          <a:p>
            <a:pPr indent="-342900" lvl="0" marL="457200" rtl="0" algn="l">
              <a:spcBef>
                <a:spcPts val="0"/>
              </a:spcBef>
              <a:spcAft>
                <a:spcPts val="0"/>
              </a:spcAft>
              <a:buSzPts val="1800"/>
              <a:buChar char="●"/>
            </a:pPr>
            <a:r>
              <a:rPr lang="en-GB" sz="1100">
                <a:latin typeface="Lexend"/>
              </a:rPr>
              <a:t>loo aqoonsado arrimaha ama dhibaatooyinka</a:t>
            </a:r>
            <a:r>
              <a:rPr lang="en-GB" sz="1100">
                <a:latin typeface="Lexend"/>
              </a:rPr>
              <a:t/>
            </a:r>
            <a:r>
              <a:rPr lang="en-GB" sz="1100">
                <a:latin typeface="Lexend"/>
              </a:rPr>
              <a:t/>
            </a:r>
            <a:endParaRPr sz="1800"/>
          </a:p>
          <a:p>
            <a:pPr indent="0" lvl="0" marL="914400" rtl="0" algn="l">
              <a:spcBef>
                <a:spcPts val="0"/>
              </a:spcBef>
              <a:spcAft>
                <a:spcPts val="0"/>
              </a:spcAft>
              <a:buNone/>
            </a:pPr>
            <a:r>
              <a:rPr lang="en-GB" sz="1100">
                <a:solidFill>
                  <a:srgbClr val="4F7BE8"/>
                </a:solidFill>
                <a:latin typeface="Lexend"/>
              </a:rPr>
              <a:t>isbedelka cimiladu (climate change) wuxuu saameeyaa meeraha — heerarka heerkulka (temperatures) ayaa sii kordhaya</a:t>
            </a:r>
            <a:r>
              <a:rPr lang="en-GB" sz="1100">
                <a:solidFill>
                  <a:srgbClr val="4F7BE8"/>
                </a:solidFill>
                <a:latin typeface="Lexend"/>
              </a:rPr>
              <a:t/>
            </a:r>
            <a:endParaRPr sz="1800">
              <a:solidFill>
                <a:srgbClr val="4F7BE8"/>
              </a:solidFill>
            </a:endParaRPr>
          </a:p>
          <a:p>
            <a:pPr indent="-342900" lvl="0" marL="457200" rtl="0" algn="l">
              <a:spcBef>
                <a:spcPts val="0"/>
              </a:spcBef>
              <a:spcAft>
                <a:spcPts val="0"/>
              </a:spcAft>
              <a:buSzPts val="1800"/>
              <a:buChar char="●"/>
            </a:pPr>
            <a:r>
              <a:rPr lang="en-GB" sz="1100">
                <a:latin typeface="Lexend"/>
              </a:rPr>
              <a:t>Bixi caddayn (evidence) lagu taageeri karo sabab</a:t>
            </a:r>
            <a:r>
              <a:rPr lang="en-GB" sz="1100">
                <a:latin typeface="Lexend"/>
              </a:rPr>
              <a:t/>
            </a:r>
            <a:r>
              <a:rPr lang="en-GB" sz="1100">
                <a:latin typeface="Lexend"/>
              </a:rPr>
              <a:t/>
            </a:r>
            <a:r>
              <a:rPr lang="en-GB" sz="1100">
                <a:latin typeface="Lexend"/>
              </a:rPr>
              <a:t/>
            </a:r>
            <a:r>
              <a:rPr lang="en-GB" sz="1100">
                <a:latin typeface="Lexend"/>
              </a:rPr>
              <a:t/>
            </a:r>
            <a:endParaRPr sz="1800"/>
          </a:p>
          <a:p>
            <a:pPr indent="0" lvl="0" marL="914400" rtl="0" algn="l">
              <a:spcBef>
                <a:spcPts val="0"/>
              </a:spcBef>
              <a:spcAft>
                <a:spcPts val="0"/>
              </a:spcAft>
              <a:buNone/>
            </a:pPr>
            <a:r>
              <a:rPr lang="en-GB" sz="1100">
                <a:solidFill>
                  <a:srgbClr val="4F7BE8"/>
                </a:solidFill>
                <a:latin typeface="Lexend"/>
              </a:rPr>
              <a:t>Xogtu waxay muujinaysaa in heerkulka celceliska 20 sano ee la soo dhaafay uu kordhay</a:t>
            </a:r>
            <a:endParaRPr sz="1800">
              <a:solidFill>
                <a:srgbClr val="4F7BE8"/>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6">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6">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6">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6">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6">
                                            <p:txEl>
                                              <p:pRg end="9" st="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0" name="Shape 1050"/>
        <p:cNvGrpSpPr/>
        <p:nvPr/>
      </p:nvGrpSpPr>
      <p:grpSpPr>
        <a:xfrm>
          <a:off x="0" y="0"/>
          <a:ext cx="0" cy="0"/>
          <a:chOff x="0" y="0"/>
          <a:chExt cx="0" cy="0"/>
        </a:xfrm>
      </p:grpSpPr>
      <p:sp>
        <p:nvSpPr>
          <p:cNvPr id="1051" name="Google Shape;1051;p90"/>
          <p:cNvSpPr txBox="1"/>
          <p:nvPr>
            <p:ph idx="1" type="body"/>
          </p:nvPr>
        </p:nvSpPr>
        <p:spPr>
          <a:xfrm>
            <a:off x="324000" y="759300"/>
            <a:ext cx="82377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Haddii aad haysato liis heerkul, dhibaatooyin noocee ah ayaad baari kartaa?</a:t>
            </a:r>
            <a:r>
              <a:rPr b="1" lang="en-GB">
                <a:latin typeface="Lexend"/>
              </a:rPr>
              <a:t/>
            </a:r>
            <a:r>
              <a:rPr lang="en-GB">
                <a:latin typeface="Lexend"/>
              </a:rPr>
              <a:t/>
            </a:r>
            <a:endParaRPr/>
          </a:p>
        </p:txBody>
      </p:sp>
      <p:sp>
        <p:nvSpPr>
          <p:cNvPr id="1052" name="Google Shape;1052;p90"/>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Qorshee sida loo baaro xogta</a:t>
            </a:r>
            <a:endParaRPr/>
          </a:p>
        </p:txBody>
      </p:sp>
      <p:pic>
        <p:nvPicPr>
          <p:cNvPr id="1053" name="Google Shape;1053;p90"/>
          <p:cNvPicPr preferRelativeResize="0"/>
          <p:nvPr/>
        </p:nvPicPr>
        <p:blipFill>
          <a:blip r:embed="rId8">
            <a:alphaModFix/>
          </a:blip>
          <a:stretch>
            <a:fillRect/>
          </a:stretch>
        </p:blipFill>
        <p:spPr>
          <a:xfrm flipH="1">
            <a:off x="7659757" y="3009712"/>
            <a:ext cx="705943" cy="1016575"/>
          </a:xfrm>
          <a:prstGeom prst="rect">
            <a:avLst/>
          </a:prstGeom>
          <a:noFill/>
          <a:ln>
            <a:noFill/>
          </a:ln>
        </p:spPr>
      </p:pic>
      <p:sp>
        <p:nvSpPr>
          <p:cNvPr id="1054" name="Google Shape;1054;p90"/>
          <p:cNvSpPr txBox="1"/>
          <p:nvPr/>
        </p:nvSpPr>
        <p:spPr>
          <a:xfrm>
            <a:off x="7659750" y="4091388"/>
            <a:ext cx="799800" cy="277200"/>
          </a:xfrm>
          <a:prstGeom prst="rect">
            <a:avLst/>
          </a:prstGeom>
          <a:noFill/>
          <a:ln>
            <a:noFill/>
          </a:ln>
        </p:spPr>
        <p:txBody>
          <a:bodyPr anchorCtr="0" anchor="ctr" bIns="0" lIns="0" spcFirstLastPara="1" rIns="0" wrap="none" tIns="0">
            <a:normAutofit/>
          </a:bodyPr>
          <a:lstStyle/>
          <a:p>
            <a:pPr indent="0" lvl="0" marL="0" rtl="0" algn="l">
              <a:lnSpc>
                <a:spcPct val="115000"/>
              </a:lnSpc>
              <a:spcBef>
                <a:spcPts val="0"/>
              </a:spcBef>
              <a:spcAft>
                <a:spcPts val="0"/>
              </a:spcAft>
              <a:buNone/>
            </a:pPr>
            <a:r>
              <a:rPr lang="en-GB" sz="1800">
                <a:solidFill>
                  <a:srgbClr val="222222"/>
                </a:solidFill>
                <a:latin typeface="Lexend"/>
                <a:ea typeface="Lexend"/>
                <a:cs typeface="Lexend"/>
                <a:sym typeface="Lexend"/>
              </a:rPr>
              <a:t>Sam</a:t>
            </a:r>
            <a:endParaRPr sz="1800">
              <a:solidFill>
                <a:srgbClr val="222222"/>
              </a:solidFill>
              <a:latin typeface="Lexend"/>
              <a:ea typeface="Lexend"/>
              <a:cs typeface="Lexend"/>
              <a:sym typeface="Lexend"/>
            </a:endParaRPr>
          </a:p>
        </p:txBody>
      </p:sp>
      <p:pic>
        <p:nvPicPr>
          <p:cNvPr id="1055" name="Google Shape;1055;p90"/>
          <p:cNvPicPr preferRelativeResize="0"/>
          <p:nvPr/>
        </p:nvPicPr>
        <p:blipFill>
          <a:blip r:embed="rId9">
            <a:alphaModFix/>
          </a:blip>
          <a:stretch>
            <a:fillRect/>
          </a:stretch>
        </p:blipFill>
        <p:spPr>
          <a:xfrm>
            <a:off x="345996" y="2010925"/>
            <a:ext cx="798316" cy="896106"/>
          </a:xfrm>
          <a:prstGeom prst="rect">
            <a:avLst/>
          </a:prstGeom>
          <a:noFill/>
          <a:ln>
            <a:noFill/>
          </a:ln>
        </p:spPr>
      </p:pic>
      <p:sp>
        <p:nvSpPr>
          <p:cNvPr id="1056" name="Google Shape;1056;p90"/>
          <p:cNvSpPr txBox="1"/>
          <p:nvPr/>
        </p:nvSpPr>
        <p:spPr>
          <a:xfrm>
            <a:off x="357275" y="2949700"/>
            <a:ext cx="847800" cy="277200"/>
          </a:xfrm>
          <a:prstGeom prst="rect">
            <a:avLst/>
          </a:prstGeom>
          <a:noFill/>
          <a:ln>
            <a:noFill/>
          </a:ln>
        </p:spPr>
        <p:txBody>
          <a:bodyPr anchorCtr="0" anchor="ctr" bIns="0" lIns="0" spcFirstLastPara="1" rIns="0" wrap="none" tIns="0">
            <a:normAutofit/>
          </a:bodyPr>
          <a:lstStyle/>
          <a:p>
            <a:pPr indent="0" lvl="0" marL="0" rtl="0" algn="l">
              <a:lnSpc>
                <a:spcPct val="115000"/>
              </a:lnSpc>
              <a:spcBef>
                <a:spcPts val="0"/>
              </a:spcBef>
              <a:spcAft>
                <a:spcPts val="0"/>
              </a:spcAft>
              <a:buNone/>
            </a:pPr>
            <a:r>
              <a:rPr lang="en-GB" sz="1800">
                <a:solidFill>
                  <a:srgbClr val="222222"/>
                </a:solidFill>
                <a:latin typeface="Lexend"/>
                <a:ea typeface="Lexend"/>
                <a:cs typeface="Lexend"/>
                <a:sym typeface="Lexend"/>
              </a:rPr>
              <a:t>Lucas</a:t>
            </a:r>
            <a:endParaRPr sz="1800">
              <a:solidFill>
                <a:srgbClr val="222222"/>
              </a:solidFill>
              <a:latin typeface="Lexend"/>
              <a:ea typeface="Lexend"/>
              <a:cs typeface="Lexend"/>
              <a:sym typeface="Lexend"/>
            </a:endParaRPr>
          </a:p>
        </p:txBody>
      </p:sp>
      <p:pic>
        <p:nvPicPr>
          <p:cNvPr id="1057" name="Google Shape;1057;p90"/>
          <p:cNvPicPr preferRelativeResize="0"/>
          <p:nvPr/>
        </p:nvPicPr>
        <p:blipFill>
          <a:blip r:embed="rId5">
            <a:alphaModFix/>
          </a:blip>
          <a:stretch>
            <a:fillRect/>
          </a:stretch>
        </p:blipFill>
        <p:spPr>
          <a:xfrm>
            <a:off x="1453200" y="1767825"/>
            <a:ext cx="7247631" cy="1472175"/>
          </a:xfrm>
          <a:prstGeom prst="rect">
            <a:avLst/>
          </a:prstGeom>
          <a:noFill/>
          <a:ln>
            <a:noFill/>
          </a:ln>
        </p:spPr>
      </p:pic>
      <p:sp>
        <p:nvSpPr>
          <p:cNvPr id="1058" name="Google Shape;1058;p90"/>
          <p:cNvSpPr txBox="1"/>
          <p:nvPr/>
        </p:nvSpPr>
        <p:spPr>
          <a:xfrm>
            <a:off x="1610075" y="1914900"/>
            <a:ext cx="6951600" cy="7851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GB" sz="1800">
                <a:solidFill>
                  <a:schemeClr val="dk1"/>
                </a:solidFill>
                <a:latin typeface="Lexend"/>
                <a:ea typeface="Lexend"/>
                <a:cs typeface="Lexend"/>
                <a:sym typeface="Lexend"/>
              </a:rPr>
              <a:t>Waxaan baari karaa sida heerkulku u beddelmay 10 sano ee la soo dhaafay si aan u arko haddii cimiladeenu sii kululaaneyso.</a:t>
            </a:r>
            <a:r>
              <a:rPr b="1"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pic>
        <p:nvPicPr>
          <p:cNvPr id="1059" name="Google Shape;1059;p90"/>
          <p:cNvPicPr preferRelativeResize="0"/>
          <p:nvPr/>
        </p:nvPicPr>
        <p:blipFill>
          <a:blip r:embed="rId5">
            <a:alphaModFix/>
          </a:blip>
          <a:stretch>
            <a:fillRect/>
          </a:stretch>
        </p:blipFill>
        <p:spPr>
          <a:xfrm flipH="1">
            <a:off x="682050" y="3373550"/>
            <a:ext cx="6735749" cy="1368200"/>
          </a:xfrm>
          <a:prstGeom prst="rect">
            <a:avLst/>
          </a:prstGeom>
          <a:noFill/>
          <a:ln>
            <a:noFill/>
          </a:ln>
        </p:spPr>
      </p:pic>
      <p:sp>
        <p:nvSpPr>
          <p:cNvPr id="1060" name="Google Shape;1060;p90"/>
          <p:cNvSpPr txBox="1"/>
          <p:nvPr/>
        </p:nvSpPr>
        <p:spPr>
          <a:xfrm flipH="1">
            <a:off x="787375" y="3481575"/>
            <a:ext cx="6417300" cy="7851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GB" sz="1800">
                <a:solidFill>
                  <a:schemeClr val="dk1"/>
                </a:solidFill>
                <a:latin typeface="Lexend"/>
                <a:ea typeface="Lexend"/>
                <a:cs typeface="Lexend"/>
                <a:sym typeface="Lexend"/>
              </a:rPr>
              <a:t>I could </a:t>
            </a:r>
            <a:r>
              <a:rPr b="1" lang="en-GB" sz="1800">
                <a:solidFill>
                  <a:schemeClr val="dk1"/>
                </a:solidFill>
                <a:latin typeface="Lexend"/>
                <a:ea typeface="Lexend"/>
                <a:cs typeface="Lexend"/>
                <a:sym typeface="Lexend"/>
              </a:rPr>
              <a:t>investigate</a:t>
            </a:r>
            <a:r>
              <a:rPr lang="en-GB" sz="1800">
                <a:solidFill>
                  <a:schemeClr val="dk1"/>
                </a:solidFill>
                <a:latin typeface="Lexend"/>
                <a:ea typeface="Lexend"/>
                <a:cs typeface="Lexend"/>
                <a:sym typeface="Lexend"/>
              </a:rPr>
              <a:t> how much the average temperature has changed in July over the past five years.</a:t>
            </a:r>
            <a:endParaRPr sz="18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6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4" name="Shape 1064"/>
        <p:cNvGrpSpPr/>
        <p:nvPr/>
      </p:nvGrpSpPr>
      <p:grpSpPr>
        <a:xfrm>
          <a:off x="0" y="0"/>
          <a:ext cx="0" cy="0"/>
          <a:chOff x="0" y="0"/>
          <a:chExt cx="0" cy="0"/>
        </a:xfrm>
      </p:grpSpPr>
      <p:sp>
        <p:nvSpPr>
          <p:cNvPr id="1065" name="Google Shape;1065;p91"/>
          <p:cNvSpPr txBox="1"/>
          <p:nvPr>
            <p:ph idx="1" type="body"/>
          </p:nvPr>
        </p:nvSpPr>
        <p:spPr>
          <a:xfrm>
            <a:off x="324000" y="695825"/>
            <a:ext cx="84960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Markaad baarayso dhibaato lagu xallin doono code, waxaa waxtar leh inaad raacdo wareegga nolosha horumarinta software (software development life cycle).</a:t>
            </a:r>
            <a:r>
              <a:rPr b="1" lang="en-GB" sz="1800">
                <a:latin typeface="Lexend"/>
              </a:rPr>
              <a:t/>
            </a:r>
            <a:r>
              <a:rPr lang="en-GB" sz="1800">
                <a:latin typeface="Lexend"/>
              </a:rPr>
              <a:t/>
            </a:r>
            <a:br>
              <a:rPr lang="en-GB" sz="1800"/>
            </a:br>
            <a:r>
              <a:rPr lang="en-GB" sz="1800">
                <a:latin typeface="Lexend"/>
              </a:rPr>
              <a:t/>
            </a:r>
            <a:endParaRPr sz="1800"/>
          </a:p>
        </p:txBody>
      </p:sp>
      <p:sp>
        <p:nvSpPr>
          <p:cNvPr id="1066" name="Google Shape;1066;p91"/>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Qorshee sida loo baaro xogta</a:t>
            </a:r>
            <a:endParaRPr/>
          </a:p>
        </p:txBody>
      </p:sp>
      <p:sp>
        <p:nvSpPr>
          <p:cNvPr id="1067" name="Google Shape;1067;p91"/>
          <p:cNvSpPr/>
          <p:nvPr/>
        </p:nvSpPr>
        <p:spPr>
          <a:xfrm>
            <a:off x="3281033" y="1662185"/>
            <a:ext cx="2360100" cy="2404200"/>
          </a:xfrm>
          <a:prstGeom prst="donut">
            <a:avLst>
              <a:gd fmla="val 16067" name="adj"/>
            </a:avLst>
          </a:prstGeom>
          <a:solidFill>
            <a:srgbClr val="000000">
              <a:alpha val="10760"/>
            </a:srgbClr>
          </a:solidFill>
          <a:ln>
            <a:noFill/>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cxnSp>
        <p:nvCxnSpPr>
          <p:cNvPr id="1068" name="Google Shape;1068;p91"/>
          <p:cNvCxnSpPr/>
          <p:nvPr/>
        </p:nvCxnSpPr>
        <p:spPr>
          <a:xfrm flipH="1">
            <a:off x="5135550" y="1581725"/>
            <a:ext cx="305100" cy="260400"/>
          </a:xfrm>
          <a:prstGeom prst="straightConnector1">
            <a:avLst/>
          </a:prstGeom>
          <a:noFill/>
          <a:ln cap="flat" cmpd="sng" w="28575">
            <a:solidFill>
              <a:schemeClr val="accent4"/>
            </a:solidFill>
            <a:prstDash val="solid"/>
            <a:round/>
            <a:headEnd len="med" w="med" type="oval"/>
            <a:tailEnd len="sm" w="sm" type="none"/>
          </a:ln>
        </p:spPr>
      </p:cxnSp>
      <p:sp>
        <p:nvSpPr>
          <p:cNvPr id="1069" name="Google Shape;1069;p91"/>
          <p:cNvSpPr txBox="1"/>
          <p:nvPr/>
        </p:nvSpPr>
        <p:spPr>
          <a:xfrm>
            <a:off x="5562148" y="1304794"/>
            <a:ext cx="1389300" cy="3483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GB" sz="1800">
                <a:solidFill>
                  <a:schemeClr val="accent4"/>
                </a:solidFill>
                <a:latin typeface="Lexend"/>
                <a:ea typeface="Lexend"/>
                <a:cs typeface="Lexend"/>
                <a:sym typeface="Lexend"/>
              </a:rPr>
              <a:t>p</a:t>
            </a:r>
            <a:r>
              <a:rPr lang="en-GB" sz="1800">
                <a:solidFill>
                  <a:schemeClr val="accent4"/>
                </a:solidFill>
                <a:latin typeface="Lexend"/>
                <a:ea typeface="Lexend"/>
                <a:cs typeface="Lexend"/>
                <a:sym typeface="Lexend"/>
              </a:rPr>
              <a:t>lanning</a:t>
            </a:r>
            <a:endParaRPr sz="1800">
              <a:solidFill>
                <a:schemeClr val="accent4"/>
              </a:solidFill>
              <a:latin typeface="Lexend"/>
              <a:ea typeface="Lexend"/>
              <a:cs typeface="Lexend"/>
              <a:sym typeface="Lexend"/>
            </a:endParaRPr>
          </a:p>
        </p:txBody>
      </p:sp>
      <p:sp>
        <p:nvSpPr>
          <p:cNvPr id="1070" name="Google Shape;1070;p91"/>
          <p:cNvSpPr txBox="1"/>
          <p:nvPr/>
        </p:nvSpPr>
        <p:spPr>
          <a:xfrm>
            <a:off x="6170988" y="2684145"/>
            <a:ext cx="1389300" cy="4032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GB" sz="1800">
                <a:solidFill>
                  <a:schemeClr val="accent4"/>
                </a:solidFill>
                <a:latin typeface="Lexend"/>
                <a:ea typeface="Lexend"/>
                <a:cs typeface="Lexend"/>
                <a:sym typeface="Lexend"/>
              </a:rPr>
              <a:t>a</a:t>
            </a:r>
            <a:r>
              <a:rPr lang="en-GB" sz="1800">
                <a:solidFill>
                  <a:schemeClr val="accent4"/>
                </a:solidFill>
                <a:latin typeface="Lexend"/>
                <a:ea typeface="Lexend"/>
                <a:cs typeface="Lexend"/>
                <a:sym typeface="Lexend"/>
              </a:rPr>
              <a:t>nalysis</a:t>
            </a:r>
            <a:endParaRPr sz="1800">
              <a:solidFill>
                <a:schemeClr val="accent4"/>
              </a:solidFill>
              <a:latin typeface="Lexend"/>
              <a:ea typeface="Lexend"/>
              <a:cs typeface="Lexend"/>
              <a:sym typeface="Lexend"/>
            </a:endParaRPr>
          </a:p>
        </p:txBody>
      </p:sp>
      <p:sp>
        <p:nvSpPr>
          <p:cNvPr id="1071" name="Google Shape;1071;p91"/>
          <p:cNvSpPr/>
          <p:nvPr/>
        </p:nvSpPr>
        <p:spPr>
          <a:xfrm flipH="1" rot="-8973025">
            <a:off x="3208918" y="1597009"/>
            <a:ext cx="2511149" cy="2534531"/>
          </a:xfrm>
          <a:prstGeom prst="blockArc">
            <a:avLst>
              <a:gd fmla="val 8103011" name="adj1"/>
              <a:gd fmla="val 7589615" name="adj2"/>
              <a:gd fmla="val 7688" name="adj3"/>
            </a:avLst>
          </a:prstGeom>
          <a:solidFill>
            <a:schemeClr val="accent4"/>
          </a:solidFill>
          <a:ln>
            <a:noFill/>
          </a:ln>
          <a:effectLst>
            <a:outerShdw blurRad="71438" rotWithShape="0" algn="bl" dir="5400000" dist="9525">
              <a:srgbClr val="000000">
                <a:alpha val="40000"/>
              </a:srgbClr>
            </a:outerShdw>
          </a:effectLst>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1072" name="Google Shape;1072;p91"/>
          <p:cNvSpPr txBox="1"/>
          <p:nvPr/>
        </p:nvSpPr>
        <p:spPr>
          <a:xfrm>
            <a:off x="3637106" y="2505202"/>
            <a:ext cx="1654800" cy="761100"/>
          </a:xfrm>
          <a:prstGeom prst="rect">
            <a:avLst/>
          </a:prstGeom>
          <a:noFill/>
          <a:ln>
            <a:noFill/>
          </a:ln>
        </p:spPr>
        <p:txBody>
          <a:bodyPr anchorCtr="0" anchor="ctr" bIns="91425" lIns="91425" spcFirstLastPara="1" rIns="91425" wrap="square" tIns="91425">
            <a:normAutofit/>
          </a:bodyPr>
          <a:lstStyle/>
          <a:p>
            <a:pPr indent="0" lvl="0" marL="0" rtl="0" algn="ctr">
              <a:lnSpc>
                <a:spcPct val="115000"/>
              </a:lnSpc>
              <a:spcBef>
                <a:spcPts val="0"/>
              </a:spcBef>
              <a:spcAft>
                <a:spcPts val="0"/>
              </a:spcAft>
              <a:buNone/>
            </a:pPr>
            <a:r>
              <a:rPr lang="en-GB" sz="1800">
                <a:solidFill>
                  <a:srgbClr val="020202"/>
                </a:solidFill>
                <a:latin typeface="Lexend"/>
                <a:ea typeface="Lexend"/>
                <a:cs typeface="Lexend"/>
                <a:sym typeface="Lexend"/>
              </a:rPr>
              <a:t>Software development life cycle</a:t>
            </a:r>
            <a:endParaRPr sz="1800">
              <a:solidFill>
                <a:srgbClr val="020202"/>
              </a:solidFill>
              <a:latin typeface="Lexend"/>
              <a:ea typeface="Lexend"/>
              <a:cs typeface="Lexend"/>
              <a:sym typeface="Lexend"/>
            </a:endParaRPr>
          </a:p>
        </p:txBody>
      </p:sp>
      <p:sp>
        <p:nvSpPr>
          <p:cNvPr id="1073" name="Google Shape;1073;p91"/>
          <p:cNvSpPr/>
          <p:nvPr/>
        </p:nvSpPr>
        <p:spPr>
          <a:xfrm rot="-9063786">
            <a:off x="3932173" y="1543312"/>
            <a:ext cx="340398" cy="348000"/>
          </a:xfrm>
          <a:prstGeom prst="rtTriangle">
            <a:avLst/>
          </a:prstGeom>
          <a:solidFill>
            <a:schemeClr val="accent4"/>
          </a:solidFill>
          <a:ln>
            <a:noFill/>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1074" name="Google Shape;1074;p91"/>
          <p:cNvSpPr txBox="1"/>
          <p:nvPr/>
        </p:nvSpPr>
        <p:spPr>
          <a:xfrm>
            <a:off x="5291895" y="4118401"/>
            <a:ext cx="1389300" cy="4032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GB" sz="1800">
                <a:solidFill>
                  <a:schemeClr val="accent4"/>
                </a:solidFill>
                <a:latin typeface="Lexend"/>
                <a:ea typeface="Lexend"/>
                <a:cs typeface="Lexend"/>
                <a:sym typeface="Lexend"/>
              </a:rPr>
              <a:t>d</a:t>
            </a:r>
            <a:r>
              <a:rPr lang="en-GB" sz="1800">
                <a:solidFill>
                  <a:schemeClr val="accent4"/>
                </a:solidFill>
                <a:latin typeface="Lexend"/>
                <a:ea typeface="Lexend"/>
                <a:cs typeface="Lexend"/>
                <a:sym typeface="Lexend"/>
              </a:rPr>
              <a:t>esign</a:t>
            </a:r>
            <a:endParaRPr sz="1800">
              <a:solidFill>
                <a:schemeClr val="accent4"/>
              </a:solidFill>
              <a:latin typeface="Lexend"/>
              <a:ea typeface="Lexend"/>
              <a:cs typeface="Lexend"/>
              <a:sym typeface="Lexend"/>
            </a:endParaRPr>
          </a:p>
        </p:txBody>
      </p:sp>
      <p:cxnSp>
        <p:nvCxnSpPr>
          <p:cNvPr id="1075" name="Google Shape;1075;p91"/>
          <p:cNvCxnSpPr/>
          <p:nvPr/>
        </p:nvCxnSpPr>
        <p:spPr>
          <a:xfrm rot="10800000">
            <a:off x="5641125" y="2855575"/>
            <a:ext cx="472800" cy="17400"/>
          </a:xfrm>
          <a:prstGeom prst="straightConnector1">
            <a:avLst/>
          </a:prstGeom>
          <a:noFill/>
          <a:ln cap="flat" cmpd="sng" w="28575">
            <a:solidFill>
              <a:schemeClr val="accent4"/>
            </a:solidFill>
            <a:prstDash val="solid"/>
            <a:round/>
            <a:headEnd len="med" w="med" type="oval"/>
            <a:tailEnd len="sm" w="sm" type="none"/>
          </a:ln>
        </p:spPr>
      </p:cxnSp>
      <p:cxnSp>
        <p:nvCxnSpPr>
          <p:cNvPr id="1076" name="Google Shape;1076;p91"/>
          <p:cNvCxnSpPr/>
          <p:nvPr/>
        </p:nvCxnSpPr>
        <p:spPr>
          <a:xfrm rot="10800000">
            <a:off x="5027850" y="3772325"/>
            <a:ext cx="296100" cy="430500"/>
          </a:xfrm>
          <a:prstGeom prst="straightConnector1">
            <a:avLst/>
          </a:prstGeom>
          <a:noFill/>
          <a:ln cap="flat" cmpd="sng" w="28575">
            <a:solidFill>
              <a:schemeClr val="accent4"/>
            </a:solidFill>
            <a:prstDash val="solid"/>
            <a:round/>
            <a:headEnd len="med" w="med" type="oval"/>
            <a:tailEnd len="sm" w="sm" type="none"/>
          </a:ln>
        </p:spPr>
      </p:cxnSp>
      <p:cxnSp>
        <p:nvCxnSpPr>
          <p:cNvPr id="1077" name="Google Shape;1077;p91"/>
          <p:cNvCxnSpPr/>
          <p:nvPr/>
        </p:nvCxnSpPr>
        <p:spPr>
          <a:xfrm flipH="1" rot="10800000">
            <a:off x="3654325" y="3850100"/>
            <a:ext cx="219900" cy="325800"/>
          </a:xfrm>
          <a:prstGeom prst="straightConnector1">
            <a:avLst/>
          </a:prstGeom>
          <a:noFill/>
          <a:ln cap="flat" cmpd="sng" w="28575">
            <a:solidFill>
              <a:schemeClr val="accent4"/>
            </a:solidFill>
            <a:prstDash val="solid"/>
            <a:round/>
            <a:headEnd len="med" w="med" type="oval"/>
            <a:tailEnd len="sm" w="sm" type="none"/>
          </a:ln>
        </p:spPr>
      </p:cxnSp>
      <p:cxnSp>
        <p:nvCxnSpPr>
          <p:cNvPr id="1078" name="Google Shape;1078;p91"/>
          <p:cNvCxnSpPr/>
          <p:nvPr/>
        </p:nvCxnSpPr>
        <p:spPr>
          <a:xfrm>
            <a:off x="3542450" y="1588906"/>
            <a:ext cx="300300" cy="256800"/>
          </a:xfrm>
          <a:prstGeom prst="straightConnector1">
            <a:avLst/>
          </a:prstGeom>
          <a:noFill/>
          <a:ln cap="flat" cmpd="sng" w="28575">
            <a:solidFill>
              <a:schemeClr val="accent4"/>
            </a:solidFill>
            <a:prstDash val="solid"/>
            <a:round/>
            <a:headEnd len="med" w="med" type="oval"/>
            <a:tailEnd len="sm" w="sm" type="none"/>
          </a:ln>
        </p:spPr>
      </p:cxnSp>
      <p:cxnSp>
        <p:nvCxnSpPr>
          <p:cNvPr id="1079" name="Google Shape;1079;p91"/>
          <p:cNvCxnSpPr>
            <a:stCxn id="1080" idx="3"/>
            <a:endCxn id="1081" idx="3"/>
          </p:cNvCxnSpPr>
          <p:nvPr/>
        </p:nvCxnSpPr>
        <p:spPr>
          <a:xfrm flipH="1" rot="10800000">
            <a:off x="2887200" y="2837900"/>
            <a:ext cx="318300" cy="2400"/>
          </a:xfrm>
          <a:prstGeom prst="straightConnector1">
            <a:avLst/>
          </a:prstGeom>
          <a:noFill/>
          <a:ln cap="flat" cmpd="sng" w="28575">
            <a:solidFill>
              <a:schemeClr val="accent4"/>
            </a:solidFill>
            <a:prstDash val="solid"/>
            <a:round/>
            <a:headEnd len="med" w="med" type="oval"/>
            <a:tailEnd len="sm" w="sm" type="none"/>
          </a:ln>
        </p:spPr>
      </p:cxnSp>
      <p:sp>
        <p:nvSpPr>
          <p:cNvPr id="1082" name="Google Shape;1082;p91"/>
          <p:cNvSpPr txBox="1"/>
          <p:nvPr/>
        </p:nvSpPr>
        <p:spPr>
          <a:xfrm>
            <a:off x="1473325" y="1347856"/>
            <a:ext cx="2181000" cy="4032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GB" sz="1800">
                <a:solidFill>
                  <a:schemeClr val="accent4"/>
                </a:solidFill>
                <a:latin typeface="Lexend"/>
                <a:ea typeface="Lexend"/>
                <a:cs typeface="Lexend"/>
                <a:sym typeface="Lexend"/>
              </a:rPr>
              <a:t>i</a:t>
            </a:r>
            <a:r>
              <a:rPr lang="en-GB" sz="1800">
                <a:solidFill>
                  <a:schemeClr val="accent4"/>
                </a:solidFill>
                <a:latin typeface="Lexend"/>
                <a:ea typeface="Lexend"/>
                <a:cs typeface="Lexend"/>
                <a:sym typeface="Lexend"/>
              </a:rPr>
              <a:t>mplementation</a:t>
            </a:r>
            <a:endParaRPr sz="1800">
              <a:solidFill>
                <a:schemeClr val="accent4"/>
              </a:solidFill>
              <a:latin typeface="Lexend"/>
              <a:ea typeface="Lexend"/>
              <a:cs typeface="Lexend"/>
              <a:sym typeface="Lexend"/>
            </a:endParaRPr>
          </a:p>
        </p:txBody>
      </p:sp>
      <p:sp>
        <p:nvSpPr>
          <p:cNvPr id="1080" name="Google Shape;1080;p91"/>
          <p:cNvSpPr txBox="1"/>
          <p:nvPr/>
        </p:nvSpPr>
        <p:spPr>
          <a:xfrm>
            <a:off x="1756500" y="2638700"/>
            <a:ext cx="1130700" cy="4032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GB" sz="1800">
                <a:solidFill>
                  <a:schemeClr val="accent4"/>
                </a:solidFill>
                <a:latin typeface="Lexend"/>
                <a:ea typeface="Lexend"/>
                <a:cs typeface="Lexend"/>
                <a:sym typeface="Lexend"/>
              </a:rPr>
              <a:t>t</a:t>
            </a:r>
            <a:r>
              <a:rPr lang="en-GB" sz="1800">
                <a:solidFill>
                  <a:schemeClr val="accent4"/>
                </a:solidFill>
                <a:latin typeface="Lexend"/>
                <a:ea typeface="Lexend"/>
                <a:cs typeface="Lexend"/>
                <a:sym typeface="Lexend"/>
              </a:rPr>
              <a:t>esting</a:t>
            </a:r>
            <a:endParaRPr sz="1800">
              <a:solidFill>
                <a:schemeClr val="accent4"/>
              </a:solidFill>
              <a:latin typeface="Lexend"/>
              <a:ea typeface="Lexend"/>
              <a:cs typeface="Lexend"/>
              <a:sym typeface="Lexend"/>
            </a:endParaRPr>
          </a:p>
        </p:txBody>
      </p:sp>
      <p:sp>
        <p:nvSpPr>
          <p:cNvPr id="1083" name="Google Shape;1083;p91"/>
          <p:cNvSpPr txBox="1"/>
          <p:nvPr/>
        </p:nvSpPr>
        <p:spPr>
          <a:xfrm>
            <a:off x="1998502" y="4118402"/>
            <a:ext cx="1939200" cy="4032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GB" sz="1800">
                <a:solidFill>
                  <a:schemeClr val="accent4"/>
                </a:solidFill>
                <a:latin typeface="Lexend"/>
                <a:ea typeface="Lexend"/>
                <a:cs typeface="Lexend"/>
                <a:sym typeface="Lexend"/>
              </a:rPr>
              <a:t>d</a:t>
            </a:r>
            <a:r>
              <a:rPr lang="en-GB" sz="1800">
                <a:solidFill>
                  <a:schemeClr val="accent4"/>
                </a:solidFill>
                <a:latin typeface="Lexend"/>
                <a:ea typeface="Lexend"/>
                <a:cs typeface="Lexend"/>
                <a:sym typeface="Lexend"/>
              </a:rPr>
              <a:t>evelopment</a:t>
            </a:r>
            <a:endParaRPr sz="1800">
              <a:solidFill>
                <a:schemeClr val="accent4"/>
              </a:solidFill>
              <a:latin typeface="Lexend"/>
              <a:ea typeface="Lexend"/>
              <a:cs typeface="Lexend"/>
              <a:sym typeface="Lexen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7" name="Shape 1087"/>
        <p:cNvGrpSpPr/>
        <p:nvPr/>
      </p:nvGrpSpPr>
      <p:grpSpPr>
        <a:xfrm>
          <a:off x="0" y="0"/>
          <a:ext cx="0" cy="0"/>
          <a:chOff x="0" y="0"/>
          <a:chExt cx="0" cy="0"/>
        </a:xfrm>
      </p:grpSpPr>
      <p:sp>
        <p:nvSpPr>
          <p:cNvPr id="1088" name="Google Shape;1088;p92"/>
          <p:cNvSpPr txBox="1"/>
          <p:nvPr>
            <p:ph idx="1" type="body"/>
          </p:nvPr>
        </p:nvSpPr>
        <p:spPr>
          <a:xfrm>
            <a:off x="324000" y="704825"/>
            <a:ext cx="8190900" cy="4009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solidFill>
                  <a:srgbClr val="4F7BE8"/>
                </a:solidFill>
                <a:latin typeface="Lexend"/>
              </a:rPr>
              <a:t>Planning</a:t>
            </a:r>
            <a:endParaRPr sz="1900">
              <a:solidFill>
                <a:srgbClr val="4F7BE8"/>
              </a:solidFill>
            </a:endParaRPr>
          </a:p>
          <a:p>
            <a:pPr indent="0" lvl="0" marL="0" rtl="0" algn="l">
              <a:spcBef>
                <a:spcPts val="1000"/>
              </a:spcBef>
              <a:spcAft>
                <a:spcPts val="0"/>
              </a:spcAft>
              <a:buNone/>
            </a:pPr>
            <a:r>
              <a:rPr lang="en-GB" sz="1800">
                <a:latin typeface="Lexend"/>
              </a:rPr>
              <a:t>Maxaad isku dayaysaa inaad baarto?</a:t>
            </a:r>
            <a:r>
              <a:rPr b="1" lang="en-GB" sz="1800">
                <a:latin typeface="Lexend"/>
              </a:rPr>
              <a:t/>
            </a:r>
            <a:r>
              <a:rPr lang="en-GB" sz="1800">
                <a:latin typeface="Lexend"/>
              </a:rPr>
              <a:t/>
            </a:r>
            <a:endParaRPr sz="1900"/>
          </a:p>
          <a:p>
            <a:pPr indent="0" lvl="0" marL="0" rtl="0" algn="l">
              <a:spcBef>
                <a:spcPts val="1000"/>
              </a:spcBef>
              <a:spcAft>
                <a:spcPts val="0"/>
              </a:spcAft>
              <a:buNone/>
            </a:pPr>
            <a:r>
              <a:rPr lang="en-GB" sz="1800">
                <a:latin typeface="Lexend"/>
              </a:rPr>
              <a:t>Maxaad isku dayaysaa inaad caddayso ama beeniso?</a:t>
            </a:r>
            <a:endParaRPr sz="1900"/>
          </a:p>
          <a:p>
            <a:pPr indent="0" lvl="0" marL="0" rtl="0" algn="l">
              <a:spcBef>
                <a:spcPts val="1000"/>
              </a:spcBef>
              <a:spcAft>
                <a:spcPts val="0"/>
              </a:spcAft>
              <a:buNone/>
            </a:pPr>
            <a:r>
              <a:rPr lang="en-GB" sz="1800">
                <a:solidFill>
                  <a:schemeClr val="accent4"/>
                </a:solidFill>
                <a:latin typeface="Lexend"/>
              </a:rPr>
              <a:t>Analysis</a:t>
            </a:r>
            <a:endParaRPr sz="1900">
              <a:solidFill>
                <a:schemeClr val="accent4"/>
              </a:solidFill>
            </a:endParaRPr>
          </a:p>
          <a:p>
            <a:pPr indent="0" lvl="0" marL="0" rtl="0" algn="l">
              <a:spcBef>
                <a:spcPts val="1000"/>
              </a:spcBef>
              <a:spcAft>
                <a:spcPts val="0"/>
              </a:spcAft>
              <a:buNone/>
            </a:pPr>
            <a:r>
              <a:rPr lang="en-GB" sz="1800">
                <a:latin typeface="Lexend"/>
              </a:rPr>
              <a:t>Xoggee ayaad u baahan tahay?</a:t>
            </a:r>
            <a:endParaRPr sz="1900"/>
          </a:p>
          <a:p>
            <a:pPr indent="0" lvl="0" marL="0" rtl="0" algn="l">
              <a:spcBef>
                <a:spcPts val="1000"/>
              </a:spcBef>
              <a:spcAft>
                <a:spcPts val="0"/>
              </a:spcAft>
              <a:buNone/>
            </a:pPr>
            <a:r>
              <a:rPr lang="en-GB" sz="1800">
                <a:latin typeface="Lexend"/>
              </a:rPr>
              <a:t>Xaggee ayaad ka heli doontaa xogtaada (data)?</a:t>
            </a:r>
            <a:endParaRPr sz="1900"/>
          </a:p>
          <a:p>
            <a:pPr indent="0" lvl="0" marL="0" rtl="0" algn="l">
              <a:spcBef>
                <a:spcPts val="1000"/>
              </a:spcBef>
              <a:spcAft>
                <a:spcPts val="0"/>
              </a:spcAft>
              <a:buNone/>
            </a:pPr>
            <a:r>
              <a:rPr lang="en-GB" sz="1800">
                <a:solidFill>
                  <a:schemeClr val="accent4"/>
                </a:solidFill>
                <a:latin typeface="Lexend"/>
              </a:rPr>
              <a:t>Naqshad (Design)</a:t>
            </a:r>
            <a:endParaRPr sz="1900">
              <a:solidFill>
                <a:schemeClr val="accent4"/>
              </a:solidFill>
            </a:endParaRPr>
          </a:p>
          <a:p>
            <a:pPr indent="0" lvl="0" marL="0" rtl="0" algn="l">
              <a:spcBef>
                <a:spcPts val="1000"/>
              </a:spcBef>
              <a:spcAft>
                <a:spcPts val="0"/>
              </a:spcAft>
              <a:buNone/>
            </a:pPr>
            <a:r>
              <a:rPr lang="en-GB" sz="1800">
                <a:latin typeface="Lexend"/>
              </a:rPr>
              <a:t>Sidee ayaad u xalin doontaa dhibaatada?</a:t>
            </a:r>
            <a:endParaRPr sz="1900"/>
          </a:p>
          <a:p>
            <a:pPr indent="0" lvl="0" marL="0" rtl="0" algn="l">
              <a:spcBef>
                <a:spcPts val="1000"/>
              </a:spcBef>
              <a:spcAft>
                <a:spcPts val="1000"/>
              </a:spcAft>
              <a:buNone/>
            </a:pPr>
            <a:r>
              <a:rPr lang="en-GB" sz="1800">
                <a:latin typeface="Lexend"/>
              </a:rPr>
              <a:t>Algorithms (algorithms) kee ayaad horumarin doontaa?</a:t>
            </a:r>
            <a:endParaRPr sz="1900"/>
          </a:p>
        </p:txBody>
      </p:sp>
      <p:sp>
        <p:nvSpPr>
          <p:cNvPr id="1089" name="Google Shape;1089;p92"/>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Qorshee sida aad u baari doonto xogta (data)</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3" name="Shape 1093"/>
        <p:cNvGrpSpPr/>
        <p:nvPr/>
      </p:nvGrpSpPr>
      <p:grpSpPr>
        <a:xfrm>
          <a:off x="0" y="0"/>
          <a:ext cx="0" cy="0"/>
          <a:chOff x="0" y="0"/>
          <a:chExt cx="0" cy="0"/>
        </a:xfrm>
      </p:grpSpPr>
      <p:sp>
        <p:nvSpPr>
          <p:cNvPr id="1094" name="Google Shape;1094;p93"/>
          <p:cNvSpPr txBox="1"/>
          <p:nvPr>
            <p:ph idx="1" type="body"/>
          </p:nvPr>
        </p:nvSpPr>
        <p:spPr>
          <a:xfrm>
            <a:off x="324000" y="704825"/>
            <a:ext cx="8146200" cy="4082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solidFill>
                  <a:srgbClr val="4F7BE8"/>
                </a:solidFill>
                <a:latin typeface="Lexend"/>
              </a:rPr>
              <a:t>Qorsheyn (Planning)</a:t>
            </a:r>
            <a:endParaRPr sz="1900">
              <a:solidFill>
                <a:srgbClr val="4F7BE8"/>
              </a:solidFill>
            </a:endParaRPr>
          </a:p>
          <a:p>
            <a:pPr indent="0" lvl="0" marL="0" rtl="0" algn="l">
              <a:spcBef>
                <a:spcPts val="1000"/>
              </a:spcBef>
              <a:spcAft>
                <a:spcPts val="0"/>
              </a:spcAft>
              <a:buNone/>
            </a:pPr>
            <a:r>
              <a:rPr lang="en-GB" sz="1100">
                <a:latin typeface="Kalam"/>
                <a:ea typeface="Kalam"/>
                <a:cs typeface="Kalam"/>
                <a:sym typeface="Kalam"/>
              </a:rPr>
              <a:t>Waxaan baarayaa inta heerkulka celceliska (average temperature) uu isku beddelay bisha July ee shantii sano ee la soo dhaafay.</a:t>
            </a:r>
            <a:r>
              <a:rPr b="1"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br>
              <a:rPr lang="en-GB" sz="2000">
                <a:latin typeface="Kalam"/>
                <a:ea typeface="Kalam"/>
                <a:cs typeface="Kalam"/>
                <a:sym typeface="Kalam"/>
              </a:rPr>
            </a:br>
            <a:r>
              <a:rPr lang="en-GB" sz="1100">
                <a:latin typeface="Kalam"/>
                <a:ea typeface="Kalam"/>
                <a:cs typeface="Kalam"/>
                <a:sym typeface="Kalam"/>
              </a:rPr>
              <a:t/>
            </a:r>
            <a:endParaRPr sz="2000">
              <a:latin typeface="Kalam"/>
              <a:ea typeface="Kalam"/>
              <a:cs typeface="Kalam"/>
              <a:sym typeface="Kalam"/>
            </a:endParaRPr>
          </a:p>
          <a:p>
            <a:pPr indent="0" lvl="0" marL="0" rtl="0" algn="l">
              <a:spcBef>
                <a:spcPts val="1000"/>
              </a:spcBef>
              <a:spcAft>
                <a:spcPts val="0"/>
              </a:spcAft>
              <a:buNone/>
            </a:pPr>
            <a:r>
              <a:rPr lang="en-GB" sz="1800">
                <a:solidFill>
                  <a:schemeClr val="accent4"/>
                </a:solidFill>
                <a:latin typeface="Lexend"/>
              </a:rPr>
              <a:t>Falanqayn (Analysis)</a:t>
            </a:r>
            <a:endParaRPr sz="1900">
              <a:solidFill>
                <a:schemeClr val="accent4"/>
              </a:solidFill>
            </a:endParaRPr>
          </a:p>
          <a:p>
            <a:pPr indent="0" lvl="0" marL="0" rtl="0" algn="l">
              <a:spcBef>
                <a:spcPts val="1000"/>
              </a:spcBef>
              <a:spcAft>
                <a:spcPts val="0"/>
              </a:spcAft>
              <a:buNone/>
            </a:pPr>
            <a:r>
              <a:rPr lang="en-GB" sz="1100">
                <a:latin typeface="Kalam"/>
                <a:ea typeface="Kalam"/>
                <a:cs typeface="Kalam"/>
                <a:sym typeface="Kalam"/>
              </a:rPr>
              <a:t>Waxaan u baahanahay heerkulka maalinlaha ah ee July ee shantii sano ee la soo dhaafay.</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Macluumaadkan waxaan ka heli karaa internetka.</a:t>
            </a:r>
            <a:r>
              <a:rPr lang="en-GB" sz="1100">
                <a:latin typeface="Kalam"/>
                <a:ea typeface="Kalam"/>
                <a:cs typeface="Kalam"/>
                <a:sym typeface="Kalam"/>
              </a:rPr>
              <a:t/>
            </a:r>
            <a:endParaRPr sz="2000">
              <a:latin typeface="Kalam"/>
              <a:ea typeface="Kalam"/>
              <a:cs typeface="Kalam"/>
              <a:sym typeface="Kalam"/>
            </a:endParaRPr>
          </a:p>
          <a:p>
            <a:pPr indent="0" lvl="0" marL="0" rtl="0" algn="l">
              <a:spcBef>
                <a:spcPts val="1000"/>
              </a:spcBef>
              <a:spcAft>
                <a:spcPts val="0"/>
              </a:spcAft>
              <a:buNone/>
            </a:pPr>
            <a:r>
              <a:rPr lang="en-GB" sz="1800">
                <a:solidFill>
                  <a:schemeClr val="accent4"/>
                </a:solidFill>
                <a:latin typeface="Lexend"/>
              </a:rPr>
              <a:t>Naqshad (Design)</a:t>
            </a:r>
            <a:endParaRPr sz="1900">
              <a:solidFill>
                <a:schemeClr val="accent4"/>
              </a:solidFill>
            </a:endParaRPr>
          </a:p>
          <a:p>
            <a:pPr indent="0" lvl="0" marL="0" rtl="0" algn="l">
              <a:spcBef>
                <a:spcPts val="1000"/>
              </a:spcBef>
              <a:spcAft>
                <a:spcPts val="1000"/>
              </a:spcAft>
              <a:buNone/>
            </a:pPr>
            <a:r>
              <a:rPr lang="en-GB" sz="1100">
                <a:latin typeface="Kalam"/>
                <a:ea typeface="Kalam"/>
                <a:cs typeface="Kalam"/>
                <a:sym typeface="Kalam"/>
              </a:rPr>
              <a:t>Waxaan abuuri doonaa liisaska (lists) ay ku jiraan heerkulka July ee sano kasta. Kadib waxaan ku dhex wareegi doonaa (iterate) liis kasta si aan u xisaabiyo celceliska (average) sano kasta.</a:t>
            </a:r>
            <a:endParaRPr sz="2000">
              <a:latin typeface="Kalam"/>
              <a:ea typeface="Kalam"/>
              <a:cs typeface="Kalam"/>
              <a:sym typeface="Kalam"/>
            </a:endParaRPr>
          </a:p>
        </p:txBody>
      </p:sp>
      <p:sp>
        <p:nvSpPr>
          <p:cNvPr id="1095" name="Google Shape;1095;p93"/>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Qorshee sida aad u baari doonto xogta (data)</a:t>
            </a:r>
            <a:endParaRPr/>
          </a:p>
        </p:txBody>
      </p:sp>
      <p:pic>
        <p:nvPicPr>
          <p:cNvPr id="1096" name="Google Shape;1096;p93"/>
          <p:cNvPicPr preferRelativeResize="0"/>
          <p:nvPr/>
        </p:nvPicPr>
        <p:blipFill>
          <a:blip r:embed="rId5">
            <a:alphaModFix/>
          </a:blip>
          <a:stretch>
            <a:fillRect/>
          </a:stretch>
        </p:blipFill>
        <p:spPr>
          <a:xfrm flipH="1">
            <a:off x="8091857" y="1029712"/>
            <a:ext cx="705943" cy="1016575"/>
          </a:xfrm>
          <a:prstGeom prst="rect">
            <a:avLst/>
          </a:prstGeom>
          <a:noFill/>
          <a:ln>
            <a:noFill/>
          </a:ln>
        </p:spPr>
      </p:pic>
      <p:sp>
        <p:nvSpPr>
          <p:cNvPr id="1097" name="Google Shape;1097;p93"/>
          <p:cNvSpPr txBox="1"/>
          <p:nvPr/>
        </p:nvSpPr>
        <p:spPr>
          <a:xfrm>
            <a:off x="8091850" y="2111388"/>
            <a:ext cx="799800" cy="277200"/>
          </a:xfrm>
          <a:prstGeom prst="rect">
            <a:avLst/>
          </a:prstGeom>
          <a:noFill/>
          <a:ln>
            <a:noFill/>
          </a:ln>
        </p:spPr>
        <p:txBody>
          <a:bodyPr anchorCtr="0" anchor="ctr" bIns="0" lIns="0" spcFirstLastPara="1" rIns="0" wrap="none" tIns="0">
            <a:normAutofit/>
          </a:bodyPr>
          <a:lstStyle/>
          <a:p>
            <a:pPr indent="0" lvl="0" marL="0" rtl="0" algn="l">
              <a:lnSpc>
                <a:spcPct val="115000"/>
              </a:lnSpc>
              <a:spcBef>
                <a:spcPts val="0"/>
              </a:spcBef>
              <a:spcAft>
                <a:spcPts val="0"/>
              </a:spcAft>
              <a:buNone/>
            </a:pPr>
            <a:r>
              <a:rPr lang="en-GB" sz="1800">
                <a:solidFill>
                  <a:srgbClr val="222222"/>
                </a:solidFill>
                <a:latin typeface="Lexend"/>
                <a:ea typeface="Lexend"/>
                <a:cs typeface="Lexend"/>
                <a:sym typeface="Lexend"/>
              </a:rPr>
              <a:t>Saciid</a:t>
            </a:r>
            <a:endParaRPr sz="1800">
              <a:solidFill>
                <a:srgbClr val="222222"/>
              </a:solidFill>
              <a:latin typeface="Lexend"/>
              <a:ea typeface="Lexend"/>
              <a:cs typeface="Lexend"/>
              <a:sym typeface="Lexen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1" name="Shape 1101"/>
        <p:cNvGrpSpPr/>
        <p:nvPr/>
      </p:nvGrpSpPr>
      <p:grpSpPr>
        <a:xfrm>
          <a:off x="0" y="0"/>
          <a:ext cx="0" cy="0"/>
          <a:chOff x="0" y="0"/>
          <a:chExt cx="0" cy="0"/>
        </a:xfrm>
      </p:grpSpPr>
      <p:sp>
        <p:nvSpPr>
          <p:cNvPr id="1102" name="Google Shape;1102;p94"/>
          <p:cNvSpPr txBox="1"/>
          <p:nvPr>
            <p:ph idx="1" type="body"/>
          </p:nvPr>
        </p:nvSpPr>
        <p:spPr>
          <a:xfrm>
            <a:off x="324000" y="781025"/>
            <a:ext cx="8115000" cy="3544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solidFill>
                  <a:srgbClr val="4F7BE8"/>
                </a:solidFill>
                <a:latin typeface="Lexend"/>
              </a:rPr>
              <a:t>Horumarin (Development)</a:t>
            </a:r>
            <a:endParaRPr sz="1900">
              <a:solidFill>
                <a:srgbClr val="4F7BE8"/>
              </a:solidFill>
            </a:endParaRPr>
          </a:p>
          <a:p>
            <a:pPr indent="0" lvl="0" marL="0" rtl="0" algn="l">
              <a:spcBef>
                <a:spcPts val="1000"/>
              </a:spcBef>
              <a:spcAft>
                <a:spcPts val="0"/>
              </a:spcAft>
              <a:buNone/>
            </a:pPr>
            <a:r>
              <a:rPr lang="en-GB" sz="1800">
                <a:latin typeface="Lexend"/>
              </a:rPr>
              <a:t>Qor koodhka (code) si aad u xalliso dhibaatada.</a:t>
            </a:r>
            <a:endParaRPr sz="1900"/>
          </a:p>
          <a:p>
            <a:pPr indent="0" lvl="0" marL="0" rtl="0" algn="l">
              <a:spcBef>
                <a:spcPts val="1000"/>
              </a:spcBef>
              <a:spcAft>
                <a:spcPts val="0"/>
              </a:spcAft>
              <a:buNone/>
            </a:pPr>
            <a:r>
              <a:rPr lang="en-GB" sz="1800">
                <a:solidFill>
                  <a:schemeClr val="accent4"/>
                </a:solidFill>
                <a:latin typeface="Lexend"/>
              </a:rPr>
              <a:t>Tijaabin (Testing)</a:t>
            </a:r>
            <a:endParaRPr sz="1900">
              <a:solidFill>
                <a:schemeClr val="accent4"/>
              </a:solidFill>
            </a:endParaRPr>
          </a:p>
          <a:p>
            <a:pPr indent="0" lvl="0" marL="0" rtl="0" algn="l">
              <a:spcBef>
                <a:spcPts val="1000"/>
              </a:spcBef>
              <a:spcAft>
                <a:spcPts val="0"/>
              </a:spcAft>
              <a:buNone/>
            </a:pPr>
            <a:r>
              <a:rPr lang="en-GB" sz="1800">
                <a:latin typeface="Lexend"/>
              </a:rPr>
              <a:t>Koodhku (code) si sax ah miyuu u shaqeeyaa?</a:t>
            </a:r>
            <a:endParaRPr sz="1900"/>
          </a:p>
          <a:p>
            <a:pPr indent="0" lvl="0" marL="0" rtl="0" algn="l">
              <a:spcBef>
                <a:spcPts val="1000"/>
              </a:spcBef>
              <a:spcAft>
                <a:spcPts val="0"/>
              </a:spcAft>
              <a:buNone/>
            </a:pPr>
            <a:r>
              <a:rPr lang="en-GB" sz="1800">
                <a:latin typeface="Lexend"/>
              </a:rPr>
              <a:t>Ma u baahan tahay inaad saxdo khaladaadka (errors) koodhka (code) ku jira?</a:t>
            </a:r>
            <a:endParaRPr sz="1900"/>
          </a:p>
          <a:p>
            <a:pPr indent="0" lvl="0" marL="0" rtl="0" algn="l">
              <a:spcBef>
                <a:spcPts val="1000"/>
              </a:spcBef>
              <a:spcAft>
                <a:spcPts val="0"/>
              </a:spcAft>
              <a:buNone/>
            </a:pPr>
            <a:r>
              <a:rPr lang="en-GB" sz="1800">
                <a:solidFill>
                  <a:schemeClr val="accent4"/>
                </a:solidFill>
                <a:latin typeface="Lexend"/>
              </a:rPr>
              <a:t>Hirgelin (Implementation)</a:t>
            </a:r>
            <a:endParaRPr sz="1900">
              <a:solidFill>
                <a:schemeClr val="accent4"/>
              </a:solidFill>
            </a:endParaRPr>
          </a:p>
          <a:p>
            <a:pPr indent="0" lvl="0" marL="0" rtl="0" algn="l">
              <a:spcBef>
                <a:spcPts val="1000"/>
              </a:spcBef>
              <a:spcAft>
                <a:spcPts val="0"/>
              </a:spcAft>
              <a:buNone/>
            </a:pPr>
            <a:r>
              <a:rPr lang="en-GB" sz="1800">
                <a:latin typeface="Lexend"/>
              </a:rPr>
              <a:t>Dhammeystir xalka (solution).</a:t>
            </a:r>
            <a:endParaRPr sz="1900"/>
          </a:p>
          <a:p>
            <a:pPr indent="0" lvl="0" marL="0" rtl="0" algn="l">
              <a:spcBef>
                <a:spcPts val="1000"/>
              </a:spcBef>
              <a:spcAft>
                <a:spcPts val="1000"/>
              </a:spcAft>
              <a:buNone/>
            </a:pPr>
            <a:r>
              <a:rPr lang="en-GB" sz="1800">
                <a:latin typeface="Lexend"/>
              </a:rPr>
              <a:t>Maxay xalkaagu (solution) kuu sheegaysaa?</a:t>
            </a:r>
            <a:endParaRPr sz="1900"/>
          </a:p>
        </p:txBody>
      </p:sp>
      <p:sp>
        <p:nvSpPr>
          <p:cNvPr id="1103" name="Google Shape;1103;p94"/>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Qorshee sida loo baaro xogta (data)</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7" name="Shape 1107"/>
        <p:cNvGrpSpPr/>
        <p:nvPr/>
      </p:nvGrpSpPr>
      <p:grpSpPr>
        <a:xfrm>
          <a:off x="0" y="0"/>
          <a:ext cx="0" cy="0"/>
          <a:chOff x="0" y="0"/>
          <a:chExt cx="0" cy="0"/>
        </a:xfrm>
      </p:grpSpPr>
      <p:sp>
        <p:nvSpPr>
          <p:cNvPr id="1108" name="Google Shape;1108;p95"/>
          <p:cNvSpPr txBox="1"/>
          <p:nvPr>
            <p:ph idx="1" type="body"/>
          </p:nvPr>
        </p:nvSpPr>
        <p:spPr>
          <a:xfrm>
            <a:off x="324000" y="781025"/>
            <a:ext cx="7674900" cy="3728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solidFill>
                  <a:srgbClr val="4F7BE8"/>
                </a:solidFill>
                <a:latin typeface="Lexend"/>
              </a:rPr>
              <a:t>Horumarinta (Development)</a:t>
            </a:r>
            <a:endParaRPr sz="1900">
              <a:solidFill>
                <a:srgbClr val="4F7BE8"/>
              </a:solidFill>
            </a:endParaRPr>
          </a:p>
          <a:p>
            <a:pPr indent="0" lvl="0" marL="0" rtl="0" algn="l">
              <a:spcBef>
                <a:spcPts val="1000"/>
              </a:spcBef>
              <a:spcAft>
                <a:spcPts val="0"/>
              </a:spcAft>
              <a:buNone/>
            </a:pPr>
            <a:r>
              <a:rPr lang="en-GB" sz="1100">
                <a:latin typeface="Kalam"/>
                <a:ea typeface="Kalam"/>
                <a:cs typeface="Kalam"/>
                <a:sym typeface="Kalam"/>
              </a:rPr>
              <a:t>Waxaan ku abuuray koodhkayga Python.</a:t>
            </a:r>
            <a:r>
              <a:rPr lang="en-GB" sz="1800">
                <a:latin typeface="Lexend"/>
              </a:rPr>
              <a:t/>
            </a:r>
            <a:endParaRPr sz="2000"/>
          </a:p>
          <a:p>
            <a:pPr indent="0" lvl="0" marL="0" rtl="0" algn="l">
              <a:spcBef>
                <a:spcPts val="1000"/>
              </a:spcBef>
              <a:spcAft>
                <a:spcPts val="0"/>
              </a:spcAft>
              <a:buNone/>
            </a:pPr>
            <a:r>
              <a:rPr lang="en-GB" sz="1800">
                <a:solidFill>
                  <a:schemeClr val="accent4"/>
                </a:solidFill>
                <a:latin typeface="Lexend"/>
              </a:rPr>
              <a:t>Tijaabinta (Testing)</a:t>
            </a:r>
            <a:endParaRPr sz="1900">
              <a:solidFill>
                <a:schemeClr val="accent4"/>
              </a:solidFill>
            </a:endParaRPr>
          </a:p>
          <a:p>
            <a:pPr indent="0" lvl="0" marL="0" rtl="0" algn="l">
              <a:spcBef>
                <a:spcPts val="1000"/>
              </a:spcBef>
              <a:spcAft>
                <a:spcPts val="0"/>
              </a:spcAft>
              <a:buNone/>
            </a:pPr>
            <a:r>
              <a:rPr lang="en-GB" sz="1100">
                <a:latin typeface="Kalam"/>
                <a:ea typeface="Kalam"/>
                <a:cs typeface="Kalam"/>
                <a:sym typeface="Kalam"/>
              </a:rPr>
              <a:t>Barnaamijkaygu si sax ah uma shaqeyn markii hore, sababtoo ah waxaan illaaway inaan ku daro qaws (brackets) xisaabta. Waxaan ku daray kuwaas, markaas celceliska (average) si sax ah ayaa loo xisaabiyey.</a:t>
            </a:r>
            <a:r>
              <a:rPr lang="en-GB" sz="1100">
                <a:latin typeface="Kalam"/>
                <a:ea typeface="Kalam"/>
                <a:cs typeface="Kalam"/>
                <a:sym typeface="Kalam"/>
              </a:rPr>
              <a:t/>
            </a:r>
            <a:endParaRPr sz="2000">
              <a:latin typeface="Kalam"/>
              <a:ea typeface="Kalam"/>
              <a:cs typeface="Kalam"/>
              <a:sym typeface="Kalam"/>
            </a:endParaRPr>
          </a:p>
          <a:p>
            <a:pPr indent="0" lvl="0" marL="0" rtl="0" algn="l">
              <a:spcBef>
                <a:spcPts val="1000"/>
              </a:spcBef>
              <a:spcAft>
                <a:spcPts val="0"/>
              </a:spcAft>
              <a:buNone/>
            </a:pPr>
            <a:r>
              <a:rPr lang="en-GB" sz="1800">
                <a:solidFill>
                  <a:schemeClr val="accent4"/>
                </a:solidFill>
                <a:latin typeface="Lexend"/>
              </a:rPr>
              <a:t>Hirgelinta (Implementation)</a:t>
            </a:r>
            <a:endParaRPr sz="1900">
              <a:solidFill>
                <a:schemeClr val="accent4"/>
              </a:solidFill>
            </a:endParaRPr>
          </a:p>
          <a:p>
            <a:pPr indent="0" lvl="0" marL="0" rtl="0" algn="l">
              <a:spcBef>
                <a:spcPts val="1000"/>
              </a:spcBef>
              <a:spcAft>
                <a:spcPts val="1000"/>
              </a:spcAft>
              <a:buNone/>
            </a:pPr>
            <a:r>
              <a:rPr lang="en-GB" sz="1100">
                <a:latin typeface="Kalam"/>
                <a:ea typeface="Kalam"/>
                <a:cs typeface="Kalam"/>
                <a:sym typeface="Kalam"/>
              </a:rPr>
              <a:t>Baaritaankaygu wuxuu muujiyey in heerarka kuleylka (temperatures) ee July ay kordheen shantii sano ee la soo dhaafay.</a:t>
            </a:r>
            <a:r>
              <a:rPr b="1"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sp>
        <p:nvSpPr>
          <p:cNvPr id="1109" name="Google Shape;1109;p95"/>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Qorshee sida loo baaro xogta (data)</a:t>
            </a:r>
            <a:endParaRPr/>
          </a:p>
        </p:txBody>
      </p:sp>
      <p:pic>
        <p:nvPicPr>
          <p:cNvPr id="1110" name="Google Shape;1110;p95"/>
          <p:cNvPicPr preferRelativeResize="0"/>
          <p:nvPr/>
        </p:nvPicPr>
        <p:blipFill>
          <a:blip r:embed="rId5">
            <a:alphaModFix/>
          </a:blip>
          <a:stretch>
            <a:fillRect/>
          </a:stretch>
        </p:blipFill>
        <p:spPr>
          <a:xfrm flipH="1">
            <a:off x="8091857" y="1105912"/>
            <a:ext cx="705943" cy="1016575"/>
          </a:xfrm>
          <a:prstGeom prst="rect">
            <a:avLst/>
          </a:prstGeom>
          <a:noFill/>
          <a:ln>
            <a:noFill/>
          </a:ln>
        </p:spPr>
      </p:pic>
      <p:sp>
        <p:nvSpPr>
          <p:cNvPr id="1111" name="Google Shape;1111;p95"/>
          <p:cNvSpPr txBox="1"/>
          <p:nvPr/>
        </p:nvSpPr>
        <p:spPr>
          <a:xfrm>
            <a:off x="8091850" y="2187588"/>
            <a:ext cx="799800" cy="277200"/>
          </a:xfrm>
          <a:prstGeom prst="rect">
            <a:avLst/>
          </a:prstGeom>
          <a:noFill/>
          <a:ln>
            <a:noFill/>
          </a:ln>
        </p:spPr>
        <p:txBody>
          <a:bodyPr anchorCtr="0" anchor="ctr" bIns="0" lIns="0" spcFirstLastPara="1" rIns="0" wrap="none" tIns="0">
            <a:normAutofit/>
          </a:bodyPr>
          <a:lstStyle/>
          <a:p>
            <a:pPr indent="0" lvl="0" marL="0" rtl="0" algn="l">
              <a:lnSpc>
                <a:spcPct val="115000"/>
              </a:lnSpc>
              <a:spcBef>
                <a:spcPts val="0"/>
              </a:spcBef>
              <a:spcAft>
                <a:spcPts val="0"/>
              </a:spcAft>
              <a:buNone/>
            </a:pPr>
            <a:r>
              <a:rPr lang="en-GB" sz="1800">
                <a:solidFill>
                  <a:srgbClr val="222222"/>
                </a:solidFill>
                <a:latin typeface="Lexend"/>
                <a:ea typeface="Lexend"/>
                <a:cs typeface="Lexend"/>
                <a:sym typeface="Lexend"/>
              </a:rPr>
              <a:t>Saciid</a:t>
            </a:r>
            <a:endParaRPr sz="1800">
              <a:solidFill>
                <a:srgbClr val="222222"/>
              </a:solidFill>
              <a:latin typeface="Lexend"/>
              <a:ea typeface="Lexend"/>
              <a:cs typeface="Lexend"/>
              <a:sym typeface="Lexen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5" name="Shape 1115"/>
        <p:cNvGrpSpPr/>
        <p:nvPr/>
      </p:nvGrpSpPr>
      <p:grpSpPr>
        <a:xfrm>
          <a:off x="0" y="0"/>
          <a:ext cx="0" cy="0"/>
          <a:chOff x="0" y="0"/>
          <a:chExt cx="0" cy="0"/>
        </a:xfrm>
      </p:grpSpPr>
      <p:sp>
        <p:nvSpPr>
          <p:cNvPr id="1116" name="Google Shape;1116;p96"/>
          <p:cNvSpPr txBox="1"/>
          <p:nvPr>
            <p:ph idx="1" type="subTitle"/>
          </p:nvPr>
        </p:nvSpPr>
        <p:spPr>
          <a:xfrm>
            <a:off x="1034425" y="1837775"/>
            <a:ext cx="7506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tijaabinta (testing)</a:t>
            </a:r>
            <a:endParaRPr/>
          </a:p>
        </p:txBody>
      </p:sp>
      <p:sp>
        <p:nvSpPr>
          <p:cNvPr id="1117" name="Google Shape;1117;p96"/>
          <p:cNvSpPr txBox="1"/>
          <p:nvPr>
            <p:ph idx="2"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Qorshee sida loo baaro xogta (data)</a:t>
            </a:r>
            <a:endParaRPr/>
          </a:p>
        </p:txBody>
      </p:sp>
      <p:sp>
        <p:nvSpPr>
          <p:cNvPr id="1118" name="Google Shape;1118;p96"/>
          <p:cNvSpPr txBox="1"/>
          <p:nvPr>
            <p:ph type="title"/>
          </p:nvPr>
        </p:nvSpPr>
        <p:spPr>
          <a:xfrm>
            <a:off x="324000" y="748763"/>
            <a:ext cx="8179200" cy="7281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Marxaladda wareegga nolosha horumarinta software (software development life cycle) ee dheeha ayaad ku qori lahayd koodhkaaga?</a:t>
            </a:r>
            <a:endParaRPr/>
          </a:p>
        </p:txBody>
      </p:sp>
      <p:sp>
        <p:nvSpPr>
          <p:cNvPr id="1119" name="Google Shape;1119;p96"/>
          <p:cNvSpPr txBox="1"/>
          <p:nvPr>
            <p:ph idx="3" type="subTitle"/>
          </p:nvPr>
        </p:nvSpPr>
        <p:spPr>
          <a:xfrm>
            <a:off x="1034425" y="2794247"/>
            <a:ext cx="7506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naqshadaynta (design)</a:t>
            </a:r>
            <a:endParaRPr/>
          </a:p>
        </p:txBody>
      </p:sp>
      <p:sp>
        <p:nvSpPr>
          <p:cNvPr id="1120" name="Google Shape;1120;p96"/>
          <p:cNvSpPr txBox="1"/>
          <p:nvPr>
            <p:ph idx="4" type="subTitle"/>
          </p:nvPr>
        </p:nvSpPr>
        <p:spPr>
          <a:xfrm>
            <a:off x="1034425" y="3766965"/>
            <a:ext cx="7464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horumarinta (development)</a:t>
            </a:r>
            <a:endParaRPr/>
          </a:p>
        </p:txBody>
      </p:sp>
      <p:pic>
        <p:nvPicPr>
          <p:cNvPr id="1121" name="Google Shape;1121;p96"/>
          <p:cNvPicPr preferRelativeResize="0"/>
          <p:nvPr/>
        </p:nvPicPr>
        <p:blipFill>
          <a:blip r:embed="rId3">
            <a:alphaModFix/>
          </a:blip>
          <a:stretch>
            <a:fillRect/>
          </a:stretch>
        </p:blipFill>
        <p:spPr>
          <a:xfrm>
            <a:off x="3491033" y="371972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5" name="Shape 1125"/>
        <p:cNvGrpSpPr/>
        <p:nvPr/>
      </p:nvGrpSpPr>
      <p:grpSpPr>
        <a:xfrm>
          <a:off x="0" y="0"/>
          <a:ext cx="0" cy="0"/>
          <a:chOff x="0" y="0"/>
          <a:chExt cx="0" cy="0"/>
        </a:xfrm>
      </p:grpSpPr>
      <p:sp>
        <p:nvSpPr>
          <p:cNvPr id="1126" name="Google Shape;1126;p97"/>
          <p:cNvSpPr txBox="1"/>
          <p:nvPr>
            <p:ph idx="1" type="body"/>
          </p:nvPr>
        </p:nvSpPr>
        <p:spPr>
          <a:xfrm>
            <a:off x="324000" y="685675"/>
            <a:ext cx="8496000" cy="695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Liisaskan waxay hayaan xog (data) ku saabsan kaymaha England 10kii sano ee la soo dhaafay.</a:t>
            </a:r>
            <a:endParaRPr sz="1800"/>
          </a:p>
        </p:txBody>
      </p:sp>
      <p:sp>
        <p:nvSpPr>
          <p:cNvPr id="1127" name="Google Shape;1127;p97"/>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Qorshee sida loo baaro xogta (data)</a:t>
            </a:r>
            <a:endParaRPr/>
          </a:p>
        </p:txBody>
      </p:sp>
      <p:sp>
        <p:nvSpPr>
          <p:cNvPr id="1128" name="Google Shape;1128;p97"/>
          <p:cNvSpPr txBox="1"/>
          <p:nvPr/>
        </p:nvSpPr>
        <p:spPr>
          <a:xfrm>
            <a:off x="761275" y="1590250"/>
            <a:ext cx="6855600" cy="13638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defRPr/>
            </a:pPr>
            <a:r>
              <a:rPr lang="en-GB">
                <a:solidFill>
                  <a:schemeClr val="lt1"/>
                </a:solidFill>
                <a:latin typeface="Lexend"/>
                <a:ea typeface="Roboto Mono"/>
                <a:cs typeface="Roboto Mono"/>
                <a:sym typeface="Roboto Mono"/>
              </a:rPr>
              <a:t>planted = [2.43, 0.82, 1.68, 1.50, 1.41,</a:t>
            </a:r>
            <a:r>
              <a:rPr lang="en-GB">
                <a:solidFill>
                  <a:srgbClr val="9EE8FF"/>
                </a:solidFill>
                <a:latin typeface="Lexend"/>
                <a:ea typeface="Roboto Mono"/>
                <a:cs typeface="Roboto Mono"/>
                <a:sym typeface="Roboto Mono"/>
              </a:rPr>
              <a:t/>
            </a:r>
            <a:r>
              <a:rPr lang="en-GB">
                <a:solidFill>
                  <a:schemeClr val="lt1"/>
                </a:solidFill>
                <a:latin typeface="Lexend"/>
                <a:ea typeface="Roboto Mono"/>
                <a:cs typeface="Roboto Mono"/>
                <a:sym typeface="Roboto Mono"/>
              </a:rPr>
              <a:t/>
            </a:r>
            <a:r>
              <a:rPr lang="en-GB">
                <a:solidFill>
                  <a:srgbClr val="9EE8FF"/>
                </a:solidFill>
                <a:latin typeface="Lexend"/>
                <a:ea typeface="Roboto Mono"/>
                <a:cs typeface="Roboto Mono"/>
                <a:sym typeface="Roboto Mono"/>
              </a:rPr>
              <a:t/>
            </a:r>
            <a:r>
              <a:rPr lang="en-GB">
                <a:solidFill>
                  <a:schemeClr val="lt1"/>
                </a:solidFill>
                <a:latin typeface="Lexend"/>
                <a:ea typeface="Roboto Mono"/>
                <a:cs typeface="Roboto Mono"/>
                <a:sym typeface="Roboto Mono"/>
              </a:rPr>
              <a:t/>
            </a:r>
            <a:r>
              <a:rPr lang="en-GB">
                <a:solidFill>
                  <a:srgbClr val="9EE8FF"/>
                </a:solidFill>
                <a:latin typeface="Lexend"/>
                <a:ea typeface="Roboto Mono"/>
                <a:cs typeface="Roboto Mono"/>
                <a:sym typeface="Roboto Mono"/>
              </a:rPr>
              <a:t/>
            </a:r>
            <a:r>
              <a:rPr lang="en-GB">
                <a:solidFill>
                  <a:schemeClr val="lt1"/>
                </a:solidFill>
                <a:latin typeface="Lexend"/>
                <a:ea typeface="Roboto Mono"/>
                <a:cs typeface="Roboto Mono"/>
                <a:sym typeface="Roboto Mono"/>
              </a:rPr>
              <a:t/>
            </a:r>
            <a:r>
              <a:rPr lang="en-GB">
                <a:solidFill>
                  <a:srgbClr val="9EE8FF"/>
                </a:solidFill>
                <a:latin typeface="Lexend"/>
                <a:ea typeface="Roboto Mono"/>
                <a:cs typeface="Roboto Mono"/>
                <a:sym typeface="Roboto Mono"/>
              </a:rPr>
              <a:t/>
            </a:r>
            <a:r>
              <a:rPr lang="en-GB">
                <a:solidFill>
                  <a:schemeClr val="lt1"/>
                </a:solidFill>
                <a:latin typeface="Lexend"/>
                <a:ea typeface="Roboto Mono"/>
                <a:cs typeface="Roboto Mono"/>
                <a:sym typeface="Roboto Mono"/>
              </a:rPr>
              <a:t/>
            </a:r>
            <a:r>
              <a:rPr lang="en-GB">
                <a:solidFill>
                  <a:srgbClr val="9EE8FF"/>
                </a:solidFill>
                <a:latin typeface="Lexend"/>
                <a:ea typeface="Roboto Mono"/>
                <a:cs typeface="Roboto Mono"/>
                <a:sym typeface="Roboto Mono"/>
              </a:rPr>
              <a:t/>
            </a:r>
            <a:r>
              <a:rPr lang="en-GB">
                <a:solidFill>
                  <a:schemeClr val="lt1"/>
                </a:solidFill>
                <a:latin typeface="Lexend"/>
                <a:ea typeface="Roboto Mono"/>
                <a:cs typeface="Roboto Mono"/>
                <a:sym typeface="Roboto Mono"/>
              </a:rPr>
              <a:t/>
            </a:r>
            <a:r>
              <a:rPr lang="en-GB">
                <a:solidFill>
                  <a:srgbClr val="9EE8FF"/>
                </a:solidFill>
                <a:latin typeface="Lexend"/>
                <a:ea typeface="Roboto Mono"/>
                <a:cs typeface="Roboto Mono"/>
                <a:sym typeface="Roboto Mono"/>
              </a:rPr>
              <a:t/>
            </a:r>
            <a:endParaRPr>
              <a:solidFill>
                <a:srgbClr val="9EE8FF"/>
              </a:solidFill>
              <a:latin typeface="Roboto Mono"/>
              <a:ea typeface="Roboto Mono"/>
              <a:cs typeface="Roboto Mono"/>
              <a:sym typeface="Roboto Mono"/>
            </a:endParaRPr>
          </a:p>
          <a:p>
            <a:pPr indent="0" lvl="0" marL="0" rtl="0" algn="l">
              <a:lnSpc>
                <a:spcPct val="115000"/>
              </a:lnSpc>
              <a:spcBef>
                <a:spcPts val="0"/>
              </a:spcBef>
              <a:spcAft>
                <a:spcPts val="0"/>
              </a:spcAft>
              <a:buNone/>
              <a:defRPr/>
            </a:pPr>
            <a:r>
              <a:rPr lang="en-GB">
                <a:solidFill>
                  <a:srgbClr val="9EE8FF"/>
                </a:solidFill>
                <a:latin typeface="Lexend"/>
                <a:ea typeface="Roboto Mono"/>
                <a:cs typeface="Roboto Mono"/>
                <a:sym typeface="Roboto Mono"/>
              </a:rPr>
              <a:t>           2.34</a:t>
            </a:r>
            <a:r>
              <a:rPr lang="en-GB">
                <a:solidFill>
                  <a:schemeClr val="lt1"/>
                </a:solidFill>
                <a:latin typeface="Lexend"/>
                <a:ea typeface="Roboto Mono"/>
                <a:cs typeface="Roboto Mono"/>
                <a:sym typeface="Roboto Mono"/>
              </a:rPr>
              <a:t>,</a:t>
            </a:r>
            <a:r>
              <a:rPr lang="en-GB">
                <a:solidFill>
                  <a:srgbClr val="9EE8FF"/>
                </a:solidFill>
                <a:latin typeface="Lexend"/>
                <a:ea typeface="Roboto Mono"/>
                <a:cs typeface="Roboto Mono"/>
                <a:sym typeface="Roboto Mono"/>
              </a:rPr>
              <a:t> 2.05</a:t>
            </a:r>
            <a:r>
              <a:rPr lang="en-GB">
                <a:solidFill>
                  <a:schemeClr val="lt1"/>
                </a:solidFill>
                <a:latin typeface="Lexend"/>
                <a:ea typeface="Roboto Mono"/>
                <a:cs typeface="Roboto Mono"/>
                <a:sym typeface="Roboto Mono"/>
              </a:rPr>
              <a:t>,</a:t>
            </a:r>
            <a:r>
              <a:rPr lang="en-GB">
                <a:solidFill>
                  <a:srgbClr val="9EE8FF"/>
                </a:solidFill>
                <a:latin typeface="Lexend"/>
                <a:ea typeface="Roboto Mono"/>
                <a:cs typeface="Roboto Mono"/>
                <a:sym typeface="Roboto Mono"/>
              </a:rPr>
              <a:t> 2.26</a:t>
            </a:r>
            <a:r>
              <a:rPr lang="en-GB">
                <a:solidFill>
                  <a:schemeClr val="lt1"/>
                </a:solidFill>
                <a:latin typeface="Lexend"/>
                <a:ea typeface="Roboto Mono"/>
                <a:cs typeface="Roboto Mono"/>
                <a:sym typeface="Roboto Mono"/>
              </a:rPr>
              <a:t>,</a:t>
            </a:r>
            <a:r>
              <a:rPr lang="en-GB">
                <a:solidFill>
                  <a:srgbClr val="9EE8FF"/>
                </a:solidFill>
                <a:latin typeface="Lexend"/>
                <a:ea typeface="Roboto Mono"/>
                <a:cs typeface="Roboto Mono"/>
                <a:sym typeface="Roboto Mono"/>
              </a:rPr>
              <a:t> 3.13</a:t>
            </a:r>
            <a:r>
              <a:rPr lang="en-GB">
                <a:solidFill>
                  <a:schemeClr val="lt1"/>
                </a:solidFill>
                <a:latin typeface="Lexend"/>
                <a:ea typeface="Roboto Mono"/>
                <a:cs typeface="Roboto Mono"/>
                <a:sym typeface="Roboto Mono"/>
              </a:rPr>
              <a:t>,</a:t>
            </a:r>
            <a:r>
              <a:rPr lang="en-GB">
                <a:solidFill>
                  <a:srgbClr val="9EE8FF"/>
                </a:solidFill>
                <a:latin typeface="Lexend"/>
                <a:ea typeface="Roboto Mono"/>
                <a:cs typeface="Roboto Mono"/>
                <a:sym typeface="Roboto Mono"/>
              </a:rPr>
              <a:t> 4.55</a:t>
            </a:r>
            <a:r>
              <a:rPr lang="en-GB">
                <a:solidFill>
                  <a:schemeClr val="lt1"/>
                </a:solidFill>
                <a:latin typeface="Lexend"/>
                <a:ea typeface="Roboto Mono"/>
                <a:cs typeface="Roboto Mono"/>
                <a:sym typeface="Roboto Mono"/>
              </a:rPr>
              <a:t>]</a:t>
            </a:r>
            <a:endParaRPr>
              <a:solidFill>
                <a:schemeClr val="lt1"/>
              </a:solidFill>
              <a:latin typeface="Roboto Mono"/>
              <a:ea typeface="Roboto Mono"/>
              <a:cs typeface="Roboto Mono"/>
              <a:sym typeface="Roboto Mono"/>
            </a:endParaRPr>
          </a:p>
          <a:p>
            <a:pPr indent="0" lvl="0" marL="0" rtl="0" algn="l">
              <a:lnSpc>
                <a:spcPct val="115000"/>
              </a:lnSpc>
              <a:spcBef>
                <a:spcPts val="0"/>
              </a:spcBef>
              <a:spcAft>
                <a:spcPts val="0"/>
              </a:spcAft>
              <a:buNone/>
            </a:pPr>
            <a:r>
              <a:rPr>
                <a:latin typeface="Lexend"/>
              </a:rPr>
              <a:t/>
            </a:r>
            <a:endParaRPr>
              <a:solidFill>
                <a:schemeClr val="lt1"/>
              </a:solidFill>
              <a:latin typeface="Roboto Mono"/>
              <a:ea typeface="Roboto Mono"/>
              <a:cs typeface="Roboto Mono"/>
              <a:sym typeface="Roboto Mono"/>
            </a:endParaRPr>
          </a:p>
          <a:p>
            <a:pPr indent="0" lvl="0" marL="0" rtl="0" algn="l">
              <a:lnSpc>
                <a:spcPct val="115000"/>
              </a:lnSpc>
              <a:spcBef>
                <a:spcPts val="0"/>
              </a:spcBef>
              <a:spcAft>
                <a:spcPts val="0"/>
              </a:spcAft>
              <a:buNone/>
              <a:defRPr/>
            </a:pPr>
            <a:r>
              <a:rPr lang="en-GB">
                <a:solidFill>
                  <a:schemeClr val="lt1"/>
                </a:solidFill>
                <a:latin typeface="Lexend"/>
                <a:ea typeface="Roboto Mono"/>
                <a:cs typeface="Roboto Mono"/>
                <a:sym typeface="Roboto Mono"/>
              </a:rPr>
              <a:t>cut = [5.47, 3.69, 4.47, 4.29, 3.37,</a:t>
            </a:r>
            <a:r>
              <a:rPr lang="en-GB">
                <a:solidFill>
                  <a:srgbClr val="9EE8FF"/>
                </a:solidFill>
                <a:latin typeface="Lexend"/>
                <a:ea typeface="Roboto Mono"/>
                <a:cs typeface="Roboto Mono"/>
                <a:sym typeface="Roboto Mono"/>
              </a:rPr>
              <a:t/>
            </a:r>
            <a:r>
              <a:rPr lang="en-GB">
                <a:solidFill>
                  <a:schemeClr val="lt1"/>
                </a:solidFill>
                <a:latin typeface="Lexend"/>
                <a:ea typeface="Roboto Mono"/>
                <a:cs typeface="Roboto Mono"/>
                <a:sym typeface="Roboto Mono"/>
              </a:rPr>
              <a:t/>
            </a:r>
            <a:r>
              <a:rPr lang="en-GB">
                <a:solidFill>
                  <a:srgbClr val="9EE8FF"/>
                </a:solidFill>
                <a:latin typeface="Lexend"/>
                <a:ea typeface="Roboto Mono"/>
                <a:cs typeface="Roboto Mono"/>
                <a:sym typeface="Roboto Mono"/>
              </a:rPr>
              <a:t/>
            </a:r>
            <a:r>
              <a:rPr lang="en-GB">
                <a:solidFill>
                  <a:schemeClr val="lt1"/>
                </a:solidFill>
                <a:latin typeface="Lexend"/>
                <a:ea typeface="Roboto Mono"/>
                <a:cs typeface="Roboto Mono"/>
                <a:sym typeface="Roboto Mono"/>
              </a:rPr>
              <a:t/>
            </a:r>
            <a:r>
              <a:rPr lang="en-GB">
                <a:solidFill>
                  <a:srgbClr val="9EE8FF"/>
                </a:solidFill>
                <a:latin typeface="Lexend"/>
                <a:ea typeface="Roboto Mono"/>
                <a:cs typeface="Roboto Mono"/>
                <a:sym typeface="Roboto Mono"/>
              </a:rPr>
              <a:t/>
            </a:r>
            <a:r>
              <a:rPr lang="en-GB">
                <a:solidFill>
                  <a:schemeClr val="lt1"/>
                </a:solidFill>
                <a:latin typeface="Lexend"/>
                <a:ea typeface="Roboto Mono"/>
                <a:cs typeface="Roboto Mono"/>
                <a:sym typeface="Roboto Mono"/>
              </a:rPr>
              <a:t/>
            </a:r>
            <a:r>
              <a:rPr lang="en-GB">
                <a:solidFill>
                  <a:srgbClr val="9EE8FF"/>
                </a:solidFill>
                <a:latin typeface="Lexend"/>
                <a:ea typeface="Roboto Mono"/>
                <a:cs typeface="Roboto Mono"/>
                <a:sym typeface="Roboto Mono"/>
              </a:rPr>
              <a:t/>
            </a:r>
            <a:r>
              <a:rPr lang="en-GB">
                <a:solidFill>
                  <a:schemeClr val="lt1"/>
                </a:solidFill>
                <a:latin typeface="Lexend"/>
                <a:ea typeface="Roboto Mono"/>
                <a:cs typeface="Roboto Mono"/>
                <a:sym typeface="Roboto Mono"/>
              </a:rPr>
              <a:t/>
            </a:r>
            <a:r>
              <a:rPr lang="en-GB">
                <a:solidFill>
                  <a:srgbClr val="9EE8FF"/>
                </a:solidFill>
                <a:latin typeface="Lexend"/>
                <a:ea typeface="Roboto Mono"/>
                <a:cs typeface="Roboto Mono"/>
                <a:sym typeface="Roboto Mono"/>
              </a:rPr>
              <a:t/>
            </a:r>
            <a:r>
              <a:rPr lang="en-GB">
                <a:solidFill>
                  <a:schemeClr val="lt1"/>
                </a:solidFill>
                <a:latin typeface="Lexend"/>
                <a:ea typeface="Roboto Mono"/>
                <a:cs typeface="Roboto Mono"/>
                <a:sym typeface="Roboto Mono"/>
              </a:rPr>
              <a:t/>
            </a:r>
            <a:endParaRPr>
              <a:solidFill>
                <a:schemeClr val="lt1"/>
              </a:solidFill>
              <a:latin typeface="Roboto Mono"/>
              <a:ea typeface="Roboto Mono"/>
              <a:cs typeface="Roboto Mono"/>
              <a:sym typeface="Roboto Mono"/>
            </a:endParaRPr>
          </a:p>
          <a:p>
            <a:pPr indent="0" lvl="0" marL="0" rtl="0" algn="l">
              <a:lnSpc>
                <a:spcPct val="115000"/>
              </a:lnSpc>
              <a:spcBef>
                <a:spcPts val="0"/>
              </a:spcBef>
              <a:spcAft>
                <a:spcPts val="0"/>
              </a:spcAft>
              <a:buNone/>
              <a:defRPr/>
            </a:pPr>
            <a:r>
              <a:rPr lang="en-GB">
                <a:solidFill>
                  <a:schemeClr val="lt1"/>
                </a:solidFill>
                <a:latin typeface="Lexend"/>
                <a:ea typeface="Roboto Mono"/>
                <a:cs typeface="Roboto Mono"/>
                <a:sym typeface="Roboto Mono"/>
              </a:rPr>
              <a:t>       </a:t>
            </a:r>
            <a:r>
              <a:rPr lang="en-GB">
                <a:solidFill>
                  <a:srgbClr val="9EE8FF"/>
                </a:solidFill>
                <a:latin typeface="Lexend"/>
                <a:ea typeface="Roboto Mono"/>
                <a:cs typeface="Roboto Mono"/>
                <a:sym typeface="Roboto Mono"/>
              </a:rPr>
              <a:t>4.35</a:t>
            </a:r>
            <a:r>
              <a:rPr lang="en-GB">
                <a:solidFill>
                  <a:schemeClr val="lt1"/>
                </a:solidFill>
                <a:latin typeface="Lexend"/>
                <a:ea typeface="Roboto Mono"/>
                <a:cs typeface="Roboto Mono"/>
                <a:sym typeface="Roboto Mono"/>
              </a:rPr>
              <a:t>,</a:t>
            </a:r>
            <a:r>
              <a:rPr lang="en-GB">
                <a:solidFill>
                  <a:srgbClr val="9EE8FF"/>
                </a:solidFill>
                <a:latin typeface="Lexend"/>
                <a:ea typeface="Roboto Mono"/>
                <a:cs typeface="Roboto Mono"/>
                <a:sym typeface="Roboto Mono"/>
              </a:rPr>
              <a:t> 2.86</a:t>
            </a:r>
            <a:r>
              <a:rPr lang="en-GB">
                <a:solidFill>
                  <a:schemeClr val="lt1"/>
                </a:solidFill>
                <a:latin typeface="Lexend"/>
                <a:ea typeface="Roboto Mono"/>
                <a:cs typeface="Roboto Mono"/>
                <a:sym typeface="Roboto Mono"/>
              </a:rPr>
              <a:t>, </a:t>
            </a:r>
            <a:r>
              <a:rPr lang="en-GB">
                <a:solidFill>
                  <a:srgbClr val="9EE8FF"/>
                </a:solidFill>
                <a:latin typeface="Lexend"/>
                <a:ea typeface="Roboto Mono"/>
                <a:cs typeface="Roboto Mono"/>
                <a:sym typeface="Roboto Mono"/>
              </a:rPr>
              <a:t>4.32</a:t>
            </a:r>
            <a:r>
              <a:rPr lang="en-GB">
                <a:solidFill>
                  <a:schemeClr val="lt1"/>
                </a:solidFill>
                <a:latin typeface="Lexend"/>
                <a:ea typeface="Roboto Mono"/>
                <a:cs typeface="Roboto Mono"/>
                <a:sym typeface="Roboto Mono"/>
              </a:rPr>
              <a:t>, </a:t>
            </a:r>
            <a:r>
              <a:rPr lang="en-GB">
                <a:solidFill>
                  <a:srgbClr val="9EE8FF"/>
                </a:solidFill>
                <a:latin typeface="Lexend"/>
                <a:ea typeface="Roboto Mono"/>
                <a:cs typeface="Roboto Mono"/>
                <a:sym typeface="Roboto Mono"/>
              </a:rPr>
              <a:t>5.52</a:t>
            </a:r>
            <a:r>
              <a:rPr lang="en-GB">
                <a:solidFill>
                  <a:schemeClr val="lt1"/>
                </a:solidFill>
                <a:latin typeface="Lexend"/>
                <a:ea typeface="Roboto Mono"/>
                <a:cs typeface="Roboto Mono"/>
                <a:sym typeface="Roboto Mono"/>
              </a:rPr>
              <a:t>, </a:t>
            </a:r>
            <a:r>
              <a:rPr lang="en-GB">
                <a:solidFill>
                  <a:srgbClr val="9EE8FF"/>
                </a:solidFill>
                <a:latin typeface="Lexend"/>
                <a:ea typeface="Roboto Mono"/>
                <a:cs typeface="Roboto Mono"/>
                <a:sym typeface="Roboto Mono"/>
              </a:rPr>
              <a:t>3.88</a:t>
            </a:r>
            <a:r>
              <a:rPr lang="en-GB">
                <a:solidFill>
                  <a:schemeClr val="lt1"/>
                </a:solidFill>
                <a:latin typeface="Lexend"/>
                <a:ea typeface="Roboto Mono"/>
                <a:cs typeface="Roboto Mono"/>
                <a:sym typeface="Roboto Mono"/>
              </a:rPr>
              <a:t>]</a:t>
            </a:r>
            <a:endParaRPr>
              <a:solidFill>
                <a:schemeClr val="lt1"/>
              </a:solidFill>
              <a:latin typeface="Roboto Mono"/>
              <a:ea typeface="Roboto Mono"/>
              <a:cs typeface="Roboto Mono"/>
              <a:sym typeface="Roboto Mono"/>
            </a:endParaRPr>
          </a:p>
        </p:txBody>
      </p:sp>
      <p:sp>
        <p:nvSpPr>
          <p:cNvPr id="1129" name="Google Shape;1129;p97"/>
          <p:cNvSpPr txBox="1"/>
          <p:nvPr/>
        </p:nvSpPr>
        <p:spPr>
          <a:xfrm>
            <a:off x="324000" y="1590250"/>
            <a:ext cx="408300" cy="13638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l">
              <a:lnSpc>
                <a:spcPct val="115000"/>
              </a:lnSpc>
              <a:spcBef>
                <a:spcPts val="0"/>
              </a:spcBef>
              <a:spcAft>
                <a:spcPts val="0"/>
              </a:spcAft>
              <a:buNone/>
              <a:defRPr/>
            </a:pPr>
            <a:r>
              <a:rPr lang="en-GB">
                <a:solidFill>
                  <a:schemeClr val="lt1"/>
                </a:solidFill>
                <a:latin typeface="Lexend"/>
                <a:ea typeface="Roboto Mono"/>
                <a:cs typeface="Roboto Mono"/>
                <a:sym typeface="Roboto Mono"/>
              </a:rPr>
              <a:t>1</a:t>
            </a:r>
            <a:endParaRPr>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defRPr/>
            </a:pPr>
            <a:r>
              <a:rPr lang="en-GB">
                <a:solidFill>
                  <a:schemeClr val="lt1"/>
                </a:solidFill>
                <a:latin typeface="Lexend"/>
                <a:ea typeface="Roboto Mono"/>
                <a:cs typeface="Roboto Mono"/>
                <a:sym typeface="Roboto Mono"/>
              </a:rPr>
              <a:t>2</a:t>
            </a:r>
            <a:endParaRPr>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defRPr/>
            </a:pPr>
            <a:r>
              <a:rPr lang="en-GB">
                <a:solidFill>
                  <a:schemeClr val="lt1"/>
                </a:solidFill>
                <a:latin typeface="Lexend"/>
                <a:ea typeface="Roboto Mono"/>
                <a:cs typeface="Roboto Mono"/>
                <a:sym typeface="Roboto Mono"/>
              </a:rPr>
              <a:t>3</a:t>
            </a:r>
            <a:endParaRPr>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defRPr/>
            </a:pPr>
            <a:r>
              <a:rPr lang="en-GB">
                <a:solidFill>
                  <a:schemeClr val="lt1"/>
                </a:solidFill>
                <a:latin typeface="Lexend"/>
                <a:ea typeface="Roboto Mono"/>
                <a:cs typeface="Roboto Mono"/>
                <a:sym typeface="Roboto Mono"/>
              </a:rPr>
              <a:t>4</a:t>
            </a:r>
            <a:endParaRPr>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defRPr/>
            </a:pPr>
            <a:r>
              <a:rPr lang="en-GB">
                <a:solidFill>
                  <a:schemeClr val="lt1"/>
                </a:solidFill>
                <a:latin typeface="Lexend"/>
                <a:ea typeface="Roboto Mono"/>
                <a:cs typeface="Roboto Mono"/>
                <a:sym typeface="Roboto Mono"/>
              </a:rPr>
              <a:t>5</a:t>
            </a:r>
            <a:endParaRPr>
              <a:solidFill>
                <a:schemeClr val="lt1"/>
              </a:solidFill>
              <a:latin typeface="Roboto Mono"/>
              <a:ea typeface="Roboto Mono"/>
              <a:cs typeface="Roboto Mono"/>
              <a:sym typeface="Roboto Mono"/>
            </a:endParaRPr>
          </a:p>
        </p:txBody>
      </p:sp>
      <p:sp>
        <p:nvSpPr>
          <p:cNvPr id="1130" name="Google Shape;1130;p97"/>
          <p:cNvSpPr txBox="1"/>
          <p:nvPr>
            <p:ph idx="1" type="body"/>
          </p:nvPr>
        </p:nvSpPr>
        <p:spPr>
          <a:xfrm>
            <a:off x="324000" y="3147375"/>
            <a:ext cx="8496000" cy="106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Liiska planted wuxuu ka kooban yahay qadarka kaynta cusub ee la beeray (kumannaan hektar) iyo liiska cut wuxuu ka kooban yahay qadarka kaynta la jaray (kumannaan hektar).</a:t>
            </a:r>
            <a:r>
              <a:rPr lang="en-GB" sz="1800">
                <a:latin typeface="Lexend"/>
              </a:rPr>
              <a:t/>
            </a:r>
            <a:r>
              <a:rPr lang="en-GB" sz="1800">
                <a:latin typeface="Lexend"/>
              </a:rPr>
              <a:t/>
            </a:r>
            <a:r>
              <a:rPr lang="en-GB" sz="1800">
                <a:latin typeface="Lexend"/>
              </a:rPr>
              <a:t/>
            </a:r>
            <a:r>
              <a:rPr lang="en-GB" sz="1800">
                <a:latin typeface="Lexend"/>
              </a:rPr>
              <a:t/>
            </a:r>
            <a:endParaRPr sz="18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4" name="Shape 1134"/>
        <p:cNvGrpSpPr/>
        <p:nvPr/>
      </p:nvGrpSpPr>
      <p:grpSpPr>
        <a:xfrm>
          <a:off x="0" y="0"/>
          <a:ext cx="0" cy="0"/>
          <a:chOff x="0" y="0"/>
          <a:chExt cx="0" cy="0"/>
        </a:xfrm>
      </p:grpSpPr>
      <p:sp>
        <p:nvSpPr>
          <p:cNvPr id="1135" name="Google Shape;1135;p98"/>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Qorshee sida loo baaro xogta (data)</a:t>
            </a:r>
            <a:endParaRPr/>
          </a:p>
        </p:txBody>
      </p:sp>
      <p:sp>
        <p:nvSpPr>
          <p:cNvPr id="1136" name="Google Shape;1136;p98"/>
          <p:cNvSpPr txBox="1"/>
          <p:nvPr/>
        </p:nvSpPr>
        <p:spPr>
          <a:xfrm>
            <a:off x="761275" y="1694250"/>
            <a:ext cx="6855600" cy="13887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defRPr/>
            </a:pPr>
            <a:r>
              <a:rPr lang="en-GB">
                <a:solidFill>
                  <a:schemeClr val="lt1"/>
                </a:solidFill>
                <a:latin typeface="Lexend"/>
                <a:ea typeface="Roboto Mono"/>
                <a:cs typeface="Roboto Mono"/>
                <a:sym typeface="Roboto Mono"/>
              </a:rPr>
              <a:t>planted = [2.43, 0.82, 1.68, 1.50, 1.41,</a:t>
            </a:r>
            <a:r>
              <a:rPr lang="en-GB">
                <a:solidFill>
                  <a:schemeClr val="lt1"/>
                </a:solidFill>
                <a:latin typeface="Lexend"/>
                <a:ea typeface="Roboto Mono"/>
                <a:cs typeface="Roboto Mono"/>
                <a:sym typeface="Roboto Mono"/>
              </a:rPr>
              <a:t/>
            </a:r>
            <a:r>
              <a:rPr lang="en-GB">
                <a:solidFill>
                  <a:srgbClr val="9EE8FF"/>
                </a:solidFill>
                <a:latin typeface="Lexend"/>
                <a:ea typeface="Roboto Mono"/>
                <a:cs typeface="Roboto Mono"/>
                <a:sym typeface="Roboto Mono"/>
              </a:rPr>
              <a:t/>
            </a:r>
            <a:r>
              <a:rPr lang="en-GB">
                <a:solidFill>
                  <a:schemeClr val="lt1"/>
                </a:solidFill>
                <a:latin typeface="Lexend"/>
                <a:ea typeface="Roboto Mono"/>
                <a:cs typeface="Roboto Mono"/>
                <a:sym typeface="Roboto Mono"/>
              </a:rPr>
              <a:t/>
            </a:r>
            <a:r>
              <a:rPr lang="en-GB">
                <a:solidFill>
                  <a:srgbClr val="9EE8FF"/>
                </a:solidFill>
                <a:latin typeface="Lexend"/>
                <a:ea typeface="Roboto Mono"/>
                <a:cs typeface="Roboto Mono"/>
                <a:sym typeface="Roboto Mono"/>
              </a:rPr>
              <a:t/>
            </a:r>
            <a:r>
              <a:rPr lang="en-GB">
                <a:solidFill>
                  <a:schemeClr val="lt1"/>
                </a:solidFill>
                <a:latin typeface="Lexend"/>
                <a:ea typeface="Roboto Mono"/>
                <a:cs typeface="Roboto Mono"/>
                <a:sym typeface="Roboto Mono"/>
              </a:rPr>
              <a:t/>
            </a:r>
            <a:r>
              <a:rPr lang="en-GB">
                <a:solidFill>
                  <a:srgbClr val="9EE8FF"/>
                </a:solidFill>
                <a:latin typeface="Lexend"/>
                <a:ea typeface="Roboto Mono"/>
                <a:cs typeface="Roboto Mono"/>
                <a:sym typeface="Roboto Mono"/>
              </a:rPr>
              <a:t/>
            </a:r>
            <a:r>
              <a:rPr lang="en-GB">
                <a:solidFill>
                  <a:schemeClr val="lt1"/>
                </a:solidFill>
                <a:latin typeface="Lexend"/>
                <a:ea typeface="Roboto Mono"/>
                <a:cs typeface="Roboto Mono"/>
                <a:sym typeface="Roboto Mono"/>
              </a:rPr>
              <a:t/>
            </a:r>
            <a:r>
              <a:rPr lang="en-GB">
                <a:solidFill>
                  <a:srgbClr val="9EE8FF"/>
                </a:solidFill>
                <a:latin typeface="Lexend"/>
                <a:ea typeface="Roboto Mono"/>
                <a:cs typeface="Roboto Mono"/>
                <a:sym typeface="Roboto Mono"/>
              </a:rPr>
              <a:t/>
            </a:r>
            <a:r>
              <a:rPr lang="en-GB">
                <a:solidFill>
                  <a:schemeClr val="lt1"/>
                </a:solidFill>
                <a:latin typeface="Lexend"/>
                <a:ea typeface="Roboto Mono"/>
                <a:cs typeface="Roboto Mono"/>
                <a:sym typeface="Roboto Mono"/>
              </a:rPr>
              <a:t/>
            </a:r>
            <a:r>
              <a:rPr lang="en-GB">
                <a:solidFill>
                  <a:srgbClr val="9EE8FF"/>
                </a:solidFill>
                <a:latin typeface="Lexend"/>
                <a:ea typeface="Roboto Mono"/>
                <a:cs typeface="Roboto Mono"/>
                <a:sym typeface="Roboto Mono"/>
              </a:rPr>
              <a:t/>
            </a:r>
            <a:r>
              <a:rPr lang="en-GB">
                <a:solidFill>
                  <a:schemeClr val="lt1"/>
                </a:solidFill>
                <a:latin typeface="Lexend"/>
                <a:ea typeface="Roboto Mono"/>
                <a:cs typeface="Roboto Mono"/>
                <a:sym typeface="Roboto Mono"/>
              </a:rPr>
              <a:t/>
            </a:r>
            <a:r>
              <a:rPr lang="en-GB">
                <a:solidFill>
                  <a:srgbClr val="9EE8FF"/>
                </a:solidFill>
                <a:latin typeface="Lexend"/>
                <a:ea typeface="Roboto Mono"/>
                <a:cs typeface="Roboto Mono"/>
                <a:sym typeface="Roboto Mono"/>
              </a:rPr>
              <a:t/>
            </a:r>
            <a:endParaRPr>
              <a:solidFill>
                <a:srgbClr val="9EE8FF"/>
              </a:solidFill>
              <a:latin typeface="Roboto Mono"/>
              <a:ea typeface="Roboto Mono"/>
              <a:cs typeface="Roboto Mono"/>
              <a:sym typeface="Roboto Mono"/>
            </a:endParaRPr>
          </a:p>
          <a:p>
            <a:pPr indent="0" lvl="0" marL="0" rtl="0" algn="l">
              <a:lnSpc>
                <a:spcPct val="115000"/>
              </a:lnSpc>
              <a:spcBef>
                <a:spcPts val="0"/>
              </a:spcBef>
              <a:spcAft>
                <a:spcPts val="0"/>
              </a:spcAft>
              <a:buNone/>
              <a:defRPr/>
            </a:pPr>
            <a:r>
              <a:rPr lang="en-GB">
                <a:solidFill>
                  <a:srgbClr val="9EE8FF"/>
                </a:solidFill>
                <a:latin typeface="Lexend"/>
                <a:ea typeface="Roboto Mono"/>
                <a:cs typeface="Roboto Mono"/>
                <a:sym typeface="Roboto Mono"/>
              </a:rPr>
              <a:t>           2.34</a:t>
            </a:r>
            <a:r>
              <a:rPr lang="en-GB">
                <a:solidFill>
                  <a:schemeClr val="lt1"/>
                </a:solidFill>
                <a:latin typeface="Lexend"/>
                <a:ea typeface="Roboto Mono"/>
                <a:cs typeface="Roboto Mono"/>
                <a:sym typeface="Roboto Mono"/>
              </a:rPr>
              <a:t>,</a:t>
            </a:r>
            <a:r>
              <a:rPr lang="en-GB">
                <a:solidFill>
                  <a:srgbClr val="9EE8FF"/>
                </a:solidFill>
                <a:latin typeface="Lexend"/>
                <a:ea typeface="Roboto Mono"/>
                <a:cs typeface="Roboto Mono"/>
                <a:sym typeface="Roboto Mono"/>
              </a:rPr>
              <a:t> 2.05</a:t>
            </a:r>
            <a:r>
              <a:rPr lang="en-GB">
                <a:solidFill>
                  <a:schemeClr val="lt1"/>
                </a:solidFill>
                <a:latin typeface="Lexend"/>
                <a:ea typeface="Roboto Mono"/>
                <a:cs typeface="Roboto Mono"/>
                <a:sym typeface="Roboto Mono"/>
              </a:rPr>
              <a:t>,</a:t>
            </a:r>
            <a:r>
              <a:rPr lang="en-GB">
                <a:solidFill>
                  <a:srgbClr val="9EE8FF"/>
                </a:solidFill>
                <a:latin typeface="Lexend"/>
                <a:ea typeface="Roboto Mono"/>
                <a:cs typeface="Roboto Mono"/>
                <a:sym typeface="Roboto Mono"/>
              </a:rPr>
              <a:t> 2.26</a:t>
            </a:r>
            <a:r>
              <a:rPr lang="en-GB">
                <a:solidFill>
                  <a:schemeClr val="lt1"/>
                </a:solidFill>
                <a:latin typeface="Lexend"/>
                <a:ea typeface="Roboto Mono"/>
                <a:cs typeface="Roboto Mono"/>
                <a:sym typeface="Roboto Mono"/>
              </a:rPr>
              <a:t>,</a:t>
            </a:r>
            <a:r>
              <a:rPr lang="en-GB">
                <a:solidFill>
                  <a:srgbClr val="9EE8FF"/>
                </a:solidFill>
                <a:latin typeface="Lexend"/>
                <a:ea typeface="Roboto Mono"/>
                <a:cs typeface="Roboto Mono"/>
                <a:sym typeface="Roboto Mono"/>
              </a:rPr>
              <a:t> 3.13</a:t>
            </a:r>
            <a:r>
              <a:rPr lang="en-GB">
                <a:solidFill>
                  <a:schemeClr val="lt1"/>
                </a:solidFill>
                <a:latin typeface="Lexend"/>
                <a:ea typeface="Roboto Mono"/>
                <a:cs typeface="Roboto Mono"/>
                <a:sym typeface="Roboto Mono"/>
              </a:rPr>
              <a:t>,</a:t>
            </a:r>
            <a:r>
              <a:rPr lang="en-GB">
                <a:solidFill>
                  <a:srgbClr val="9EE8FF"/>
                </a:solidFill>
                <a:latin typeface="Lexend"/>
                <a:ea typeface="Roboto Mono"/>
                <a:cs typeface="Roboto Mono"/>
                <a:sym typeface="Roboto Mono"/>
              </a:rPr>
              <a:t> 4.55</a:t>
            </a:r>
            <a:r>
              <a:rPr lang="en-GB">
                <a:solidFill>
                  <a:schemeClr val="lt1"/>
                </a:solidFill>
                <a:latin typeface="Lexend"/>
                <a:ea typeface="Roboto Mono"/>
                <a:cs typeface="Roboto Mono"/>
                <a:sym typeface="Roboto Mono"/>
              </a:rPr>
              <a:t>]</a:t>
            </a:r>
            <a:endParaRPr>
              <a:solidFill>
                <a:schemeClr val="lt1"/>
              </a:solidFill>
              <a:latin typeface="Roboto Mono"/>
              <a:ea typeface="Roboto Mono"/>
              <a:cs typeface="Roboto Mono"/>
              <a:sym typeface="Roboto Mono"/>
            </a:endParaRPr>
          </a:p>
          <a:p>
            <a:pPr indent="0" lvl="0" marL="0" rtl="0" algn="l">
              <a:lnSpc>
                <a:spcPct val="115000"/>
              </a:lnSpc>
              <a:spcBef>
                <a:spcPts val="0"/>
              </a:spcBef>
              <a:spcAft>
                <a:spcPts val="0"/>
              </a:spcAft>
              <a:buNone/>
            </a:pPr>
            <a:r>
              <a:rPr>
                <a:latin typeface="Lexend"/>
              </a:rPr>
              <a:t/>
            </a:r>
            <a:endParaRPr>
              <a:solidFill>
                <a:schemeClr val="lt1"/>
              </a:solidFill>
              <a:latin typeface="Roboto Mono"/>
              <a:ea typeface="Roboto Mono"/>
              <a:cs typeface="Roboto Mono"/>
              <a:sym typeface="Roboto Mono"/>
            </a:endParaRPr>
          </a:p>
          <a:p>
            <a:pPr indent="0" lvl="0" marL="0" rtl="0" algn="l">
              <a:lnSpc>
                <a:spcPct val="115000"/>
              </a:lnSpc>
              <a:spcBef>
                <a:spcPts val="0"/>
              </a:spcBef>
              <a:spcAft>
                <a:spcPts val="0"/>
              </a:spcAft>
              <a:buNone/>
              <a:defRPr/>
            </a:pPr>
            <a:r>
              <a:rPr lang="en-GB">
                <a:solidFill>
                  <a:schemeClr val="lt1"/>
                </a:solidFill>
                <a:latin typeface="Lexend"/>
                <a:ea typeface="Roboto Mono"/>
                <a:cs typeface="Roboto Mono"/>
                <a:sym typeface="Roboto Mono"/>
              </a:rPr>
              <a:t>cut = [5.47, 3.69, 4.47, 4.29, 3.37,</a:t>
            </a:r>
            <a:r>
              <a:rPr lang="en-GB">
                <a:solidFill>
                  <a:schemeClr val="lt1"/>
                </a:solidFill>
                <a:latin typeface="Lexend"/>
                <a:ea typeface="Roboto Mono"/>
                <a:cs typeface="Roboto Mono"/>
                <a:sym typeface="Roboto Mono"/>
              </a:rPr>
              <a:t/>
            </a:r>
            <a:r>
              <a:rPr lang="en-GB">
                <a:solidFill>
                  <a:srgbClr val="9EE8FF"/>
                </a:solidFill>
                <a:latin typeface="Lexend"/>
                <a:ea typeface="Roboto Mono"/>
                <a:cs typeface="Roboto Mono"/>
                <a:sym typeface="Roboto Mono"/>
              </a:rPr>
              <a:t/>
            </a:r>
            <a:r>
              <a:rPr lang="en-GB">
                <a:solidFill>
                  <a:schemeClr val="lt1"/>
                </a:solidFill>
                <a:latin typeface="Lexend"/>
                <a:ea typeface="Roboto Mono"/>
                <a:cs typeface="Roboto Mono"/>
                <a:sym typeface="Roboto Mono"/>
              </a:rPr>
              <a:t/>
            </a:r>
            <a:r>
              <a:rPr lang="en-GB">
                <a:solidFill>
                  <a:srgbClr val="9EE8FF"/>
                </a:solidFill>
                <a:latin typeface="Lexend"/>
                <a:ea typeface="Roboto Mono"/>
                <a:cs typeface="Roboto Mono"/>
                <a:sym typeface="Roboto Mono"/>
              </a:rPr>
              <a:t/>
            </a:r>
            <a:r>
              <a:rPr lang="en-GB">
                <a:solidFill>
                  <a:schemeClr val="lt1"/>
                </a:solidFill>
                <a:latin typeface="Lexend"/>
                <a:ea typeface="Roboto Mono"/>
                <a:cs typeface="Roboto Mono"/>
                <a:sym typeface="Roboto Mono"/>
              </a:rPr>
              <a:t/>
            </a:r>
            <a:r>
              <a:rPr lang="en-GB">
                <a:solidFill>
                  <a:srgbClr val="9EE8FF"/>
                </a:solidFill>
                <a:latin typeface="Lexend"/>
                <a:ea typeface="Roboto Mono"/>
                <a:cs typeface="Roboto Mono"/>
                <a:sym typeface="Roboto Mono"/>
              </a:rPr>
              <a:t/>
            </a:r>
            <a:r>
              <a:rPr lang="en-GB">
                <a:solidFill>
                  <a:schemeClr val="lt1"/>
                </a:solidFill>
                <a:latin typeface="Lexend"/>
                <a:ea typeface="Roboto Mono"/>
                <a:cs typeface="Roboto Mono"/>
                <a:sym typeface="Roboto Mono"/>
              </a:rPr>
              <a:t/>
            </a:r>
            <a:r>
              <a:rPr lang="en-GB">
                <a:solidFill>
                  <a:srgbClr val="9EE8FF"/>
                </a:solidFill>
                <a:latin typeface="Lexend"/>
                <a:ea typeface="Roboto Mono"/>
                <a:cs typeface="Roboto Mono"/>
                <a:sym typeface="Roboto Mono"/>
              </a:rPr>
              <a:t/>
            </a:r>
            <a:r>
              <a:rPr lang="en-GB">
                <a:solidFill>
                  <a:schemeClr val="lt1"/>
                </a:solidFill>
                <a:latin typeface="Lexend"/>
                <a:ea typeface="Roboto Mono"/>
                <a:cs typeface="Roboto Mono"/>
                <a:sym typeface="Roboto Mono"/>
              </a:rPr>
              <a:t/>
            </a:r>
            <a:r>
              <a:rPr lang="en-GB">
                <a:solidFill>
                  <a:srgbClr val="9EE8FF"/>
                </a:solidFill>
                <a:latin typeface="Lexend"/>
                <a:ea typeface="Roboto Mono"/>
                <a:cs typeface="Roboto Mono"/>
                <a:sym typeface="Roboto Mono"/>
              </a:rPr>
              <a:t/>
            </a:r>
            <a:r>
              <a:rPr lang="en-GB">
                <a:solidFill>
                  <a:schemeClr val="lt1"/>
                </a:solidFill>
                <a:latin typeface="Lexend"/>
                <a:ea typeface="Roboto Mono"/>
                <a:cs typeface="Roboto Mono"/>
                <a:sym typeface="Roboto Mono"/>
              </a:rPr>
              <a:t/>
            </a:r>
            <a:endParaRPr>
              <a:solidFill>
                <a:schemeClr val="lt1"/>
              </a:solidFill>
              <a:latin typeface="Roboto Mono"/>
              <a:ea typeface="Roboto Mono"/>
              <a:cs typeface="Roboto Mono"/>
              <a:sym typeface="Roboto Mono"/>
            </a:endParaRPr>
          </a:p>
          <a:p>
            <a:pPr indent="0" lvl="0" marL="0" rtl="0" algn="l">
              <a:lnSpc>
                <a:spcPct val="115000"/>
              </a:lnSpc>
              <a:spcBef>
                <a:spcPts val="0"/>
              </a:spcBef>
              <a:spcAft>
                <a:spcPts val="0"/>
              </a:spcAft>
              <a:buNone/>
              <a:defRPr/>
            </a:pPr>
            <a:r>
              <a:rPr lang="en-GB">
                <a:solidFill>
                  <a:schemeClr val="lt1"/>
                </a:solidFill>
                <a:latin typeface="Lexend"/>
                <a:ea typeface="Roboto Mono"/>
                <a:cs typeface="Roboto Mono"/>
                <a:sym typeface="Roboto Mono"/>
              </a:rPr>
              <a:t>       </a:t>
            </a:r>
            <a:r>
              <a:rPr lang="en-GB">
                <a:solidFill>
                  <a:srgbClr val="9EE8FF"/>
                </a:solidFill>
                <a:latin typeface="Lexend"/>
                <a:ea typeface="Roboto Mono"/>
                <a:cs typeface="Roboto Mono"/>
                <a:sym typeface="Roboto Mono"/>
              </a:rPr>
              <a:t>4.35</a:t>
            </a:r>
            <a:r>
              <a:rPr lang="en-GB">
                <a:solidFill>
                  <a:schemeClr val="lt1"/>
                </a:solidFill>
                <a:latin typeface="Lexend"/>
                <a:ea typeface="Roboto Mono"/>
                <a:cs typeface="Roboto Mono"/>
                <a:sym typeface="Roboto Mono"/>
              </a:rPr>
              <a:t>,</a:t>
            </a:r>
            <a:r>
              <a:rPr lang="en-GB">
                <a:solidFill>
                  <a:srgbClr val="9EE8FF"/>
                </a:solidFill>
                <a:latin typeface="Lexend"/>
                <a:ea typeface="Roboto Mono"/>
                <a:cs typeface="Roboto Mono"/>
                <a:sym typeface="Roboto Mono"/>
              </a:rPr>
              <a:t> 2.86</a:t>
            </a:r>
            <a:r>
              <a:rPr lang="en-GB">
                <a:solidFill>
                  <a:schemeClr val="lt1"/>
                </a:solidFill>
                <a:latin typeface="Lexend"/>
                <a:ea typeface="Roboto Mono"/>
                <a:cs typeface="Roboto Mono"/>
                <a:sym typeface="Roboto Mono"/>
              </a:rPr>
              <a:t>, </a:t>
            </a:r>
            <a:r>
              <a:rPr lang="en-GB">
                <a:solidFill>
                  <a:srgbClr val="9EE8FF"/>
                </a:solidFill>
                <a:latin typeface="Lexend"/>
                <a:ea typeface="Roboto Mono"/>
                <a:cs typeface="Roboto Mono"/>
                <a:sym typeface="Roboto Mono"/>
              </a:rPr>
              <a:t>4.32</a:t>
            </a:r>
            <a:r>
              <a:rPr lang="en-GB">
                <a:solidFill>
                  <a:schemeClr val="lt1"/>
                </a:solidFill>
                <a:latin typeface="Lexend"/>
                <a:ea typeface="Roboto Mono"/>
                <a:cs typeface="Roboto Mono"/>
                <a:sym typeface="Roboto Mono"/>
              </a:rPr>
              <a:t>, </a:t>
            </a:r>
            <a:r>
              <a:rPr lang="en-GB">
                <a:solidFill>
                  <a:srgbClr val="9EE8FF"/>
                </a:solidFill>
                <a:latin typeface="Lexend"/>
                <a:ea typeface="Roboto Mono"/>
                <a:cs typeface="Roboto Mono"/>
                <a:sym typeface="Roboto Mono"/>
              </a:rPr>
              <a:t>5.52</a:t>
            </a:r>
            <a:r>
              <a:rPr lang="en-GB">
                <a:solidFill>
                  <a:schemeClr val="lt1"/>
                </a:solidFill>
                <a:latin typeface="Lexend"/>
                <a:ea typeface="Roboto Mono"/>
                <a:cs typeface="Roboto Mono"/>
                <a:sym typeface="Roboto Mono"/>
              </a:rPr>
              <a:t>, </a:t>
            </a:r>
            <a:r>
              <a:rPr lang="en-GB">
                <a:solidFill>
                  <a:srgbClr val="9EE8FF"/>
                </a:solidFill>
                <a:latin typeface="Lexend"/>
                <a:ea typeface="Roboto Mono"/>
                <a:cs typeface="Roboto Mono"/>
                <a:sym typeface="Roboto Mono"/>
              </a:rPr>
              <a:t>3.88</a:t>
            </a:r>
            <a:r>
              <a:rPr lang="en-GB">
                <a:solidFill>
                  <a:schemeClr val="lt1"/>
                </a:solidFill>
                <a:latin typeface="Lexend"/>
                <a:ea typeface="Roboto Mono"/>
                <a:cs typeface="Roboto Mono"/>
                <a:sym typeface="Roboto Mono"/>
              </a:rPr>
              <a:t>]</a:t>
            </a:r>
            <a:endParaRPr>
              <a:solidFill>
                <a:schemeClr val="lt1"/>
              </a:solidFill>
              <a:latin typeface="Roboto Mono"/>
              <a:ea typeface="Roboto Mono"/>
              <a:cs typeface="Roboto Mono"/>
              <a:sym typeface="Roboto Mono"/>
            </a:endParaRPr>
          </a:p>
        </p:txBody>
      </p:sp>
      <p:sp>
        <p:nvSpPr>
          <p:cNvPr id="1137" name="Google Shape;1137;p98"/>
          <p:cNvSpPr txBox="1"/>
          <p:nvPr/>
        </p:nvSpPr>
        <p:spPr>
          <a:xfrm>
            <a:off x="324000" y="1694250"/>
            <a:ext cx="408300" cy="13887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l">
              <a:lnSpc>
                <a:spcPct val="115000"/>
              </a:lnSpc>
              <a:spcBef>
                <a:spcPts val="0"/>
              </a:spcBef>
              <a:spcAft>
                <a:spcPts val="0"/>
              </a:spcAft>
              <a:buNone/>
              <a:defRPr/>
            </a:pPr>
            <a:r>
              <a:rPr lang="en-GB">
                <a:solidFill>
                  <a:schemeClr val="lt1"/>
                </a:solidFill>
                <a:latin typeface="Lexend"/>
                <a:ea typeface="Roboto Mono"/>
                <a:cs typeface="Roboto Mono"/>
                <a:sym typeface="Roboto Mono"/>
              </a:rPr>
              <a:t>1</a:t>
            </a:r>
            <a:endParaRPr>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defRPr/>
            </a:pPr>
            <a:r>
              <a:rPr lang="en-GB">
                <a:solidFill>
                  <a:schemeClr val="lt1"/>
                </a:solidFill>
                <a:latin typeface="Lexend"/>
                <a:ea typeface="Roboto Mono"/>
                <a:cs typeface="Roboto Mono"/>
                <a:sym typeface="Roboto Mono"/>
              </a:rPr>
              <a:t>2</a:t>
            </a:r>
            <a:endParaRPr>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defRPr/>
            </a:pPr>
            <a:r>
              <a:rPr lang="en-GB">
                <a:solidFill>
                  <a:schemeClr val="lt1"/>
                </a:solidFill>
                <a:latin typeface="Lexend"/>
                <a:ea typeface="Roboto Mono"/>
                <a:cs typeface="Roboto Mono"/>
                <a:sym typeface="Roboto Mono"/>
              </a:rPr>
              <a:t>3</a:t>
            </a:r>
            <a:endParaRPr>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defRPr/>
            </a:pPr>
            <a:r>
              <a:rPr lang="en-GB">
                <a:solidFill>
                  <a:schemeClr val="lt1"/>
                </a:solidFill>
                <a:latin typeface="Lexend"/>
                <a:ea typeface="Roboto Mono"/>
                <a:cs typeface="Roboto Mono"/>
                <a:sym typeface="Roboto Mono"/>
              </a:rPr>
              <a:t>4</a:t>
            </a:r>
            <a:endParaRPr>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defRPr/>
            </a:pPr>
            <a:r>
              <a:rPr lang="en-GB">
                <a:solidFill>
                  <a:schemeClr val="lt1"/>
                </a:solidFill>
                <a:latin typeface="Lexend"/>
                <a:ea typeface="Roboto Mono"/>
                <a:cs typeface="Roboto Mono"/>
                <a:sym typeface="Roboto Mono"/>
              </a:rPr>
              <a:t>5</a:t>
            </a:r>
            <a:endParaRPr>
              <a:solidFill>
                <a:schemeClr val="lt1"/>
              </a:solidFill>
              <a:latin typeface="Roboto Mono"/>
              <a:ea typeface="Roboto Mono"/>
              <a:cs typeface="Roboto Mono"/>
              <a:sym typeface="Roboto Mono"/>
            </a:endParaRPr>
          </a:p>
        </p:txBody>
      </p:sp>
      <p:sp>
        <p:nvSpPr>
          <p:cNvPr id="1138" name="Google Shape;1138;p98"/>
          <p:cNvSpPr txBox="1"/>
          <p:nvPr>
            <p:ph idx="1" type="body"/>
          </p:nvPr>
        </p:nvSpPr>
        <p:spPr>
          <a:xfrm>
            <a:off x="324000" y="809988"/>
            <a:ext cx="8237700" cy="323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Maxaad ku baari kartaa adigoo isticmaalaya xogtan?</a:t>
            </a:r>
            <a:r>
              <a:rPr b="1" lang="en-GB" sz="1800">
                <a:latin typeface="Lexend"/>
              </a:rPr>
              <a:t/>
            </a:r>
            <a:r>
              <a:rPr lang="en-GB" sz="1800">
                <a:latin typeface="Lexend"/>
              </a:rPr>
              <a:t/>
            </a:r>
            <a:endParaRPr sz="21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2" name="Shape 1142"/>
        <p:cNvGrpSpPr/>
        <p:nvPr/>
      </p:nvGrpSpPr>
      <p:grpSpPr>
        <a:xfrm>
          <a:off x="0" y="0"/>
          <a:ext cx="0" cy="0"/>
          <a:chOff x="0" y="0"/>
          <a:chExt cx="0" cy="0"/>
        </a:xfrm>
      </p:grpSpPr>
      <p:sp>
        <p:nvSpPr>
          <p:cNvPr id="1143" name="Google Shape;1143;p99"/>
          <p:cNvSpPr txBox="1"/>
          <p:nvPr>
            <p:ph idx="1" type="subTitle"/>
          </p:nvPr>
        </p:nvSpPr>
        <p:spPr>
          <a:xfrm>
            <a:off x="1034425" y="1837775"/>
            <a:ext cx="75066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imisa booqasho ayaa lagu tagay kaynta</a:t>
            </a:r>
            <a:r>
              <a:rPr lang="en-GB" sz="1800">
                <a:latin typeface="Lexend"/>
              </a:rPr>
              <a:t/>
            </a:r>
            <a:endParaRPr sz="2000"/>
          </a:p>
        </p:txBody>
      </p:sp>
      <p:sp>
        <p:nvSpPr>
          <p:cNvPr id="1144" name="Google Shape;1144;p99"/>
          <p:cNvSpPr txBox="1"/>
          <p:nvPr>
            <p:ph idx="2"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Qorshee sida loo baaro xogta</a:t>
            </a:r>
            <a:endParaRPr/>
          </a:p>
        </p:txBody>
      </p:sp>
      <p:sp>
        <p:nvSpPr>
          <p:cNvPr id="1145" name="Google Shape;1145;p99"/>
          <p:cNvSpPr txBox="1"/>
          <p:nvPr>
            <p:ph type="title"/>
          </p:nvPr>
        </p:nvSpPr>
        <p:spPr>
          <a:xfrm>
            <a:off x="324000" y="748763"/>
            <a:ext cx="8179200" cy="7281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Kuwee ka mid ah kuwan soo socda oo aadan ku baari karin adigoo isticmaalaya xogta kaynta?</a:t>
            </a:r>
            <a:r>
              <a:rPr b="1" lang="en-GB" sz="1400">
                <a:latin typeface="Lexend"/>
              </a:rPr>
              <a:t/>
            </a:r>
            <a:r>
              <a:rPr lang="en-GB" sz="1400">
                <a:latin typeface="Lexend"/>
              </a:rPr>
              <a:t/>
            </a:r>
            <a:endParaRPr/>
          </a:p>
        </p:txBody>
      </p:sp>
      <p:sp>
        <p:nvSpPr>
          <p:cNvPr id="1146" name="Google Shape;1146;p99"/>
          <p:cNvSpPr txBox="1"/>
          <p:nvPr>
            <p:ph idx="3" type="subTitle"/>
          </p:nvPr>
        </p:nvSpPr>
        <p:spPr>
          <a:xfrm>
            <a:off x="1034425" y="2794250"/>
            <a:ext cx="6472800" cy="6618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rPr>
              <a:t>imisa hektar (hectares) ayaa la beeray wadarta guud 10ka sano ee la soo dhaafay</a:t>
            </a:r>
            <a:r>
              <a:rPr lang="en-GB" sz="1800">
                <a:latin typeface="Lexend"/>
              </a:rPr>
              <a:t/>
            </a:r>
            <a:endParaRPr sz="2000"/>
          </a:p>
        </p:txBody>
      </p:sp>
      <p:sp>
        <p:nvSpPr>
          <p:cNvPr id="1147" name="Google Shape;1147;p99"/>
          <p:cNvSpPr txBox="1"/>
          <p:nvPr>
            <p:ph idx="4" type="subTitle"/>
          </p:nvPr>
        </p:nvSpPr>
        <p:spPr>
          <a:xfrm>
            <a:off x="1034425" y="3843175"/>
            <a:ext cx="7220700" cy="3078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rPr>
              <a:t>sanadkee ayaa la jaray inta ugu badan ee kaynta</a:t>
            </a:r>
            <a:r>
              <a:rPr lang="en-GB" sz="1800">
                <a:latin typeface="Lexend"/>
              </a:rPr>
              <a:t/>
            </a:r>
            <a:r>
              <a:rPr lang="en-GB" sz="1800">
                <a:latin typeface="Lexend"/>
              </a:rPr>
              <a:t/>
            </a:r>
            <a:r>
              <a:rPr lang="en-GB" sz="1800">
                <a:latin typeface="Lexend"/>
              </a:rPr>
              <a:t/>
            </a:r>
            <a:r>
              <a:rPr lang="en-GB" sz="1800">
                <a:latin typeface="Lexend"/>
              </a:rPr>
              <a:t/>
            </a:r>
            <a:endParaRPr sz="2000"/>
          </a:p>
        </p:txBody>
      </p:sp>
      <p:pic>
        <p:nvPicPr>
          <p:cNvPr id="1148" name="Google Shape;1148;p99"/>
          <p:cNvPicPr preferRelativeResize="0"/>
          <p:nvPr/>
        </p:nvPicPr>
        <p:blipFill>
          <a:blip r:embed="rId3">
            <a:alphaModFix/>
          </a:blip>
          <a:stretch>
            <a:fillRect/>
          </a:stretch>
        </p:blipFill>
        <p:spPr>
          <a:xfrm>
            <a:off x="7408933" y="1806763"/>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2" name="Shape 1152"/>
        <p:cNvGrpSpPr/>
        <p:nvPr/>
      </p:nvGrpSpPr>
      <p:grpSpPr>
        <a:xfrm>
          <a:off x="0" y="0"/>
          <a:ext cx="0" cy="0"/>
          <a:chOff x="0" y="0"/>
          <a:chExt cx="0" cy="0"/>
        </a:xfrm>
      </p:grpSpPr>
      <p:sp>
        <p:nvSpPr>
          <p:cNvPr id="1153" name="Google Shape;1153;p100"/>
          <p:cNvSpPr txBox="1"/>
          <p:nvPr>
            <p:ph type="title"/>
          </p:nvPr>
        </p:nvSpPr>
        <p:spPr>
          <a:xfrm>
            <a:off x="1479300" y="115850"/>
            <a:ext cx="6855300" cy="2772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Qorshee sida loo baaro xogta</a:t>
            </a:r>
            <a:endParaRPr/>
          </a:p>
        </p:txBody>
      </p:sp>
      <p:sp>
        <p:nvSpPr>
          <p:cNvPr id="1154" name="Google Shape;1154;p100"/>
          <p:cNvSpPr txBox="1"/>
          <p:nvPr>
            <p:ph idx="1" type="body"/>
          </p:nvPr>
        </p:nvSpPr>
        <p:spPr>
          <a:xfrm>
            <a:off x="324000" y="696450"/>
            <a:ext cx="8479800" cy="30813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rabicParenR"/>
            </a:pPr>
            <a:r>
              <a:rPr lang="en-GB" sz="1100">
                <a:latin typeface="Lexend"/>
              </a:rPr>
              <a:t>Hawsha B, waxaad u isticmaali doontaa xogta kaynta si aad u caddayso ama u beeniso bayaanka soo socda:</a:t>
            </a:r>
            <a:br>
              <a:rPr lang="en-GB" sz="1800"/>
            </a:br>
            <a:r>
              <a:rPr lang="en-GB" sz="1100">
                <a:latin typeface="Lexend"/>
              </a:rPr>
              <a:t/>
            </a:r>
            <a:endParaRPr sz="1800"/>
          </a:p>
          <a:p>
            <a:pPr indent="0" lvl="0" marL="457200" rtl="0" algn="l">
              <a:spcBef>
                <a:spcPts val="1000"/>
              </a:spcBef>
              <a:spcAft>
                <a:spcPts val="0"/>
              </a:spcAft>
              <a:buNone/>
            </a:pPr>
            <a:r>
              <a:rPr lang="en-GB" sz="1100">
                <a:latin typeface="Lexend"/>
              </a:rPr>
              <a:t>“Meelaha kaynta ee England way sii yaraanayaan.”</a:t>
            </a:r>
            <a:endParaRPr sz="1800"/>
          </a:p>
          <a:p>
            <a:pPr indent="0" lvl="0" marL="457200" rtl="0" algn="l">
              <a:spcBef>
                <a:spcPts val="1000"/>
              </a:spcBef>
              <a:spcAft>
                <a:spcPts val="0"/>
              </a:spcAft>
              <a:buNone/>
            </a:pPr>
            <a:r>
              <a:rPr lang="en-GB" sz="1100">
                <a:latin typeface="Lexend"/>
              </a:rPr>
              <a:t>Isticmaal su'aalaha hoose si aad u qorsheysato baaritaankaaga.</a:t>
            </a:r>
            <a:r>
              <a:rPr b="1" lang="en-GB" sz="1100">
                <a:latin typeface="Lexend"/>
              </a:rPr>
              <a:t/>
            </a:r>
            <a:r>
              <a:rPr lang="en-GB" sz="1100">
                <a:latin typeface="Lexend"/>
              </a:rPr>
              <a:t/>
            </a:r>
            <a:endParaRPr sz="1800"/>
          </a:p>
          <a:p>
            <a:pPr indent="0" lvl="0" marL="0" rtl="0" algn="l">
              <a:spcBef>
                <a:spcPts val="1000"/>
              </a:spcBef>
              <a:spcAft>
                <a:spcPts val="0"/>
              </a:spcAft>
              <a:buNone/>
            </a:pPr>
            <a:r>
              <a:rPr>
                <a:latin typeface="Lexend"/>
              </a:rPr>
              <a:t/>
            </a:r>
            <a:endParaRPr sz="100"/>
          </a:p>
          <a:p>
            <a:pPr indent="-342900" lvl="1" marL="914400" rtl="0" algn="l">
              <a:spcBef>
                <a:spcPts val="1000"/>
              </a:spcBef>
              <a:spcAft>
                <a:spcPts val="0"/>
              </a:spcAft>
              <a:buSzPts val="1800"/>
              <a:buAutoNum type="alphaLcParenR"/>
            </a:pPr>
            <a:r>
              <a:rPr lang="en-GB" sz="1100">
                <a:solidFill>
                  <a:schemeClr val="accent4"/>
                </a:solidFill>
                <a:latin typeface="Lexend"/>
              </a:rPr>
              <a:t>Qorshaynta - Maxaad ku baari doontaa adigoo isticmaalaya xogta?</a:t>
            </a:r>
            <a:r>
              <a:rPr lang="en-GB" sz="1100">
                <a:latin typeface="Lexend"/>
              </a:rPr>
              <a:t/>
            </a:r>
            <a:r>
              <a:rPr lang="en-GB" sz="1100">
                <a:latin typeface="Lexend"/>
              </a:rPr>
              <a:t/>
            </a:r>
            <a:r>
              <a:rPr b="1" lang="en-GB" sz="1100">
                <a:latin typeface="Lexend"/>
              </a:rPr>
              <a:t/>
            </a:r>
            <a:r>
              <a:rPr lang="en-GB" sz="1100">
                <a:latin typeface="Lexend"/>
              </a:rPr>
              <a:t/>
            </a:r>
            <a:endParaRPr sz="1800"/>
          </a:p>
          <a:p>
            <a:pPr indent="-342900" lvl="1" marL="914400" rtl="0" algn="l">
              <a:spcBef>
                <a:spcPts val="1000"/>
              </a:spcBef>
              <a:spcAft>
                <a:spcPts val="0"/>
              </a:spcAft>
              <a:buSzPts val="1800"/>
              <a:buAutoNum type="alphaLcParenR"/>
            </a:pPr>
            <a:r>
              <a:rPr lang="en-GB" sz="1100">
                <a:solidFill>
                  <a:schemeClr val="accent4"/>
                </a:solidFill>
                <a:latin typeface="Lexend"/>
              </a:rPr>
              <a:t>Falanqaynta - Waa maxay xogta aad u baahan doontid?</a:t>
            </a:r>
            <a:r>
              <a:rPr lang="en-GB" sz="1100">
                <a:latin typeface="Lexend"/>
              </a:rPr>
              <a:t/>
            </a:r>
            <a:endParaRPr sz="1800"/>
          </a:p>
          <a:p>
            <a:pPr indent="-342900" lvl="1" marL="914400" rtl="0" algn="l">
              <a:spcBef>
                <a:spcPts val="1000"/>
              </a:spcBef>
              <a:spcAft>
                <a:spcPts val="1000"/>
              </a:spcAft>
              <a:buSzPts val="1800"/>
              <a:buAutoNum type="alphaLcParenR"/>
            </a:pPr>
            <a:r>
              <a:rPr lang="en-GB" sz="1100">
                <a:solidFill>
                  <a:schemeClr val="accent4"/>
                </a:solidFill>
                <a:latin typeface="Lexend"/>
              </a:rPr>
              <a:t>Naqshadaynta - Sidee ku xallin doontaa dhibaatada?</a:t>
            </a:r>
            <a:r>
              <a:rPr lang="en-GB" sz="1100">
                <a:latin typeface="Lexend"/>
              </a:rPr>
              <a:t/>
            </a:r>
            <a:r>
              <a:rPr lang="en-GB" sz="1100">
                <a:latin typeface="Lexend"/>
              </a:rPr>
              <a:t/>
            </a:r>
            <a:endParaRPr sz="18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8" name="Shape 1158"/>
        <p:cNvGrpSpPr/>
        <p:nvPr/>
      </p:nvGrpSpPr>
      <p:grpSpPr>
        <a:xfrm>
          <a:off x="0" y="0"/>
          <a:ext cx="0" cy="0"/>
          <a:chOff x="0" y="0"/>
          <a:chExt cx="0" cy="0"/>
        </a:xfrm>
      </p:grpSpPr>
      <p:sp>
        <p:nvSpPr>
          <p:cNvPr id="1159" name="Google Shape;1159;p101"/>
          <p:cNvSpPr txBox="1"/>
          <p:nvPr>
            <p:ph type="title"/>
          </p:nvPr>
        </p:nvSpPr>
        <p:spPr>
          <a:xfrm>
            <a:off x="1479300" y="115850"/>
            <a:ext cx="6855300" cy="2772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Qorshee sida loo baaro xogta</a:t>
            </a:r>
            <a:endParaRPr/>
          </a:p>
        </p:txBody>
      </p:sp>
      <p:sp>
        <p:nvSpPr>
          <p:cNvPr id="1160" name="Google Shape;1160;p101"/>
          <p:cNvSpPr txBox="1"/>
          <p:nvPr>
            <p:ph idx="1" type="body"/>
          </p:nvPr>
        </p:nvSpPr>
        <p:spPr>
          <a:xfrm>
            <a:off x="324000" y="683100"/>
            <a:ext cx="8496000" cy="40512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rabicParenR"/>
            </a:pPr>
            <a:r>
              <a:rPr lang="en-GB" sz="1100">
                <a:latin typeface="Lexend"/>
              </a:rPr>
              <a:t>Hawsha B, waxaad u isticmaali doontaa xogta kaynta si aad u caddayso ama u beeniso bayaanka soo socda:</a:t>
            </a:r>
            <a:br>
              <a:rPr lang="en-GB" sz="1800"/>
            </a:br>
            <a:r>
              <a:rPr lang="en-GB" sz="1100">
                <a:latin typeface="Lexend"/>
              </a:rPr>
              <a:t/>
            </a:r>
            <a:endParaRPr sz="1800"/>
          </a:p>
          <a:p>
            <a:pPr indent="457200" lvl="0" marL="0" rtl="0" algn="l">
              <a:spcBef>
                <a:spcPts val="1000"/>
              </a:spcBef>
              <a:spcAft>
                <a:spcPts val="0"/>
              </a:spcAft>
              <a:buNone/>
            </a:pPr>
            <a:r>
              <a:rPr lang="en-GB" sz="1100">
                <a:latin typeface="Lexend"/>
              </a:rPr>
              <a:t>“Meelaha kaynta ee England way sii yaraanayaan.”</a:t>
            </a:r>
            <a:endParaRPr sz="1800"/>
          </a:p>
          <a:p>
            <a:pPr indent="0" lvl="0" marL="457200" rtl="0" algn="l">
              <a:spcBef>
                <a:spcPts val="1000"/>
              </a:spcBef>
              <a:spcAft>
                <a:spcPts val="0"/>
              </a:spcAft>
              <a:buNone/>
            </a:pPr>
            <a:r>
              <a:rPr lang="en-GB" sz="1100">
                <a:latin typeface="Lexend"/>
              </a:rPr>
              <a:t>Isticmaal su'aalaha hoose si aad u qorsheysato baaritaankaaga.</a:t>
            </a:r>
            <a:r>
              <a:rPr b="1" lang="en-GB" sz="1100">
                <a:latin typeface="Lexend"/>
              </a:rPr>
              <a:t/>
            </a:r>
            <a:r>
              <a:rPr lang="en-GB" sz="1100">
                <a:latin typeface="Lexend"/>
              </a:rPr>
              <a:t/>
            </a:r>
            <a:endParaRPr sz="200"/>
          </a:p>
          <a:p>
            <a:pPr indent="0" lvl="0" marL="450000" rtl="0" algn="l">
              <a:spcBef>
                <a:spcPts val="1000"/>
              </a:spcBef>
              <a:spcAft>
                <a:spcPts val="0"/>
              </a:spcAft>
              <a:buNone/>
            </a:pPr>
            <a:r>
              <a:rPr lang="en-GB" sz="1100">
                <a:latin typeface="Lexend"/>
              </a:rPr>
              <a:t>a) Qorshaynta</a:t>
            </a:r>
            <a:r>
              <a:rPr lang="en-GB" sz="1100">
                <a:solidFill>
                  <a:schemeClr val="accent4"/>
                </a:solidFill>
                <a:latin typeface="Lexend"/>
              </a:rPr>
              <a:t/>
            </a:r>
            <a:endParaRPr sz="1800"/>
          </a:p>
          <a:p>
            <a:pPr indent="0" lvl="0" marL="457200" rtl="0" algn="l">
              <a:spcBef>
                <a:spcPts val="1000"/>
              </a:spcBef>
              <a:spcAft>
                <a:spcPts val="0"/>
              </a:spcAft>
              <a:buNone/>
            </a:pPr>
            <a:r>
              <a:rPr lang="en-GB" sz="1100">
                <a:latin typeface="Kalam"/>
                <a:ea typeface="Kalam"/>
                <a:cs typeface="Kalam"/>
                <a:sym typeface="Kalam"/>
              </a:rPr>
              <a:t>Waxaan u isticmaali doonaa xogta si aan u baaro in wadarta guud ee meelaha kaynta ee England ay kordheen ama yaraadeen.</a:t>
            </a:r>
            <a:r>
              <a:rPr b="1"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a:p>
            <a:pPr indent="0" lvl="0" marL="450000" rtl="0" algn="l">
              <a:spcBef>
                <a:spcPts val="1000"/>
              </a:spcBef>
              <a:spcAft>
                <a:spcPts val="0"/>
              </a:spcAft>
              <a:buNone/>
            </a:pPr>
            <a:r>
              <a:rPr lang="en-GB" sz="1100">
                <a:latin typeface="Lexend"/>
              </a:rPr>
              <a:t>b) Falanqaynta</a:t>
            </a:r>
            <a:r>
              <a:rPr lang="en-GB" sz="1100">
                <a:solidFill>
                  <a:schemeClr val="accent4"/>
                </a:solidFill>
                <a:latin typeface="Lexend"/>
              </a:rPr>
              <a:t/>
            </a:r>
            <a:endParaRPr sz="1800"/>
          </a:p>
          <a:p>
            <a:pPr indent="0" lvl="0" marL="457200" rtl="0" algn="l">
              <a:spcBef>
                <a:spcPts val="1000"/>
              </a:spcBef>
              <a:spcAft>
                <a:spcPts val="1000"/>
              </a:spcAft>
              <a:buNone/>
            </a:pPr>
            <a:r>
              <a:rPr lang="en-GB" sz="1100">
                <a:latin typeface="Kalam"/>
                <a:ea typeface="Kalam"/>
                <a:cs typeface="Kalam"/>
                <a:sym typeface="Kalam"/>
              </a:rPr>
              <a:t>Waxaan heli doonaa wadarta guud ee meelaha kaynta la beeray iyo wadarta guud ee meelaha kaynta la jaray sanad kasta.</a:t>
            </a:r>
            <a:r>
              <a:rPr lang="en-GB" sz="1100">
                <a:latin typeface="Kalam"/>
                <a:ea typeface="Kalam"/>
                <a:cs typeface="Kalam"/>
                <a:sym typeface="Kalam"/>
              </a:rPr>
              <a:t/>
            </a:r>
            <a:r>
              <a:rPr lang="en-GB" sz="1100">
                <a:latin typeface="Kalam"/>
                <a:ea typeface="Kalam"/>
                <a:cs typeface="Kalam"/>
                <a:sym typeface="Kalam"/>
              </a:rPr>
              <a:t/>
            </a:r>
            <a:endParaRPr sz="23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4" name="Shape 1164"/>
        <p:cNvGrpSpPr/>
        <p:nvPr/>
      </p:nvGrpSpPr>
      <p:grpSpPr>
        <a:xfrm>
          <a:off x="0" y="0"/>
          <a:ext cx="0" cy="0"/>
          <a:chOff x="0" y="0"/>
          <a:chExt cx="0" cy="0"/>
        </a:xfrm>
      </p:grpSpPr>
      <p:sp>
        <p:nvSpPr>
          <p:cNvPr id="1165" name="Google Shape;1165;p102"/>
          <p:cNvSpPr txBox="1"/>
          <p:nvPr>
            <p:ph type="title"/>
          </p:nvPr>
        </p:nvSpPr>
        <p:spPr>
          <a:xfrm>
            <a:off x="1479300" y="115850"/>
            <a:ext cx="6855300" cy="2772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Qorshee sida loo baaro xogta</a:t>
            </a:r>
            <a:endParaRPr/>
          </a:p>
        </p:txBody>
      </p:sp>
      <p:sp>
        <p:nvSpPr>
          <p:cNvPr id="1166" name="Google Shape;1166;p102"/>
          <p:cNvSpPr txBox="1"/>
          <p:nvPr>
            <p:ph idx="1" type="body"/>
          </p:nvPr>
        </p:nvSpPr>
        <p:spPr>
          <a:xfrm>
            <a:off x="324000" y="835500"/>
            <a:ext cx="8237700" cy="3489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c) Naqshadayn (Design)</a:t>
            </a:r>
            <a:r>
              <a:rPr lang="en-GB" sz="1800">
                <a:solidFill>
                  <a:schemeClr val="accent4"/>
                </a:solidFill>
                <a:latin typeface="Lexend"/>
              </a:rPr>
              <a:t/>
            </a:r>
            <a:endParaRPr sz="1800"/>
          </a:p>
          <a:p>
            <a:pPr indent="0" lvl="0" marL="457200" rtl="0" algn="l">
              <a:spcBef>
                <a:spcPts val="1000"/>
              </a:spcBef>
              <a:spcAft>
                <a:spcPts val="0"/>
              </a:spcAft>
              <a:buNone/>
            </a:pPr>
            <a:r>
              <a:rPr lang="en-GB" sz="1100">
                <a:latin typeface="Kalam"/>
                <a:ea typeface="Kalam"/>
                <a:cs typeface="Kalam"/>
                <a:sym typeface="Kalam"/>
              </a:rPr>
              <a:t>Waxaan xisaabin doonaa wadarta bedka kaynta saafiga ah (total net forest area) sanad kasta.</a:t>
            </a:r>
            <a:endParaRPr sz="2000">
              <a:latin typeface="Kalam"/>
              <a:ea typeface="Kalam"/>
              <a:cs typeface="Kalam"/>
              <a:sym typeface="Kalam"/>
            </a:endParaRPr>
          </a:p>
          <a:p>
            <a:pPr indent="0" lvl="0" marL="457200" rtl="0" algn="l">
              <a:spcBef>
                <a:spcPts val="1000"/>
              </a:spcBef>
              <a:spcAft>
                <a:spcPts val="0"/>
              </a:spcAft>
              <a:buNone/>
            </a:pPr>
            <a:r>
              <a:rPr lang="en-GB" sz="1100">
                <a:latin typeface="Kalam"/>
                <a:ea typeface="Kalam"/>
                <a:cs typeface="Kalam"/>
                <a:sym typeface="Kalam"/>
              </a:rPr>
              <a:t>Waxaan isticmaali doonaa loop-ka 'for' si aan ugu wareego liiska (list items) oo aan uga jaro bedka kaynta la jaray (forest area cut) bedka kaynta la beeray (forest area planted), kadibna ku daro wadarta (total).</a:t>
            </a:r>
            <a:endParaRPr sz="2000">
              <a:latin typeface="Kalam"/>
              <a:ea typeface="Kalam"/>
              <a:cs typeface="Kalam"/>
              <a:sym typeface="Kalam"/>
            </a:endParaRPr>
          </a:p>
          <a:p>
            <a:pPr indent="0" lvl="0" marL="457200" rtl="0" algn="l">
              <a:spcBef>
                <a:spcPts val="1000"/>
              </a:spcBef>
              <a:spcAft>
                <a:spcPts val="1000"/>
              </a:spcAft>
              <a:buNone/>
            </a:pPr>
            <a:r>
              <a:rPr lang="en-GB" sz="1100">
                <a:latin typeface="Kalam"/>
                <a:ea typeface="Kalam"/>
                <a:cs typeface="Kalam"/>
                <a:sym typeface="Kalam"/>
              </a:rPr>
              <a:t>Markaas waxaan si cad u arki karaa haddii wadarta bedka kaynta ay kordheen beerista ama yaraadeen jarista. Sidoo kale waxaan arki karaa sanadaha ugu fiican ee kordhinta bedka kaynta.</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sz="23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0" name="Shape 1170"/>
        <p:cNvGrpSpPr/>
        <p:nvPr/>
      </p:nvGrpSpPr>
      <p:grpSpPr>
        <a:xfrm>
          <a:off x="0" y="0"/>
          <a:ext cx="0" cy="0"/>
          <a:chOff x="0" y="0"/>
          <a:chExt cx="0" cy="0"/>
        </a:xfrm>
      </p:grpSpPr>
      <p:sp>
        <p:nvSpPr>
          <p:cNvPr id="1171" name="Google Shape;1171;p103"/>
          <p:cNvSpPr txBox="1"/>
          <p:nvPr>
            <p:ph type="title"/>
          </p:nvPr>
        </p:nvSpPr>
        <p:spPr>
          <a:xfrm>
            <a:off x="1225225" y="2090813"/>
            <a:ext cx="6852300" cy="2772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Qorshee sida loo baaro xogta (investigate data)</a:t>
            </a:r>
            <a:endParaRPr/>
          </a:p>
        </p:txBody>
      </p:sp>
      <p:sp>
        <p:nvSpPr>
          <p:cNvPr id="1172" name="Google Shape;1172;p103"/>
          <p:cNvSpPr txBox="1"/>
          <p:nvPr>
            <p:ph idx="2" type="title"/>
          </p:nvPr>
        </p:nvSpPr>
        <p:spPr>
          <a:xfrm>
            <a:off x="1225225" y="3027088"/>
            <a:ext cx="6852300" cy="2772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Xalli dhibaato adigoo isticmaalaya code</a:t>
            </a:r>
            <a:endParaRPr/>
          </a:p>
        </p:txBody>
      </p:sp>
      <p:sp>
        <p:nvSpPr>
          <p:cNvPr id="1173" name="Google Shape;1173;p103"/>
          <p:cNvSpPr txBox="1"/>
          <p:nvPr>
            <p:ph idx="3" type="title"/>
          </p:nvPr>
        </p:nvSpPr>
        <p:spPr>
          <a:xfrm>
            <a:off x="324000" y="657600"/>
            <a:ext cx="5741400" cy="338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Mashaariicda qaab-dhismeedka xogta (Data structure projects) ee Python</a:t>
            </a:r>
            <a:endParaRPr sz="2200"/>
          </a:p>
        </p:txBody>
      </p:sp>
      <p:pic>
        <p:nvPicPr>
          <p:cNvPr id="1174" name="Google Shape;1174;p103"/>
          <p:cNvPicPr preferRelativeResize="0"/>
          <p:nvPr/>
        </p:nvPicPr>
        <p:blipFill>
          <a:blip r:embed="rId3">
            <a:alphaModFix/>
          </a:blip>
          <a:stretch>
            <a:fillRect/>
          </a:stretch>
        </p:blipFill>
        <p:spPr>
          <a:xfrm>
            <a:off x="422567" y="2988370"/>
            <a:ext cx="450575" cy="4467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8" name="Shape 1178"/>
        <p:cNvGrpSpPr/>
        <p:nvPr/>
      </p:nvGrpSpPr>
      <p:grpSpPr>
        <a:xfrm>
          <a:off x="0" y="0"/>
          <a:ext cx="0" cy="0"/>
          <a:chOff x="0" y="0"/>
          <a:chExt cx="0" cy="0"/>
        </a:xfrm>
      </p:grpSpPr>
      <p:sp>
        <p:nvSpPr>
          <p:cNvPr id="1179" name="Google Shape;1179;p104"/>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Xalli dhibaato adigoo isticmaalaya code</a:t>
            </a:r>
            <a:endParaRPr/>
          </a:p>
        </p:txBody>
      </p:sp>
      <p:sp>
        <p:nvSpPr>
          <p:cNvPr id="1180" name="Google Shape;1180;p104"/>
          <p:cNvSpPr txBox="1"/>
          <p:nvPr>
            <p:ph idx="1" type="body"/>
          </p:nvPr>
        </p:nvSpPr>
        <p:spPr>
          <a:xfrm>
            <a:off x="324000" y="759300"/>
            <a:ext cx="8237700" cy="1374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1000"/>
              </a:spcAft>
              <a:buNone/>
            </a:pPr>
            <a:r>
              <a:rPr>
                <a:latin typeface="Lexend"/>
              </a:rPr>
              <a:t/>
            </a:r>
            <a:endParaRPr/>
          </a:p>
        </p:txBody>
      </p:sp>
      <p:pic>
        <p:nvPicPr>
          <p:cNvPr id="1181" name="Google Shape;1181;p104"/>
          <p:cNvPicPr preferRelativeResize="0"/>
          <p:nvPr/>
        </p:nvPicPr>
        <p:blipFill>
          <a:blip r:embed="rId3">
            <a:alphaModFix/>
          </a:blip>
          <a:stretch>
            <a:fillRect/>
          </a:stretch>
        </p:blipFill>
        <p:spPr>
          <a:xfrm>
            <a:off x="1460475" y="886200"/>
            <a:ext cx="5957325" cy="1472175"/>
          </a:xfrm>
          <a:prstGeom prst="rect">
            <a:avLst/>
          </a:prstGeom>
          <a:noFill/>
          <a:ln>
            <a:noFill/>
          </a:ln>
        </p:spPr>
      </p:pic>
      <p:sp>
        <p:nvSpPr>
          <p:cNvPr id="1182" name="Google Shape;1182;p104"/>
          <p:cNvSpPr txBox="1"/>
          <p:nvPr/>
        </p:nvSpPr>
        <p:spPr>
          <a:xfrm>
            <a:off x="1617350" y="957075"/>
            <a:ext cx="5674800" cy="7851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GB" sz="1800">
                <a:solidFill>
                  <a:schemeClr val="dk1"/>
                </a:solidFill>
                <a:latin typeface="Lexend"/>
                <a:ea typeface="Lexend"/>
                <a:cs typeface="Lexend"/>
                <a:sym typeface="Lexend"/>
              </a:rPr>
              <a:t>Waxaan baarayaa haddii bedka kaynta England uu kordhay 10kii sano ee la soo dhaafay.</a:t>
            </a:r>
            <a:r>
              <a:rPr b="1"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183" name="Google Shape;1183;p104"/>
          <p:cNvSpPr txBox="1"/>
          <p:nvPr/>
        </p:nvSpPr>
        <p:spPr>
          <a:xfrm>
            <a:off x="612675" y="2363400"/>
            <a:ext cx="847800" cy="277200"/>
          </a:xfrm>
          <a:prstGeom prst="rect">
            <a:avLst/>
          </a:prstGeom>
          <a:noFill/>
          <a:ln>
            <a:noFill/>
          </a:ln>
        </p:spPr>
        <p:txBody>
          <a:bodyPr anchorCtr="0" anchor="ctr" bIns="0" lIns="0" spcFirstLastPara="1" rIns="0" wrap="none" tIns="0">
            <a:normAutofit/>
          </a:bodyPr>
          <a:lstStyle/>
          <a:p>
            <a:pPr indent="0" lvl="0" marL="0" rtl="0" algn="l">
              <a:lnSpc>
                <a:spcPct val="115000"/>
              </a:lnSpc>
              <a:spcBef>
                <a:spcPts val="0"/>
              </a:spcBef>
              <a:spcAft>
                <a:spcPts val="0"/>
              </a:spcAft>
              <a:buNone/>
            </a:pPr>
            <a:r>
              <a:rPr lang="en-GB" sz="1800">
                <a:solidFill>
                  <a:srgbClr val="222222"/>
                </a:solidFill>
                <a:latin typeface="Lexend"/>
                <a:ea typeface="Lexend"/>
                <a:cs typeface="Lexend"/>
                <a:sym typeface="Lexend"/>
              </a:rPr>
              <a:t>Cabdi</a:t>
            </a:r>
            <a:endParaRPr sz="1800">
              <a:solidFill>
                <a:srgbClr val="222222"/>
              </a:solidFill>
              <a:latin typeface="Lexend"/>
              <a:ea typeface="Lexend"/>
              <a:cs typeface="Lexend"/>
              <a:sym typeface="Lexend"/>
            </a:endParaRPr>
          </a:p>
        </p:txBody>
      </p:sp>
      <p:pic>
        <p:nvPicPr>
          <p:cNvPr id="1184" name="Google Shape;1184;p104"/>
          <p:cNvPicPr preferRelativeResize="0"/>
          <p:nvPr/>
        </p:nvPicPr>
        <p:blipFill>
          <a:blip r:embed="rId8">
            <a:alphaModFix/>
          </a:blip>
          <a:stretch>
            <a:fillRect/>
          </a:stretch>
        </p:blipFill>
        <p:spPr>
          <a:xfrm flipH="1">
            <a:off x="7659757" y="3009712"/>
            <a:ext cx="705943" cy="1016575"/>
          </a:xfrm>
          <a:prstGeom prst="rect">
            <a:avLst/>
          </a:prstGeom>
          <a:noFill/>
          <a:ln>
            <a:noFill/>
          </a:ln>
        </p:spPr>
      </p:pic>
      <p:sp>
        <p:nvSpPr>
          <p:cNvPr id="1185" name="Google Shape;1185;p104"/>
          <p:cNvSpPr txBox="1"/>
          <p:nvPr/>
        </p:nvSpPr>
        <p:spPr>
          <a:xfrm>
            <a:off x="7659750" y="4091388"/>
            <a:ext cx="799800" cy="277200"/>
          </a:xfrm>
          <a:prstGeom prst="rect">
            <a:avLst/>
          </a:prstGeom>
          <a:noFill/>
          <a:ln>
            <a:noFill/>
          </a:ln>
        </p:spPr>
        <p:txBody>
          <a:bodyPr anchorCtr="0" anchor="ctr" bIns="0" lIns="0" spcFirstLastPara="1" rIns="0" wrap="none" tIns="0">
            <a:normAutofit/>
          </a:bodyPr>
          <a:lstStyle/>
          <a:p>
            <a:pPr indent="0" lvl="0" marL="0" rtl="0" algn="l">
              <a:lnSpc>
                <a:spcPct val="115000"/>
              </a:lnSpc>
              <a:spcBef>
                <a:spcPts val="0"/>
              </a:spcBef>
              <a:spcAft>
                <a:spcPts val="0"/>
              </a:spcAft>
              <a:buNone/>
            </a:pPr>
            <a:r>
              <a:rPr lang="en-GB" sz="1800">
                <a:solidFill>
                  <a:srgbClr val="222222"/>
                </a:solidFill>
                <a:latin typeface="Lexend"/>
                <a:ea typeface="Lexend"/>
                <a:cs typeface="Lexend"/>
                <a:sym typeface="Lexend"/>
              </a:rPr>
              <a:t>Saciid</a:t>
            </a:r>
            <a:endParaRPr sz="1800">
              <a:solidFill>
                <a:srgbClr val="222222"/>
              </a:solidFill>
              <a:latin typeface="Lexend"/>
              <a:ea typeface="Lexend"/>
              <a:cs typeface="Lexend"/>
              <a:sym typeface="Lexend"/>
            </a:endParaRPr>
          </a:p>
        </p:txBody>
      </p:sp>
      <p:pic>
        <p:nvPicPr>
          <p:cNvPr id="1186" name="Google Shape;1186;p104"/>
          <p:cNvPicPr preferRelativeResize="0"/>
          <p:nvPr/>
        </p:nvPicPr>
        <p:blipFill>
          <a:blip r:embed="rId3">
            <a:alphaModFix/>
          </a:blip>
          <a:stretch>
            <a:fillRect/>
          </a:stretch>
        </p:blipFill>
        <p:spPr>
          <a:xfrm flipH="1">
            <a:off x="682050" y="2840150"/>
            <a:ext cx="6735749" cy="1368200"/>
          </a:xfrm>
          <a:prstGeom prst="rect">
            <a:avLst/>
          </a:prstGeom>
          <a:noFill/>
          <a:ln>
            <a:noFill/>
          </a:ln>
        </p:spPr>
      </p:pic>
      <p:sp>
        <p:nvSpPr>
          <p:cNvPr id="1187" name="Google Shape;1187;p104"/>
          <p:cNvSpPr txBox="1"/>
          <p:nvPr/>
        </p:nvSpPr>
        <p:spPr>
          <a:xfrm flipH="1">
            <a:off x="779625" y="2930025"/>
            <a:ext cx="6417300" cy="7851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GB" sz="1800">
                <a:solidFill>
                  <a:schemeClr val="dk1"/>
                </a:solidFill>
                <a:latin typeface="Lexend"/>
                <a:ea typeface="Lexend"/>
                <a:cs typeface="Lexend"/>
                <a:sym typeface="Lexend"/>
              </a:rPr>
              <a:t>Taasi waa fikrad fiican! Waa maxay hababka liiska (list methods) aad isticmaali karto si aad uga hesho jawaabta?</a:t>
            </a:r>
            <a:endParaRPr sz="1800">
              <a:solidFill>
                <a:schemeClr val="dk1"/>
              </a:solidFill>
              <a:latin typeface="Lexend"/>
              <a:ea typeface="Lexend"/>
              <a:cs typeface="Lexend"/>
              <a:sym typeface="Lexend"/>
            </a:endParaRPr>
          </a:p>
        </p:txBody>
      </p:sp>
      <p:pic>
        <p:nvPicPr>
          <p:cNvPr id="1188" name="Google Shape;1188;p104"/>
          <p:cNvPicPr preferRelativeResize="0"/>
          <p:nvPr/>
        </p:nvPicPr>
        <p:blipFill>
          <a:blip r:embed="rId9">
            <a:alphaModFix/>
          </a:blip>
          <a:stretch>
            <a:fillRect/>
          </a:stretch>
        </p:blipFill>
        <p:spPr>
          <a:xfrm>
            <a:off x="493596" y="1468825"/>
            <a:ext cx="798316" cy="89610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2" name="Shape 1192"/>
        <p:cNvGrpSpPr/>
        <p:nvPr/>
      </p:nvGrpSpPr>
      <p:grpSpPr>
        <a:xfrm>
          <a:off x="0" y="0"/>
          <a:ext cx="0" cy="0"/>
          <a:chOff x="0" y="0"/>
          <a:chExt cx="0" cy="0"/>
        </a:xfrm>
      </p:grpSpPr>
      <p:sp>
        <p:nvSpPr>
          <p:cNvPr id="1193" name="Google Shape;1193;p105"/>
          <p:cNvSpPr txBox="1"/>
          <p:nvPr>
            <p:ph type="title"/>
          </p:nvPr>
        </p:nvSpPr>
        <p:spPr>
          <a:xfrm>
            <a:off x="324000" y="1512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Xalli dhibaato adigoo isticmaalaya code</a:t>
            </a:r>
            <a:endParaRPr/>
          </a:p>
        </p:txBody>
      </p:sp>
      <p:sp>
        <p:nvSpPr>
          <p:cNvPr id="1194" name="Google Shape;1194;p105"/>
          <p:cNvSpPr txBox="1"/>
          <p:nvPr>
            <p:ph idx="1" type="body"/>
          </p:nvPr>
        </p:nvSpPr>
        <p:spPr>
          <a:xfrm>
            <a:off x="324000" y="759300"/>
            <a:ext cx="82377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Hawlgallada liiska (list operations) ee Python ee soo socda waxaa loo isticmaali karaa in lagu beddelo xogta ku jirta qaab-dhismeedka xogta (data structure).</a:t>
            </a:r>
            <a:endParaRPr/>
          </a:p>
        </p:txBody>
      </p:sp>
      <p:graphicFrame>
        <p:nvGraphicFramePr>
          <p:cNvPr id="1195" name="Google Shape;1195;p105"/>
          <p:cNvGraphicFramePr/>
          <p:nvPr/>
        </p:nvGraphicFramePr>
        <p:xfrm>
          <a:off x="324000" y="1744175"/>
          <a:ext cx="3000000" cy="3000000"/>
        </p:xfrm>
        <a:graphic>
          <a:graphicData uri="http://schemas.openxmlformats.org/drawingml/2006/table">
            <a:tbl>
              <a:tblPr>
                <a:noFill/>
                <a:tableStyleId>{3CBF8DA4-C6BA-457B-A846-86FA27DC8E54}</a:tableStyleId>
              </a:tblPr>
              <a:tblGrid>
                <a:gridCol w="2826675"/>
              </a:tblGrid>
              <a:tr h="398575">
                <a:tc>
                  <a:txBody>
                    <a:bodyPr/>
                    <a:lstStyle/>
                    <a:p>
                      <a:pPr indent="0" lvl="0" marL="0" rtl="0" algn="l">
                        <a:spcBef>
                          <a:spcPts val="0"/>
                        </a:spcBef>
                        <a:spcAft>
                          <a:spcPts val="0"/>
                        </a:spcAft>
                        <a:buNone/>
                      </a:pPr>
                      <a:r>
                        <a:rPr lang="en-GB" sz="1300">
                          <a:latin typeface="Lexend"/>
                          <a:ea typeface="Lexend"/>
                          <a:cs typeface="Lexend"/>
                          <a:sym typeface="Lexend"/>
                        </a:rPr>
                        <a:t>list.append(item)</a:t>
                      </a:r>
                      <a:endParaRPr sz="1800">
                        <a:latin typeface="Lexend"/>
                        <a:ea typeface="Lexend"/>
                        <a:cs typeface="Lexend"/>
                        <a:sym typeface="Lexend"/>
                      </a:endParaRPr>
                    </a:p>
                  </a:txBody>
                  <a:tcPr marT="91425" marB="91425" marR="91425" marL="91425"/>
                </a:tc>
              </a:tr>
              <a:tr h="398575">
                <a:tc>
                  <a:txBody>
                    <a:bodyPr/>
                    <a:lstStyle/>
                    <a:p>
                      <a:pPr indent="0" lvl="0" marL="0" rtl="0" algn="l">
                        <a:spcBef>
                          <a:spcPts val="0"/>
                        </a:spcBef>
                        <a:spcAft>
                          <a:spcPts val="0"/>
                        </a:spcAft>
                        <a:buNone/>
                      </a:pPr>
                      <a:r>
                        <a:rPr lang="en-GB" sz="1300">
                          <a:latin typeface="Lexend"/>
                          <a:ea typeface="Lexend"/>
                          <a:cs typeface="Lexend"/>
                          <a:sym typeface="Lexend"/>
                        </a:rPr>
                        <a:t>list.insert(index, item)</a:t>
                      </a:r>
                      <a:endParaRPr sz="1800">
                        <a:latin typeface="Lexend"/>
                        <a:ea typeface="Lexend"/>
                        <a:cs typeface="Lexend"/>
                        <a:sym typeface="Lexend"/>
                      </a:endParaRPr>
                    </a:p>
                  </a:txBody>
                  <a:tcPr marT="91425" marB="91425" marR="91425" marL="91425"/>
                </a:tc>
              </a:tr>
              <a:tr h="398575">
                <a:tc>
                  <a:txBody>
                    <a:bodyPr/>
                    <a:lstStyle/>
                    <a:p>
                      <a:pPr indent="0" lvl="0" marL="0" rtl="0" algn="l">
                        <a:spcBef>
                          <a:spcPts val="0"/>
                        </a:spcBef>
                        <a:spcAft>
                          <a:spcPts val="0"/>
                        </a:spcAft>
                        <a:buNone/>
                      </a:pPr>
                      <a:r>
                        <a:rPr lang="en-GB" sz="1300">
                          <a:latin typeface="Lexend"/>
                          <a:ea typeface="Lexend"/>
                          <a:cs typeface="Lexend"/>
                          <a:sym typeface="Lexend"/>
                        </a:rPr>
                        <a:t>list.pop(index)</a:t>
                      </a:r>
                      <a:endParaRPr sz="1800">
                        <a:latin typeface="Lexend"/>
                        <a:ea typeface="Lexend"/>
                        <a:cs typeface="Lexend"/>
                        <a:sym typeface="Lexend"/>
                      </a:endParaRPr>
                    </a:p>
                  </a:txBody>
                  <a:tcPr marT="91425" marB="91425" marR="91425" marL="91425"/>
                </a:tc>
              </a:tr>
              <a:tr h="398575">
                <a:tc>
                  <a:txBody>
                    <a:bodyPr/>
                    <a:lstStyle/>
                    <a:p>
                      <a:pPr indent="0" lvl="0" marL="0" rtl="0" algn="l">
                        <a:spcBef>
                          <a:spcPts val="0"/>
                        </a:spcBef>
                        <a:spcAft>
                          <a:spcPts val="0"/>
                        </a:spcAft>
                        <a:buNone/>
                      </a:pPr>
                      <a:r>
                        <a:rPr lang="en-GB" sz="1300">
                          <a:latin typeface="Lexend"/>
                          <a:ea typeface="Lexend"/>
                          <a:cs typeface="Lexend"/>
                          <a:sym typeface="Lexend"/>
                        </a:rPr>
                        <a:t>list.remove(item)</a:t>
                      </a:r>
                      <a:endParaRPr sz="1800">
                        <a:latin typeface="Lexend"/>
                        <a:ea typeface="Lexend"/>
                        <a:cs typeface="Lexend"/>
                        <a:sym typeface="Lexend"/>
                      </a:endParaRPr>
                    </a:p>
                  </a:txBody>
                  <a:tcPr marT="91425" marB="91425" marR="91425" marL="91425"/>
                </a:tc>
              </a:tr>
            </a:tbl>
          </a:graphicData>
        </a:graphic>
      </p:graphicFrame>
      <p:sp>
        <p:nvSpPr>
          <p:cNvPr id="1196" name="Google Shape;1196;p105"/>
          <p:cNvSpPr txBox="1"/>
          <p:nvPr>
            <p:ph idx="1" type="body"/>
          </p:nvPr>
        </p:nvSpPr>
        <p:spPr>
          <a:xfrm>
            <a:off x="324000" y="3739850"/>
            <a:ext cx="82377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Hawlgalladani waxay faa'iido u leeyihiin haddii aad u baahan tahay inaad ku darto ama ka saarto xogta liiska (list).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0" name="Shape 1200"/>
        <p:cNvGrpSpPr/>
        <p:nvPr/>
      </p:nvGrpSpPr>
      <p:grpSpPr>
        <a:xfrm>
          <a:off x="0" y="0"/>
          <a:ext cx="0" cy="0"/>
          <a:chOff x="0" y="0"/>
          <a:chExt cx="0" cy="0"/>
        </a:xfrm>
      </p:grpSpPr>
      <p:sp>
        <p:nvSpPr>
          <p:cNvPr id="1201" name="Google Shape;1201;p106"/>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Xalli dhibaato adigoo isticmaalaya code</a:t>
            </a:r>
            <a:endParaRPr/>
          </a:p>
        </p:txBody>
      </p:sp>
      <p:sp>
        <p:nvSpPr>
          <p:cNvPr id="1202" name="Google Shape;1202;p106"/>
          <p:cNvSpPr txBox="1"/>
          <p:nvPr>
            <p:ph idx="1" type="body"/>
          </p:nvPr>
        </p:nvSpPr>
        <p:spPr>
          <a:xfrm>
            <a:off x="324000" y="759300"/>
            <a:ext cx="8237700" cy="13740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Isku dhig hawlgal (operation) iyo sharaxaadda saxda ah.</a:t>
            </a:r>
            <a:endParaRPr/>
          </a:p>
          <a:p>
            <a:pPr indent="0" lvl="0" marL="0" rtl="0" algn="l">
              <a:spcBef>
                <a:spcPts val="1000"/>
              </a:spcBef>
              <a:spcAft>
                <a:spcPts val="0"/>
              </a:spcAft>
              <a:buNone/>
            </a:pPr>
            <a:r>
              <a:rPr>
                <a:latin typeface="Lexend"/>
              </a:rPr>
              <a:t/>
            </a:r>
            <a:endParaRPr/>
          </a:p>
          <a:p>
            <a:pPr indent="0" lvl="0" marL="0" rtl="0" algn="l">
              <a:spcBef>
                <a:spcPts val="1000"/>
              </a:spcBef>
              <a:spcAft>
                <a:spcPts val="1000"/>
              </a:spcAft>
              <a:buNone/>
            </a:pPr>
            <a:r>
              <a:rPr>
                <a:latin typeface="Lexend"/>
              </a:rPr>
              <a:t/>
            </a:r>
            <a:endParaRPr/>
          </a:p>
        </p:txBody>
      </p:sp>
      <p:graphicFrame>
        <p:nvGraphicFramePr>
          <p:cNvPr id="1203" name="Google Shape;1203;p106"/>
          <p:cNvGraphicFramePr/>
          <p:nvPr/>
        </p:nvGraphicFramePr>
        <p:xfrm>
          <a:off x="324000" y="1744175"/>
          <a:ext cx="3000000" cy="3000000"/>
        </p:xfrm>
        <a:graphic>
          <a:graphicData uri="http://schemas.openxmlformats.org/drawingml/2006/table">
            <a:tbl>
              <a:tblPr>
                <a:noFill/>
                <a:tableStyleId>{3CBF8DA4-C6BA-457B-A846-86FA27DC8E54}</a:tableStyleId>
              </a:tblPr>
              <a:tblGrid>
                <a:gridCol w="2826675"/>
              </a:tblGrid>
              <a:tr h="398575">
                <a:tc>
                  <a:txBody>
                    <a:bodyPr/>
                    <a:lstStyle/>
                    <a:p>
                      <a:pPr indent="0" lvl="0" marL="0" rtl="0" algn="l">
                        <a:spcBef>
                          <a:spcPts val="0"/>
                        </a:spcBef>
                        <a:spcAft>
                          <a:spcPts val="0"/>
                        </a:spcAft>
                        <a:buNone/>
                      </a:pPr>
                      <a:r>
                        <a:rPr lang="en-GB" sz="1800">
                          <a:latin typeface="Lexend"/>
                          <a:ea typeface="Lexend"/>
                          <a:cs typeface="Lexend"/>
                          <a:sym typeface="Lexend"/>
                        </a:rPr>
                        <a:t>list.append(item)</a:t>
                      </a:r>
                      <a:endParaRPr sz="1800">
                        <a:latin typeface="Lexend"/>
                        <a:ea typeface="Lexend"/>
                        <a:cs typeface="Lexend"/>
                        <a:sym typeface="Lexend"/>
                      </a:endParaRPr>
                    </a:p>
                  </a:txBody>
                  <a:tcPr marT="91425" marB="91425" marR="91425" marL="91425"/>
                </a:tc>
              </a:tr>
              <a:tr h="398575">
                <a:tc>
                  <a:txBody>
                    <a:bodyPr/>
                    <a:lstStyle/>
                    <a:p>
                      <a:pPr indent="0" lvl="0" marL="0" rtl="0" algn="l">
                        <a:spcBef>
                          <a:spcPts val="0"/>
                        </a:spcBef>
                        <a:spcAft>
                          <a:spcPts val="0"/>
                        </a:spcAft>
                        <a:buNone/>
                      </a:pPr>
                      <a:r>
                        <a:rPr lang="en-GB" sz="1800">
                          <a:latin typeface="Lexend"/>
                          <a:ea typeface="Lexend"/>
                          <a:cs typeface="Lexend"/>
                          <a:sym typeface="Lexend"/>
                        </a:rPr>
                        <a:t>list.insert(index, item)</a:t>
                      </a:r>
                      <a:endParaRPr sz="1800">
                        <a:latin typeface="Lexend"/>
                        <a:ea typeface="Lexend"/>
                        <a:cs typeface="Lexend"/>
                        <a:sym typeface="Lexend"/>
                      </a:endParaRPr>
                    </a:p>
                  </a:txBody>
                  <a:tcPr marT="91425" marB="91425" marR="91425" marL="91425"/>
                </a:tc>
              </a:tr>
              <a:tr h="398575">
                <a:tc>
                  <a:txBody>
                    <a:bodyPr/>
                    <a:lstStyle/>
                    <a:p>
                      <a:pPr indent="0" lvl="0" marL="0" rtl="0" algn="l">
                        <a:spcBef>
                          <a:spcPts val="0"/>
                        </a:spcBef>
                        <a:spcAft>
                          <a:spcPts val="0"/>
                        </a:spcAft>
                        <a:buNone/>
                      </a:pPr>
                      <a:r>
                        <a:rPr lang="en-GB" sz="1800">
                          <a:latin typeface="Lexend"/>
                          <a:ea typeface="Lexend"/>
                          <a:cs typeface="Lexend"/>
                          <a:sym typeface="Lexend"/>
                        </a:rPr>
                        <a:t>list.pop(index)</a:t>
                      </a:r>
                      <a:endParaRPr sz="1800">
                        <a:latin typeface="Lexend"/>
                        <a:ea typeface="Lexend"/>
                        <a:cs typeface="Lexend"/>
                        <a:sym typeface="Lexend"/>
                      </a:endParaRPr>
                    </a:p>
                  </a:txBody>
                  <a:tcPr marT="91425" marB="91425" marR="91425" marL="91425"/>
                </a:tc>
              </a:tr>
              <a:tr h="398575">
                <a:tc>
                  <a:txBody>
                    <a:bodyPr/>
                    <a:lstStyle/>
                    <a:p>
                      <a:pPr indent="0" lvl="0" marL="0" rtl="0" algn="l">
                        <a:spcBef>
                          <a:spcPts val="0"/>
                        </a:spcBef>
                        <a:spcAft>
                          <a:spcPts val="0"/>
                        </a:spcAft>
                        <a:buNone/>
                      </a:pPr>
                      <a:r>
                        <a:rPr lang="en-GB" sz="1800">
                          <a:latin typeface="Lexend"/>
                          <a:ea typeface="Lexend"/>
                          <a:cs typeface="Lexend"/>
                          <a:sym typeface="Lexend"/>
                        </a:rPr>
                        <a:t>list.remove(item)</a:t>
                      </a:r>
                      <a:endParaRPr sz="1800">
                        <a:latin typeface="Lexend"/>
                        <a:ea typeface="Lexend"/>
                        <a:cs typeface="Lexend"/>
                        <a:sym typeface="Lexend"/>
                      </a:endParaRPr>
                    </a:p>
                  </a:txBody>
                  <a:tcPr marT="91425" marB="91425" marR="91425" marL="91425"/>
                </a:tc>
              </a:tr>
            </a:tbl>
          </a:graphicData>
        </a:graphic>
      </p:graphicFrame>
      <p:graphicFrame>
        <p:nvGraphicFramePr>
          <p:cNvPr id="1204" name="Google Shape;1204;p106"/>
          <p:cNvGraphicFramePr/>
          <p:nvPr/>
        </p:nvGraphicFramePr>
        <p:xfrm>
          <a:off x="3959725" y="1744175"/>
          <a:ext cx="3000000" cy="3000000"/>
        </p:xfrm>
        <a:graphic>
          <a:graphicData uri="http://schemas.openxmlformats.org/drawingml/2006/table">
            <a:tbl>
              <a:tblPr>
                <a:noFill/>
                <a:tableStyleId>{3CBF8DA4-C6BA-457B-A846-86FA27DC8E54}</a:tableStyleId>
              </a:tblPr>
              <a:tblGrid>
                <a:gridCol w="4560600"/>
              </a:tblGrid>
              <a:tr h="398575">
                <a:tc>
                  <a:txBody>
                    <a:bodyPr/>
                    <a:lstStyle/>
                    <a:p>
                      <a:pPr indent="0" lvl="0" marL="0" rtl="0" algn="l">
                        <a:spcBef>
                          <a:spcPts val="0"/>
                        </a:spcBef>
                        <a:spcAft>
                          <a:spcPts val="0"/>
                        </a:spcAft>
                        <a:buNone/>
                      </a:pPr>
                      <a:r>
                        <a:rPr lang="en-GB" sz="1800">
                          <a:latin typeface="Lexend"/>
                          <a:ea typeface="Lexend"/>
                          <a:cs typeface="Lexend"/>
                          <a:sym typeface="Lexend"/>
                        </a:rPr>
                        <a:t>ka saar shay (item) meel (index) go'an</a:t>
                      </a:r>
                      <a:r>
                        <a:rPr lang="en-GB" sz="1800">
                          <a:latin typeface="Lexend"/>
                          <a:ea typeface="Lexend"/>
                          <a:cs typeface="Lexend"/>
                          <a:sym typeface="Lexend"/>
                        </a:rPr>
                        <a:t/>
                      </a:r>
                      <a:r>
                        <a:rPr lang="en-GB" sz="1800">
                          <a:latin typeface="Lexend"/>
                          <a:ea typeface="Lexend"/>
                          <a:cs typeface="Lexend"/>
                          <a:sym typeface="Lexend"/>
                        </a:rPr>
                        <a:t/>
                      </a:r>
                      <a:r>
                        <a:rPr lang="en-GB" sz="1800">
                          <a:latin typeface="Lexend"/>
                          <a:ea typeface="Lexend"/>
                          <a:cs typeface="Lexend"/>
                          <a:sym typeface="Lexend"/>
                        </a:rPr>
                        <a:t/>
                      </a:r>
                      <a:endParaRPr sz="1800">
                        <a:latin typeface="Lexend"/>
                        <a:ea typeface="Lexend"/>
                        <a:cs typeface="Lexend"/>
                        <a:sym typeface="Lexend"/>
                      </a:endParaRPr>
                    </a:p>
                  </a:txBody>
                  <a:tcPr marT="91425" marB="91425" marR="91425" marL="91425"/>
                </a:tc>
              </a:tr>
              <a:tr h="398575">
                <a:tc>
                  <a:txBody>
                    <a:bodyPr/>
                    <a:lstStyle/>
                    <a:p>
                      <a:pPr indent="0" lvl="0" marL="0" rtl="0" algn="l">
                        <a:spcBef>
                          <a:spcPts val="0"/>
                        </a:spcBef>
                        <a:spcAft>
                          <a:spcPts val="0"/>
                        </a:spcAft>
                        <a:buNone/>
                      </a:pPr>
                      <a:r>
                        <a:rPr lang="en-GB" sz="1800">
                          <a:latin typeface="Lexend"/>
                          <a:ea typeface="Lexend"/>
                          <a:cs typeface="Lexend"/>
                          <a:sym typeface="Lexend"/>
                        </a:rPr>
                        <a:t>ku dar shay (item) dhamaadka liiska (list)</a:t>
                      </a:r>
                      <a:r>
                        <a:rPr lang="en-GB" sz="1800">
                          <a:latin typeface="Lexend"/>
                          <a:ea typeface="Lexend"/>
                          <a:cs typeface="Lexend"/>
                          <a:sym typeface="Lexend"/>
                        </a:rPr>
                        <a:t/>
                      </a:r>
                      <a:endParaRPr sz="1800">
                        <a:latin typeface="Lexend"/>
                        <a:ea typeface="Lexend"/>
                        <a:cs typeface="Lexend"/>
                        <a:sym typeface="Lexend"/>
                      </a:endParaRPr>
                    </a:p>
                  </a:txBody>
                  <a:tcPr marT="91425" marB="91425" marR="91425" marL="91425"/>
                </a:tc>
              </a:tr>
              <a:tr h="398575">
                <a:tc>
                  <a:txBody>
                    <a:bodyPr/>
                    <a:lstStyle/>
                    <a:p>
                      <a:pPr indent="0" lvl="0" marL="0" rtl="0" algn="l">
                        <a:spcBef>
                          <a:spcPts val="0"/>
                        </a:spcBef>
                        <a:spcAft>
                          <a:spcPts val="0"/>
                        </a:spcAft>
                        <a:buNone/>
                      </a:pPr>
                      <a:r>
                        <a:rPr lang="en-GB" sz="1800">
                          <a:latin typeface="Lexend"/>
                          <a:ea typeface="Lexend"/>
                          <a:cs typeface="Lexend"/>
                          <a:sym typeface="Lexend"/>
                        </a:rPr>
                        <a:t>ka saar shay (item) gaar ah</a:t>
                      </a:r>
                      <a:r>
                        <a:rPr lang="en-GB" sz="1800">
                          <a:latin typeface="Lexend"/>
                          <a:ea typeface="Lexend"/>
                          <a:cs typeface="Lexend"/>
                          <a:sym typeface="Lexend"/>
                        </a:rPr>
                        <a:t/>
                      </a:r>
                      <a:endParaRPr sz="1800">
                        <a:latin typeface="Lexend"/>
                        <a:ea typeface="Lexend"/>
                        <a:cs typeface="Lexend"/>
                        <a:sym typeface="Lexend"/>
                      </a:endParaRPr>
                    </a:p>
                  </a:txBody>
                  <a:tcPr marT="91425" marB="91425" marR="91425" marL="91425"/>
                </a:tc>
              </a:tr>
              <a:tr h="398575">
                <a:tc>
                  <a:txBody>
                    <a:bodyPr/>
                    <a:lstStyle/>
                    <a:p>
                      <a:pPr indent="0" lvl="0" marL="0" rtl="0" algn="l">
                        <a:spcBef>
                          <a:spcPts val="0"/>
                        </a:spcBef>
                        <a:spcAft>
                          <a:spcPts val="0"/>
                        </a:spcAft>
                        <a:buNone/>
                      </a:pPr>
                      <a:r>
                        <a:rPr lang="en-GB" sz="1800">
                          <a:latin typeface="Lexend"/>
                          <a:ea typeface="Lexend"/>
                          <a:cs typeface="Lexend"/>
                          <a:sym typeface="Lexend"/>
                        </a:rPr>
                        <a:t>ku dar shay (item) meel (index) go'an</a:t>
                      </a:r>
                      <a:r>
                        <a:rPr lang="en-GB" sz="1800">
                          <a:latin typeface="Lexend"/>
                          <a:ea typeface="Lexend"/>
                          <a:cs typeface="Lexend"/>
                          <a:sym typeface="Lexend"/>
                        </a:rPr>
                        <a:t/>
                      </a:r>
                      <a:endParaRPr sz="1800">
                        <a:latin typeface="Lexend"/>
                        <a:ea typeface="Lexend"/>
                        <a:cs typeface="Lexend"/>
                        <a:sym typeface="Lexend"/>
                      </a:endParaRPr>
                    </a:p>
                  </a:txBody>
                  <a:tcPr marT="91425" marB="91425" marR="91425" marL="91425"/>
                </a:tc>
              </a:tr>
            </a:tbl>
          </a:graphicData>
        </a:graphic>
      </p:graphicFrame>
      <p:cxnSp>
        <p:nvCxnSpPr>
          <p:cNvPr id="1205" name="Google Shape;1205;p106"/>
          <p:cNvCxnSpPr/>
          <p:nvPr/>
        </p:nvCxnSpPr>
        <p:spPr>
          <a:xfrm>
            <a:off x="3152750" y="1956575"/>
            <a:ext cx="820200" cy="555300"/>
          </a:xfrm>
          <a:prstGeom prst="straightConnector1">
            <a:avLst/>
          </a:prstGeom>
          <a:noFill/>
          <a:ln cap="flat" cmpd="sng" w="28575">
            <a:solidFill>
              <a:schemeClr val="dk1"/>
            </a:solidFill>
            <a:prstDash val="solid"/>
            <a:round/>
            <a:headEnd len="med" w="med" type="none"/>
            <a:tailEnd len="med" w="med" type="none"/>
          </a:ln>
        </p:spPr>
      </p:cxnSp>
      <p:cxnSp>
        <p:nvCxnSpPr>
          <p:cNvPr id="1206" name="Google Shape;1206;p106"/>
          <p:cNvCxnSpPr/>
          <p:nvPr/>
        </p:nvCxnSpPr>
        <p:spPr>
          <a:xfrm>
            <a:off x="3152750" y="2452125"/>
            <a:ext cx="811800" cy="999600"/>
          </a:xfrm>
          <a:prstGeom prst="straightConnector1">
            <a:avLst/>
          </a:prstGeom>
          <a:noFill/>
          <a:ln cap="flat" cmpd="sng" w="28575">
            <a:solidFill>
              <a:schemeClr val="dk1"/>
            </a:solidFill>
            <a:prstDash val="solid"/>
            <a:round/>
            <a:headEnd len="med" w="med" type="none"/>
            <a:tailEnd len="med" w="med" type="none"/>
          </a:ln>
        </p:spPr>
      </p:cxnSp>
      <p:cxnSp>
        <p:nvCxnSpPr>
          <p:cNvPr id="1207" name="Google Shape;1207;p106"/>
          <p:cNvCxnSpPr/>
          <p:nvPr/>
        </p:nvCxnSpPr>
        <p:spPr>
          <a:xfrm flipH="1" rot="10800000">
            <a:off x="3161275" y="1965200"/>
            <a:ext cx="794700" cy="948300"/>
          </a:xfrm>
          <a:prstGeom prst="straightConnector1">
            <a:avLst/>
          </a:prstGeom>
          <a:noFill/>
          <a:ln cap="flat" cmpd="sng" w="28575">
            <a:solidFill>
              <a:schemeClr val="dk1"/>
            </a:solidFill>
            <a:prstDash val="solid"/>
            <a:round/>
            <a:headEnd len="med" w="med" type="none"/>
            <a:tailEnd len="med" w="med" type="none"/>
          </a:ln>
        </p:spPr>
      </p:cxnSp>
      <p:cxnSp>
        <p:nvCxnSpPr>
          <p:cNvPr id="1208" name="Google Shape;1208;p106"/>
          <p:cNvCxnSpPr/>
          <p:nvPr/>
        </p:nvCxnSpPr>
        <p:spPr>
          <a:xfrm flipH="1" rot="10800000">
            <a:off x="3152750" y="2930700"/>
            <a:ext cx="803100" cy="486900"/>
          </a:xfrm>
          <a:prstGeom prst="straightConnector1">
            <a:avLst/>
          </a:prstGeom>
          <a:noFill/>
          <a:ln cap="flat" cmpd="sng" w="28575">
            <a:solidFill>
              <a:schemeClr val="dk1"/>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2" name="Shape 1212"/>
        <p:cNvGrpSpPr/>
        <p:nvPr/>
      </p:nvGrpSpPr>
      <p:grpSpPr>
        <a:xfrm>
          <a:off x="0" y="0"/>
          <a:ext cx="0" cy="0"/>
          <a:chOff x="0" y="0"/>
          <a:chExt cx="0" cy="0"/>
        </a:xfrm>
      </p:grpSpPr>
      <p:sp>
        <p:nvSpPr>
          <p:cNvPr id="1213" name="Google Shape;1213;p107"/>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Xali (Solve) dhibaato adigoo isticmaalaya code</a:t>
            </a:r>
            <a:endParaRPr/>
          </a:p>
        </p:txBody>
      </p:sp>
      <p:sp>
        <p:nvSpPr>
          <p:cNvPr id="1214" name="Google Shape;1214;p107"/>
          <p:cNvSpPr txBox="1"/>
          <p:nvPr>
            <p:ph idx="1" type="body"/>
          </p:nvPr>
        </p:nvSpPr>
        <p:spPr>
          <a:xfrm>
            <a:off x="324000" y="759300"/>
            <a:ext cx="82377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Hawlahan (operations) liiska (list) Python ee soo socda waxaa loo isticmaali karaa in lagu falanqeeyo xogta (data) ku jirta qaab-dhismeedka xogta (data structure).</a:t>
            </a:r>
            <a:endParaRPr/>
          </a:p>
        </p:txBody>
      </p:sp>
      <p:graphicFrame>
        <p:nvGraphicFramePr>
          <p:cNvPr id="1215" name="Google Shape;1215;p107"/>
          <p:cNvGraphicFramePr/>
          <p:nvPr/>
        </p:nvGraphicFramePr>
        <p:xfrm>
          <a:off x="324000" y="1744175"/>
          <a:ext cx="3000000" cy="3000000"/>
        </p:xfrm>
        <a:graphic>
          <a:graphicData uri="http://schemas.openxmlformats.org/drawingml/2006/table">
            <a:tbl>
              <a:tblPr>
                <a:noFill/>
                <a:tableStyleId>{3CBF8DA4-C6BA-457B-A846-86FA27DC8E54}</a:tableStyleId>
              </a:tblPr>
              <a:tblGrid>
                <a:gridCol w="2826675"/>
              </a:tblGrid>
              <a:tr h="398575">
                <a:tc>
                  <a:txBody>
                    <a:bodyPr/>
                    <a:lstStyle/>
                    <a:p>
                      <a:pPr indent="0" lvl="0" marL="0" rtl="0" algn="l">
                        <a:spcBef>
                          <a:spcPts val="0"/>
                        </a:spcBef>
                        <a:spcAft>
                          <a:spcPts val="0"/>
                        </a:spcAft>
                        <a:buNone/>
                      </a:pPr>
                      <a:r>
                        <a:rPr lang="en-GB" sz="1300">
                          <a:latin typeface="Lexend"/>
                          <a:ea typeface="Lexend"/>
                          <a:cs typeface="Lexend"/>
                          <a:sym typeface="Lexend"/>
                        </a:rPr>
                        <a:t>list.count(item)</a:t>
                      </a:r>
                      <a:endParaRPr sz="1800">
                        <a:latin typeface="Lexend"/>
                        <a:ea typeface="Lexend"/>
                        <a:cs typeface="Lexend"/>
                        <a:sym typeface="Lexend"/>
                      </a:endParaRPr>
                    </a:p>
                  </a:txBody>
                  <a:tcPr marT="91425" marB="91425" marR="91425" marL="91425"/>
                </a:tc>
              </a:tr>
              <a:tr h="398575">
                <a:tc>
                  <a:txBody>
                    <a:bodyPr/>
                    <a:lstStyle/>
                    <a:p>
                      <a:pPr indent="0" lvl="0" marL="0" rtl="0" algn="l">
                        <a:spcBef>
                          <a:spcPts val="0"/>
                        </a:spcBef>
                        <a:spcAft>
                          <a:spcPts val="0"/>
                        </a:spcAft>
                        <a:buNone/>
                      </a:pPr>
                      <a:r>
                        <a:rPr lang="en-GB" sz="1300">
                          <a:latin typeface="Lexend"/>
                          <a:ea typeface="Lexend"/>
                          <a:cs typeface="Lexend"/>
                          <a:sym typeface="Lexend"/>
                        </a:rPr>
                        <a:t>list.index(item)</a:t>
                      </a:r>
                      <a:endParaRPr sz="1800">
                        <a:latin typeface="Lexend"/>
                        <a:ea typeface="Lexend"/>
                        <a:cs typeface="Lexend"/>
                        <a:sym typeface="Lexend"/>
                      </a:endParaRPr>
                    </a:p>
                  </a:txBody>
                  <a:tcPr marT="91425" marB="91425" marR="91425" marL="91425"/>
                </a:tc>
              </a:tr>
              <a:tr h="398575">
                <a:tc>
                  <a:txBody>
                    <a:bodyPr/>
                    <a:lstStyle/>
                    <a:p>
                      <a:pPr indent="0" lvl="0" marL="0" rtl="0" algn="l">
                        <a:spcBef>
                          <a:spcPts val="0"/>
                        </a:spcBef>
                        <a:spcAft>
                          <a:spcPts val="0"/>
                        </a:spcAft>
                        <a:buNone/>
                      </a:pPr>
                      <a:r>
                        <a:rPr lang="en-GB" sz="1300">
                          <a:latin typeface="Lexend"/>
                          <a:ea typeface="Lexend"/>
                          <a:cs typeface="Lexend"/>
                          <a:sym typeface="Lexend"/>
                        </a:rPr>
                        <a:t>list.sort()</a:t>
                      </a:r>
                      <a:endParaRPr sz="1800">
                        <a:latin typeface="Lexend"/>
                        <a:ea typeface="Lexend"/>
                        <a:cs typeface="Lexend"/>
                        <a:sym typeface="Lexend"/>
                      </a:endParaRPr>
                    </a:p>
                  </a:txBody>
                  <a:tcPr marT="91425" marB="91425" marR="91425" marL="91425"/>
                </a:tc>
              </a:tr>
              <a:tr h="398575">
                <a:tc>
                  <a:txBody>
                    <a:bodyPr/>
                    <a:lstStyle/>
                    <a:p>
                      <a:pPr indent="0" lvl="0" marL="0" rtl="0" algn="l">
                        <a:spcBef>
                          <a:spcPts val="0"/>
                        </a:spcBef>
                        <a:spcAft>
                          <a:spcPts val="0"/>
                        </a:spcAft>
                        <a:buNone/>
                      </a:pPr>
                      <a:r>
                        <a:rPr lang="en-GB" sz="1300">
                          <a:latin typeface="Lexend"/>
                          <a:ea typeface="Lexend"/>
                          <a:cs typeface="Lexend"/>
                          <a:sym typeface="Lexend"/>
                        </a:rPr>
                        <a:t>list.sort(reverse=True)</a:t>
                      </a:r>
                      <a:endParaRPr sz="1800">
                        <a:latin typeface="Lexend"/>
                        <a:ea typeface="Lexend"/>
                        <a:cs typeface="Lexend"/>
                        <a:sym typeface="Lexend"/>
                      </a:endParaRPr>
                    </a:p>
                  </a:txBody>
                  <a:tcPr marT="91425" marB="91425" marR="91425" marL="91425"/>
                </a:tc>
              </a:tr>
            </a:tbl>
          </a:graphicData>
        </a:graphic>
      </p:graphicFrame>
      <p:sp>
        <p:nvSpPr>
          <p:cNvPr id="1216" name="Google Shape;1216;p107"/>
          <p:cNvSpPr txBox="1"/>
          <p:nvPr>
            <p:ph idx="1" type="body"/>
          </p:nvPr>
        </p:nvSpPr>
        <p:spPr>
          <a:xfrm>
            <a:off x="324000" y="3780000"/>
            <a:ext cx="82377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Hawlahan (operations) waxay kaa caawin karaan inaad ka jawaabto su'aalaha ku saabsan xogta (data).</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0" name="Shape 1220"/>
        <p:cNvGrpSpPr/>
        <p:nvPr/>
      </p:nvGrpSpPr>
      <p:grpSpPr>
        <a:xfrm>
          <a:off x="0" y="0"/>
          <a:ext cx="0" cy="0"/>
          <a:chOff x="0" y="0"/>
          <a:chExt cx="0" cy="0"/>
        </a:xfrm>
      </p:grpSpPr>
      <p:sp>
        <p:nvSpPr>
          <p:cNvPr id="1221" name="Google Shape;1221;p108"/>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Xali (Solve) dhibaato adigoo isticmaalaya code</a:t>
            </a:r>
            <a:endParaRPr/>
          </a:p>
        </p:txBody>
      </p:sp>
      <p:sp>
        <p:nvSpPr>
          <p:cNvPr id="1222" name="Google Shape;1222;p108"/>
          <p:cNvSpPr txBox="1"/>
          <p:nvPr>
            <p:ph idx="1" type="body"/>
          </p:nvPr>
        </p:nvSpPr>
        <p:spPr>
          <a:xfrm>
            <a:off x="324000" y="759300"/>
            <a:ext cx="8237700" cy="13740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Isku dhig hawsha (operation) tilmaanta saxda ah.</a:t>
            </a:r>
            <a:endParaRPr/>
          </a:p>
          <a:p>
            <a:pPr indent="0" lvl="0" marL="0" rtl="0" algn="l">
              <a:spcBef>
                <a:spcPts val="1000"/>
              </a:spcBef>
              <a:spcAft>
                <a:spcPts val="0"/>
              </a:spcAft>
              <a:buNone/>
            </a:pPr>
            <a:r>
              <a:rPr>
                <a:latin typeface="Lexend"/>
              </a:rPr>
              <a:t/>
            </a:r>
            <a:endParaRPr/>
          </a:p>
          <a:p>
            <a:pPr indent="0" lvl="0" marL="0" rtl="0" algn="l">
              <a:spcBef>
                <a:spcPts val="1000"/>
              </a:spcBef>
              <a:spcAft>
                <a:spcPts val="1000"/>
              </a:spcAft>
              <a:buNone/>
            </a:pPr>
            <a:r>
              <a:rPr>
                <a:latin typeface="Lexend"/>
              </a:rPr>
              <a:t/>
            </a:r>
            <a:endParaRPr/>
          </a:p>
        </p:txBody>
      </p:sp>
      <p:graphicFrame>
        <p:nvGraphicFramePr>
          <p:cNvPr id="1223" name="Google Shape;1223;p108"/>
          <p:cNvGraphicFramePr/>
          <p:nvPr/>
        </p:nvGraphicFramePr>
        <p:xfrm>
          <a:off x="324000" y="1744175"/>
          <a:ext cx="3000000" cy="3000000"/>
        </p:xfrm>
        <a:graphic>
          <a:graphicData uri="http://schemas.openxmlformats.org/drawingml/2006/table">
            <a:tbl>
              <a:tblPr>
                <a:noFill/>
                <a:tableStyleId>{3CBF8DA4-C6BA-457B-A846-86FA27DC8E54}</a:tableStyleId>
              </a:tblPr>
              <a:tblGrid>
                <a:gridCol w="2826675"/>
              </a:tblGrid>
              <a:tr h="398575">
                <a:tc>
                  <a:txBody>
                    <a:bodyPr/>
                    <a:lstStyle/>
                    <a:p>
                      <a:pPr indent="0" lvl="0" marL="0" rtl="0" algn="l">
                        <a:spcBef>
                          <a:spcPts val="0"/>
                        </a:spcBef>
                        <a:spcAft>
                          <a:spcPts val="0"/>
                        </a:spcAft>
                        <a:buNone/>
                      </a:pPr>
                      <a:r>
                        <a:rPr lang="en-GB" sz="1300">
                          <a:latin typeface="Lexend"/>
                          <a:ea typeface="Lexend"/>
                          <a:cs typeface="Lexend"/>
                          <a:sym typeface="Lexend"/>
                        </a:rPr>
                        <a:t>list.count(item)</a:t>
                      </a:r>
                      <a:endParaRPr sz="1800">
                        <a:latin typeface="Lexend"/>
                        <a:ea typeface="Lexend"/>
                        <a:cs typeface="Lexend"/>
                        <a:sym typeface="Lexen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98575">
                <a:tc>
                  <a:txBody>
                    <a:bodyPr/>
                    <a:lstStyle/>
                    <a:p>
                      <a:pPr indent="0" lvl="0" marL="0" rtl="0" algn="l">
                        <a:spcBef>
                          <a:spcPts val="0"/>
                        </a:spcBef>
                        <a:spcAft>
                          <a:spcPts val="0"/>
                        </a:spcAft>
                        <a:buNone/>
                      </a:pPr>
                      <a:r>
                        <a:rPr lang="en-GB" sz="1300">
                          <a:latin typeface="Lexend"/>
                          <a:ea typeface="Lexend"/>
                          <a:cs typeface="Lexend"/>
                          <a:sym typeface="Lexend"/>
                        </a:rPr>
                        <a:t>list.index(item)</a:t>
                      </a:r>
                      <a:endParaRPr sz="1800">
                        <a:latin typeface="Lexend"/>
                        <a:ea typeface="Lexend"/>
                        <a:cs typeface="Lexend"/>
                        <a:sym typeface="Lexen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98575">
                <a:tc>
                  <a:txBody>
                    <a:bodyPr/>
                    <a:lstStyle/>
                    <a:p>
                      <a:pPr indent="0" lvl="0" marL="0" rtl="0" algn="l">
                        <a:spcBef>
                          <a:spcPts val="0"/>
                        </a:spcBef>
                        <a:spcAft>
                          <a:spcPts val="0"/>
                        </a:spcAft>
                        <a:buNone/>
                      </a:pPr>
                      <a:r>
                        <a:rPr lang="en-GB" sz="1300">
                          <a:latin typeface="Lexend"/>
                          <a:ea typeface="Lexend"/>
                          <a:cs typeface="Lexend"/>
                          <a:sym typeface="Lexend"/>
                        </a:rPr>
                        <a:t>list.sort()</a:t>
                      </a:r>
                      <a:endParaRPr sz="1800">
                        <a:latin typeface="Lexend"/>
                        <a:ea typeface="Lexend"/>
                        <a:cs typeface="Lexend"/>
                        <a:sym typeface="Lexen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98575">
                <a:tc>
                  <a:txBody>
                    <a:bodyPr/>
                    <a:lstStyle/>
                    <a:p>
                      <a:pPr indent="0" lvl="0" marL="0" rtl="0" algn="l">
                        <a:spcBef>
                          <a:spcPts val="0"/>
                        </a:spcBef>
                        <a:spcAft>
                          <a:spcPts val="0"/>
                        </a:spcAft>
                        <a:buNone/>
                      </a:pPr>
                      <a:r>
                        <a:rPr lang="en-GB" sz="1300">
                          <a:latin typeface="Lexend"/>
                          <a:ea typeface="Lexend"/>
                          <a:cs typeface="Lexend"/>
                          <a:sym typeface="Lexend"/>
                        </a:rPr>
                        <a:t>list.sort(reverse=True)</a:t>
                      </a:r>
                      <a:endParaRPr sz="1800">
                        <a:latin typeface="Lexend"/>
                        <a:ea typeface="Lexend"/>
                        <a:cs typeface="Lexend"/>
                        <a:sym typeface="Lexen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graphicFrame>
        <p:nvGraphicFramePr>
          <p:cNvPr id="1224" name="Google Shape;1224;p108"/>
          <p:cNvGraphicFramePr/>
          <p:nvPr/>
        </p:nvGraphicFramePr>
        <p:xfrm>
          <a:off x="3959725" y="1744175"/>
          <a:ext cx="3000000" cy="3000000"/>
        </p:xfrm>
        <a:graphic>
          <a:graphicData uri="http://schemas.openxmlformats.org/drawingml/2006/table">
            <a:tbl>
              <a:tblPr>
                <a:noFill/>
                <a:tableStyleId>{3CBF8DA4-C6BA-457B-A846-86FA27DC8E54}</a:tableStyleId>
              </a:tblPr>
              <a:tblGrid>
                <a:gridCol w="4801100"/>
              </a:tblGrid>
              <a:tr h="398575">
                <a:tc>
                  <a:txBody>
                    <a:bodyPr/>
                    <a:lstStyle/>
                    <a:p>
                      <a:pPr indent="0" lvl="0" marL="0" rtl="0" algn="l">
                        <a:spcBef>
                          <a:spcPts val="0"/>
                        </a:spcBef>
                        <a:spcAft>
                          <a:spcPts val="0"/>
                        </a:spcAft>
                        <a:buNone/>
                      </a:pPr>
                      <a:r>
                        <a:rPr lang="en-GB" sz="1300">
                          <a:latin typeface="Lexend"/>
                          <a:ea typeface="Lexend"/>
                          <a:cs typeface="Lexend"/>
                          <a:sym typeface="Lexend"/>
                        </a:rPr>
                        <a:t>raadi index (index) ee shay (item)</a:t>
                      </a:r>
                      <a:r>
                        <a:rPr lang="en-GB" sz="1300">
                          <a:latin typeface="Lexend"/>
                          <a:ea typeface="Lexend"/>
                          <a:cs typeface="Lexend"/>
                          <a:sym typeface="Lexend"/>
                        </a:rPr>
                        <a:t/>
                      </a:r>
                      <a:endParaRPr sz="1800">
                        <a:latin typeface="Lexend"/>
                        <a:ea typeface="Lexend"/>
                        <a:cs typeface="Lexend"/>
                        <a:sym typeface="Lexend"/>
                      </a:endParaRPr>
                    </a:p>
                  </a:txBody>
                  <a:tcPr marT="91425" marB="91425" marR="91425" marL="91425"/>
                </a:tc>
              </a:tr>
              <a:tr h="398575">
                <a:tc>
                  <a:txBody>
                    <a:bodyPr/>
                    <a:lstStyle/>
                    <a:p>
                      <a:pPr indent="0" lvl="0" marL="0" rtl="0" algn="l">
                        <a:spcBef>
                          <a:spcPts val="0"/>
                        </a:spcBef>
                        <a:spcAft>
                          <a:spcPts val="0"/>
                        </a:spcAft>
                        <a:buNone/>
                      </a:pPr>
                      <a:r>
                        <a:rPr lang="en-GB" sz="1300">
                          <a:latin typeface="Lexend"/>
                          <a:ea typeface="Lexend"/>
                          <a:cs typeface="Lexend"/>
                          <a:sym typeface="Lexend"/>
                        </a:rPr>
                        <a:t>hel tirada (number) ee dhacdooyinka (occurrences) ee shay (item)</a:t>
                      </a:r>
                      <a:r>
                        <a:rPr lang="en-GB" sz="1300">
                          <a:latin typeface="Lexend"/>
                          <a:ea typeface="Lexend"/>
                          <a:cs typeface="Lexend"/>
                          <a:sym typeface="Lexend"/>
                        </a:rPr>
                        <a:t/>
                      </a:r>
                      <a:r>
                        <a:rPr lang="en-GB" sz="1300">
                          <a:latin typeface="Lexend"/>
                          <a:ea typeface="Lexend"/>
                          <a:cs typeface="Lexend"/>
                          <a:sym typeface="Lexend"/>
                        </a:rPr>
                        <a:t/>
                      </a:r>
                      <a:r>
                        <a:rPr lang="en-GB" sz="1300">
                          <a:latin typeface="Lexend"/>
                          <a:ea typeface="Lexend"/>
                          <a:cs typeface="Lexend"/>
                          <a:sym typeface="Lexend"/>
                        </a:rPr>
                        <a:t/>
                      </a:r>
                      <a:endParaRPr sz="1800">
                        <a:latin typeface="Lexend"/>
                        <a:ea typeface="Lexend"/>
                        <a:cs typeface="Lexend"/>
                        <a:sym typeface="Lexend"/>
                      </a:endParaRPr>
                    </a:p>
                  </a:txBody>
                  <a:tcPr marT="91425" marB="91425" marR="91425" marL="91425"/>
                </a:tc>
              </a:tr>
              <a:tr h="398575">
                <a:tc>
                  <a:txBody>
                    <a:bodyPr/>
                    <a:lstStyle/>
                    <a:p>
                      <a:pPr indent="0" lvl="0" marL="0" rtl="0" algn="l">
                        <a:spcBef>
                          <a:spcPts val="0"/>
                        </a:spcBef>
                        <a:spcAft>
                          <a:spcPts val="0"/>
                        </a:spcAft>
                        <a:buNone/>
                      </a:pPr>
                      <a:r>
                        <a:rPr lang="en-GB" sz="1300">
                          <a:latin typeface="Lexend"/>
                          <a:ea typeface="Lexend"/>
                          <a:cs typeface="Lexend"/>
                          <a:sym typeface="Lexend"/>
                        </a:rPr>
                        <a:t>s</a:t>
                      </a:r>
                      <a:r>
                        <a:rPr lang="en-GB" sz="1300">
                          <a:latin typeface="Lexend"/>
                          <a:ea typeface="Lexend"/>
                          <a:cs typeface="Lexend"/>
                          <a:sym typeface="Lexend"/>
                        </a:rPr>
                        <a:t>ort the list items in descending order</a:t>
                      </a:r>
                      <a:endParaRPr sz="1800">
                        <a:latin typeface="Lexend"/>
                        <a:ea typeface="Lexend"/>
                        <a:cs typeface="Lexend"/>
                        <a:sym typeface="Lexend"/>
                      </a:endParaRPr>
                    </a:p>
                  </a:txBody>
                  <a:tcPr marT="91425" marB="91425" marR="91425" marL="91425"/>
                </a:tc>
              </a:tr>
              <a:tr h="398575">
                <a:tc>
                  <a:txBody>
                    <a:bodyPr/>
                    <a:lstStyle/>
                    <a:p>
                      <a:pPr indent="0" lvl="0" marL="0" rtl="0" algn="l">
                        <a:spcBef>
                          <a:spcPts val="0"/>
                        </a:spcBef>
                        <a:spcAft>
                          <a:spcPts val="0"/>
                        </a:spcAft>
                        <a:buNone/>
                      </a:pPr>
                      <a:r>
                        <a:rPr lang="en-GB" sz="1300">
                          <a:latin typeface="Lexend"/>
                          <a:ea typeface="Lexend"/>
                          <a:cs typeface="Lexend"/>
                          <a:sym typeface="Lexend"/>
                        </a:rPr>
                        <a:t>s</a:t>
                      </a:r>
                      <a:r>
                        <a:rPr lang="en-GB" sz="1300">
                          <a:latin typeface="Lexend"/>
                          <a:ea typeface="Lexend"/>
                          <a:cs typeface="Lexend"/>
                          <a:sym typeface="Lexend"/>
                        </a:rPr>
                        <a:t>ort the list items in ascending order</a:t>
                      </a:r>
                      <a:endParaRPr sz="1800">
                        <a:latin typeface="Lexend"/>
                        <a:ea typeface="Lexend"/>
                        <a:cs typeface="Lexend"/>
                        <a:sym typeface="Lexend"/>
                      </a:endParaRPr>
                    </a:p>
                  </a:txBody>
                  <a:tcPr marT="91425" marB="91425" marR="91425" marL="91425"/>
                </a:tc>
              </a:tr>
            </a:tbl>
          </a:graphicData>
        </a:graphic>
      </p:graphicFrame>
      <p:cxnSp>
        <p:nvCxnSpPr>
          <p:cNvPr id="1225" name="Google Shape;1225;p108"/>
          <p:cNvCxnSpPr/>
          <p:nvPr/>
        </p:nvCxnSpPr>
        <p:spPr>
          <a:xfrm>
            <a:off x="3152750" y="1965125"/>
            <a:ext cx="803100" cy="495600"/>
          </a:xfrm>
          <a:prstGeom prst="straightConnector1">
            <a:avLst/>
          </a:prstGeom>
          <a:noFill/>
          <a:ln cap="flat" cmpd="sng" w="28575">
            <a:solidFill>
              <a:schemeClr val="dk1"/>
            </a:solidFill>
            <a:prstDash val="solid"/>
            <a:round/>
            <a:headEnd len="med" w="med" type="none"/>
            <a:tailEnd len="med" w="med" type="none"/>
          </a:ln>
        </p:spPr>
      </p:cxnSp>
      <p:cxnSp>
        <p:nvCxnSpPr>
          <p:cNvPr id="1226" name="Google Shape;1226;p108"/>
          <p:cNvCxnSpPr/>
          <p:nvPr/>
        </p:nvCxnSpPr>
        <p:spPr>
          <a:xfrm flipH="1" rot="10800000">
            <a:off x="3161275" y="1956500"/>
            <a:ext cx="803100" cy="529800"/>
          </a:xfrm>
          <a:prstGeom prst="straightConnector1">
            <a:avLst/>
          </a:prstGeom>
          <a:noFill/>
          <a:ln cap="flat" cmpd="sng" w="28575">
            <a:solidFill>
              <a:schemeClr val="dk1"/>
            </a:solidFill>
            <a:prstDash val="solid"/>
            <a:round/>
            <a:headEnd len="med" w="med" type="none"/>
            <a:tailEnd len="med" w="med" type="none"/>
          </a:ln>
        </p:spPr>
      </p:cxnSp>
      <p:cxnSp>
        <p:nvCxnSpPr>
          <p:cNvPr id="1227" name="Google Shape;1227;p108"/>
          <p:cNvCxnSpPr/>
          <p:nvPr/>
        </p:nvCxnSpPr>
        <p:spPr>
          <a:xfrm>
            <a:off x="3152750" y="2887875"/>
            <a:ext cx="803100" cy="564000"/>
          </a:xfrm>
          <a:prstGeom prst="straightConnector1">
            <a:avLst/>
          </a:prstGeom>
          <a:noFill/>
          <a:ln cap="flat" cmpd="sng" w="28575">
            <a:solidFill>
              <a:schemeClr val="dk1"/>
            </a:solidFill>
            <a:prstDash val="solid"/>
            <a:round/>
            <a:headEnd len="med" w="med" type="none"/>
            <a:tailEnd len="med" w="med" type="none"/>
          </a:ln>
        </p:spPr>
      </p:cxnSp>
      <p:cxnSp>
        <p:nvCxnSpPr>
          <p:cNvPr id="1228" name="Google Shape;1228;p108"/>
          <p:cNvCxnSpPr/>
          <p:nvPr/>
        </p:nvCxnSpPr>
        <p:spPr>
          <a:xfrm flipH="1" rot="10800000">
            <a:off x="3152750" y="2827975"/>
            <a:ext cx="820200" cy="564000"/>
          </a:xfrm>
          <a:prstGeom prst="straightConnector1">
            <a:avLst/>
          </a:prstGeom>
          <a:noFill/>
          <a:ln cap="flat" cmpd="sng" w="28575">
            <a:solidFill>
              <a:schemeClr val="dk1"/>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2" name="Shape 1232"/>
        <p:cNvGrpSpPr/>
        <p:nvPr/>
      </p:nvGrpSpPr>
      <p:grpSpPr>
        <a:xfrm>
          <a:off x="0" y="0"/>
          <a:ext cx="0" cy="0"/>
          <a:chOff x="0" y="0"/>
          <a:chExt cx="0" cy="0"/>
        </a:xfrm>
      </p:grpSpPr>
      <p:sp>
        <p:nvSpPr>
          <p:cNvPr id="1233" name="Google Shape;1233;p109"/>
          <p:cNvSpPr txBox="1"/>
          <p:nvPr>
            <p:ph type="title"/>
          </p:nvPr>
        </p:nvSpPr>
        <p:spPr>
          <a:xfrm>
            <a:off x="324000" y="1512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Solve a problem using code</a:t>
            </a:r>
            <a:endParaRPr/>
          </a:p>
        </p:txBody>
      </p:sp>
      <p:sp>
        <p:nvSpPr>
          <p:cNvPr id="1234" name="Google Shape;1234;p109"/>
          <p:cNvSpPr txBox="1"/>
          <p:nvPr>
            <p:ph idx="1" type="body"/>
          </p:nvPr>
        </p:nvSpPr>
        <p:spPr>
          <a:xfrm>
            <a:off x="324000" y="759300"/>
            <a:ext cx="8496000" cy="292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In Python, numbers with decimal points are </a:t>
            </a:r>
            <a:r>
              <a:rPr lang="en-GB" sz="1800">
                <a:latin typeface="Lexend"/>
              </a:rPr>
              <a:t>stored</a:t>
            </a:r>
            <a:r>
              <a:rPr lang="en-GB" sz="1800">
                <a:latin typeface="Lexend"/>
              </a:rPr>
              <a:t> as floats. </a:t>
            </a:r>
            <a:endParaRPr sz="1900"/>
          </a:p>
        </p:txBody>
      </p:sp>
      <p:sp>
        <p:nvSpPr>
          <p:cNvPr id="1235" name="Google Shape;1235;p109"/>
          <p:cNvSpPr txBox="1"/>
          <p:nvPr/>
        </p:nvSpPr>
        <p:spPr>
          <a:xfrm>
            <a:off x="761275" y="1189225"/>
            <a:ext cx="6855600" cy="6210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defRPr/>
            </a:pPr>
            <a:r>
              <a:rPr lang="en-GB">
                <a:solidFill>
                  <a:schemeClr val="lt1"/>
                </a:solidFill>
                <a:latin typeface="Lexend"/>
                <a:ea typeface="Roboto Mono"/>
                <a:cs typeface="Roboto Mono"/>
                <a:sym typeface="Roboto Mono"/>
              </a:rPr>
              <a:t>planted = [</a:t>
            </a:r>
            <a:r>
              <a:rPr lang="en-GB">
                <a:solidFill>
                  <a:srgbClr val="9EE8FF"/>
                </a:solidFill>
                <a:latin typeface="Lexend"/>
                <a:ea typeface="Roboto Mono"/>
                <a:cs typeface="Roboto Mono"/>
                <a:sym typeface="Roboto Mono"/>
              </a:rPr>
              <a:t>2.43</a:t>
            </a:r>
            <a:r>
              <a:rPr lang="en-GB">
                <a:solidFill>
                  <a:schemeClr val="lt1"/>
                </a:solidFill>
                <a:latin typeface="Lexend"/>
                <a:ea typeface="Roboto Mono"/>
                <a:cs typeface="Roboto Mono"/>
                <a:sym typeface="Roboto Mono"/>
              </a:rPr>
              <a:t>, </a:t>
            </a:r>
            <a:r>
              <a:rPr lang="en-GB">
                <a:solidFill>
                  <a:srgbClr val="9EE8FF"/>
                </a:solidFill>
                <a:latin typeface="Lexend"/>
                <a:ea typeface="Roboto Mono"/>
                <a:cs typeface="Roboto Mono"/>
                <a:sym typeface="Roboto Mono"/>
              </a:rPr>
              <a:t>0.82</a:t>
            </a:r>
            <a:r>
              <a:rPr lang="en-GB">
                <a:solidFill>
                  <a:schemeClr val="lt1"/>
                </a:solidFill>
                <a:latin typeface="Lexend"/>
                <a:ea typeface="Roboto Mono"/>
                <a:cs typeface="Roboto Mono"/>
                <a:sym typeface="Roboto Mono"/>
              </a:rPr>
              <a:t>, </a:t>
            </a:r>
            <a:r>
              <a:rPr lang="en-GB">
                <a:solidFill>
                  <a:srgbClr val="9EE8FF"/>
                </a:solidFill>
                <a:latin typeface="Lexend"/>
                <a:ea typeface="Roboto Mono"/>
                <a:cs typeface="Roboto Mono"/>
                <a:sym typeface="Roboto Mono"/>
              </a:rPr>
              <a:t>1.68</a:t>
            </a:r>
            <a:r>
              <a:rPr lang="en-GB">
                <a:solidFill>
                  <a:schemeClr val="lt1"/>
                </a:solidFill>
                <a:latin typeface="Lexend"/>
                <a:ea typeface="Roboto Mono"/>
                <a:cs typeface="Roboto Mono"/>
                <a:sym typeface="Roboto Mono"/>
              </a:rPr>
              <a:t>,</a:t>
            </a:r>
            <a:r>
              <a:rPr lang="en-GB">
                <a:solidFill>
                  <a:srgbClr val="9EE8FF"/>
                </a:solidFill>
                <a:latin typeface="Lexend"/>
                <a:ea typeface="Roboto Mono"/>
                <a:cs typeface="Roboto Mono"/>
                <a:sym typeface="Roboto Mono"/>
              </a:rPr>
              <a:t> 1.50</a:t>
            </a:r>
            <a:r>
              <a:rPr lang="en-GB">
                <a:solidFill>
                  <a:schemeClr val="lt1"/>
                </a:solidFill>
                <a:latin typeface="Lexend"/>
                <a:ea typeface="Roboto Mono"/>
                <a:cs typeface="Roboto Mono"/>
                <a:sym typeface="Roboto Mono"/>
              </a:rPr>
              <a:t>,</a:t>
            </a:r>
            <a:r>
              <a:rPr lang="en-GB">
                <a:solidFill>
                  <a:srgbClr val="9EE8FF"/>
                </a:solidFill>
                <a:latin typeface="Lexend"/>
                <a:ea typeface="Roboto Mono"/>
                <a:cs typeface="Roboto Mono"/>
                <a:sym typeface="Roboto Mono"/>
              </a:rPr>
              <a:t> 1.41</a:t>
            </a:r>
            <a:r>
              <a:rPr lang="en-GB">
                <a:solidFill>
                  <a:schemeClr val="lt1"/>
                </a:solidFill>
                <a:latin typeface="Lexend"/>
                <a:ea typeface="Roboto Mono"/>
                <a:cs typeface="Roboto Mono"/>
                <a:sym typeface="Roboto Mono"/>
              </a:rPr>
              <a:t>,</a:t>
            </a:r>
            <a:r>
              <a:rPr lang="en-GB">
                <a:solidFill>
                  <a:srgbClr val="9EE8FF"/>
                </a:solidFill>
                <a:latin typeface="Lexend"/>
                <a:ea typeface="Roboto Mono"/>
                <a:cs typeface="Roboto Mono"/>
                <a:sym typeface="Roboto Mono"/>
              </a:rPr>
              <a:t> </a:t>
            </a:r>
            <a:endParaRPr>
              <a:solidFill>
                <a:srgbClr val="9EE8FF"/>
              </a:solidFill>
              <a:latin typeface="Roboto Mono"/>
              <a:ea typeface="Roboto Mono"/>
              <a:cs typeface="Roboto Mono"/>
              <a:sym typeface="Roboto Mono"/>
            </a:endParaRPr>
          </a:p>
          <a:p>
            <a:pPr indent="0" lvl="0" marL="0" rtl="0" algn="l">
              <a:lnSpc>
                <a:spcPct val="115000"/>
              </a:lnSpc>
              <a:spcBef>
                <a:spcPts val="0"/>
              </a:spcBef>
              <a:spcAft>
                <a:spcPts val="0"/>
              </a:spcAft>
              <a:buNone/>
              <a:defRPr/>
            </a:pPr>
            <a:r>
              <a:rPr lang="en-GB">
                <a:solidFill>
                  <a:srgbClr val="9EE8FF"/>
                </a:solidFill>
                <a:latin typeface="Lexend"/>
                <a:ea typeface="Roboto Mono"/>
                <a:cs typeface="Roboto Mono"/>
                <a:sym typeface="Roboto Mono"/>
              </a:rPr>
              <a:t>           2.34</a:t>
            </a:r>
            <a:r>
              <a:rPr lang="en-GB">
                <a:solidFill>
                  <a:schemeClr val="lt1"/>
                </a:solidFill>
                <a:latin typeface="Lexend"/>
                <a:ea typeface="Roboto Mono"/>
                <a:cs typeface="Roboto Mono"/>
                <a:sym typeface="Roboto Mono"/>
              </a:rPr>
              <a:t>,</a:t>
            </a:r>
            <a:r>
              <a:rPr lang="en-GB">
                <a:solidFill>
                  <a:srgbClr val="9EE8FF"/>
                </a:solidFill>
                <a:latin typeface="Lexend"/>
                <a:ea typeface="Roboto Mono"/>
                <a:cs typeface="Roboto Mono"/>
                <a:sym typeface="Roboto Mono"/>
              </a:rPr>
              <a:t> 2.05</a:t>
            </a:r>
            <a:r>
              <a:rPr lang="en-GB">
                <a:solidFill>
                  <a:schemeClr val="lt1"/>
                </a:solidFill>
                <a:latin typeface="Lexend"/>
                <a:ea typeface="Roboto Mono"/>
                <a:cs typeface="Roboto Mono"/>
                <a:sym typeface="Roboto Mono"/>
              </a:rPr>
              <a:t>,</a:t>
            </a:r>
            <a:r>
              <a:rPr lang="en-GB">
                <a:solidFill>
                  <a:srgbClr val="9EE8FF"/>
                </a:solidFill>
                <a:latin typeface="Lexend"/>
                <a:ea typeface="Roboto Mono"/>
                <a:cs typeface="Roboto Mono"/>
                <a:sym typeface="Roboto Mono"/>
              </a:rPr>
              <a:t> 2.26</a:t>
            </a:r>
            <a:r>
              <a:rPr lang="en-GB">
                <a:solidFill>
                  <a:schemeClr val="lt1"/>
                </a:solidFill>
                <a:latin typeface="Lexend"/>
                <a:ea typeface="Roboto Mono"/>
                <a:cs typeface="Roboto Mono"/>
                <a:sym typeface="Roboto Mono"/>
              </a:rPr>
              <a:t>,</a:t>
            </a:r>
            <a:r>
              <a:rPr lang="en-GB">
                <a:solidFill>
                  <a:srgbClr val="9EE8FF"/>
                </a:solidFill>
                <a:latin typeface="Lexend"/>
                <a:ea typeface="Roboto Mono"/>
                <a:cs typeface="Roboto Mono"/>
                <a:sym typeface="Roboto Mono"/>
              </a:rPr>
              <a:t> 3.13</a:t>
            </a:r>
            <a:r>
              <a:rPr lang="en-GB">
                <a:solidFill>
                  <a:schemeClr val="lt1"/>
                </a:solidFill>
                <a:latin typeface="Lexend"/>
                <a:ea typeface="Roboto Mono"/>
                <a:cs typeface="Roboto Mono"/>
                <a:sym typeface="Roboto Mono"/>
              </a:rPr>
              <a:t>,</a:t>
            </a:r>
            <a:r>
              <a:rPr lang="en-GB">
                <a:solidFill>
                  <a:srgbClr val="9EE8FF"/>
                </a:solidFill>
                <a:latin typeface="Lexend"/>
                <a:ea typeface="Roboto Mono"/>
                <a:cs typeface="Roboto Mono"/>
                <a:sym typeface="Roboto Mono"/>
              </a:rPr>
              <a:t> 4.55</a:t>
            </a:r>
            <a:r>
              <a:rPr lang="en-GB">
                <a:solidFill>
                  <a:schemeClr val="lt1"/>
                </a:solidFill>
                <a:latin typeface="Lexend"/>
                <a:ea typeface="Roboto Mono"/>
                <a:cs typeface="Roboto Mono"/>
                <a:sym typeface="Roboto Mono"/>
              </a:rPr>
              <a:t>]</a:t>
            </a:r>
            <a:endParaRPr>
              <a:solidFill>
                <a:schemeClr val="lt1"/>
              </a:solidFill>
              <a:latin typeface="Roboto Mono"/>
              <a:ea typeface="Roboto Mono"/>
              <a:cs typeface="Roboto Mono"/>
              <a:sym typeface="Roboto Mono"/>
            </a:endParaRPr>
          </a:p>
        </p:txBody>
      </p:sp>
      <p:sp>
        <p:nvSpPr>
          <p:cNvPr id="1236" name="Google Shape;1236;p109"/>
          <p:cNvSpPr txBox="1"/>
          <p:nvPr/>
        </p:nvSpPr>
        <p:spPr>
          <a:xfrm>
            <a:off x="324000" y="1189225"/>
            <a:ext cx="408300" cy="6210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l">
              <a:lnSpc>
                <a:spcPct val="115000"/>
              </a:lnSpc>
              <a:spcBef>
                <a:spcPts val="0"/>
              </a:spcBef>
              <a:spcAft>
                <a:spcPts val="0"/>
              </a:spcAft>
              <a:buNone/>
              <a:defRPr/>
            </a:pPr>
            <a:r>
              <a:rPr lang="en-GB">
                <a:solidFill>
                  <a:schemeClr val="lt1"/>
                </a:solidFill>
                <a:latin typeface="Lexend"/>
                <a:ea typeface="Roboto Mono"/>
                <a:cs typeface="Roboto Mono"/>
                <a:sym typeface="Roboto Mono"/>
              </a:rPr>
              <a:t>1</a:t>
            </a:r>
            <a:endParaRPr>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defRPr/>
            </a:pPr>
            <a:r>
              <a:rPr lang="en-GB">
                <a:solidFill>
                  <a:schemeClr val="lt1"/>
                </a:solidFill>
                <a:latin typeface="Lexend"/>
                <a:ea typeface="Roboto Mono"/>
                <a:cs typeface="Roboto Mono"/>
                <a:sym typeface="Roboto Mono"/>
              </a:rPr>
              <a:t>2</a:t>
            </a:r>
            <a:endParaRPr>
              <a:solidFill>
                <a:schemeClr val="lt1"/>
              </a:solidFill>
              <a:latin typeface="Roboto Mono"/>
              <a:ea typeface="Roboto Mono"/>
              <a:cs typeface="Roboto Mono"/>
              <a:sym typeface="Roboto Mono"/>
            </a:endParaRPr>
          </a:p>
        </p:txBody>
      </p:sp>
      <p:sp>
        <p:nvSpPr>
          <p:cNvPr id="1237" name="Google Shape;1237;p109"/>
          <p:cNvSpPr txBox="1"/>
          <p:nvPr>
            <p:ph idx="1" type="body"/>
          </p:nvPr>
        </p:nvSpPr>
        <p:spPr>
          <a:xfrm>
            <a:off x="324000" y="1969263"/>
            <a:ext cx="8496000" cy="965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When performing calculations on floats, you can often end up with numbers with </a:t>
            </a:r>
            <a:r>
              <a:rPr lang="en-GB" sz="1800">
                <a:latin typeface="Lexend"/>
              </a:rPr>
              <a:t>multiple</a:t>
            </a:r>
            <a:r>
              <a:rPr lang="en-GB" sz="1800">
                <a:latin typeface="Lexend"/>
              </a:rPr>
              <a:t> digits after the decimal point</a:t>
            </a:r>
            <a:r>
              <a:rPr lang="en-GB" sz="1800">
                <a:latin typeface="Lexend"/>
              </a:rPr>
              <a:t>. This is because of how floating-point numbers are stored in Python. </a:t>
            </a:r>
            <a:endParaRPr sz="1900"/>
          </a:p>
        </p:txBody>
      </p:sp>
      <p:grpSp>
        <p:nvGrpSpPr>
          <p:cNvPr id="1238" name="Google Shape;1238;p109"/>
          <p:cNvGrpSpPr/>
          <p:nvPr/>
        </p:nvGrpSpPr>
        <p:grpSpPr>
          <a:xfrm>
            <a:off x="324192" y="3063750"/>
            <a:ext cx="7293005" cy="788175"/>
            <a:chOff x="5032193" y="3600475"/>
            <a:chExt cx="3379207" cy="788175"/>
          </a:xfrm>
        </p:grpSpPr>
        <p:sp>
          <p:nvSpPr>
            <p:cNvPr id="1239" name="Google Shape;1239;p109"/>
            <p:cNvSpPr txBox="1"/>
            <p:nvPr/>
          </p:nvSpPr>
          <p:spPr>
            <a:xfrm>
              <a:off x="5032196" y="4049950"/>
              <a:ext cx="3379200" cy="338700"/>
            </a:xfrm>
            <a:prstGeom prst="rect">
              <a:avLst/>
            </a:prstGeom>
            <a:solidFill>
              <a:srgbClr val="32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defRPr/>
              </a:pPr>
              <a:r>
                <a:rPr lang="en-GB">
                  <a:solidFill>
                    <a:srgbClr val="FFFFFF"/>
                  </a:solidFill>
                  <a:latin typeface="Roboto Mono"/>
                  <a:ea typeface="Roboto Mono"/>
                  <a:cs typeface="Roboto Mono"/>
                  <a:sym typeface="Roboto Mono"/>
                </a:rPr>
                <a:t>Faafida/khasaaraha kaynta (net forest gain/loss) sanadka 1 wuxuu ahaa -3.0399999999999996</a:t>
              </a:r>
              <a:endParaRPr>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Quicksand"/>
                <a:ea typeface="Quicksand"/>
                <a:cs typeface="Quicksand"/>
                <a:sym typeface="Quicksand"/>
              </a:endParaRPr>
            </a:p>
          </p:txBody>
        </p:sp>
        <p:sp>
          <p:nvSpPr>
            <p:cNvPr id="1240" name="Google Shape;1240;p109"/>
            <p:cNvSpPr txBox="1"/>
            <p:nvPr/>
          </p:nvSpPr>
          <p:spPr>
            <a:xfrm>
              <a:off x="5032200" y="3600475"/>
              <a:ext cx="3379200" cy="4449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GB" sz="1600" u="none" cap="none" strike="noStrike">
                  <a:solidFill>
                    <a:srgbClr val="FFFFFF"/>
                  </a:solidFill>
                  <a:latin typeface="Roboto Mono"/>
                  <a:ea typeface="Roboto Mono"/>
                  <a:cs typeface="Roboto Mono"/>
                  <a:sym typeface="Roboto Mono"/>
                </a:rPr>
                <a:t>Text output</a:t>
              </a:r>
              <a:endParaRPr b="0" i="0" sz="1600" u="none" cap="none" strike="noStrike">
                <a:solidFill>
                  <a:srgbClr val="FFFFFF"/>
                </a:solidFill>
                <a:latin typeface="Quicksand"/>
                <a:ea typeface="Quicksand"/>
                <a:cs typeface="Quicksand"/>
                <a:sym typeface="Quicksand"/>
              </a:endParaRPr>
            </a:p>
          </p:txBody>
        </p:sp>
        <p:cxnSp>
          <p:nvCxnSpPr>
            <p:cNvPr id="1241" name="Google Shape;1241;p109"/>
            <p:cNvCxnSpPr/>
            <p:nvPr/>
          </p:nvCxnSpPr>
          <p:spPr>
            <a:xfrm>
              <a:off x="5032193" y="4045382"/>
              <a:ext cx="1643400" cy="0"/>
            </a:xfrm>
            <a:prstGeom prst="straightConnector1">
              <a:avLst/>
            </a:prstGeom>
            <a:noFill/>
            <a:ln cap="flat" cmpd="sng" w="76200">
              <a:solidFill>
                <a:srgbClr val="2CE5CA"/>
              </a:solidFill>
              <a:prstDash val="solid"/>
              <a:round/>
              <a:headEnd len="sm" w="sm" type="none"/>
              <a:tailEnd len="sm" w="sm" type="none"/>
            </a:ln>
          </p:spPr>
        </p:cxnSp>
      </p:grpSp>
      <p:sp>
        <p:nvSpPr>
          <p:cNvPr id="1242" name="Google Shape;1242;p109"/>
          <p:cNvSpPr txBox="1"/>
          <p:nvPr>
            <p:ph idx="1" type="body"/>
          </p:nvPr>
        </p:nvSpPr>
        <p:spPr>
          <a:xfrm>
            <a:off x="324000" y="3981300"/>
            <a:ext cx="8496000" cy="628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Waxaad yarayn kartaa tirada lambarrada jajab tobanle (decimal) adiga oo ku wareejinaya (rounding).</a:t>
            </a:r>
            <a:r>
              <a:rPr lang="en-GB" sz="1800">
                <a:latin typeface="Lexend"/>
              </a:rPr>
              <a:t/>
            </a:r>
            <a:r>
              <a:rPr lang="en-GB" sz="1800">
                <a:latin typeface="Lexend"/>
              </a:rPr>
              <a:t/>
            </a:r>
            <a:r>
              <a:rPr lang="en-GB" sz="1800">
                <a:latin typeface="Lexend"/>
              </a:rPr>
              <a:t/>
            </a:r>
            <a:r>
              <a:rPr lang="en-GB" sz="1800">
                <a:latin typeface="Lexend"/>
              </a:rPr>
              <a:t/>
            </a:r>
            <a:r>
              <a:rPr b="1" lang="en-GB" sz="1800">
                <a:latin typeface="Lexend"/>
              </a:rPr>
              <a:t/>
            </a:r>
            <a:r>
              <a:rPr lang="en-GB" sz="1800">
                <a:latin typeface="Lexend"/>
              </a:rPr>
              <a:t/>
            </a:r>
            <a:endParaRPr sz="19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6" name="Shape 1246"/>
        <p:cNvGrpSpPr/>
        <p:nvPr/>
      </p:nvGrpSpPr>
      <p:grpSpPr>
        <a:xfrm>
          <a:off x="0" y="0"/>
          <a:ext cx="0" cy="0"/>
          <a:chOff x="0" y="0"/>
          <a:chExt cx="0" cy="0"/>
        </a:xfrm>
      </p:grpSpPr>
      <p:sp>
        <p:nvSpPr>
          <p:cNvPr id="1247" name="Google Shape;1247;p110"/>
          <p:cNvSpPr txBox="1"/>
          <p:nvPr>
            <p:ph type="title"/>
          </p:nvPr>
        </p:nvSpPr>
        <p:spPr>
          <a:xfrm>
            <a:off x="324000" y="1512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Solve a problem using code</a:t>
            </a:r>
            <a:endParaRPr/>
          </a:p>
        </p:txBody>
      </p:sp>
      <p:sp>
        <p:nvSpPr>
          <p:cNvPr id="1248" name="Google Shape;1248;p110"/>
          <p:cNvSpPr txBox="1"/>
          <p:nvPr>
            <p:ph idx="1" type="body"/>
          </p:nvPr>
        </p:nvSpPr>
        <p:spPr>
          <a:xfrm>
            <a:off x="324000" y="683100"/>
            <a:ext cx="84960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b="1" lang="en-GB" sz="1800">
                <a:latin typeface="Lexend"/>
              </a:rPr>
              <a:t>Wareejinta nambarka waxay yaraynaysaa tirada lambarrada.</a:t>
            </a:r>
            <a:r>
              <a:rPr lang="en-GB" sz="1800">
                <a:latin typeface="Lexend"/>
              </a:rPr>
              <a:t/>
            </a:r>
            <a:endParaRPr sz="1800"/>
          </a:p>
        </p:txBody>
      </p:sp>
      <p:sp>
        <p:nvSpPr>
          <p:cNvPr id="1249" name="Google Shape;1249;p110"/>
          <p:cNvSpPr txBox="1"/>
          <p:nvPr/>
        </p:nvSpPr>
        <p:spPr>
          <a:xfrm>
            <a:off x="837325" y="989700"/>
            <a:ext cx="7885200" cy="26697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planted = [</a:t>
            </a:r>
            <a:r>
              <a:rPr lang="en-GB" sz="1100">
                <a:solidFill>
                  <a:srgbClr val="9EE8FF"/>
                </a:solidFill>
                <a:latin typeface="Lexend"/>
                <a:ea typeface="Roboto Mono"/>
                <a:cs typeface="Roboto Mono"/>
                <a:sym typeface="Roboto Mono"/>
              </a:rPr>
              <a:t>2.43</a:t>
            </a:r>
            <a:r>
              <a:rPr lang="en-GB" sz="1100">
                <a:solidFill>
                  <a:schemeClr val="lt1"/>
                </a:solidFill>
                <a:latin typeface="Lexend"/>
                <a:ea typeface="Roboto Mono"/>
                <a:cs typeface="Roboto Mono"/>
                <a:sym typeface="Roboto Mono"/>
              </a:rPr>
              <a:t>, </a:t>
            </a:r>
            <a:r>
              <a:rPr lang="en-GB" sz="1100">
                <a:solidFill>
                  <a:srgbClr val="9EE8FF"/>
                </a:solidFill>
                <a:latin typeface="Lexend"/>
                <a:ea typeface="Roboto Mono"/>
                <a:cs typeface="Roboto Mono"/>
                <a:sym typeface="Roboto Mono"/>
              </a:rPr>
              <a:t>0.82</a:t>
            </a:r>
            <a:r>
              <a:rPr lang="en-GB" sz="1100">
                <a:solidFill>
                  <a:schemeClr val="lt1"/>
                </a:solidFill>
                <a:latin typeface="Lexend"/>
                <a:ea typeface="Roboto Mono"/>
                <a:cs typeface="Roboto Mono"/>
                <a:sym typeface="Roboto Mono"/>
              </a:rPr>
              <a:t>, </a:t>
            </a:r>
            <a:r>
              <a:rPr lang="en-GB" sz="1100">
                <a:solidFill>
                  <a:srgbClr val="9EE8FF"/>
                </a:solidFill>
                <a:latin typeface="Lexend"/>
                <a:ea typeface="Roboto Mono"/>
                <a:cs typeface="Roboto Mono"/>
                <a:sym typeface="Roboto Mono"/>
              </a:rPr>
              <a:t>1.68</a:t>
            </a:r>
            <a:r>
              <a:rPr lang="en-GB" sz="1100">
                <a:solidFill>
                  <a:schemeClr val="lt1"/>
                </a:solidFill>
                <a:latin typeface="Lexend"/>
                <a:ea typeface="Roboto Mono"/>
                <a:cs typeface="Roboto Mono"/>
                <a:sym typeface="Roboto Mono"/>
              </a:rPr>
              <a:t>,</a:t>
            </a:r>
            <a:r>
              <a:rPr lang="en-GB" sz="1100">
                <a:solidFill>
                  <a:srgbClr val="9EE8FF"/>
                </a:solidFill>
                <a:latin typeface="Lexend"/>
                <a:ea typeface="Roboto Mono"/>
                <a:cs typeface="Roboto Mono"/>
                <a:sym typeface="Roboto Mono"/>
              </a:rPr>
              <a:t> 1.50</a:t>
            </a:r>
            <a:r>
              <a:rPr lang="en-GB" sz="1100">
                <a:solidFill>
                  <a:schemeClr val="lt1"/>
                </a:solidFill>
                <a:latin typeface="Lexend"/>
                <a:ea typeface="Roboto Mono"/>
                <a:cs typeface="Roboto Mono"/>
                <a:sym typeface="Roboto Mono"/>
              </a:rPr>
              <a:t>,</a:t>
            </a:r>
            <a:r>
              <a:rPr lang="en-GB" sz="1100">
                <a:solidFill>
                  <a:srgbClr val="9EE8FF"/>
                </a:solidFill>
                <a:latin typeface="Lexend"/>
                <a:ea typeface="Roboto Mono"/>
                <a:cs typeface="Roboto Mono"/>
                <a:sym typeface="Roboto Mono"/>
              </a:rPr>
              <a:t> 1.41</a:t>
            </a:r>
            <a:r>
              <a:rPr lang="en-GB" sz="1100">
                <a:solidFill>
                  <a:schemeClr val="lt1"/>
                </a:solidFill>
                <a:latin typeface="Lexend"/>
                <a:ea typeface="Roboto Mono"/>
                <a:cs typeface="Roboto Mono"/>
                <a:sym typeface="Roboto Mono"/>
              </a:rPr>
              <a:t>,</a:t>
            </a:r>
            <a:r>
              <a:rPr lang="en-GB" sz="1100">
                <a:solidFill>
                  <a:srgbClr val="9EE8FF"/>
                </a:solidFill>
                <a:latin typeface="Lexend"/>
                <a:ea typeface="Roboto Mono"/>
                <a:cs typeface="Roboto Mono"/>
                <a:sym typeface="Roboto Mono"/>
              </a:rPr>
              <a:t> </a:t>
            </a:r>
            <a:endParaRPr sz="1300">
              <a:solidFill>
                <a:srgbClr val="9EE8FF"/>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GB" sz="1100">
                <a:solidFill>
                  <a:srgbClr val="9EE8FF"/>
                </a:solidFill>
                <a:latin typeface="Lexend"/>
                <a:ea typeface="Roboto Mono"/>
                <a:cs typeface="Roboto Mono"/>
                <a:sym typeface="Roboto Mono"/>
              </a:rPr>
              <a:t>           2.34</a:t>
            </a:r>
            <a:r>
              <a:rPr lang="en-GB" sz="1100">
                <a:solidFill>
                  <a:schemeClr val="lt1"/>
                </a:solidFill>
                <a:latin typeface="Lexend"/>
                <a:ea typeface="Roboto Mono"/>
                <a:cs typeface="Roboto Mono"/>
                <a:sym typeface="Roboto Mono"/>
              </a:rPr>
              <a:t>,</a:t>
            </a:r>
            <a:r>
              <a:rPr lang="en-GB" sz="1100">
                <a:solidFill>
                  <a:srgbClr val="9EE8FF"/>
                </a:solidFill>
                <a:latin typeface="Lexend"/>
                <a:ea typeface="Roboto Mono"/>
                <a:cs typeface="Roboto Mono"/>
                <a:sym typeface="Roboto Mono"/>
              </a:rPr>
              <a:t> 2.05</a:t>
            </a:r>
            <a:r>
              <a:rPr lang="en-GB" sz="1100">
                <a:solidFill>
                  <a:schemeClr val="lt1"/>
                </a:solidFill>
                <a:latin typeface="Lexend"/>
                <a:ea typeface="Roboto Mono"/>
                <a:cs typeface="Roboto Mono"/>
                <a:sym typeface="Roboto Mono"/>
              </a:rPr>
              <a:t>,</a:t>
            </a:r>
            <a:r>
              <a:rPr lang="en-GB" sz="1100">
                <a:solidFill>
                  <a:srgbClr val="9EE8FF"/>
                </a:solidFill>
                <a:latin typeface="Lexend"/>
                <a:ea typeface="Roboto Mono"/>
                <a:cs typeface="Roboto Mono"/>
                <a:sym typeface="Roboto Mono"/>
              </a:rPr>
              <a:t> 2.26</a:t>
            </a:r>
            <a:r>
              <a:rPr lang="en-GB" sz="1100">
                <a:solidFill>
                  <a:schemeClr val="lt1"/>
                </a:solidFill>
                <a:latin typeface="Lexend"/>
                <a:ea typeface="Roboto Mono"/>
                <a:cs typeface="Roboto Mono"/>
                <a:sym typeface="Roboto Mono"/>
              </a:rPr>
              <a:t>,</a:t>
            </a:r>
            <a:r>
              <a:rPr lang="en-GB" sz="1100">
                <a:solidFill>
                  <a:srgbClr val="9EE8FF"/>
                </a:solidFill>
                <a:latin typeface="Lexend"/>
                <a:ea typeface="Roboto Mono"/>
                <a:cs typeface="Roboto Mono"/>
                <a:sym typeface="Roboto Mono"/>
              </a:rPr>
              <a:t> 3.13</a:t>
            </a:r>
            <a:r>
              <a:rPr lang="en-GB" sz="1100">
                <a:solidFill>
                  <a:schemeClr val="lt1"/>
                </a:solidFill>
                <a:latin typeface="Lexend"/>
                <a:ea typeface="Roboto Mono"/>
                <a:cs typeface="Roboto Mono"/>
                <a:sym typeface="Roboto Mono"/>
              </a:rPr>
              <a:t>,</a:t>
            </a:r>
            <a:r>
              <a:rPr lang="en-GB" sz="1100">
                <a:solidFill>
                  <a:srgbClr val="9EE8FF"/>
                </a:solidFill>
                <a:latin typeface="Lexend"/>
                <a:ea typeface="Roboto Mono"/>
                <a:cs typeface="Roboto Mono"/>
                <a:sym typeface="Roboto Mono"/>
              </a:rPr>
              <a:t> 4.55</a:t>
            </a:r>
            <a:r>
              <a:rPr lang="en-GB" sz="1100">
                <a:solidFill>
                  <a:schemeClr val="lt1"/>
                </a:solidFill>
                <a:latin typeface="Lexend"/>
                <a:ea typeface="Roboto Mono"/>
                <a:cs typeface="Roboto Mono"/>
                <a:sym typeface="Roboto Mono"/>
              </a:rPr>
              <a:t>]</a:t>
            </a:r>
            <a:endParaRPr sz="1300">
              <a:solidFill>
                <a:schemeClr val="lt1"/>
              </a:solidFill>
              <a:latin typeface="Roboto Mono"/>
              <a:ea typeface="Roboto Mono"/>
              <a:cs typeface="Roboto Mono"/>
              <a:sym typeface="Roboto Mono"/>
            </a:endParaRPr>
          </a:p>
          <a:p>
            <a:pPr indent="0" lvl="0" marL="0" rtl="0" algn="l">
              <a:lnSpc>
                <a:spcPct val="115000"/>
              </a:lnSpc>
              <a:spcBef>
                <a:spcPts val="0"/>
              </a:spcBef>
              <a:spcAft>
                <a:spcPts val="0"/>
              </a:spcAft>
              <a:buNone/>
            </a:pPr>
            <a:r>
              <a:rPr>
                <a:latin typeface="Lexend"/>
              </a:rPr>
              <a:t/>
            </a:r>
            <a:endParaRPr sz="1300">
              <a:solidFill>
                <a:schemeClr val="lt1"/>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cut = [</a:t>
            </a:r>
            <a:r>
              <a:rPr lang="en-GB" sz="1100">
                <a:solidFill>
                  <a:srgbClr val="9EE8FF"/>
                </a:solidFill>
                <a:latin typeface="Lexend"/>
                <a:ea typeface="Roboto Mono"/>
                <a:cs typeface="Roboto Mono"/>
                <a:sym typeface="Roboto Mono"/>
              </a:rPr>
              <a:t>5.47</a:t>
            </a:r>
            <a:r>
              <a:rPr lang="en-GB" sz="1100">
                <a:solidFill>
                  <a:schemeClr val="lt1"/>
                </a:solidFill>
                <a:latin typeface="Lexend"/>
                <a:ea typeface="Roboto Mono"/>
                <a:cs typeface="Roboto Mono"/>
                <a:sym typeface="Roboto Mono"/>
              </a:rPr>
              <a:t>, </a:t>
            </a:r>
            <a:r>
              <a:rPr lang="en-GB" sz="1100">
                <a:solidFill>
                  <a:srgbClr val="9EE8FF"/>
                </a:solidFill>
                <a:latin typeface="Lexend"/>
                <a:ea typeface="Roboto Mono"/>
                <a:cs typeface="Roboto Mono"/>
                <a:sym typeface="Roboto Mono"/>
              </a:rPr>
              <a:t>3.69</a:t>
            </a:r>
            <a:r>
              <a:rPr lang="en-GB" sz="1100">
                <a:solidFill>
                  <a:schemeClr val="lt1"/>
                </a:solidFill>
                <a:latin typeface="Lexend"/>
                <a:ea typeface="Roboto Mono"/>
                <a:cs typeface="Roboto Mono"/>
                <a:sym typeface="Roboto Mono"/>
              </a:rPr>
              <a:t>, </a:t>
            </a:r>
            <a:r>
              <a:rPr lang="en-GB" sz="1100">
                <a:solidFill>
                  <a:srgbClr val="9EE8FF"/>
                </a:solidFill>
                <a:latin typeface="Lexend"/>
                <a:ea typeface="Roboto Mono"/>
                <a:cs typeface="Roboto Mono"/>
                <a:sym typeface="Roboto Mono"/>
              </a:rPr>
              <a:t>4.47</a:t>
            </a:r>
            <a:r>
              <a:rPr lang="en-GB" sz="1100">
                <a:solidFill>
                  <a:schemeClr val="lt1"/>
                </a:solidFill>
                <a:latin typeface="Lexend"/>
                <a:ea typeface="Roboto Mono"/>
                <a:cs typeface="Roboto Mono"/>
                <a:sym typeface="Roboto Mono"/>
              </a:rPr>
              <a:t>,</a:t>
            </a:r>
            <a:r>
              <a:rPr lang="en-GB" sz="1100">
                <a:solidFill>
                  <a:srgbClr val="9EE8FF"/>
                </a:solidFill>
                <a:latin typeface="Lexend"/>
                <a:ea typeface="Roboto Mono"/>
                <a:cs typeface="Roboto Mono"/>
                <a:sym typeface="Roboto Mono"/>
              </a:rPr>
              <a:t> 4.29</a:t>
            </a:r>
            <a:r>
              <a:rPr lang="en-GB" sz="1100">
                <a:solidFill>
                  <a:schemeClr val="lt1"/>
                </a:solidFill>
                <a:latin typeface="Lexend"/>
                <a:ea typeface="Roboto Mono"/>
                <a:cs typeface="Roboto Mono"/>
                <a:sym typeface="Roboto Mono"/>
              </a:rPr>
              <a:t>, </a:t>
            </a:r>
            <a:r>
              <a:rPr lang="en-GB" sz="1100">
                <a:solidFill>
                  <a:srgbClr val="9EE8FF"/>
                </a:solidFill>
                <a:latin typeface="Lexend"/>
                <a:ea typeface="Roboto Mono"/>
                <a:cs typeface="Roboto Mono"/>
                <a:sym typeface="Roboto Mono"/>
              </a:rPr>
              <a:t>3.37</a:t>
            </a:r>
            <a:r>
              <a:rPr lang="en-GB" sz="1100">
                <a:solidFill>
                  <a:schemeClr val="lt1"/>
                </a:solidFill>
                <a:latin typeface="Lexend"/>
                <a:ea typeface="Roboto Mono"/>
                <a:cs typeface="Roboto Mono"/>
                <a:sym typeface="Roboto Mono"/>
              </a:rPr>
              <a:t>,</a:t>
            </a:r>
            <a:endParaRPr sz="1300">
              <a:solidFill>
                <a:schemeClr val="lt1"/>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       </a:t>
            </a:r>
            <a:r>
              <a:rPr lang="en-GB" sz="1100">
                <a:solidFill>
                  <a:srgbClr val="9EE8FF"/>
                </a:solidFill>
                <a:latin typeface="Lexend"/>
                <a:ea typeface="Roboto Mono"/>
                <a:cs typeface="Roboto Mono"/>
                <a:sym typeface="Roboto Mono"/>
              </a:rPr>
              <a:t>4.35</a:t>
            </a:r>
            <a:r>
              <a:rPr lang="en-GB" sz="1100">
                <a:solidFill>
                  <a:schemeClr val="lt1"/>
                </a:solidFill>
                <a:latin typeface="Lexend"/>
                <a:ea typeface="Roboto Mono"/>
                <a:cs typeface="Roboto Mono"/>
                <a:sym typeface="Roboto Mono"/>
              </a:rPr>
              <a:t>, </a:t>
            </a:r>
            <a:r>
              <a:rPr lang="en-GB" sz="1100">
                <a:solidFill>
                  <a:srgbClr val="9EE8FF"/>
                </a:solidFill>
                <a:latin typeface="Lexend"/>
                <a:ea typeface="Roboto Mono"/>
                <a:cs typeface="Roboto Mono"/>
                <a:sym typeface="Roboto Mono"/>
              </a:rPr>
              <a:t>2.86</a:t>
            </a:r>
            <a:r>
              <a:rPr lang="en-GB" sz="1100">
                <a:solidFill>
                  <a:schemeClr val="lt1"/>
                </a:solidFill>
                <a:latin typeface="Lexend"/>
                <a:ea typeface="Roboto Mono"/>
                <a:cs typeface="Roboto Mono"/>
                <a:sym typeface="Roboto Mono"/>
              </a:rPr>
              <a:t>, </a:t>
            </a:r>
            <a:r>
              <a:rPr lang="en-GB" sz="1100">
                <a:solidFill>
                  <a:srgbClr val="9EE8FF"/>
                </a:solidFill>
                <a:latin typeface="Lexend"/>
                <a:ea typeface="Roboto Mono"/>
                <a:cs typeface="Roboto Mono"/>
                <a:sym typeface="Roboto Mono"/>
              </a:rPr>
              <a:t>4.32</a:t>
            </a:r>
            <a:r>
              <a:rPr lang="en-GB" sz="1100">
                <a:solidFill>
                  <a:schemeClr val="lt1"/>
                </a:solidFill>
                <a:latin typeface="Lexend"/>
                <a:ea typeface="Roboto Mono"/>
                <a:cs typeface="Roboto Mono"/>
                <a:sym typeface="Roboto Mono"/>
              </a:rPr>
              <a:t>, </a:t>
            </a:r>
            <a:r>
              <a:rPr lang="en-GB" sz="1100">
                <a:solidFill>
                  <a:srgbClr val="9EE8FF"/>
                </a:solidFill>
                <a:latin typeface="Lexend"/>
                <a:ea typeface="Roboto Mono"/>
                <a:cs typeface="Roboto Mono"/>
                <a:sym typeface="Roboto Mono"/>
              </a:rPr>
              <a:t>5.52</a:t>
            </a:r>
            <a:r>
              <a:rPr lang="en-GB" sz="1100">
                <a:solidFill>
                  <a:schemeClr val="lt1"/>
                </a:solidFill>
                <a:latin typeface="Lexend"/>
                <a:ea typeface="Roboto Mono"/>
                <a:cs typeface="Roboto Mono"/>
                <a:sym typeface="Roboto Mono"/>
              </a:rPr>
              <a:t>, </a:t>
            </a:r>
            <a:r>
              <a:rPr lang="en-GB" sz="1100">
                <a:solidFill>
                  <a:srgbClr val="9EE8FF"/>
                </a:solidFill>
                <a:latin typeface="Lexend"/>
                <a:ea typeface="Roboto Mono"/>
                <a:cs typeface="Roboto Mono"/>
                <a:sym typeface="Roboto Mono"/>
              </a:rPr>
              <a:t>3.88</a:t>
            </a:r>
            <a:r>
              <a:rPr lang="en-GB" sz="1100">
                <a:solidFill>
                  <a:schemeClr val="lt1"/>
                </a:solidFill>
                <a:latin typeface="Lexend"/>
                <a:ea typeface="Roboto Mono"/>
                <a:cs typeface="Roboto Mono"/>
                <a:sym typeface="Roboto Mono"/>
              </a:rPr>
              <a:t>]</a:t>
            </a:r>
            <a:endParaRPr sz="1200">
              <a:solidFill>
                <a:schemeClr val="lt1"/>
              </a:solidFill>
              <a:latin typeface="Roboto Mono"/>
              <a:ea typeface="Roboto Mono"/>
              <a:cs typeface="Roboto Mono"/>
              <a:sym typeface="Roboto Mono"/>
            </a:endParaRPr>
          </a:p>
          <a:p>
            <a:pPr indent="0" lvl="0" marL="0" rtl="0" algn="l">
              <a:lnSpc>
                <a:spcPct val="115000"/>
              </a:lnSpc>
              <a:spcBef>
                <a:spcPts val="0"/>
              </a:spcBef>
              <a:spcAft>
                <a:spcPts val="0"/>
              </a:spcAft>
              <a:buNone/>
            </a:pPr>
            <a:r>
              <a:rPr>
                <a:latin typeface="Lexend"/>
              </a:rPr>
              <a:t/>
            </a:r>
            <a:endParaRPr sz="1300">
              <a:solidFill>
                <a:schemeClr val="lt1"/>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GB" sz="1100">
                <a:solidFill>
                  <a:srgbClr val="EECCFF"/>
                </a:solidFill>
                <a:latin typeface="Lexend"/>
                <a:ea typeface="Roboto Mono"/>
                <a:cs typeface="Roboto Mono"/>
                <a:sym typeface="Roboto Mono"/>
              </a:rPr>
              <a:t>for </a:t>
            </a:r>
            <a:r>
              <a:rPr lang="en-GB" sz="1100">
                <a:solidFill>
                  <a:schemeClr val="lt1"/>
                </a:solidFill>
                <a:latin typeface="Lexend"/>
                <a:ea typeface="Roboto Mono"/>
                <a:cs typeface="Roboto Mono"/>
                <a:sym typeface="Roboto Mono"/>
              </a:rPr>
              <a:t>item </a:t>
            </a:r>
            <a:r>
              <a:rPr lang="en-GB" sz="1100">
                <a:solidFill>
                  <a:srgbClr val="EECCFF"/>
                </a:solidFill>
                <a:latin typeface="Lexend"/>
                <a:ea typeface="Roboto Mono"/>
                <a:cs typeface="Roboto Mono"/>
                <a:sym typeface="Roboto Mono"/>
              </a:rPr>
              <a:t>in </a:t>
            </a:r>
            <a:r>
              <a:rPr lang="en-GB" sz="1100">
                <a:solidFill>
                  <a:schemeClr val="lt1"/>
                </a:solidFill>
                <a:latin typeface="Lexend"/>
                <a:ea typeface="Roboto Mono"/>
                <a:cs typeface="Roboto Mono"/>
                <a:sym typeface="Roboto Mono"/>
              </a:rPr>
              <a:t>planted:</a:t>
            </a:r>
            <a:endParaRPr sz="1300">
              <a:solidFill>
                <a:schemeClr val="lt1"/>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    position = planted.index(item)</a:t>
            </a:r>
            <a:endParaRPr sz="1300">
              <a:solidFill>
                <a:schemeClr val="lt1"/>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    total = planted[position] </a:t>
            </a:r>
            <a:r>
              <a:rPr lang="en-GB" sz="1100">
                <a:solidFill>
                  <a:schemeClr val="lt1"/>
                </a:solidFill>
                <a:latin typeface="Lexend"/>
                <a:ea typeface="Roboto Mono"/>
                <a:cs typeface="Roboto Mono"/>
                <a:sym typeface="Roboto Mono"/>
              </a:rPr>
              <a:t>- cut</a:t>
            </a:r>
            <a:r>
              <a:rPr lang="en-GB" sz="1100">
                <a:solidFill>
                  <a:schemeClr val="lt1"/>
                </a:solidFill>
                <a:latin typeface="Lexend"/>
                <a:ea typeface="Roboto Mono"/>
                <a:cs typeface="Roboto Mono"/>
                <a:sym typeface="Roboto Mono"/>
              </a:rPr>
              <a:t>[position]</a:t>
            </a:r>
            <a:endParaRPr sz="1300">
              <a:solidFill>
                <a:schemeClr val="lt1"/>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    total = round(total, </a:t>
            </a:r>
            <a:r>
              <a:rPr lang="en-GB" sz="1100">
                <a:solidFill>
                  <a:srgbClr val="9EE8FF"/>
                </a:solidFill>
                <a:latin typeface="Lexend"/>
                <a:ea typeface="Roboto Mono"/>
                <a:cs typeface="Roboto Mono"/>
                <a:sym typeface="Roboto Mono"/>
              </a:rPr>
              <a:t>2</a:t>
            </a:r>
            <a:r>
              <a:rPr lang="en-GB" sz="1100">
                <a:solidFill>
                  <a:schemeClr val="lt1"/>
                </a:solidFill>
                <a:latin typeface="Lexend"/>
                <a:ea typeface="Roboto Mono"/>
                <a:cs typeface="Roboto Mono"/>
                <a:sym typeface="Roboto Mono"/>
              </a:rPr>
              <a:t>)</a:t>
            </a:r>
            <a:endParaRPr sz="1300">
              <a:solidFill>
                <a:schemeClr val="lt1"/>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    print(</a:t>
            </a:r>
            <a:r>
              <a:rPr lang="en-GB" sz="1100">
                <a:solidFill>
                  <a:srgbClr val="94F9AF"/>
                </a:solidFill>
                <a:latin typeface="Lexend"/>
                <a:ea typeface="Roboto Mono"/>
                <a:cs typeface="Roboto Mono"/>
                <a:sym typeface="Roboto Mono"/>
              </a:rPr>
              <a:t>f"The net forest gain/loss for year</a:t>
            </a:r>
            <a:r>
              <a:rPr lang="en-GB" sz="1100">
                <a:solidFill>
                  <a:schemeClr val="lt1"/>
                </a:solidFill>
                <a:latin typeface="Lexend"/>
                <a:ea typeface="Roboto Mono"/>
                <a:cs typeface="Roboto Mono"/>
                <a:sym typeface="Roboto Mono"/>
              </a:rPr>
              <a:t> {position + </a:t>
            </a:r>
            <a:r>
              <a:rPr lang="en-GB" sz="1100">
                <a:solidFill>
                  <a:srgbClr val="9EE8FF"/>
                </a:solidFill>
                <a:latin typeface="Lexend"/>
                <a:ea typeface="Roboto Mono"/>
                <a:cs typeface="Roboto Mono"/>
                <a:sym typeface="Roboto Mono"/>
              </a:rPr>
              <a:t>1</a:t>
            </a:r>
            <a:r>
              <a:rPr lang="en-GB" sz="1100">
                <a:solidFill>
                  <a:schemeClr val="lt1"/>
                </a:solidFill>
                <a:latin typeface="Lexend"/>
                <a:ea typeface="Roboto Mono"/>
                <a:cs typeface="Roboto Mono"/>
                <a:sym typeface="Roboto Mono"/>
              </a:rPr>
              <a:t>} </a:t>
            </a:r>
            <a:r>
              <a:rPr lang="en-GB" sz="1100">
                <a:solidFill>
                  <a:srgbClr val="94F9AF"/>
                </a:solidFill>
                <a:latin typeface="Lexend"/>
                <a:ea typeface="Roboto Mono"/>
                <a:cs typeface="Roboto Mono"/>
                <a:sym typeface="Roboto Mono"/>
              </a:rPr>
              <a:t>was </a:t>
            </a:r>
            <a:r>
              <a:rPr lang="en-GB" sz="1100">
                <a:solidFill>
                  <a:schemeClr val="lt1"/>
                </a:solidFill>
                <a:latin typeface="Lexend"/>
                <a:ea typeface="Roboto Mono"/>
                <a:cs typeface="Roboto Mono"/>
                <a:sym typeface="Roboto Mono"/>
              </a:rPr>
              <a:t>{total}</a:t>
            </a:r>
            <a:r>
              <a:rPr lang="en-GB" sz="1100">
                <a:solidFill>
                  <a:srgbClr val="94F9AF"/>
                </a:solidFill>
                <a:latin typeface="Lexend"/>
                <a:ea typeface="Roboto Mono"/>
                <a:cs typeface="Roboto Mono"/>
                <a:sym typeface="Roboto Mono"/>
              </a:rPr>
              <a:t>"</a:t>
            </a:r>
            <a:r>
              <a:rPr lang="en-GB" sz="1100">
                <a:solidFill>
                  <a:schemeClr val="lt1"/>
                </a:solidFill>
                <a:latin typeface="Lexend"/>
                <a:ea typeface="Roboto Mono"/>
                <a:cs typeface="Roboto Mono"/>
                <a:sym typeface="Roboto Mono"/>
              </a:rPr>
              <a:t>)</a:t>
            </a:r>
            <a:endParaRPr sz="1300">
              <a:solidFill>
                <a:schemeClr val="lt1"/>
              </a:solidFill>
              <a:latin typeface="Roboto Mono"/>
              <a:ea typeface="Roboto Mono"/>
              <a:cs typeface="Roboto Mono"/>
              <a:sym typeface="Roboto Mono"/>
            </a:endParaRPr>
          </a:p>
          <a:p>
            <a:pPr indent="0" lvl="0" marL="0" rtl="0" algn="l">
              <a:lnSpc>
                <a:spcPct val="115000"/>
              </a:lnSpc>
              <a:spcBef>
                <a:spcPts val="0"/>
              </a:spcBef>
              <a:spcAft>
                <a:spcPts val="0"/>
              </a:spcAft>
              <a:buNone/>
            </a:pPr>
            <a:r>
              <a:rPr>
                <a:latin typeface="Lexend"/>
              </a:rPr>
              <a:t/>
            </a:r>
            <a:endParaRPr sz="1200">
              <a:solidFill>
                <a:schemeClr val="lt1"/>
              </a:solidFill>
              <a:latin typeface="Roboto Mono"/>
              <a:ea typeface="Roboto Mono"/>
              <a:cs typeface="Roboto Mono"/>
              <a:sym typeface="Roboto Mono"/>
            </a:endParaRPr>
          </a:p>
          <a:p>
            <a:pPr indent="0" lvl="0" marL="0" rtl="0" algn="l">
              <a:lnSpc>
                <a:spcPct val="115000"/>
              </a:lnSpc>
              <a:spcBef>
                <a:spcPts val="0"/>
              </a:spcBef>
              <a:spcAft>
                <a:spcPts val="0"/>
              </a:spcAft>
              <a:buNone/>
            </a:pPr>
            <a:r>
              <a:rPr>
                <a:latin typeface="Lexend"/>
              </a:rPr>
              <a:t/>
            </a:r>
            <a:endParaRPr sz="1600">
              <a:solidFill>
                <a:schemeClr val="lt1"/>
              </a:solidFill>
              <a:latin typeface="Roboto Mono"/>
              <a:ea typeface="Roboto Mono"/>
              <a:cs typeface="Roboto Mono"/>
              <a:sym typeface="Roboto Mono"/>
            </a:endParaRPr>
          </a:p>
        </p:txBody>
      </p:sp>
      <p:sp>
        <p:nvSpPr>
          <p:cNvPr id="1250" name="Google Shape;1250;p110"/>
          <p:cNvSpPr txBox="1"/>
          <p:nvPr/>
        </p:nvSpPr>
        <p:spPr>
          <a:xfrm>
            <a:off x="341375" y="989700"/>
            <a:ext cx="453300" cy="26697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1</a:t>
            </a:r>
            <a:endParaRPr sz="1300">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2</a:t>
            </a:r>
            <a:endParaRPr sz="1300">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3</a:t>
            </a:r>
            <a:endParaRPr sz="1300">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4</a:t>
            </a:r>
            <a:endParaRPr sz="1300">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5</a:t>
            </a:r>
            <a:endParaRPr sz="1300">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6</a:t>
            </a:r>
            <a:endParaRPr sz="1300">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7</a:t>
            </a:r>
            <a:endParaRPr sz="1300">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8</a:t>
            </a:r>
            <a:endParaRPr sz="1300">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9</a:t>
            </a:r>
            <a:endParaRPr sz="1300">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10</a:t>
            </a:r>
            <a:endParaRPr sz="1300">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11</a:t>
            </a:r>
            <a:endParaRPr b="0" i="0" sz="1300" u="none" cap="none" strike="noStrike">
              <a:solidFill>
                <a:srgbClr val="FFFFFF"/>
              </a:solidFill>
              <a:latin typeface="Quicksand"/>
              <a:ea typeface="Quicksand"/>
              <a:cs typeface="Quicksand"/>
              <a:sym typeface="Quicksand"/>
            </a:endParaRPr>
          </a:p>
        </p:txBody>
      </p:sp>
      <p:grpSp>
        <p:nvGrpSpPr>
          <p:cNvPr id="1251" name="Google Shape;1251;p110"/>
          <p:cNvGrpSpPr/>
          <p:nvPr/>
        </p:nvGrpSpPr>
        <p:grpSpPr>
          <a:xfrm>
            <a:off x="3284949" y="4055225"/>
            <a:ext cx="5043010" cy="681975"/>
            <a:chOff x="5032184" y="3600488"/>
            <a:chExt cx="3645901" cy="681975"/>
          </a:xfrm>
        </p:grpSpPr>
        <p:sp>
          <p:nvSpPr>
            <p:cNvPr id="1252" name="Google Shape;1252;p110"/>
            <p:cNvSpPr txBox="1"/>
            <p:nvPr/>
          </p:nvSpPr>
          <p:spPr>
            <a:xfrm>
              <a:off x="5032184" y="3943762"/>
              <a:ext cx="3645900" cy="338700"/>
            </a:xfrm>
            <a:prstGeom prst="rect">
              <a:avLst/>
            </a:prstGeom>
            <a:solidFill>
              <a:srgbClr val="32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defRPr/>
              </a:pPr>
              <a:r>
                <a:rPr lang="en-GB">
                  <a:solidFill>
                    <a:srgbClr val="FFFFFF"/>
                  </a:solidFill>
                  <a:latin typeface="Roboto Mono"/>
                  <a:ea typeface="Roboto Mono"/>
                  <a:cs typeface="Roboto Mono"/>
                  <a:sym typeface="Roboto Mono"/>
                </a:rPr>
                <a:t>Korodhka/luminta kaynta saafiga ah ee sanadka 1 wuxuu ahaa -3.04</a:t>
              </a:r>
              <a:endParaRPr>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Quicksand"/>
                <a:ea typeface="Quicksand"/>
                <a:cs typeface="Quicksand"/>
                <a:sym typeface="Quicksand"/>
              </a:endParaRPr>
            </a:p>
          </p:txBody>
        </p:sp>
        <p:sp>
          <p:nvSpPr>
            <p:cNvPr id="1253" name="Google Shape;1253;p110"/>
            <p:cNvSpPr txBox="1"/>
            <p:nvPr/>
          </p:nvSpPr>
          <p:spPr>
            <a:xfrm>
              <a:off x="5032184" y="3600488"/>
              <a:ext cx="3645900" cy="3387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defRPr/>
              </a:pPr>
              <a:r>
                <a:rPr b="1" i="0" lang="en-GB" u="none" cap="none" strike="noStrike">
                  <a:solidFill>
                    <a:srgbClr val="FFFFFF"/>
                  </a:solidFill>
                  <a:latin typeface="Roboto Mono"/>
                  <a:ea typeface="Roboto Mono"/>
                  <a:cs typeface="Roboto Mono"/>
                  <a:sym typeface="Roboto Mono"/>
                </a:rPr>
                <a:t>Text output</a:t>
              </a:r>
              <a:endParaRPr b="0" i="0" u="none" cap="none" strike="noStrike">
                <a:solidFill>
                  <a:srgbClr val="FFFFFF"/>
                </a:solidFill>
                <a:latin typeface="Quicksand"/>
                <a:ea typeface="Quicksand"/>
                <a:cs typeface="Quicksand"/>
                <a:sym typeface="Quicksand"/>
              </a:endParaRPr>
            </a:p>
          </p:txBody>
        </p:sp>
        <p:cxnSp>
          <p:nvCxnSpPr>
            <p:cNvPr id="1254" name="Google Shape;1254;p110"/>
            <p:cNvCxnSpPr/>
            <p:nvPr/>
          </p:nvCxnSpPr>
          <p:spPr>
            <a:xfrm>
              <a:off x="5032184" y="3939182"/>
              <a:ext cx="1643400" cy="0"/>
            </a:xfrm>
            <a:prstGeom prst="straightConnector1">
              <a:avLst/>
            </a:prstGeom>
            <a:noFill/>
            <a:ln cap="flat" cmpd="sng" w="76200">
              <a:solidFill>
                <a:srgbClr val="2CE5CA"/>
              </a:solidFill>
              <a:prstDash val="solid"/>
              <a:round/>
              <a:headEnd len="sm" w="sm" type="none"/>
              <a:tailEnd len="sm" w="sm" type="none"/>
            </a:ln>
          </p:spPr>
        </p:cxnSp>
      </p:grpSp>
      <p:sp>
        <p:nvSpPr>
          <p:cNvPr id="1255" name="Google Shape;1255;p110"/>
          <p:cNvSpPr txBox="1"/>
          <p:nvPr>
            <p:ph idx="1" type="body"/>
          </p:nvPr>
        </p:nvSpPr>
        <p:spPr>
          <a:xfrm>
            <a:off x="324000" y="3701925"/>
            <a:ext cx="7885200" cy="914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In this code, the </a:t>
            </a:r>
            <a:r>
              <a:rPr lang="en-GB" sz="1800">
                <a:solidFill>
                  <a:schemeClr val="lt1"/>
                </a:solidFill>
                <a:highlight>
                  <a:srgbClr val="222222"/>
                </a:highlight>
                <a:latin typeface="Lexend"/>
                <a:ea typeface="Roboto Mono"/>
                <a:cs typeface="Roboto Mono"/>
                <a:sym typeface="Roboto Mono"/>
              </a:rPr>
              <a:t>round()</a:t>
            </a:r>
            <a:r>
              <a:rPr lang="en-GB" sz="1800">
                <a:latin typeface="Lexend"/>
              </a:rPr>
              <a:t> function is </a:t>
            </a:r>
            <a:r>
              <a:rPr b="1" lang="en-GB" sz="1800">
                <a:latin typeface="Lexend"/>
              </a:rPr>
              <a:t>rounding</a:t>
            </a:r>
            <a:r>
              <a:rPr lang="en-GB" sz="1800">
                <a:latin typeface="Lexend"/>
              </a:rPr>
              <a:t> the value held by the</a:t>
            </a:r>
            <a:br>
              <a:rPr lang="en-GB" sz="1800"/>
            </a:br>
            <a:r>
              <a:rPr lang="en-GB" sz="1800">
                <a:latin typeface="Lexend"/>
              </a:rPr>
              <a:t>variable </a:t>
            </a:r>
            <a:r>
              <a:rPr lang="en-GB" sz="1800">
                <a:solidFill>
                  <a:schemeClr val="lt1"/>
                </a:solidFill>
                <a:highlight>
                  <a:srgbClr val="222222"/>
                </a:highlight>
                <a:latin typeface="Lexend"/>
                <a:ea typeface="Roboto Mono"/>
                <a:cs typeface="Roboto Mono"/>
                <a:sym typeface="Roboto Mono"/>
              </a:rPr>
              <a:t>total</a:t>
            </a:r>
            <a:r>
              <a:rPr lang="en-GB" sz="1800">
                <a:latin typeface="Lexend"/>
              </a:rPr>
              <a:t> to two</a:t>
            </a:r>
            <a:br>
              <a:rPr lang="en-GB" sz="1800"/>
            </a:br>
            <a:r>
              <a:rPr lang="en-GB" sz="1800">
                <a:latin typeface="Lexend"/>
              </a:rPr>
              <a:t>decimal places.</a:t>
            </a:r>
            <a:endParaRPr sz="18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9" name="Shape 1259"/>
        <p:cNvGrpSpPr/>
        <p:nvPr/>
      </p:nvGrpSpPr>
      <p:grpSpPr>
        <a:xfrm>
          <a:off x="0" y="0"/>
          <a:ext cx="0" cy="0"/>
          <a:chOff x="0" y="0"/>
          <a:chExt cx="0" cy="0"/>
        </a:xfrm>
      </p:grpSpPr>
      <p:sp>
        <p:nvSpPr>
          <p:cNvPr id="1260" name="Google Shape;1260;p111"/>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Solve a problem using code</a:t>
            </a:r>
            <a:endParaRPr/>
          </a:p>
        </p:txBody>
      </p:sp>
      <p:sp>
        <p:nvSpPr>
          <p:cNvPr id="1261" name="Google Shape;1261;p111"/>
          <p:cNvSpPr txBox="1"/>
          <p:nvPr>
            <p:ph idx="1" type="body"/>
          </p:nvPr>
        </p:nvSpPr>
        <p:spPr>
          <a:xfrm>
            <a:off x="324000" y="759300"/>
            <a:ext cx="8237700" cy="1374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1000"/>
              </a:spcAft>
              <a:buNone/>
            </a:pPr>
            <a:r>
              <a:rPr>
                <a:latin typeface="Lexend"/>
              </a:rPr>
              <a:t/>
            </a:r>
            <a:endParaRPr/>
          </a:p>
        </p:txBody>
      </p:sp>
      <p:pic>
        <p:nvPicPr>
          <p:cNvPr id="1262" name="Google Shape;1262;p111"/>
          <p:cNvPicPr preferRelativeResize="0"/>
          <p:nvPr/>
        </p:nvPicPr>
        <p:blipFill>
          <a:blip r:embed="rId3">
            <a:alphaModFix/>
          </a:blip>
          <a:stretch>
            <a:fillRect/>
          </a:stretch>
        </p:blipFill>
        <p:spPr>
          <a:xfrm>
            <a:off x="1460475" y="810000"/>
            <a:ext cx="5957325" cy="1472175"/>
          </a:xfrm>
          <a:prstGeom prst="rect">
            <a:avLst/>
          </a:prstGeom>
          <a:noFill/>
          <a:ln>
            <a:noFill/>
          </a:ln>
        </p:spPr>
      </p:pic>
      <p:sp>
        <p:nvSpPr>
          <p:cNvPr id="1263" name="Google Shape;1263;p111"/>
          <p:cNvSpPr txBox="1"/>
          <p:nvPr/>
        </p:nvSpPr>
        <p:spPr>
          <a:xfrm>
            <a:off x="1617350" y="957075"/>
            <a:ext cx="5644200" cy="7851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GB" sz="1400">
                <a:solidFill>
                  <a:schemeClr val="dk1"/>
                </a:solidFill>
                <a:latin typeface="Lexend"/>
                <a:ea typeface="Lexend"/>
                <a:cs typeface="Lexend"/>
                <a:sym typeface="Lexend"/>
              </a:rPr>
              <a:t>Waxaan bilaabay inaan qoro koodhka (code) si aan u baaro xogta (data), laakiin kuma shaqeynayo sidii aan filayay.</a:t>
            </a:r>
            <a:r>
              <a:rPr b="1"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pic>
        <p:nvPicPr>
          <p:cNvPr id="1264" name="Google Shape;1264;p111"/>
          <p:cNvPicPr preferRelativeResize="0"/>
          <p:nvPr/>
        </p:nvPicPr>
        <p:blipFill>
          <a:blip r:embed="rId7">
            <a:alphaModFix/>
          </a:blip>
          <a:stretch>
            <a:fillRect/>
          </a:stretch>
        </p:blipFill>
        <p:spPr>
          <a:xfrm>
            <a:off x="287050" y="1354100"/>
            <a:ext cx="1253575" cy="1253575"/>
          </a:xfrm>
          <a:prstGeom prst="rect">
            <a:avLst/>
          </a:prstGeom>
          <a:noFill/>
          <a:ln>
            <a:noFill/>
          </a:ln>
        </p:spPr>
      </p:pic>
      <p:sp>
        <p:nvSpPr>
          <p:cNvPr id="1265" name="Google Shape;1265;p111"/>
          <p:cNvSpPr txBox="1"/>
          <p:nvPr/>
        </p:nvSpPr>
        <p:spPr>
          <a:xfrm>
            <a:off x="612675" y="2363400"/>
            <a:ext cx="847800" cy="277200"/>
          </a:xfrm>
          <a:prstGeom prst="rect">
            <a:avLst/>
          </a:prstGeom>
          <a:noFill/>
          <a:ln>
            <a:noFill/>
          </a:ln>
        </p:spPr>
        <p:txBody>
          <a:bodyPr anchorCtr="0" anchor="ctr" bIns="0" lIns="0" spcFirstLastPara="1" rIns="0" wrap="none" tIns="0">
            <a:normAutofit/>
          </a:bodyPr>
          <a:lstStyle/>
          <a:p>
            <a:pPr indent="0" lvl="0" marL="0" rtl="0" algn="l">
              <a:lnSpc>
                <a:spcPct val="115000"/>
              </a:lnSpc>
              <a:spcBef>
                <a:spcPts val="0"/>
              </a:spcBef>
              <a:spcAft>
                <a:spcPts val="0"/>
              </a:spcAft>
              <a:buNone/>
            </a:pPr>
            <a:r>
              <a:rPr lang="en-GB" sz="1400">
                <a:solidFill>
                  <a:srgbClr val="222222"/>
                </a:solidFill>
                <a:latin typeface="Lexend"/>
                <a:ea typeface="Lexend"/>
                <a:cs typeface="Lexend"/>
                <a:sym typeface="Lexend"/>
              </a:rPr>
              <a:t>Cabdi</a:t>
            </a:r>
            <a:endParaRPr sz="1800">
              <a:solidFill>
                <a:srgbClr val="222222"/>
              </a:solidFill>
              <a:latin typeface="Lexend"/>
              <a:ea typeface="Lexend"/>
              <a:cs typeface="Lexend"/>
              <a:sym typeface="Lexend"/>
            </a:endParaRPr>
          </a:p>
        </p:txBody>
      </p:sp>
      <p:pic>
        <p:nvPicPr>
          <p:cNvPr id="1266" name="Google Shape;1266;p111"/>
          <p:cNvPicPr preferRelativeResize="0"/>
          <p:nvPr/>
        </p:nvPicPr>
        <p:blipFill>
          <a:blip r:embed="rId7">
            <a:alphaModFix/>
          </a:blip>
          <a:stretch>
            <a:fillRect/>
          </a:stretch>
        </p:blipFill>
        <p:spPr>
          <a:xfrm flipH="1">
            <a:off x="7659757" y="3009712"/>
            <a:ext cx="705943" cy="1016575"/>
          </a:xfrm>
          <a:prstGeom prst="rect">
            <a:avLst/>
          </a:prstGeom>
          <a:noFill/>
          <a:ln>
            <a:noFill/>
          </a:ln>
        </p:spPr>
      </p:pic>
      <p:sp>
        <p:nvSpPr>
          <p:cNvPr id="1267" name="Google Shape;1267;p111"/>
          <p:cNvSpPr txBox="1"/>
          <p:nvPr/>
        </p:nvSpPr>
        <p:spPr>
          <a:xfrm>
            <a:off x="7659750" y="4091388"/>
            <a:ext cx="799800" cy="277200"/>
          </a:xfrm>
          <a:prstGeom prst="rect">
            <a:avLst/>
          </a:prstGeom>
          <a:noFill/>
          <a:ln>
            <a:noFill/>
          </a:ln>
        </p:spPr>
        <p:txBody>
          <a:bodyPr anchorCtr="0" anchor="ctr" bIns="0" lIns="0" spcFirstLastPara="1" rIns="0" wrap="none" tIns="0">
            <a:normAutofit/>
          </a:bodyPr>
          <a:lstStyle/>
          <a:p>
            <a:pPr indent="0" lvl="0" marL="0" rtl="0" algn="l">
              <a:lnSpc>
                <a:spcPct val="115000"/>
              </a:lnSpc>
              <a:spcBef>
                <a:spcPts val="0"/>
              </a:spcBef>
              <a:spcAft>
                <a:spcPts val="0"/>
              </a:spcAft>
              <a:buNone/>
            </a:pPr>
            <a:r>
              <a:rPr lang="en-GB" sz="1400">
                <a:solidFill>
                  <a:srgbClr val="222222"/>
                </a:solidFill>
                <a:latin typeface="Lexend"/>
                <a:ea typeface="Lexend"/>
                <a:cs typeface="Lexend"/>
                <a:sym typeface="Lexend"/>
              </a:rPr>
              <a:t>Saciid</a:t>
            </a:r>
            <a:endParaRPr sz="1800">
              <a:solidFill>
                <a:srgbClr val="222222"/>
              </a:solidFill>
              <a:latin typeface="Lexend"/>
              <a:ea typeface="Lexend"/>
              <a:cs typeface="Lexend"/>
              <a:sym typeface="Lexend"/>
            </a:endParaRPr>
          </a:p>
        </p:txBody>
      </p:sp>
      <p:pic>
        <p:nvPicPr>
          <p:cNvPr id="1268" name="Google Shape;1268;p111"/>
          <p:cNvPicPr preferRelativeResize="0"/>
          <p:nvPr/>
        </p:nvPicPr>
        <p:blipFill>
          <a:blip r:embed="rId3">
            <a:alphaModFix/>
          </a:blip>
          <a:stretch>
            <a:fillRect/>
          </a:stretch>
        </p:blipFill>
        <p:spPr>
          <a:xfrm flipH="1">
            <a:off x="682050" y="2916350"/>
            <a:ext cx="6735749" cy="1368200"/>
          </a:xfrm>
          <a:prstGeom prst="rect">
            <a:avLst/>
          </a:prstGeom>
          <a:noFill/>
          <a:ln>
            <a:noFill/>
          </a:ln>
        </p:spPr>
      </p:pic>
      <p:sp>
        <p:nvSpPr>
          <p:cNvPr id="1269" name="Google Shape;1269;p111"/>
          <p:cNvSpPr txBox="1"/>
          <p:nvPr/>
        </p:nvSpPr>
        <p:spPr>
          <a:xfrm flipH="1">
            <a:off x="779625" y="3057425"/>
            <a:ext cx="6417300" cy="7851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GB" sz="1400">
                <a:solidFill>
                  <a:schemeClr val="dk1"/>
                </a:solidFill>
                <a:latin typeface="Lexend"/>
                <a:ea typeface="Lexend"/>
                <a:cs typeface="Lexend"/>
                <a:sym typeface="Lexend"/>
              </a:rPr>
              <a:t>Taasi waa ujeedka tijaabinta (testing)! Ha welwelin. Eeg sadar kasta oo koodhka ah oo arag haddii aad aragto khaladaad.</a:t>
            </a:r>
            <a:endParaRPr sz="18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3" name="Shape 1273"/>
        <p:cNvGrpSpPr/>
        <p:nvPr/>
      </p:nvGrpSpPr>
      <p:grpSpPr>
        <a:xfrm>
          <a:off x="0" y="0"/>
          <a:ext cx="0" cy="0"/>
          <a:chOff x="0" y="0"/>
          <a:chExt cx="0" cy="0"/>
        </a:xfrm>
      </p:grpSpPr>
      <p:sp>
        <p:nvSpPr>
          <p:cNvPr id="1274" name="Google Shape;1274;p112"/>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Xalli dhibaato adigoo isticmaalaya koodh (code)</a:t>
            </a:r>
            <a:endParaRPr/>
          </a:p>
        </p:txBody>
      </p:sp>
      <p:sp>
        <p:nvSpPr>
          <p:cNvPr id="1275" name="Google Shape;1275;p112"/>
          <p:cNvSpPr txBox="1"/>
          <p:nvPr/>
        </p:nvSpPr>
        <p:spPr>
          <a:xfrm>
            <a:off x="324000" y="743250"/>
            <a:ext cx="8496000" cy="16758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Waa caadi haddii barnaamijku uusan u shaqayn sidii la filayay markii ugu horreysay ee aad ku shubto.</a:t>
            </a:r>
            <a:endParaRPr sz="20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10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300">
              <a:solidFill>
                <a:schemeClr val="dk1"/>
              </a:solidFill>
              <a:latin typeface="Lexend"/>
              <a:ea typeface="Lexend"/>
              <a:cs typeface="Lexend"/>
              <a:sym typeface="Lexend"/>
            </a:endParaRPr>
          </a:p>
          <a:p>
            <a:pPr indent="0" lvl="0" marL="0" rtl="0" algn="l">
              <a:spcBef>
                <a:spcPts val="0"/>
              </a:spcBef>
              <a:spcAft>
                <a:spcPts val="0"/>
              </a:spcAft>
              <a:buNone/>
            </a:pPr>
            <a:r>
              <a:rPr lang="en-GB" sz="1100">
                <a:solidFill>
                  <a:schemeClr val="dk1"/>
                </a:solidFill>
                <a:latin typeface="Lexend"/>
                <a:ea typeface="Lexend"/>
                <a:cs typeface="Lexend"/>
                <a:sym typeface="Lexend"/>
              </a:rPr>
              <a:t>Tijaabintu (testing) waa qayb muhiim ah oo ka mid ah barnaamijyada (programming). Talada ugu sarreysa ee tijaabinta waxaa ka mid ah:</a:t>
            </a:r>
            <a:endParaRPr sz="20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1800">
              <a:solidFill>
                <a:schemeClr val="dk1"/>
              </a:solidFill>
              <a:latin typeface="Lexend"/>
              <a:ea typeface="Lexend"/>
              <a:cs typeface="Lexend"/>
              <a:sym typeface="Lexend"/>
            </a:endParaRPr>
          </a:p>
        </p:txBody>
      </p:sp>
      <p:sp>
        <p:nvSpPr>
          <p:cNvPr id="1276" name="Google Shape;1276;p112"/>
          <p:cNvSpPr/>
          <p:nvPr/>
        </p:nvSpPr>
        <p:spPr>
          <a:xfrm rot="-738249">
            <a:off x="393057" y="2595187"/>
            <a:ext cx="4506309" cy="606087"/>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sz="1400">
                <a:latin typeface="Lexend"/>
                <a:ea typeface="Lexend"/>
                <a:cs typeface="Lexend"/>
                <a:sym typeface="Lexend"/>
              </a:rPr>
              <a:t>Hubi in barnaamijkaagu uusan ku jirin khaladaadka syntax, tusaale ahaan, maqnaanshaha () ama “”.</a:t>
            </a:r>
            <a:endParaRPr>
              <a:latin typeface="Lexend"/>
              <a:ea typeface="Lexend"/>
              <a:cs typeface="Lexend"/>
              <a:sym typeface="Lexend"/>
            </a:endParaRPr>
          </a:p>
        </p:txBody>
      </p:sp>
      <p:sp>
        <p:nvSpPr>
          <p:cNvPr id="1277" name="Google Shape;1277;p112"/>
          <p:cNvSpPr/>
          <p:nvPr/>
        </p:nvSpPr>
        <p:spPr>
          <a:xfrm rot="734633">
            <a:off x="5191544" y="2517572"/>
            <a:ext cx="3180034" cy="761305"/>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sz="1400">
                <a:latin typeface="Lexend"/>
                <a:ea typeface="Lexend"/>
                <a:cs typeface="Lexend"/>
                <a:sym typeface="Lexend"/>
              </a:rPr>
              <a:t>Hubi in indentation-ku yahay sidii la filayay, tusaale ahaan, gudaha haddii (if) ama loop.</a:t>
            </a:r>
            <a:endParaRPr>
              <a:latin typeface="Lexend"/>
              <a:ea typeface="Lexend"/>
              <a:cs typeface="Lexend"/>
              <a:sym typeface="Lexend"/>
            </a:endParaRPr>
          </a:p>
        </p:txBody>
      </p:sp>
      <p:sp>
        <p:nvSpPr>
          <p:cNvPr id="1278" name="Google Shape;1278;p112"/>
          <p:cNvSpPr/>
          <p:nvPr/>
        </p:nvSpPr>
        <p:spPr>
          <a:xfrm>
            <a:off x="4494600" y="3578100"/>
            <a:ext cx="2964600" cy="1042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a:p>
            <a:pPr indent="0" lvl="0" marL="0" rtl="0" algn="ctr">
              <a:spcBef>
                <a:spcPts val="0"/>
              </a:spcBef>
              <a:spcAft>
                <a:spcPts val="0"/>
              </a:spcAft>
              <a:buNone/>
              <a:defRPr/>
            </a:pPr>
            <a:r>
              <a:rPr lang="en-GB" sz="1400">
                <a:latin typeface="Lexend"/>
                <a:ea typeface="Lexend"/>
                <a:cs typeface="Lexend"/>
                <a:sym typeface="Lexend"/>
              </a:rPr>
              <a:t>Hubi in macquulnimada (logic) barnaamijku ay sax tahay. Tusaale ahaan, ma la isticmaalay operator-ka saxda ah?</a:t>
            </a:r>
            <a:endParaRPr>
              <a:latin typeface="Lexend"/>
              <a:ea typeface="Lexend"/>
              <a:cs typeface="Lexend"/>
              <a:sym typeface="Lexend"/>
            </a:endParaRPr>
          </a:p>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79" name="Google Shape;1279;p112"/>
          <p:cNvSpPr/>
          <p:nvPr/>
        </p:nvSpPr>
        <p:spPr>
          <a:xfrm>
            <a:off x="1106750" y="3746850"/>
            <a:ext cx="2964600" cy="705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sz="1400">
                <a:latin typeface="Lexend"/>
                <a:ea typeface="Lexend"/>
                <a:cs typeface="Lexend"/>
                <a:sym typeface="Lexend"/>
              </a:rPr>
              <a:t>Hubi in barnaamijku uu gelayo index-ka shayga saxda ah ee liiska (list).</a:t>
            </a:r>
            <a:r>
              <a:rPr lang="en-GB" sz="1400">
                <a:latin typeface="Lexend"/>
                <a:ea typeface="Lexend"/>
                <a:cs typeface="Lexend"/>
                <a:sym typeface="Lexend"/>
              </a:rPr>
              <a:t/>
            </a:r>
            <a:r>
              <a:rPr lang="en-GB" sz="1400">
                <a:latin typeface="Lexend"/>
                <a:ea typeface="Lexend"/>
                <a:cs typeface="Lexend"/>
                <a:sym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3" name="Shape 1283"/>
        <p:cNvGrpSpPr/>
        <p:nvPr/>
      </p:nvGrpSpPr>
      <p:grpSpPr>
        <a:xfrm>
          <a:off x="0" y="0"/>
          <a:ext cx="0" cy="0"/>
          <a:chOff x="0" y="0"/>
          <a:chExt cx="0" cy="0"/>
        </a:xfrm>
      </p:grpSpPr>
      <p:sp>
        <p:nvSpPr>
          <p:cNvPr id="1284" name="Google Shape;1284;p113"/>
          <p:cNvSpPr txBox="1"/>
          <p:nvPr>
            <p:ph type="title"/>
          </p:nvPr>
        </p:nvSpPr>
        <p:spPr>
          <a:xfrm>
            <a:off x="1479300" y="115850"/>
            <a:ext cx="6855300" cy="2772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Xalli dhibaato adigoo isticmaalaya koodh (code)</a:t>
            </a:r>
            <a:endParaRPr/>
          </a:p>
        </p:txBody>
      </p:sp>
      <p:sp>
        <p:nvSpPr>
          <p:cNvPr id="1285" name="Google Shape;1285;p113"/>
          <p:cNvSpPr txBox="1"/>
          <p:nvPr>
            <p:ph idx="1" type="body"/>
          </p:nvPr>
        </p:nvSpPr>
        <p:spPr>
          <a:xfrm>
            <a:off x="247800" y="606900"/>
            <a:ext cx="5372100" cy="4153500"/>
          </a:xfrm>
          <a:prstGeom prst="rect">
            <a:avLst/>
          </a:prstGeom>
        </p:spPr>
        <p:txBody>
          <a:bodyPr anchorCtr="0" anchor="t" bIns="0" lIns="0" spcFirstLastPara="1" rIns="0" wrap="square" tIns="0">
            <a:normAutofit/>
          </a:bodyPr>
          <a:lstStyle/>
          <a:p>
            <a:pPr indent="-270000" lvl="0" marL="360000" rtl="0" algn="l">
              <a:spcBef>
                <a:spcPts val="0"/>
              </a:spcBef>
              <a:spcAft>
                <a:spcPts val="0"/>
              </a:spcAft>
              <a:buNone/>
            </a:pPr>
            <a:r>
              <a:rPr lang="en-GB" sz="1100">
                <a:latin typeface="Lexend"/>
              </a:rPr>
              <a:t>1) Fur barnaamijka bilowga ah oak.link/forestry-data</a:t>
            </a:r>
            <a:r>
              <a:rPr lang="en-GB" sz="1100">
                <a:latin typeface="Lexend"/>
              </a:rPr>
              <a:t/>
            </a:r>
            <a:br>
              <a:rPr lang="en-GB" sz="1800"/>
            </a:br>
            <a:r>
              <a:rPr lang="en-GB" sz="1100">
                <a:solidFill>
                  <a:schemeClr val="hlink"/>
                </a:solidFill>
                <a:uFill>
                  <a:noFill/>
                </a:uFill>
                <a:latin typeface="Lexend"/>
                <a:hlinkClick r:id="rId3"/>
              </a:rPr>
              <a:t/>
            </a:r>
            <a:endParaRPr sz="1800"/>
          </a:p>
          <a:p>
            <a:pPr indent="-270000" lvl="0" marL="360000" rtl="0" algn="l">
              <a:spcBef>
                <a:spcPts val="1000"/>
              </a:spcBef>
              <a:spcAft>
                <a:spcPts val="0"/>
              </a:spcAft>
              <a:buNone/>
            </a:pPr>
            <a:r>
              <a:rPr>
                <a:latin typeface="Lexend"/>
              </a:rPr>
              <a:t/>
            </a:r>
            <a:endParaRPr sz="500"/>
          </a:p>
          <a:p>
            <a:pPr indent="-270000" lvl="0" marL="360000" rtl="0" algn="l">
              <a:spcBef>
                <a:spcPts val="1000"/>
              </a:spcBef>
              <a:spcAft>
                <a:spcPts val="0"/>
              </a:spcAft>
              <a:buNone/>
            </a:pPr>
            <a:r>
              <a:rPr lang="en-GB" sz="1100">
                <a:latin typeface="Lexend"/>
              </a:rPr>
              <a:t>2) Xogta kaymaha (forestry data) ee sanadkan ayaa la sii daayay. 3.03 kun oo hektar ayaa la beeray, 2.89 kun oo hektar ayaa la jaray. Ku dar qadarkan liisaska saxda ah.</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endParaRPr sz="1800"/>
          </a:p>
          <a:p>
            <a:pPr indent="-270000" lvl="0" marL="360000" rtl="0" algn="l">
              <a:spcBef>
                <a:spcPts val="1000"/>
              </a:spcBef>
              <a:spcAft>
                <a:spcPts val="0"/>
              </a:spcAft>
              <a:buNone/>
            </a:pPr>
            <a:r>
              <a:rPr>
                <a:latin typeface="Lexend"/>
              </a:rPr>
              <a:t/>
            </a:r>
            <a:endParaRPr sz="500"/>
          </a:p>
          <a:p>
            <a:pPr indent="-270000" lvl="0" marL="360000" rtl="0" algn="l">
              <a:spcBef>
                <a:spcPts val="1000"/>
              </a:spcBef>
              <a:spcAft>
                <a:spcPts val="1000"/>
              </a:spcAft>
              <a:buNone/>
            </a:pPr>
            <a:r>
              <a:rPr lang="en-GB" sz="1100">
                <a:latin typeface="Lexend"/>
              </a:rPr>
              <a:t>3) Sannad kasta, qor farqiga u dhexeeya wadarta hektarrada la beeray iyo wadarta hektarrada la jaray — kani waa faa'iidada/khasaaraha kaymaha saafiga ah (net forest gain/loss).</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endParaRPr sz="1800"/>
          </a:p>
        </p:txBody>
      </p:sp>
      <p:graphicFrame>
        <p:nvGraphicFramePr>
          <p:cNvPr id="1286" name="Google Shape;1286;p113"/>
          <p:cNvGraphicFramePr/>
          <p:nvPr/>
        </p:nvGraphicFramePr>
        <p:xfrm>
          <a:off x="5799075" y="877850"/>
          <a:ext cx="3000000" cy="3000000"/>
        </p:xfrm>
        <a:graphic>
          <a:graphicData uri="http://schemas.openxmlformats.org/drawingml/2006/table">
            <a:tbl>
              <a:tblPr>
                <a:noFill/>
                <a:tableStyleId>{3CBF8DA4-C6BA-457B-A846-86FA27DC8E54}</a:tableStyleId>
              </a:tblPr>
              <a:tblGrid>
                <a:gridCol w="684800"/>
                <a:gridCol w="1099000"/>
              </a:tblGrid>
              <a:tr h="284225">
                <a:tc>
                  <a:txBody>
                    <a:bodyPr/>
                    <a:lstStyle/>
                    <a:p>
                      <a:pPr indent="0" lvl="0" marL="0" rtl="0" algn="l">
                        <a:spcBef>
                          <a:spcPts val="0"/>
                        </a:spcBef>
                        <a:spcAft>
                          <a:spcPts val="0"/>
                        </a:spcAft>
                        <a:buNone/>
                        <a:defRPr/>
                      </a:pPr>
                      <a:r>
                        <a:rPr lang="en-GB" sz="1000">
                          <a:solidFill>
                            <a:schemeClr val="dk1"/>
                          </a:solidFill>
                          <a:latin typeface="Lexend"/>
                          <a:ea typeface="Lexend"/>
                          <a:cs typeface="Lexend"/>
                          <a:sym typeface="Lexend"/>
                        </a:rPr>
                        <a:t>sannad</a:t>
                      </a:r>
                      <a:endParaRPr>
                        <a:solidFill>
                          <a:schemeClr val="dk1"/>
                        </a:solidFill>
                        <a:latin typeface="Lexend"/>
                        <a:ea typeface="Lexend"/>
                        <a:cs typeface="Lexend"/>
                        <a:sym typeface="Lexend"/>
                      </a:endParaRPr>
                    </a:p>
                  </a:txBody>
                  <a:tcPr marT="18000" marB="18000" marR="18000" marL="90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defRPr/>
                      </a:pPr>
                      <a:r>
                        <a:rPr lang="en-GB" sz="1000">
                          <a:solidFill>
                            <a:schemeClr val="dk1"/>
                          </a:solidFill>
                          <a:latin typeface="Lexend"/>
                          <a:ea typeface="Lexend"/>
                          <a:cs typeface="Lexend"/>
                          <a:sym typeface="Lexend"/>
                        </a:rPr>
                        <a:t>faa'iidada/khasaaraha kaymaha saafiga ah (net forest gain/loss)</a:t>
                      </a:r>
                      <a:endParaRPr>
                        <a:solidFill>
                          <a:schemeClr val="dk1"/>
                        </a:solidFill>
                        <a:latin typeface="Lexend"/>
                        <a:ea typeface="Lexend"/>
                        <a:cs typeface="Lexend"/>
                        <a:sym typeface="Lexend"/>
                      </a:endParaRPr>
                    </a:p>
                  </a:txBody>
                  <a:tcPr marT="18000" marB="18000" marR="18000" marL="90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r h="307875">
                <a:tc>
                  <a:txBody>
                    <a:bodyPr/>
                    <a:lstStyle/>
                    <a:p>
                      <a:pPr indent="0" lvl="0" marL="0" rtl="0" algn="l">
                        <a:spcBef>
                          <a:spcPts val="0"/>
                        </a:spcBef>
                        <a:spcAft>
                          <a:spcPts val="0"/>
                        </a:spcAft>
                        <a:buNone/>
                        <a:defRPr/>
                      </a:pPr>
                      <a:r>
                        <a:rPr lang="en-GB" sz="1000">
                          <a:latin typeface="Lexend"/>
                          <a:ea typeface="Lexend"/>
                          <a:cs typeface="Lexend"/>
                          <a:sym typeface="Lexend"/>
                        </a:rPr>
                        <a:t>1</a:t>
                      </a:r>
                      <a:endParaRPr>
                        <a:latin typeface="Lexend"/>
                        <a:ea typeface="Lexend"/>
                        <a:cs typeface="Lexend"/>
                        <a:sym typeface="Lexend"/>
                      </a:endParaRPr>
                    </a:p>
                  </a:txBody>
                  <a:tcPr marT="18000" marB="18000" marR="18000" marL="90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a:latin typeface="Lexend"/>
                        <a:ea typeface="Lexend"/>
                        <a:cs typeface="Lexend"/>
                        <a:sym typeface="Lexend"/>
                      </a:endParaRPr>
                    </a:p>
                  </a:txBody>
                  <a:tcPr marT="18000" marB="18000" marR="18000" marL="90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r h="307875">
                <a:tc>
                  <a:txBody>
                    <a:bodyPr/>
                    <a:lstStyle/>
                    <a:p>
                      <a:pPr indent="0" lvl="0" marL="0" rtl="0" algn="l">
                        <a:spcBef>
                          <a:spcPts val="0"/>
                        </a:spcBef>
                        <a:spcAft>
                          <a:spcPts val="0"/>
                        </a:spcAft>
                        <a:buNone/>
                        <a:defRPr/>
                      </a:pPr>
                      <a:r>
                        <a:rPr lang="en-GB" sz="1000">
                          <a:latin typeface="Lexend"/>
                          <a:ea typeface="Lexend"/>
                          <a:cs typeface="Lexend"/>
                          <a:sym typeface="Lexend"/>
                        </a:rPr>
                        <a:t>2</a:t>
                      </a:r>
                      <a:endParaRPr>
                        <a:latin typeface="Lexend"/>
                        <a:ea typeface="Lexend"/>
                        <a:cs typeface="Lexend"/>
                        <a:sym typeface="Lexend"/>
                      </a:endParaRPr>
                    </a:p>
                  </a:txBody>
                  <a:tcPr marT="18000" marB="18000" marR="18000" marL="90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a:latin typeface="Lexend"/>
                        <a:ea typeface="Lexend"/>
                        <a:cs typeface="Lexend"/>
                        <a:sym typeface="Lexend"/>
                      </a:endParaRPr>
                    </a:p>
                  </a:txBody>
                  <a:tcPr marT="18000" marB="18000" marR="18000" marL="90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r h="307875">
                <a:tc>
                  <a:txBody>
                    <a:bodyPr/>
                    <a:lstStyle/>
                    <a:p>
                      <a:pPr indent="0" lvl="0" marL="0" rtl="0" algn="l">
                        <a:spcBef>
                          <a:spcPts val="0"/>
                        </a:spcBef>
                        <a:spcAft>
                          <a:spcPts val="0"/>
                        </a:spcAft>
                        <a:buNone/>
                        <a:defRPr/>
                      </a:pPr>
                      <a:r>
                        <a:rPr lang="en-GB" sz="1000">
                          <a:latin typeface="Lexend"/>
                          <a:ea typeface="Lexend"/>
                          <a:cs typeface="Lexend"/>
                          <a:sym typeface="Lexend"/>
                        </a:rPr>
                        <a:t>3</a:t>
                      </a:r>
                      <a:endParaRPr>
                        <a:latin typeface="Lexend"/>
                        <a:ea typeface="Lexend"/>
                        <a:cs typeface="Lexend"/>
                        <a:sym typeface="Lexend"/>
                      </a:endParaRPr>
                    </a:p>
                  </a:txBody>
                  <a:tcPr marT="18000" marB="18000" marR="18000" marL="90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a:latin typeface="Lexend"/>
                        <a:ea typeface="Lexend"/>
                        <a:cs typeface="Lexend"/>
                        <a:sym typeface="Lexend"/>
                      </a:endParaRPr>
                    </a:p>
                  </a:txBody>
                  <a:tcPr marT="18000" marB="18000" marR="18000" marL="90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r h="307875">
                <a:tc>
                  <a:txBody>
                    <a:bodyPr/>
                    <a:lstStyle/>
                    <a:p>
                      <a:pPr indent="0" lvl="0" marL="0" rtl="0" algn="l">
                        <a:spcBef>
                          <a:spcPts val="0"/>
                        </a:spcBef>
                        <a:spcAft>
                          <a:spcPts val="0"/>
                        </a:spcAft>
                        <a:buNone/>
                        <a:defRPr/>
                      </a:pPr>
                      <a:r>
                        <a:rPr lang="en-GB" sz="1000">
                          <a:latin typeface="Lexend"/>
                          <a:ea typeface="Lexend"/>
                          <a:cs typeface="Lexend"/>
                          <a:sym typeface="Lexend"/>
                        </a:rPr>
                        <a:t>4</a:t>
                      </a:r>
                      <a:endParaRPr>
                        <a:latin typeface="Lexend"/>
                        <a:ea typeface="Lexend"/>
                        <a:cs typeface="Lexend"/>
                        <a:sym typeface="Lexend"/>
                      </a:endParaRPr>
                    </a:p>
                  </a:txBody>
                  <a:tcPr marT="18000" marB="18000" marR="18000" marL="90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a:latin typeface="Lexend"/>
                        <a:ea typeface="Lexend"/>
                        <a:cs typeface="Lexend"/>
                        <a:sym typeface="Lexend"/>
                      </a:endParaRPr>
                    </a:p>
                  </a:txBody>
                  <a:tcPr marT="18000" marB="18000" marR="18000" marL="90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r h="307875">
                <a:tc>
                  <a:txBody>
                    <a:bodyPr/>
                    <a:lstStyle/>
                    <a:p>
                      <a:pPr indent="0" lvl="0" marL="0" rtl="0" algn="l">
                        <a:spcBef>
                          <a:spcPts val="0"/>
                        </a:spcBef>
                        <a:spcAft>
                          <a:spcPts val="0"/>
                        </a:spcAft>
                        <a:buNone/>
                        <a:defRPr/>
                      </a:pPr>
                      <a:r>
                        <a:rPr lang="en-GB" sz="1000">
                          <a:latin typeface="Lexend"/>
                          <a:ea typeface="Lexend"/>
                          <a:cs typeface="Lexend"/>
                          <a:sym typeface="Lexend"/>
                        </a:rPr>
                        <a:t>5</a:t>
                      </a:r>
                      <a:endParaRPr>
                        <a:latin typeface="Lexend"/>
                        <a:ea typeface="Lexend"/>
                        <a:cs typeface="Lexend"/>
                        <a:sym typeface="Lexend"/>
                      </a:endParaRPr>
                    </a:p>
                  </a:txBody>
                  <a:tcPr marT="18000" marB="18000" marR="18000" marL="90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a:latin typeface="Lexend"/>
                        <a:ea typeface="Lexend"/>
                        <a:cs typeface="Lexend"/>
                        <a:sym typeface="Lexend"/>
                      </a:endParaRPr>
                    </a:p>
                  </a:txBody>
                  <a:tcPr marT="18000" marB="18000" marR="18000" marL="90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r h="307875">
                <a:tc>
                  <a:txBody>
                    <a:bodyPr/>
                    <a:lstStyle/>
                    <a:p>
                      <a:pPr indent="0" lvl="0" marL="0" rtl="0" algn="l">
                        <a:spcBef>
                          <a:spcPts val="0"/>
                        </a:spcBef>
                        <a:spcAft>
                          <a:spcPts val="0"/>
                        </a:spcAft>
                        <a:buNone/>
                        <a:defRPr/>
                      </a:pPr>
                      <a:r>
                        <a:rPr lang="en-GB" sz="1000">
                          <a:latin typeface="Lexend"/>
                          <a:ea typeface="Lexend"/>
                          <a:cs typeface="Lexend"/>
                          <a:sym typeface="Lexend"/>
                        </a:rPr>
                        <a:t>6</a:t>
                      </a:r>
                      <a:endParaRPr>
                        <a:latin typeface="Lexend"/>
                        <a:ea typeface="Lexend"/>
                        <a:cs typeface="Lexend"/>
                        <a:sym typeface="Lexend"/>
                      </a:endParaRPr>
                    </a:p>
                  </a:txBody>
                  <a:tcPr marT="18000" marB="18000" marR="18000" marL="90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a:latin typeface="Lexend"/>
                        <a:ea typeface="Lexend"/>
                        <a:cs typeface="Lexend"/>
                        <a:sym typeface="Lexend"/>
                      </a:endParaRPr>
                    </a:p>
                  </a:txBody>
                  <a:tcPr marT="18000" marB="18000" marR="18000" marL="90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r h="307875">
                <a:tc>
                  <a:txBody>
                    <a:bodyPr/>
                    <a:lstStyle/>
                    <a:p>
                      <a:pPr indent="0" lvl="0" marL="0" rtl="0" algn="l">
                        <a:spcBef>
                          <a:spcPts val="0"/>
                        </a:spcBef>
                        <a:spcAft>
                          <a:spcPts val="0"/>
                        </a:spcAft>
                        <a:buNone/>
                        <a:defRPr/>
                      </a:pPr>
                      <a:r>
                        <a:rPr lang="en-GB" sz="1000">
                          <a:latin typeface="Lexend"/>
                          <a:ea typeface="Lexend"/>
                          <a:cs typeface="Lexend"/>
                          <a:sym typeface="Lexend"/>
                        </a:rPr>
                        <a:t>7</a:t>
                      </a:r>
                      <a:endParaRPr>
                        <a:latin typeface="Lexend"/>
                        <a:ea typeface="Lexend"/>
                        <a:cs typeface="Lexend"/>
                        <a:sym typeface="Lexend"/>
                      </a:endParaRPr>
                    </a:p>
                  </a:txBody>
                  <a:tcPr marT="18000" marB="18000" marR="18000" marL="90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a:latin typeface="Lexend"/>
                        <a:ea typeface="Lexend"/>
                        <a:cs typeface="Lexend"/>
                        <a:sym typeface="Lexend"/>
                      </a:endParaRPr>
                    </a:p>
                  </a:txBody>
                  <a:tcPr marT="18000" marB="18000" marR="18000" marL="90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r h="307875">
                <a:tc>
                  <a:txBody>
                    <a:bodyPr/>
                    <a:lstStyle/>
                    <a:p>
                      <a:pPr indent="0" lvl="0" marL="0" rtl="0" algn="l">
                        <a:spcBef>
                          <a:spcPts val="0"/>
                        </a:spcBef>
                        <a:spcAft>
                          <a:spcPts val="0"/>
                        </a:spcAft>
                        <a:buNone/>
                        <a:defRPr/>
                      </a:pPr>
                      <a:r>
                        <a:rPr lang="en-GB" sz="1000">
                          <a:latin typeface="Lexend"/>
                          <a:ea typeface="Lexend"/>
                          <a:cs typeface="Lexend"/>
                          <a:sym typeface="Lexend"/>
                        </a:rPr>
                        <a:t>8</a:t>
                      </a:r>
                      <a:endParaRPr>
                        <a:latin typeface="Lexend"/>
                        <a:ea typeface="Lexend"/>
                        <a:cs typeface="Lexend"/>
                        <a:sym typeface="Lexend"/>
                      </a:endParaRPr>
                    </a:p>
                  </a:txBody>
                  <a:tcPr marT="18000" marB="18000" marR="18000" marL="90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a:latin typeface="Lexend"/>
                        <a:ea typeface="Lexend"/>
                        <a:cs typeface="Lexend"/>
                        <a:sym typeface="Lexend"/>
                      </a:endParaRPr>
                    </a:p>
                  </a:txBody>
                  <a:tcPr marT="18000" marB="18000" marR="18000" marL="90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r h="307875">
                <a:tc>
                  <a:txBody>
                    <a:bodyPr/>
                    <a:lstStyle/>
                    <a:p>
                      <a:pPr indent="0" lvl="0" marL="0" rtl="0" algn="l">
                        <a:spcBef>
                          <a:spcPts val="0"/>
                        </a:spcBef>
                        <a:spcAft>
                          <a:spcPts val="0"/>
                        </a:spcAft>
                        <a:buNone/>
                        <a:defRPr/>
                      </a:pPr>
                      <a:r>
                        <a:rPr lang="en-GB" sz="1000">
                          <a:latin typeface="Lexend"/>
                          <a:ea typeface="Lexend"/>
                          <a:cs typeface="Lexend"/>
                          <a:sym typeface="Lexend"/>
                        </a:rPr>
                        <a:t>9</a:t>
                      </a:r>
                      <a:endParaRPr>
                        <a:latin typeface="Lexend"/>
                        <a:ea typeface="Lexend"/>
                        <a:cs typeface="Lexend"/>
                        <a:sym typeface="Lexend"/>
                      </a:endParaRPr>
                    </a:p>
                  </a:txBody>
                  <a:tcPr marT="18000" marB="18000" marR="18000" marL="90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a:latin typeface="Lexend"/>
                        <a:ea typeface="Lexend"/>
                        <a:cs typeface="Lexend"/>
                        <a:sym typeface="Lexend"/>
                      </a:endParaRPr>
                    </a:p>
                  </a:txBody>
                  <a:tcPr marT="18000" marB="18000" marR="18000" marL="90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r h="307875">
                <a:tc>
                  <a:txBody>
                    <a:bodyPr/>
                    <a:lstStyle/>
                    <a:p>
                      <a:pPr indent="0" lvl="0" marL="0" rtl="0" algn="l">
                        <a:spcBef>
                          <a:spcPts val="0"/>
                        </a:spcBef>
                        <a:spcAft>
                          <a:spcPts val="0"/>
                        </a:spcAft>
                        <a:buNone/>
                        <a:defRPr/>
                      </a:pPr>
                      <a:r>
                        <a:rPr lang="en-GB" sz="1000">
                          <a:latin typeface="Lexend"/>
                          <a:ea typeface="Lexend"/>
                          <a:cs typeface="Lexend"/>
                          <a:sym typeface="Lexend"/>
                        </a:rPr>
                        <a:t>10</a:t>
                      </a:r>
                      <a:endParaRPr>
                        <a:latin typeface="Lexend"/>
                        <a:ea typeface="Lexend"/>
                        <a:cs typeface="Lexend"/>
                        <a:sym typeface="Lexend"/>
                      </a:endParaRPr>
                    </a:p>
                  </a:txBody>
                  <a:tcPr marT="18000" marB="18000" marR="18000" marL="90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a:latin typeface="Lexend"/>
                        <a:ea typeface="Lexend"/>
                        <a:cs typeface="Lexend"/>
                        <a:sym typeface="Lexend"/>
                      </a:endParaRPr>
                    </a:p>
                  </a:txBody>
                  <a:tcPr marT="18000" marB="18000" marR="18000" marL="90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r h="307875">
                <a:tc>
                  <a:txBody>
                    <a:bodyPr/>
                    <a:lstStyle/>
                    <a:p>
                      <a:pPr indent="0" lvl="0" marL="0" rtl="0" algn="l">
                        <a:spcBef>
                          <a:spcPts val="0"/>
                        </a:spcBef>
                        <a:spcAft>
                          <a:spcPts val="0"/>
                        </a:spcAft>
                        <a:buNone/>
                        <a:defRPr/>
                      </a:pPr>
                      <a:r>
                        <a:rPr lang="en-GB" sz="1000">
                          <a:latin typeface="Lexend"/>
                          <a:ea typeface="Lexend"/>
                          <a:cs typeface="Lexend"/>
                          <a:sym typeface="Lexend"/>
                        </a:rPr>
                        <a:t>11</a:t>
                      </a:r>
                      <a:endParaRPr>
                        <a:latin typeface="Lexend"/>
                        <a:ea typeface="Lexend"/>
                        <a:cs typeface="Lexend"/>
                        <a:sym typeface="Lexend"/>
                      </a:endParaRPr>
                    </a:p>
                  </a:txBody>
                  <a:tcPr marT="18000" marB="18000" marR="18000" marL="90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a:latin typeface="Lexend"/>
                        <a:ea typeface="Lexend"/>
                        <a:cs typeface="Lexend"/>
                        <a:sym typeface="Lexend"/>
                      </a:endParaRPr>
                    </a:p>
                  </a:txBody>
                  <a:tcPr marT="18000" marB="18000" marR="18000" marL="90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0" name="Shape 1290"/>
        <p:cNvGrpSpPr/>
        <p:nvPr/>
      </p:nvGrpSpPr>
      <p:grpSpPr>
        <a:xfrm>
          <a:off x="0" y="0"/>
          <a:ext cx="0" cy="0"/>
          <a:chOff x="0" y="0"/>
          <a:chExt cx="0" cy="0"/>
        </a:xfrm>
      </p:grpSpPr>
      <p:graphicFrame>
        <p:nvGraphicFramePr>
          <p:cNvPr id="1291" name="Google Shape;1291;p114"/>
          <p:cNvGraphicFramePr/>
          <p:nvPr/>
        </p:nvGraphicFramePr>
        <p:xfrm>
          <a:off x="333501" y="810000"/>
          <a:ext cx="3000000" cy="3000000"/>
        </p:xfrm>
        <a:graphic>
          <a:graphicData uri="http://schemas.openxmlformats.org/drawingml/2006/table">
            <a:tbl>
              <a:tblPr>
                <a:noFill/>
                <a:tableStyleId>{3CBF8DA4-C6BA-457B-A846-86FA27DC8E54}</a:tableStyleId>
              </a:tblPr>
              <a:tblGrid>
                <a:gridCol w="560775"/>
                <a:gridCol w="1027025"/>
              </a:tblGrid>
              <a:tr h="260250">
                <a:tc>
                  <a:txBody>
                    <a:bodyPr/>
                    <a:lstStyle/>
                    <a:p>
                      <a:pPr indent="0" lvl="0" marL="0" rtl="0" algn="l">
                        <a:spcBef>
                          <a:spcPts val="0"/>
                        </a:spcBef>
                        <a:spcAft>
                          <a:spcPts val="0"/>
                        </a:spcAft>
                        <a:buNone/>
                        <a:defRPr/>
                      </a:pPr>
                      <a:r>
                        <a:rPr lang="en-GB" sz="1000">
                          <a:solidFill>
                            <a:schemeClr val="dk1"/>
                          </a:solidFill>
                          <a:latin typeface="Lexend"/>
                          <a:ea typeface="Lexend"/>
                          <a:cs typeface="Lexend"/>
                          <a:sym typeface="Lexend"/>
                        </a:rPr>
                        <a:t>sannad</a:t>
                      </a:r>
                      <a:r>
                        <a:rPr lang="en-GB" sz="1000">
                          <a:solidFill>
                            <a:schemeClr val="dk1"/>
                          </a:solidFill>
                          <a:latin typeface="Lexend"/>
                          <a:ea typeface="Lexend"/>
                          <a:cs typeface="Lexend"/>
                          <a:sym typeface="Lexend"/>
                        </a:rPr>
                        <a:t/>
                      </a:r>
                      <a:endParaRPr>
                        <a:solidFill>
                          <a:schemeClr val="dk1"/>
                        </a:solidFill>
                        <a:latin typeface="Lexend"/>
                        <a:ea typeface="Lexend"/>
                        <a:cs typeface="Lexend"/>
                        <a:sym typeface="Lexend"/>
                      </a:endParaRPr>
                    </a:p>
                  </a:txBody>
                  <a:tcPr marT="18000" marB="18000" marR="54000" marL="54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defRPr/>
                      </a:pPr>
                      <a:r>
                        <a:rPr lang="en-GB" sz="1000">
                          <a:solidFill>
                            <a:schemeClr val="dk1"/>
                          </a:solidFill>
                          <a:latin typeface="Lexend"/>
                          <a:ea typeface="Lexend"/>
                          <a:cs typeface="Lexend"/>
                          <a:sym typeface="Lexend"/>
                        </a:rPr>
                        <a:t>faa'iidada/khasaaraha kaymaha saafiga ah (net forest gain/loss)</a:t>
                      </a:r>
                      <a:r>
                        <a:rPr lang="en-GB" sz="1000">
                          <a:solidFill>
                            <a:schemeClr val="dk1"/>
                          </a:solidFill>
                          <a:latin typeface="Lexend"/>
                          <a:ea typeface="Lexend"/>
                          <a:cs typeface="Lexend"/>
                          <a:sym typeface="Lexend"/>
                        </a:rPr>
                        <a:t/>
                      </a:r>
                      <a:endParaRPr>
                        <a:solidFill>
                          <a:schemeClr val="dk1"/>
                        </a:solidFill>
                        <a:latin typeface="Lexend"/>
                        <a:ea typeface="Lexend"/>
                        <a:cs typeface="Lexend"/>
                        <a:sym typeface="Lexend"/>
                      </a:endParaRPr>
                    </a:p>
                  </a:txBody>
                  <a:tcPr marT="18000" marB="18000" marR="54000" marL="54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r h="281950">
                <a:tc>
                  <a:txBody>
                    <a:bodyPr/>
                    <a:lstStyle/>
                    <a:p>
                      <a:pPr indent="0" lvl="0" marL="0" rtl="0" algn="l">
                        <a:spcBef>
                          <a:spcPts val="0"/>
                        </a:spcBef>
                        <a:spcAft>
                          <a:spcPts val="0"/>
                        </a:spcAft>
                        <a:buNone/>
                        <a:defRPr/>
                      </a:pPr>
                      <a:r>
                        <a:rPr lang="en-GB" sz="1000">
                          <a:latin typeface="Lexend"/>
                          <a:ea typeface="Lexend"/>
                          <a:cs typeface="Lexend"/>
                          <a:sym typeface="Lexend"/>
                        </a:rPr>
                        <a:t>1</a:t>
                      </a:r>
                      <a:endParaRPr>
                        <a:latin typeface="Lexend"/>
                        <a:ea typeface="Lexend"/>
                        <a:cs typeface="Lexend"/>
                        <a:sym typeface="Lexend"/>
                      </a:endParaRPr>
                    </a:p>
                  </a:txBody>
                  <a:tcPr marT="18000" marB="18000" marR="54000" marL="54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GB" sz="1000">
                          <a:latin typeface="Kalam"/>
                          <a:ea typeface="Kalam"/>
                          <a:cs typeface="Kalam"/>
                          <a:sym typeface="Kalam"/>
                        </a:rPr>
                        <a:t>-3.04</a:t>
                      </a:r>
                      <a:endParaRPr sz="1800">
                        <a:latin typeface="Kalam"/>
                        <a:ea typeface="Kalam"/>
                        <a:cs typeface="Kalam"/>
                        <a:sym typeface="Kalam"/>
                      </a:endParaRPr>
                    </a:p>
                  </a:txBody>
                  <a:tcPr marT="18000" marB="18000" marR="54000" marL="54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r h="281950">
                <a:tc>
                  <a:txBody>
                    <a:bodyPr/>
                    <a:lstStyle/>
                    <a:p>
                      <a:pPr indent="0" lvl="0" marL="0" rtl="0" algn="l">
                        <a:spcBef>
                          <a:spcPts val="0"/>
                        </a:spcBef>
                        <a:spcAft>
                          <a:spcPts val="0"/>
                        </a:spcAft>
                        <a:buNone/>
                        <a:defRPr/>
                      </a:pPr>
                      <a:r>
                        <a:rPr lang="en-GB" sz="1000">
                          <a:latin typeface="Lexend"/>
                          <a:ea typeface="Lexend"/>
                          <a:cs typeface="Lexend"/>
                          <a:sym typeface="Lexend"/>
                        </a:rPr>
                        <a:t>2</a:t>
                      </a:r>
                      <a:endParaRPr>
                        <a:latin typeface="Lexend"/>
                        <a:ea typeface="Lexend"/>
                        <a:cs typeface="Lexend"/>
                        <a:sym typeface="Lexend"/>
                      </a:endParaRPr>
                    </a:p>
                  </a:txBody>
                  <a:tcPr marT="18000" marB="18000" marR="54000" marL="54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GB" sz="1000">
                          <a:latin typeface="Kalam"/>
                          <a:ea typeface="Kalam"/>
                          <a:cs typeface="Kalam"/>
                          <a:sym typeface="Kalam"/>
                        </a:rPr>
                        <a:t>-2.87</a:t>
                      </a:r>
                      <a:endParaRPr sz="1800">
                        <a:latin typeface="Kalam"/>
                        <a:ea typeface="Kalam"/>
                        <a:cs typeface="Kalam"/>
                        <a:sym typeface="Kalam"/>
                      </a:endParaRPr>
                    </a:p>
                  </a:txBody>
                  <a:tcPr marT="18000" marB="18000" marR="54000" marL="54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r h="281950">
                <a:tc>
                  <a:txBody>
                    <a:bodyPr/>
                    <a:lstStyle/>
                    <a:p>
                      <a:pPr indent="0" lvl="0" marL="0" rtl="0" algn="l">
                        <a:spcBef>
                          <a:spcPts val="0"/>
                        </a:spcBef>
                        <a:spcAft>
                          <a:spcPts val="0"/>
                        </a:spcAft>
                        <a:buNone/>
                        <a:defRPr/>
                      </a:pPr>
                      <a:r>
                        <a:rPr lang="en-GB" sz="1000">
                          <a:latin typeface="Lexend"/>
                          <a:ea typeface="Lexend"/>
                          <a:cs typeface="Lexend"/>
                          <a:sym typeface="Lexend"/>
                        </a:rPr>
                        <a:t>3</a:t>
                      </a:r>
                      <a:endParaRPr>
                        <a:latin typeface="Lexend"/>
                        <a:ea typeface="Lexend"/>
                        <a:cs typeface="Lexend"/>
                        <a:sym typeface="Lexend"/>
                      </a:endParaRPr>
                    </a:p>
                  </a:txBody>
                  <a:tcPr marT="18000" marB="18000" marR="54000" marL="54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GB" sz="1000">
                          <a:latin typeface="Kalam"/>
                          <a:ea typeface="Kalam"/>
                          <a:cs typeface="Kalam"/>
                          <a:sym typeface="Kalam"/>
                        </a:rPr>
                        <a:t>-2.79</a:t>
                      </a:r>
                      <a:endParaRPr sz="1800">
                        <a:latin typeface="Kalam"/>
                        <a:ea typeface="Kalam"/>
                        <a:cs typeface="Kalam"/>
                        <a:sym typeface="Kalam"/>
                      </a:endParaRPr>
                    </a:p>
                  </a:txBody>
                  <a:tcPr marT="18000" marB="18000" marR="54000" marL="54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r h="281950">
                <a:tc>
                  <a:txBody>
                    <a:bodyPr/>
                    <a:lstStyle/>
                    <a:p>
                      <a:pPr indent="0" lvl="0" marL="0" rtl="0" algn="l">
                        <a:spcBef>
                          <a:spcPts val="0"/>
                        </a:spcBef>
                        <a:spcAft>
                          <a:spcPts val="0"/>
                        </a:spcAft>
                        <a:buNone/>
                        <a:defRPr/>
                      </a:pPr>
                      <a:r>
                        <a:rPr lang="en-GB" sz="1000">
                          <a:latin typeface="Lexend"/>
                          <a:ea typeface="Lexend"/>
                          <a:cs typeface="Lexend"/>
                          <a:sym typeface="Lexend"/>
                        </a:rPr>
                        <a:t>4</a:t>
                      </a:r>
                      <a:endParaRPr>
                        <a:latin typeface="Lexend"/>
                        <a:ea typeface="Lexend"/>
                        <a:cs typeface="Lexend"/>
                        <a:sym typeface="Lexend"/>
                      </a:endParaRPr>
                    </a:p>
                  </a:txBody>
                  <a:tcPr marT="18000" marB="18000" marR="54000" marL="54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GB" sz="1000">
                          <a:latin typeface="Kalam"/>
                          <a:ea typeface="Kalam"/>
                          <a:cs typeface="Kalam"/>
                          <a:sym typeface="Kalam"/>
                        </a:rPr>
                        <a:t>-2.79</a:t>
                      </a:r>
                      <a:endParaRPr sz="1800">
                        <a:latin typeface="Kalam"/>
                        <a:ea typeface="Kalam"/>
                        <a:cs typeface="Kalam"/>
                        <a:sym typeface="Kalam"/>
                      </a:endParaRPr>
                    </a:p>
                  </a:txBody>
                  <a:tcPr marT="18000" marB="18000" marR="54000" marL="54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r h="281950">
                <a:tc>
                  <a:txBody>
                    <a:bodyPr/>
                    <a:lstStyle/>
                    <a:p>
                      <a:pPr indent="0" lvl="0" marL="0" rtl="0" algn="l">
                        <a:spcBef>
                          <a:spcPts val="0"/>
                        </a:spcBef>
                        <a:spcAft>
                          <a:spcPts val="0"/>
                        </a:spcAft>
                        <a:buNone/>
                        <a:defRPr/>
                      </a:pPr>
                      <a:r>
                        <a:rPr lang="en-GB" sz="1000">
                          <a:latin typeface="Lexend"/>
                          <a:ea typeface="Lexend"/>
                          <a:cs typeface="Lexend"/>
                          <a:sym typeface="Lexend"/>
                        </a:rPr>
                        <a:t>5</a:t>
                      </a:r>
                      <a:endParaRPr>
                        <a:latin typeface="Lexend"/>
                        <a:ea typeface="Lexend"/>
                        <a:cs typeface="Lexend"/>
                        <a:sym typeface="Lexend"/>
                      </a:endParaRPr>
                    </a:p>
                  </a:txBody>
                  <a:tcPr marT="18000" marB="18000" marR="54000" marL="54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GB" sz="1000">
                          <a:latin typeface="Kalam"/>
                          <a:ea typeface="Kalam"/>
                          <a:cs typeface="Kalam"/>
                          <a:sym typeface="Kalam"/>
                        </a:rPr>
                        <a:t>-1.96</a:t>
                      </a:r>
                      <a:endParaRPr sz="1800">
                        <a:latin typeface="Kalam"/>
                        <a:ea typeface="Kalam"/>
                        <a:cs typeface="Kalam"/>
                        <a:sym typeface="Kalam"/>
                      </a:endParaRPr>
                    </a:p>
                  </a:txBody>
                  <a:tcPr marT="18000" marB="18000" marR="54000" marL="54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r h="281950">
                <a:tc>
                  <a:txBody>
                    <a:bodyPr/>
                    <a:lstStyle/>
                    <a:p>
                      <a:pPr indent="0" lvl="0" marL="0" rtl="0" algn="l">
                        <a:spcBef>
                          <a:spcPts val="0"/>
                        </a:spcBef>
                        <a:spcAft>
                          <a:spcPts val="0"/>
                        </a:spcAft>
                        <a:buNone/>
                        <a:defRPr/>
                      </a:pPr>
                      <a:r>
                        <a:rPr lang="en-GB" sz="1000">
                          <a:latin typeface="Lexend"/>
                          <a:ea typeface="Lexend"/>
                          <a:cs typeface="Lexend"/>
                          <a:sym typeface="Lexend"/>
                        </a:rPr>
                        <a:t>6</a:t>
                      </a:r>
                      <a:endParaRPr>
                        <a:latin typeface="Lexend"/>
                        <a:ea typeface="Lexend"/>
                        <a:cs typeface="Lexend"/>
                        <a:sym typeface="Lexend"/>
                      </a:endParaRPr>
                    </a:p>
                  </a:txBody>
                  <a:tcPr marT="18000" marB="18000" marR="54000" marL="54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GB" sz="1000">
                          <a:latin typeface="Kalam"/>
                          <a:ea typeface="Kalam"/>
                          <a:cs typeface="Kalam"/>
                          <a:sym typeface="Kalam"/>
                        </a:rPr>
                        <a:t>-2.01</a:t>
                      </a:r>
                      <a:endParaRPr sz="1800">
                        <a:latin typeface="Kalam"/>
                        <a:ea typeface="Kalam"/>
                        <a:cs typeface="Kalam"/>
                        <a:sym typeface="Kalam"/>
                      </a:endParaRPr>
                    </a:p>
                  </a:txBody>
                  <a:tcPr marT="18000" marB="18000" marR="54000" marL="54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r h="281950">
                <a:tc>
                  <a:txBody>
                    <a:bodyPr/>
                    <a:lstStyle/>
                    <a:p>
                      <a:pPr indent="0" lvl="0" marL="0" rtl="0" algn="l">
                        <a:spcBef>
                          <a:spcPts val="0"/>
                        </a:spcBef>
                        <a:spcAft>
                          <a:spcPts val="0"/>
                        </a:spcAft>
                        <a:buNone/>
                        <a:defRPr/>
                      </a:pPr>
                      <a:r>
                        <a:rPr lang="en-GB" sz="1000">
                          <a:latin typeface="Lexend"/>
                          <a:ea typeface="Lexend"/>
                          <a:cs typeface="Lexend"/>
                          <a:sym typeface="Lexend"/>
                        </a:rPr>
                        <a:t>7</a:t>
                      </a:r>
                      <a:endParaRPr>
                        <a:latin typeface="Lexend"/>
                        <a:ea typeface="Lexend"/>
                        <a:cs typeface="Lexend"/>
                        <a:sym typeface="Lexend"/>
                      </a:endParaRPr>
                    </a:p>
                  </a:txBody>
                  <a:tcPr marT="18000" marB="18000" marR="54000" marL="54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GB" sz="1000">
                          <a:latin typeface="Kalam"/>
                          <a:ea typeface="Kalam"/>
                          <a:cs typeface="Kalam"/>
                          <a:sym typeface="Kalam"/>
                        </a:rPr>
                        <a:t>-0.81</a:t>
                      </a:r>
                      <a:endParaRPr sz="1800">
                        <a:latin typeface="Kalam"/>
                        <a:ea typeface="Kalam"/>
                        <a:cs typeface="Kalam"/>
                        <a:sym typeface="Kalam"/>
                      </a:endParaRPr>
                    </a:p>
                  </a:txBody>
                  <a:tcPr marT="18000" marB="18000" marR="54000" marL="54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r h="281950">
                <a:tc>
                  <a:txBody>
                    <a:bodyPr/>
                    <a:lstStyle/>
                    <a:p>
                      <a:pPr indent="0" lvl="0" marL="0" rtl="0" algn="l">
                        <a:spcBef>
                          <a:spcPts val="0"/>
                        </a:spcBef>
                        <a:spcAft>
                          <a:spcPts val="0"/>
                        </a:spcAft>
                        <a:buNone/>
                        <a:defRPr/>
                      </a:pPr>
                      <a:r>
                        <a:rPr lang="en-GB" sz="1000">
                          <a:latin typeface="Lexend"/>
                          <a:ea typeface="Lexend"/>
                          <a:cs typeface="Lexend"/>
                          <a:sym typeface="Lexend"/>
                        </a:rPr>
                        <a:t>8</a:t>
                      </a:r>
                      <a:endParaRPr>
                        <a:latin typeface="Lexend"/>
                        <a:ea typeface="Lexend"/>
                        <a:cs typeface="Lexend"/>
                        <a:sym typeface="Lexend"/>
                      </a:endParaRPr>
                    </a:p>
                  </a:txBody>
                  <a:tcPr marT="18000" marB="18000" marR="54000" marL="54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GB" sz="1000">
                          <a:latin typeface="Kalam"/>
                          <a:ea typeface="Kalam"/>
                          <a:cs typeface="Kalam"/>
                          <a:sym typeface="Kalam"/>
                        </a:rPr>
                        <a:t>-2.06</a:t>
                      </a:r>
                      <a:endParaRPr sz="1800">
                        <a:latin typeface="Kalam"/>
                        <a:ea typeface="Kalam"/>
                        <a:cs typeface="Kalam"/>
                        <a:sym typeface="Kalam"/>
                      </a:endParaRPr>
                    </a:p>
                  </a:txBody>
                  <a:tcPr marT="18000" marB="18000" marR="54000" marL="54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r h="281950">
                <a:tc>
                  <a:txBody>
                    <a:bodyPr/>
                    <a:lstStyle/>
                    <a:p>
                      <a:pPr indent="0" lvl="0" marL="0" rtl="0" algn="l">
                        <a:spcBef>
                          <a:spcPts val="0"/>
                        </a:spcBef>
                        <a:spcAft>
                          <a:spcPts val="0"/>
                        </a:spcAft>
                        <a:buNone/>
                        <a:defRPr/>
                      </a:pPr>
                      <a:r>
                        <a:rPr lang="en-GB" sz="1000">
                          <a:latin typeface="Lexend"/>
                          <a:ea typeface="Lexend"/>
                          <a:cs typeface="Lexend"/>
                          <a:sym typeface="Lexend"/>
                        </a:rPr>
                        <a:t>9</a:t>
                      </a:r>
                      <a:endParaRPr>
                        <a:latin typeface="Lexend"/>
                        <a:ea typeface="Lexend"/>
                        <a:cs typeface="Lexend"/>
                        <a:sym typeface="Lexend"/>
                      </a:endParaRPr>
                    </a:p>
                  </a:txBody>
                  <a:tcPr marT="18000" marB="18000" marR="54000" marL="54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GB" sz="1000">
                          <a:latin typeface="Kalam"/>
                          <a:ea typeface="Kalam"/>
                          <a:cs typeface="Kalam"/>
                          <a:sym typeface="Kalam"/>
                        </a:rPr>
                        <a:t>-2.39</a:t>
                      </a:r>
                      <a:endParaRPr sz="1800">
                        <a:latin typeface="Kalam"/>
                        <a:ea typeface="Kalam"/>
                        <a:cs typeface="Kalam"/>
                        <a:sym typeface="Kalam"/>
                      </a:endParaRPr>
                    </a:p>
                  </a:txBody>
                  <a:tcPr marT="18000" marB="18000" marR="54000" marL="54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r h="281950">
                <a:tc>
                  <a:txBody>
                    <a:bodyPr/>
                    <a:lstStyle/>
                    <a:p>
                      <a:pPr indent="0" lvl="0" marL="0" rtl="0" algn="l">
                        <a:spcBef>
                          <a:spcPts val="0"/>
                        </a:spcBef>
                        <a:spcAft>
                          <a:spcPts val="0"/>
                        </a:spcAft>
                        <a:buNone/>
                        <a:defRPr/>
                      </a:pPr>
                      <a:r>
                        <a:rPr lang="en-GB" sz="1000">
                          <a:latin typeface="Lexend"/>
                          <a:ea typeface="Lexend"/>
                          <a:cs typeface="Lexend"/>
                          <a:sym typeface="Lexend"/>
                        </a:rPr>
                        <a:t>10</a:t>
                      </a:r>
                      <a:endParaRPr>
                        <a:latin typeface="Lexend"/>
                        <a:ea typeface="Lexend"/>
                        <a:cs typeface="Lexend"/>
                        <a:sym typeface="Lexend"/>
                      </a:endParaRPr>
                    </a:p>
                  </a:txBody>
                  <a:tcPr marT="18000" marB="18000" marR="54000" marL="54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GB" sz="1000">
                          <a:latin typeface="Kalam"/>
                          <a:ea typeface="Kalam"/>
                          <a:cs typeface="Kalam"/>
                          <a:sym typeface="Kalam"/>
                        </a:rPr>
                        <a:t>0.67</a:t>
                      </a:r>
                      <a:endParaRPr sz="1800">
                        <a:latin typeface="Kalam"/>
                        <a:ea typeface="Kalam"/>
                        <a:cs typeface="Kalam"/>
                        <a:sym typeface="Kalam"/>
                      </a:endParaRPr>
                    </a:p>
                  </a:txBody>
                  <a:tcPr marT="18000" marB="18000" marR="54000" marL="54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r h="281950">
                <a:tc>
                  <a:txBody>
                    <a:bodyPr/>
                    <a:lstStyle/>
                    <a:p>
                      <a:pPr indent="0" lvl="0" marL="0" rtl="0" algn="l">
                        <a:spcBef>
                          <a:spcPts val="0"/>
                        </a:spcBef>
                        <a:spcAft>
                          <a:spcPts val="0"/>
                        </a:spcAft>
                        <a:buNone/>
                        <a:defRPr/>
                      </a:pPr>
                      <a:r>
                        <a:rPr lang="en-GB" sz="1000">
                          <a:latin typeface="Lexend"/>
                          <a:ea typeface="Lexend"/>
                          <a:cs typeface="Lexend"/>
                          <a:sym typeface="Lexend"/>
                        </a:rPr>
                        <a:t>11</a:t>
                      </a:r>
                      <a:endParaRPr>
                        <a:latin typeface="Lexend"/>
                        <a:ea typeface="Lexend"/>
                        <a:cs typeface="Lexend"/>
                        <a:sym typeface="Lexend"/>
                      </a:endParaRPr>
                    </a:p>
                  </a:txBody>
                  <a:tcPr marT="18000" marB="18000" marR="54000" marL="54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GB" sz="1000">
                          <a:latin typeface="Kalam"/>
                          <a:ea typeface="Kalam"/>
                          <a:cs typeface="Kalam"/>
                          <a:sym typeface="Kalam"/>
                        </a:rPr>
                        <a:t>0.14</a:t>
                      </a:r>
                      <a:endParaRPr sz="1800">
                        <a:latin typeface="Kalam"/>
                        <a:ea typeface="Kalam"/>
                        <a:cs typeface="Kalam"/>
                        <a:sym typeface="Kalam"/>
                      </a:endParaRPr>
                    </a:p>
                  </a:txBody>
                  <a:tcPr marT="18000" marB="18000" marR="54000" marL="540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bl>
          </a:graphicData>
        </a:graphic>
      </p:graphicFrame>
      <p:sp>
        <p:nvSpPr>
          <p:cNvPr id="1292" name="Google Shape;1292;p114"/>
          <p:cNvSpPr txBox="1"/>
          <p:nvPr>
            <p:ph type="title"/>
          </p:nvPr>
        </p:nvSpPr>
        <p:spPr>
          <a:xfrm>
            <a:off x="1479600" y="115200"/>
            <a:ext cx="5741400" cy="2772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Xalli dhibaato adigoo isticmaalaya koodh (code)</a:t>
            </a:r>
            <a:endParaRPr/>
          </a:p>
        </p:txBody>
      </p:sp>
      <p:sp>
        <p:nvSpPr>
          <p:cNvPr id="1293" name="Google Shape;1293;p114"/>
          <p:cNvSpPr txBox="1"/>
          <p:nvPr/>
        </p:nvSpPr>
        <p:spPr>
          <a:xfrm>
            <a:off x="2040875" y="3787750"/>
            <a:ext cx="3751200" cy="2952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100">
                <a:solidFill>
                  <a:schemeClr val="hlink"/>
                </a:solidFill>
                <a:uFill>
                  <a:noFill/>
                </a:uFill>
                <a:latin typeface="Lexend"/>
                <a:ea typeface="Lexend"/>
                <a:cs typeface="Lexend"/>
                <a:sym typeface="Lexend"/>
                <a:hlinkClick r:id="rId3"/>
              </a:rPr>
              <a:t>oak.link/forestry-data-solution</a:t>
            </a:r>
            <a:r>
              <a:rPr lang="en-GB" sz="1100" u="sng">
                <a:solidFill>
                  <a:schemeClr val="hlink"/>
                </a:solidFill>
                <a:latin typeface="Lexend"/>
                <a:ea typeface="Lexend"/>
                <a:cs typeface="Lexend"/>
                <a:sym typeface="Lexend"/>
                <a:hlinkClick r:id="rId4"/>
              </a:rPr>
              <a:t/>
            </a:r>
            <a:endParaRPr sz="1800">
              <a:solidFill>
                <a:schemeClr val="dk1"/>
              </a:solidFill>
              <a:latin typeface="Lexend"/>
              <a:ea typeface="Lexend"/>
              <a:cs typeface="Lexend"/>
              <a:sym typeface="Lexend"/>
            </a:endParaRPr>
          </a:p>
        </p:txBody>
      </p:sp>
      <p:sp>
        <p:nvSpPr>
          <p:cNvPr id="1294" name="Google Shape;1294;p114"/>
          <p:cNvSpPr txBox="1"/>
          <p:nvPr/>
        </p:nvSpPr>
        <p:spPr>
          <a:xfrm>
            <a:off x="2494800" y="824300"/>
            <a:ext cx="6528300" cy="28971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planted = [2.43, 0.82, 1.68, 1.50, 1.41,</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EE8FF"/>
                </a:solidFill>
                <a:latin typeface="Lexend"/>
                <a:ea typeface="Roboto Mono"/>
                <a:cs typeface="Roboto Mono"/>
                <a:sym typeface="Roboto Mono"/>
              </a:rPr>
              <a:t/>
            </a:r>
            <a:endParaRPr sz="1100">
              <a:solidFill>
                <a:srgbClr val="9EE8FF"/>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GB" sz="1100">
                <a:solidFill>
                  <a:srgbClr val="9EE8FF"/>
                </a:solidFill>
                <a:latin typeface="Lexend"/>
                <a:ea typeface="Roboto Mono"/>
                <a:cs typeface="Roboto Mono"/>
                <a:sym typeface="Roboto Mono"/>
              </a:rPr>
              <a:t>           2.34</a:t>
            </a:r>
            <a:r>
              <a:rPr lang="en-GB" sz="1100">
                <a:solidFill>
                  <a:schemeClr val="lt1"/>
                </a:solidFill>
                <a:latin typeface="Lexend"/>
                <a:ea typeface="Roboto Mono"/>
                <a:cs typeface="Roboto Mono"/>
                <a:sym typeface="Roboto Mono"/>
              </a:rPr>
              <a:t>,</a:t>
            </a:r>
            <a:r>
              <a:rPr lang="en-GB" sz="1100">
                <a:solidFill>
                  <a:srgbClr val="9EE8FF"/>
                </a:solidFill>
                <a:latin typeface="Lexend"/>
                <a:ea typeface="Roboto Mono"/>
                <a:cs typeface="Roboto Mono"/>
                <a:sym typeface="Roboto Mono"/>
              </a:rPr>
              <a:t> 2.05</a:t>
            </a:r>
            <a:r>
              <a:rPr lang="en-GB" sz="1100">
                <a:solidFill>
                  <a:schemeClr val="lt1"/>
                </a:solidFill>
                <a:latin typeface="Lexend"/>
                <a:ea typeface="Roboto Mono"/>
                <a:cs typeface="Roboto Mono"/>
                <a:sym typeface="Roboto Mono"/>
              </a:rPr>
              <a:t>,</a:t>
            </a:r>
            <a:r>
              <a:rPr lang="en-GB" sz="1100">
                <a:solidFill>
                  <a:srgbClr val="9EE8FF"/>
                </a:solidFill>
                <a:latin typeface="Lexend"/>
                <a:ea typeface="Roboto Mono"/>
                <a:cs typeface="Roboto Mono"/>
                <a:sym typeface="Roboto Mono"/>
              </a:rPr>
              <a:t> 2.26</a:t>
            </a:r>
            <a:r>
              <a:rPr lang="en-GB" sz="1100">
                <a:solidFill>
                  <a:schemeClr val="lt1"/>
                </a:solidFill>
                <a:latin typeface="Lexend"/>
                <a:ea typeface="Roboto Mono"/>
                <a:cs typeface="Roboto Mono"/>
                <a:sym typeface="Roboto Mono"/>
              </a:rPr>
              <a:t>,</a:t>
            </a:r>
            <a:r>
              <a:rPr lang="en-GB" sz="1100">
                <a:solidFill>
                  <a:srgbClr val="9EE8FF"/>
                </a:solidFill>
                <a:latin typeface="Lexend"/>
                <a:ea typeface="Roboto Mono"/>
                <a:cs typeface="Roboto Mono"/>
                <a:sym typeface="Roboto Mono"/>
              </a:rPr>
              <a:t> 3.13</a:t>
            </a:r>
            <a:r>
              <a:rPr lang="en-GB" sz="1100">
                <a:solidFill>
                  <a:schemeClr val="lt1"/>
                </a:solidFill>
                <a:latin typeface="Lexend"/>
                <a:ea typeface="Roboto Mono"/>
                <a:cs typeface="Roboto Mono"/>
                <a:sym typeface="Roboto Mono"/>
              </a:rPr>
              <a:t>,</a:t>
            </a:r>
            <a:r>
              <a:rPr lang="en-GB" sz="1100">
                <a:solidFill>
                  <a:srgbClr val="9EE8FF"/>
                </a:solidFill>
                <a:latin typeface="Lexend"/>
                <a:ea typeface="Roboto Mono"/>
                <a:cs typeface="Roboto Mono"/>
                <a:sym typeface="Roboto Mono"/>
              </a:rPr>
              <a:t> 4.55</a:t>
            </a:r>
            <a:r>
              <a:rPr lang="en-GB" sz="1100">
                <a:solidFill>
                  <a:schemeClr val="lt1"/>
                </a:solidFill>
                <a:latin typeface="Lexend"/>
                <a:ea typeface="Roboto Mono"/>
                <a:cs typeface="Roboto Mono"/>
                <a:sym typeface="Roboto Mono"/>
              </a:rPr>
              <a:t>]</a:t>
            </a:r>
            <a:endParaRPr sz="1100">
              <a:solidFill>
                <a:schemeClr val="lt1"/>
              </a:solidFill>
              <a:latin typeface="Roboto Mono"/>
              <a:ea typeface="Roboto Mono"/>
              <a:cs typeface="Roboto Mono"/>
              <a:sym typeface="Roboto Mono"/>
            </a:endParaRPr>
          </a:p>
          <a:p>
            <a:pPr indent="0" lvl="0" marL="0" rtl="0" algn="l">
              <a:lnSpc>
                <a:spcPct val="115000"/>
              </a:lnSpc>
              <a:spcBef>
                <a:spcPts val="0"/>
              </a:spcBef>
              <a:spcAft>
                <a:spcPts val="0"/>
              </a:spcAft>
              <a:buNone/>
            </a:pPr>
            <a:r>
              <a:rPr>
                <a:latin typeface="Lexend"/>
              </a:rPr>
              <a:t/>
            </a:r>
            <a:endParaRPr sz="1100">
              <a:solidFill>
                <a:schemeClr val="lt1"/>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cut = [</a:t>
            </a:r>
            <a:r>
              <a:rPr lang="en-GB" sz="1100">
                <a:solidFill>
                  <a:srgbClr val="9EE8FF"/>
                </a:solidFill>
                <a:latin typeface="Lexend"/>
                <a:ea typeface="Roboto Mono"/>
                <a:cs typeface="Roboto Mono"/>
                <a:sym typeface="Roboto Mono"/>
              </a:rPr>
              <a:t>5.47</a:t>
            </a:r>
            <a:r>
              <a:rPr lang="en-GB" sz="1100">
                <a:solidFill>
                  <a:schemeClr val="lt1"/>
                </a:solidFill>
                <a:latin typeface="Lexend"/>
                <a:ea typeface="Roboto Mono"/>
                <a:cs typeface="Roboto Mono"/>
                <a:sym typeface="Roboto Mono"/>
              </a:rPr>
              <a:t>, </a:t>
            </a:r>
            <a:r>
              <a:rPr lang="en-GB" sz="1100">
                <a:solidFill>
                  <a:srgbClr val="9EE8FF"/>
                </a:solidFill>
                <a:latin typeface="Lexend"/>
                <a:ea typeface="Roboto Mono"/>
                <a:cs typeface="Roboto Mono"/>
                <a:sym typeface="Roboto Mono"/>
              </a:rPr>
              <a:t>3.69</a:t>
            </a:r>
            <a:r>
              <a:rPr lang="en-GB" sz="1100">
                <a:solidFill>
                  <a:schemeClr val="lt1"/>
                </a:solidFill>
                <a:latin typeface="Lexend"/>
                <a:ea typeface="Roboto Mono"/>
                <a:cs typeface="Roboto Mono"/>
                <a:sym typeface="Roboto Mono"/>
              </a:rPr>
              <a:t>, </a:t>
            </a:r>
            <a:r>
              <a:rPr lang="en-GB" sz="1100">
                <a:solidFill>
                  <a:srgbClr val="9EE8FF"/>
                </a:solidFill>
                <a:latin typeface="Lexend"/>
                <a:ea typeface="Roboto Mono"/>
                <a:cs typeface="Roboto Mono"/>
                <a:sym typeface="Roboto Mono"/>
              </a:rPr>
              <a:t>4.47</a:t>
            </a:r>
            <a:r>
              <a:rPr lang="en-GB" sz="1100">
                <a:solidFill>
                  <a:schemeClr val="lt1"/>
                </a:solidFill>
                <a:latin typeface="Lexend"/>
                <a:ea typeface="Roboto Mono"/>
                <a:cs typeface="Roboto Mono"/>
                <a:sym typeface="Roboto Mono"/>
              </a:rPr>
              <a:t>,</a:t>
            </a:r>
            <a:r>
              <a:rPr lang="en-GB" sz="1100">
                <a:solidFill>
                  <a:srgbClr val="9EE8FF"/>
                </a:solidFill>
                <a:latin typeface="Lexend"/>
                <a:ea typeface="Roboto Mono"/>
                <a:cs typeface="Roboto Mono"/>
                <a:sym typeface="Roboto Mono"/>
              </a:rPr>
              <a:t> 4.29</a:t>
            </a:r>
            <a:r>
              <a:rPr lang="en-GB" sz="1100">
                <a:solidFill>
                  <a:schemeClr val="lt1"/>
                </a:solidFill>
                <a:latin typeface="Lexend"/>
                <a:ea typeface="Roboto Mono"/>
                <a:cs typeface="Roboto Mono"/>
                <a:sym typeface="Roboto Mono"/>
              </a:rPr>
              <a:t>, </a:t>
            </a:r>
            <a:r>
              <a:rPr lang="en-GB" sz="1100">
                <a:solidFill>
                  <a:srgbClr val="9EE8FF"/>
                </a:solidFill>
                <a:latin typeface="Lexend"/>
                <a:ea typeface="Roboto Mono"/>
                <a:cs typeface="Roboto Mono"/>
                <a:sym typeface="Roboto Mono"/>
              </a:rPr>
              <a:t>3.37</a:t>
            </a:r>
            <a:r>
              <a:rPr lang="en-GB" sz="1100">
                <a:solidFill>
                  <a:schemeClr val="lt1"/>
                </a:solidFill>
                <a:latin typeface="Lexend"/>
                <a:ea typeface="Roboto Mono"/>
                <a:cs typeface="Roboto Mono"/>
                <a:sym typeface="Roboto Mono"/>
              </a:rPr>
              <a:t>,</a:t>
            </a:r>
            <a:endParaRPr sz="1100">
              <a:solidFill>
                <a:schemeClr val="lt1"/>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       </a:t>
            </a:r>
            <a:r>
              <a:rPr lang="en-GB" sz="1100">
                <a:solidFill>
                  <a:srgbClr val="9EE8FF"/>
                </a:solidFill>
                <a:latin typeface="Lexend"/>
                <a:ea typeface="Roboto Mono"/>
                <a:cs typeface="Roboto Mono"/>
                <a:sym typeface="Roboto Mono"/>
              </a:rPr>
              <a:t>4.35</a:t>
            </a:r>
            <a:r>
              <a:rPr lang="en-GB" sz="1100">
                <a:solidFill>
                  <a:schemeClr val="lt1"/>
                </a:solidFill>
                <a:latin typeface="Lexend"/>
                <a:ea typeface="Roboto Mono"/>
                <a:cs typeface="Roboto Mono"/>
                <a:sym typeface="Roboto Mono"/>
              </a:rPr>
              <a:t>, </a:t>
            </a:r>
            <a:r>
              <a:rPr lang="en-GB" sz="1100">
                <a:solidFill>
                  <a:srgbClr val="9EE8FF"/>
                </a:solidFill>
                <a:latin typeface="Lexend"/>
                <a:ea typeface="Roboto Mono"/>
                <a:cs typeface="Roboto Mono"/>
                <a:sym typeface="Roboto Mono"/>
              </a:rPr>
              <a:t>2.86</a:t>
            </a:r>
            <a:r>
              <a:rPr lang="en-GB" sz="1100">
                <a:solidFill>
                  <a:schemeClr val="lt1"/>
                </a:solidFill>
                <a:latin typeface="Lexend"/>
                <a:ea typeface="Roboto Mono"/>
                <a:cs typeface="Roboto Mono"/>
                <a:sym typeface="Roboto Mono"/>
              </a:rPr>
              <a:t>, </a:t>
            </a:r>
            <a:r>
              <a:rPr lang="en-GB" sz="1100">
                <a:solidFill>
                  <a:srgbClr val="9EE8FF"/>
                </a:solidFill>
                <a:latin typeface="Lexend"/>
                <a:ea typeface="Roboto Mono"/>
                <a:cs typeface="Roboto Mono"/>
                <a:sym typeface="Roboto Mono"/>
              </a:rPr>
              <a:t>4.32</a:t>
            </a:r>
            <a:r>
              <a:rPr lang="en-GB" sz="1100">
                <a:solidFill>
                  <a:schemeClr val="lt1"/>
                </a:solidFill>
                <a:latin typeface="Lexend"/>
                <a:ea typeface="Roboto Mono"/>
                <a:cs typeface="Roboto Mono"/>
                <a:sym typeface="Roboto Mono"/>
              </a:rPr>
              <a:t>, </a:t>
            </a:r>
            <a:r>
              <a:rPr lang="en-GB" sz="1100">
                <a:solidFill>
                  <a:srgbClr val="9EE8FF"/>
                </a:solidFill>
                <a:latin typeface="Lexend"/>
                <a:ea typeface="Roboto Mono"/>
                <a:cs typeface="Roboto Mono"/>
                <a:sym typeface="Roboto Mono"/>
              </a:rPr>
              <a:t>5.52</a:t>
            </a:r>
            <a:r>
              <a:rPr lang="en-GB" sz="1100">
                <a:solidFill>
                  <a:schemeClr val="lt1"/>
                </a:solidFill>
                <a:latin typeface="Lexend"/>
                <a:ea typeface="Roboto Mono"/>
                <a:cs typeface="Roboto Mono"/>
                <a:sym typeface="Roboto Mono"/>
              </a:rPr>
              <a:t>, </a:t>
            </a:r>
            <a:r>
              <a:rPr lang="en-GB" sz="1100">
                <a:solidFill>
                  <a:srgbClr val="9EE8FF"/>
                </a:solidFill>
                <a:latin typeface="Lexend"/>
                <a:ea typeface="Roboto Mono"/>
                <a:cs typeface="Roboto Mono"/>
                <a:sym typeface="Roboto Mono"/>
              </a:rPr>
              <a:t>3.88</a:t>
            </a:r>
            <a:r>
              <a:rPr lang="en-GB" sz="1100">
                <a:solidFill>
                  <a:schemeClr val="lt1"/>
                </a:solidFill>
                <a:latin typeface="Lexend"/>
                <a:ea typeface="Roboto Mono"/>
                <a:cs typeface="Roboto Mono"/>
                <a:sym typeface="Roboto Mono"/>
              </a:rPr>
              <a:t>]</a:t>
            </a:r>
            <a:endParaRPr sz="1100">
              <a:solidFill>
                <a:schemeClr val="lt1"/>
              </a:solidFill>
              <a:latin typeface="Roboto Mono"/>
              <a:ea typeface="Roboto Mono"/>
              <a:cs typeface="Roboto Mono"/>
              <a:sym typeface="Roboto Mono"/>
            </a:endParaRPr>
          </a:p>
          <a:p>
            <a:pPr indent="0" lvl="0" marL="0" rtl="0" algn="l">
              <a:lnSpc>
                <a:spcPct val="115000"/>
              </a:lnSpc>
              <a:spcBef>
                <a:spcPts val="0"/>
              </a:spcBef>
              <a:spcAft>
                <a:spcPts val="0"/>
              </a:spcAft>
              <a:buNone/>
            </a:pPr>
            <a:r>
              <a:rPr>
                <a:latin typeface="Lexend"/>
              </a:rPr>
              <a:t/>
            </a:r>
            <a:endParaRPr sz="1100">
              <a:solidFill>
                <a:schemeClr val="lt1"/>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planted.append(</a:t>
            </a:r>
            <a:r>
              <a:rPr lang="en-GB" sz="1100">
                <a:solidFill>
                  <a:srgbClr val="9EE8FF"/>
                </a:solidFill>
                <a:latin typeface="Lexend"/>
                <a:ea typeface="Roboto Mono"/>
                <a:cs typeface="Roboto Mono"/>
                <a:sym typeface="Roboto Mono"/>
              </a:rPr>
              <a:t>3.03</a:t>
            </a:r>
            <a:r>
              <a:rPr lang="en-GB" sz="1100">
                <a:solidFill>
                  <a:schemeClr val="lt1"/>
                </a:solidFill>
                <a:latin typeface="Lexend"/>
                <a:ea typeface="Roboto Mono"/>
                <a:cs typeface="Roboto Mono"/>
                <a:sym typeface="Roboto Mono"/>
              </a:rPr>
              <a:t>)</a:t>
            </a:r>
            <a:endParaRPr sz="1100">
              <a:solidFill>
                <a:schemeClr val="lt1"/>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cut.append(</a:t>
            </a:r>
            <a:r>
              <a:rPr lang="en-GB" sz="1100">
                <a:solidFill>
                  <a:srgbClr val="9EE8FF"/>
                </a:solidFill>
                <a:latin typeface="Lexend"/>
                <a:ea typeface="Roboto Mono"/>
                <a:cs typeface="Roboto Mono"/>
                <a:sym typeface="Roboto Mono"/>
              </a:rPr>
              <a:t>2.89</a:t>
            </a:r>
            <a:r>
              <a:rPr lang="en-GB" sz="1100">
                <a:solidFill>
                  <a:schemeClr val="lt1"/>
                </a:solidFill>
                <a:latin typeface="Lexend"/>
                <a:ea typeface="Roboto Mono"/>
                <a:cs typeface="Roboto Mono"/>
                <a:sym typeface="Roboto Mono"/>
              </a:rPr>
              <a:t>)</a:t>
            </a:r>
            <a:endParaRPr sz="1100">
              <a:solidFill>
                <a:schemeClr val="lt1"/>
              </a:solidFill>
              <a:latin typeface="Roboto Mono"/>
              <a:ea typeface="Roboto Mono"/>
              <a:cs typeface="Roboto Mono"/>
              <a:sym typeface="Roboto Mono"/>
            </a:endParaRPr>
          </a:p>
          <a:p>
            <a:pPr indent="0" lvl="0" marL="0" rtl="0" algn="l">
              <a:lnSpc>
                <a:spcPct val="115000"/>
              </a:lnSpc>
              <a:spcBef>
                <a:spcPts val="0"/>
              </a:spcBef>
              <a:spcAft>
                <a:spcPts val="0"/>
              </a:spcAft>
              <a:buNone/>
            </a:pPr>
            <a:r>
              <a:rPr>
                <a:latin typeface="Lexend"/>
              </a:rPr>
              <a:t/>
            </a:r>
            <a:endParaRPr sz="1100">
              <a:solidFill>
                <a:schemeClr val="lt1"/>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GB" sz="1100">
                <a:solidFill>
                  <a:srgbClr val="EECCFF"/>
                </a:solidFill>
                <a:latin typeface="Lexend"/>
                <a:ea typeface="Roboto Mono"/>
                <a:cs typeface="Roboto Mono"/>
                <a:sym typeface="Roboto Mono"/>
              </a:rPr>
              <a:t>for </a:t>
            </a:r>
            <a:r>
              <a:rPr lang="en-GB" sz="1100">
                <a:solidFill>
                  <a:schemeClr val="lt1"/>
                </a:solidFill>
                <a:latin typeface="Lexend"/>
                <a:ea typeface="Roboto Mono"/>
                <a:cs typeface="Roboto Mono"/>
                <a:sym typeface="Roboto Mono"/>
              </a:rPr>
              <a:t>item </a:t>
            </a:r>
            <a:r>
              <a:rPr lang="en-GB" sz="1100">
                <a:solidFill>
                  <a:srgbClr val="EECCFF"/>
                </a:solidFill>
                <a:latin typeface="Lexend"/>
                <a:ea typeface="Roboto Mono"/>
                <a:cs typeface="Roboto Mono"/>
                <a:sym typeface="Roboto Mono"/>
              </a:rPr>
              <a:t>in </a:t>
            </a:r>
            <a:r>
              <a:rPr lang="en-GB" sz="1100">
                <a:solidFill>
                  <a:schemeClr val="lt1"/>
                </a:solidFill>
                <a:latin typeface="Lexend"/>
                <a:ea typeface="Roboto Mono"/>
                <a:cs typeface="Roboto Mono"/>
                <a:sym typeface="Roboto Mono"/>
              </a:rPr>
              <a:t>planted:</a:t>
            </a:r>
            <a:endParaRPr sz="1100">
              <a:solidFill>
                <a:schemeClr val="lt1"/>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    position = planted.index(item)</a:t>
            </a:r>
            <a:endParaRPr sz="1100">
              <a:solidFill>
                <a:schemeClr val="lt1"/>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    total = planted[position] </a:t>
            </a:r>
            <a:r>
              <a:rPr lang="en-GB" sz="1100">
                <a:solidFill>
                  <a:schemeClr val="lt1"/>
                </a:solidFill>
                <a:latin typeface="Lexend"/>
                <a:ea typeface="Roboto Mono"/>
                <a:cs typeface="Roboto Mono"/>
                <a:sym typeface="Roboto Mono"/>
              </a:rPr>
              <a:t>- cut</a:t>
            </a:r>
            <a:r>
              <a:rPr lang="en-GB" sz="1100">
                <a:solidFill>
                  <a:schemeClr val="lt1"/>
                </a:solidFill>
                <a:latin typeface="Lexend"/>
                <a:ea typeface="Roboto Mono"/>
                <a:cs typeface="Roboto Mono"/>
                <a:sym typeface="Roboto Mono"/>
              </a:rPr>
              <a:t>[position]</a:t>
            </a:r>
            <a:endParaRPr sz="1200">
              <a:solidFill>
                <a:schemeClr val="lt1"/>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    total = round(total, </a:t>
            </a:r>
            <a:r>
              <a:rPr lang="en-GB" sz="1100">
                <a:solidFill>
                  <a:srgbClr val="9EE8FF"/>
                </a:solidFill>
                <a:latin typeface="Lexend"/>
                <a:ea typeface="Roboto Mono"/>
                <a:cs typeface="Roboto Mono"/>
                <a:sym typeface="Roboto Mono"/>
              </a:rPr>
              <a:t>2</a:t>
            </a:r>
            <a:r>
              <a:rPr lang="en-GB" sz="1100">
                <a:solidFill>
                  <a:schemeClr val="lt1"/>
                </a:solidFill>
                <a:latin typeface="Lexend"/>
                <a:ea typeface="Roboto Mono"/>
                <a:cs typeface="Roboto Mono"/>
                <a:sym typeface="Roboto Mono"/>
              </a:rPr>
              <a:t>)</a:t>
            </a:r>
            <a:endParaRPr sz="1100">
              <a:solidFill>
                <a:schemeClr val="lt1"/>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    print(</a:t>
            </a:r>
            <a:r>
              <a:rPr lang="en-GB" sz="1100">
                <a:solidFill>
                  <a:srgbClr val="94F9AF"/>
                </a:solidFill>
                <a:latin typeface="Lexend"/>
                <a:ea typeface="Roboto Mono"/>
                <a:cs typeface="Roboto Mono"/>
                <a:sym typeface="Roboto Mono"/>
              </a:rPr>
              <a:t>f"The net forest gain/loss for year</a:t>
            </a:r>
            <a:r>
              <a:rPr lang="en-GB" sz="1100">
                <a:solidFill>
                  <a:schemeClr val="lt1"/>
                </a:solidFill>
                <a:latin typeface="Lexend"/>
                <a:ea typeface="Roboto Mono"/>
                <a:cs typeface="Roboto Mono"/>
                <a:sym typeface="Roboto Mono"/>
              </a:rPr>
              <a:t> {position + </a:t>
            </a:r>
            <a:r>
              <a:rPr lang="en-GB" sz="1100">
                <a:solidFill>
                  <a:srgbClr val="9EE8FF"/>
                </a:solidFill>
                <a:latin typeface="Lexend"/>
                <a:ea typeface="Roboto Mono"/>
                <a:cs typeface="Roboto Mono"/>
                <a:sym typeface="Roboto Mono"/>
              </a:rPr>
              <a:t>1</a:t>
            </a:r>
            <a:r>
              <a:rPr lang="en-GB" sz="1100">
                <a:solidFill>
                  <a:schemeClr val="lt1"/>
                </a:solidFill>
                <a:latin typeface="Lexend"/>
                <a:ea typeface="Roboto Mono"/>
                <a:cs typeface="Roboto Mono"/>
                <a:sym typeface="Roboto Mono"/>
              </a:rPr>
              <a:t>} </a:t>
            </a:r>
            <a:r>
              <a:rPr lang="en-GB" sz="1100">
                <a:solidFill>
                  <a:srgbClr val="94F9AF"/>
                </a:solidFill>
                <a:latin typeface="Lexend"/>
                <a:ea typeface="Roboto Mono"/>
                <a:cs typeface="Roboto Mono"/>
                <a:sym typeface="Roboto Mono"/>
              </a:rPr>
              <a:t>was </a:t>
            </a:r>
            <a:r>
              <a:rPr lang="en-GB" sz="1100">
                <a:solidFill>
                  <a:schemeClr val="lt1"/>
                </a:solidFill>
                <a:latin typeface="Lexend"/>
                <a:ea typeface="Roboto Mono"/>
                <a:cs typeface="Roboto Mono"/>
                <a:sym typeface="Roboto Mono"/>
              </a:rPr>
              <a:t>{total}</a:t>
            </a:r>
            <a:r>
              <a:rPr lang="en-GB" sz="1100">
                <a:solidFill>
                  <a:srgbClr val="94F9AF"/>
                </a:solidFill>
                <a:latin typeface="Lexend"/>
                <a:ea typeface="Roboto Mono"/>
                <a:cs typeface="Roboto Mono"/>
                <a:sym typeface="Roboto Mono"/>
              </a:rPr>
              <a:t>"</a:t>
            </a:r>
            <a:r>
              <a:rPr lang="en-GB" sz="1100">
                <a:solidFill>
                  <a:schemeClr val="lt1"/>
                </a:solidFill>
                <a:latin typeface="Lexend"/>
                <a:ea typeface="Roboto Mono"/>
                <a:cs typeface="Roboto Mono"/>
                <a:sym typeface="Roboto Mono"/>
              </a:rPr>
              <a:t>)</a:t>
            </a:r>
            <a:endParaRPr sz="1100">
              <a:solidFill>
                <a:schemeClr val="lt1"/>
              </a:solidFill>
              <a:latin typeface="Roboto Mono"/>
              <a:ea typeface="Roboto Mono"/>
              <a:cs typeface="Roboto Mono"/>
              <a:sym typeface="Roboto Mono"/>
            </a:endParaRPr>
          </a:p>
        </p:txBody>
      </p:sp>
      <p:sp>
        <p:nvSpPr>
          <p:cNvPr id="1295" name="Google Shape;1295;p114"/>
          <p:cNvSpPr txBox="1"/>
          <p:nvPr/>
        </p:nvSpPr>
        <p:spPr>
          <a:xfrm>
            <a:off x="2040875" y="824300"/>
            <a:ext cx="428400" cy="28971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1</a:t>
            </a:r>
            <a:endParaRPr sz="1100">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2</a:t>
            </a:r>
            <a:endParaRPr sz="1100">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3</a:t>
            </a:r>
            <a:endParaRPr sz="1100">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4</a:t>
            </a:r>
            <a:endParaRPr sz="1100">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5</a:t>
            </a:r>
            <a:endParaRPr sz="1100">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6</a:t>
            </a:r>
            <a:endParaRPr sz="1100">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7</a:t>
            </a:r>
            <a:endParaRPr sz="1100">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8</a:t>
            </a:r>
            <a:endParaRPr sz="1100">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9</a:t>
            </a:r>
            <a:endParaRPr sz="1100">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10</a:t>
            </a:r>
            <a:endParaRPr sz="1100">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11</a:t>
            </a:r>
            <a:endParaRPr sz="1100">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12</a:t>
            </a:r>
            <a:endParaRPr sz="1100">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13</a:t>
            </a:r>
            <a:endParaRPr sz="1100">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14</a:t>
            </a:r>
            <a:endParaRPr sz="1100">
              <a:solidFill>
                <a:schemeClr val="lt1"/>
              </a:solidFill>
              <a:latin typeface="Roboto Mono"/>
              <a:ea typeface="Roboto Mono"/>
              <a:cs typeface="Roboto Mono"/>
              <a:sym typeface="Roboto Mono"/>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9" name="Shape 1299"/>
        <p:cNvGrpSpPr/>
        <p:nvPr/>
      </p:nvGrpSpPr>
      <p:grpSpPr>
        <a:xfrm>
          <a:off x="0" y="0"/>
          <a:ext cx="0" cy="0"/>
          <a:chOff x="0" y="0"/>
          <a:chExt cx="0" cy="0"/>
        </a:xfrm>
      </p:grpSpPr>
      <p:sp>
        <p:nvSpPr>
          <p:cNvPr id="1300" name="Google Shape;1300;p115"/>
          <p:cNvSpPr txBox="1"/>
          <p:nvPr>
            <p:ph type="title"/>
          </p:nvPr>
        </p:nvSpPr>
        <p:spPr>
          <a:xfrm>
            <a:off x="1479300" y="115850"/>
            <a:ext cx="6855300" cy="2772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Solve a problem using code</a:t>
            </a:r>
            <a:endParaRPr/>
          </a:p>
        </p:txBody>
      </p:sp>
      <p:sp>
        <p:nvSpPr>
          <p:cNvPr id="1301" name="Google Shape;1301;p115"/>
          <p:cNvSpPr txBox="1"/>
          <p:nvPr>
            <p:ph idx="1" type="body"/>
          </p:nvPr>
        </p:nvSpPr>
        <p:spPr>
          <a:xfrm>
            <a:off x="324000" y="759300"/>
            <a:ext cx="8496000" cy="3454200"/>
          </a:xfrm>
          <a:prstGeom prst="rect">
            <a:avLst/>
          </a:prstGeom>
        </p:spPr>
        <p:txBody>
          <a:bodyPr anchorCtr="0" anchor="t" bIns="0" lIns="0" spcFirstLastPara="1" rIns="0" wrap="square" tIns="0">
            <a:normAutofit/>
          </a:bodyPr>
          <a:lstStyle/>
          <a:p>
            <a:pPr indent="-360000" lvl="0" marL="360000" rtl="0" algn="l">
              <a:spcBef>
                <a:spcPts val="0"/>
              </a:spcBef>
              <a:spcAft>
                <a:spcPts val="0"/>
              </a:spcAft>
              <a:buNone/>
              <a:defRPr/>
            </a:pPr>
            <a:r>
              <a:rPr lang="en-GB">
                <a:latin typeface="Lexend"/>
              </a:rPr>
              <a:t>4) Xisaabi wadarta korodhka/luminta kaynta saafiga ah ee muddada 11-sano.</a:t>
            </a:r>
            <a:r>
              <a:rPr lang="en-GB">
                <a:latin typeface="Lexend"/>
              </a:rPr>
              <a:t/>
            </a:r>
            <a:r>
              <a:rPr lang="en-GB">
                <a:latin typeface="Lexend"/>
              </a:rPr>
              <a:t/>
            </a:r>
            <a:br>
              <a:rPr lang="en-GB"/>
            </a:br>
            <a:r>
              <a:rPr lang="en-GB">
                <a:latin typeface="Lexend"/>
              </a:rPr>
              <a:t/>
            </a:r>
            <a:r>
              <a:rPr lang="en-GB">
                <a:latin typeface="Lexend"/>
              </a:rPr>
              <a:t/>
            </a:r>
            <a:endParaRPr/>
          </a:p>
          <a:p>
            <a:pPr indent="-360000" lvl="0" marL="360000" rtl="0" algn="l">
              <a:spcBef>
                <a:spcPts val="0"/>
              </a:spcBef>
              <a:spcAft>
                <a:spcPts val="0"/>
              </a:spcAft>
              <a:buNone/>
            </a:pPr>
            <a:r>
              <a:rPr>
                <a:latin typeface="Lexend"/>
              </a:rPr>
              <a:t/>
            </a:r>
            <a:endParaRPr/>
          </a:p>
          <a:p>
            <a:pPr indent="-360000" lvl="0" marL="360000" rtl="0" algn="l">
              <a:spcBef>
                <a:spcPts val="0"/>
              </a:spcBef>
              <a:spcAft>
                <a:spcPts val="0"/>
              </a:spcAft>
              <a:buNone/>
              <a:defRPr/>
            </a:pPr>
            <a:r>
              <a:rPr lang="en-GB">
                <a:latin typeface="Lexend"/>
              </a:rPr>
              <a:t>5) Tijaabi barnaamijkaaga si aad u hubiso inuu u shaqeeyo sida la filayo. Haddii kale, sax khaladaadka.</a:t>
            </a:r>
            <a:endParaRPr sz="1000"/>
          </a:p>
          <a:p>
            <a:pPr indent="-360000" lvl="0" marL="360000" rtl="0" algn="l">
              <a:spcBef>
                <a:spcPts val="0"/>
              </a:spcBef>
              <a:spcAft>
                <a:spcPts val="0"/>
              </a:spcAft>
              <a:buNone/>
            </a:pPr>
            <a:r>
              <a:rPr>
                <a:latin typeface="Lexend"/>
              </a:rPr>
              <a:t/>
            </a:r>
            <a:endParaRPr/>
          </a:p>
          <a:p>
            <a:pPr indent="-360000" lvl="0" marL="360000" rtl="0" algn="l">
              <a:spcBef>
                <a:spcPts val="0"/>
              </a:spcBef>
              <a:spcAft>
                <a:spcPts val="0"/>
              </a:spcAft>
              <a:buNone/>
              <a:defRPr/>
            </a:pPr>
            <a:r>
              <a:rPr lang="en-GB">
                <a:latin typeface="Lexend"/>
              </a:rPr>
              <a:t>6) </a:t>
            </a:r>
            <a:r>
              <a:rPr lang="en-GB">
                <a:latin typeface="Lexend"/>
              </a:rPr>
              <a:t>What does the data tell you about </a:t>
            </a:r>
            <a:r>
              <a:rPr lang="en-GB">
                <a:latin typeface="Lexend"/>
              </a:rPr>
              <a:t>forest areas</a:t>
            </a:r>
            <a:r>
              <a:rPr lang="en-GB">
                <a:latin typeface="Lexend"/>
              </a:rPr>
              <a:t> in England?</a:t>
            </a:r>
            <a:endParaRPr sz="1000"/>
          </a:p>
          <a:p>
            <a:pPr indent="-360000" lvl="0" marL="360000" rtl="0" algn="l">
              <a:spcBef>
                <a:spcPts val="0"/>
              </a:spcBef>
              <a:spcAft>
                <a:spcPts val="0"/>
              </a:spcAft>
              <a:buNone/>
            </a:pPr>
            <a:r>
              <a:rPr>
                <a:latin typeface="Lexend"/>
              </a:rPr>
              <a:t/>
            </a:r>
            <a:endParaRPr/>
          </a:p>
          <a:p>
            <a:pPr indent="-360000" lvl="0" marL="360000" rtl="0" algn="l">
              <a:spcBef>
                <a:spcPts val="0"/>
              </a:spcBef>
              <a:spcAft>
                <a:spcPts val="0"/>
              </a:spcAft>
              <a:buNone/>
              <a:defRPr/>
            </a:pPr>
            <a:r>
              <a:rPr lang="en-GB">
                <a:latin typeface="Lexend"/>
              </a:rPr>
              <a:t>7) Maxaad ka ogaataa labada sano ee ugu dambeeya?</a:t>
            </a:r>
            <a:r>
              <a:rPr lang="en-GB">
                <a:latin typeface="Lexend"/>
              </a:rPr>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5" name="Shape 1305"/>
        <p:cNvGrpSpPr/>
        <p:nvPr/>
      </p:nvGrpSpPr>
      <p:grpSpPr>
        <a:xfrm>
          <a:off x="0" y="0"/>
          <a:ext cx="0" cy="0"/>
          <a:chOff x="0" y="0"/>
          <a:chExt cx="0" cy="0"/>
        </a:xfrm>
      </p:grpSpPr>
      <p:sp>
        <p:nvSpPr>
          <p:cNvPr id="1306" name="Google Shape;1306;p116"/>
          <p:cNvSpPr txBox="1"/>
          <p:nvPr>
            <p:ph type="title"/>
          </p:nvPr>
        </p:nvSpPr>
        <p:spPr>
          <a:xfrm>
            <a:off x="1479600" y="115200"/>
            <a:ext cx="5741400" cy="2772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Solve a problem using code</a:t>
            </a:r>
            <a:endParaRPr/>
          </a:p>
        </p:txBody>
      </p:sp>
      <p:sp>
        <p:nvSpPr>
          <p:cNvPr id="1307" name="Google Shape;1307;p116"/>
          <p:cNvSpPr txBox="1"/>
          <p:nvPr>
            <p:ph idx="1" type="body"/>
          </p:nvPr>
        </p:nvSpPr>
        <p:spPr>
          <a:xfrm>
            <a:off x="313350" y="662375"/>
            <a:ext cx="82377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4)</a:t>
            </a:r>
            <a:endParaRPr/>
          </a:p>
        </p:txBody>
      </p:sp>
      <p:sp>
        <p:nvSpPr>
          <p:cNvPr id="1308" name="Google Shape;1308;p116"/>
          <p:cNvSpPr txBox="1"/>
          <p:nvPr/>
        </p:nvSpPr>
        <p:spPr>
          <a:xfrm>
            <a:off x="785300" y="1105525"/>
            <a:ext cx="6830100" cy="36321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planted = [</a:t>
            </a:r>
            <a:r>
              <a:rPr lang="en-GB" sz="1100">
                <a:solidFill>
                  <a:srgbClr val="9EE8FF"/>
                </a:solidFill>
                <a:latin typeface="Lexend"/>
                <a:ea typeface="Roboto Mono"/>
                <a:cs typeface="Roboto Mono"/>
                <a:sym typeface="Roboto Mono"/>
              </a:rPr>
              <a:t>2.43</a:t>
            </a:r>
            <a:r>
              <a:rPr lang="en-GB" sz="1100">
                <a:solidFill>
                  <a:schemeClr val="lt1"/>
                </a:solidFill>
                <a:latin typeface="Lexend"/>
                <a:ea typeface="Roboto Mono"/>
                <a:cs typeface="Roboto Mono"/>
                <a:sym typeface="Roboto Mono"/>
              </a:rPr>
              <a:t>, </a:t>
            </a:r>
            <a:r>
              <a:rPr lang="en-GB" sz="1100">
                <a:solidFill>
                  <a:srgbClr val="9EE8FF"/>
                </a:solidFill>
                <a:latin typeface="Lexend"/>
                <a:ea typeface="Roboto Mono"/>
                <a:cs typeface="Roboto Mono"/>
                <a:sym typeface="Roboto Mono"/>
              </a:rPr>
              <a:t>0.82</a:t>
            </a:r>
            <a:r>
              <a:rPr lang="en-GB" sz="1100">
                <a:solidFill>
                  <a:schemeClr val="lt1"/>
                </a:solidFill>
                <a:latin typeface="Lexend"/>
                <a:ea typeface="Roboto Mono"/>
                <a:cs typeface="Roboto Mono"/>
                <a:sym typeface="Roboto Mono"/>
              </a:rPr>
              <a:t>, </a:t>
            </a:r>
            <a:r>
              <a:rPr lang="en-GB" sz="1100">
                <a:solidFill>
                  <a:srgbClr val="9EE8FF"/>
                </a:solidFill>
                <a:latin typeface="Lexend"/>
                <a:ea typeface="Roboto Mono"/>
                <a:cs typeface="Roboto Mono"/>
                <a:sym typeface="Roboto Mono"/>
              </a:rPr>
              <a:t>1.68</a:t>
            </a:r>
            <a:r>
              <a:rPr lang="en-GB" sz="1100">
                <a:solidFill>
                  <a:schemeClr val="lt1"/>
                </a:solidFill>
                <a:latin typeface="Lexend"/>
                <a:ea typeface="Roboto Mono"/>
                <a:cs typeface="Roboto Mono"/>
                <a:sym typeface="Roboto Mono"/>
              </a:rPr>
              <a:t>,</a:t>
            </a:r>
            <a:r>
              <a:rPr lang="en-GB" sz="1100">
                <a:solidFill>
                  <a:srgbClr val="9EE8FF"/>
                </a:solidFill>
                <a:latin typeface="Lexend"/>
                <a:ea typeface="Roboto Mono"/>
                <a:cs typeface="Roboto Mono"/>
                <a:sym typeface="Roboto Mono"/>
              </a:rPr>
              <a:t> 1.50</a:t>
            </a:r>
            <a:r>
              <a:rPr lang="en-GB" sz="1100">
                <a:solidFill>
                  <a:schemeClr val="lt1"/>
                </a:solidFill>
                <a:latin typeface="Lexend"/>
                <a:ea typeface="Roboto Mono"/>
                <a:cs typeface="Roboto Mono"/>
                <a:sym typeface="Roboto Mono"/>
              </a:rPr>
              <a:t>,</a:t>
            </a:r>
            <a:r>
              <a:rPr lang="en-GB" sz="1100">
                <a:solidFill>
                  <a:srgbClr val="9EE8FF"/>
                </a:solidFill>
                <a:latin typeface="Lexend"/>
                <a:ea typeface="Roboto Mono"/>
                <a:cs typeface="Roboto Mono"/>
                <a:sym typeface="Roboto Mono"/>
              </a:rPr>
              <a:t> 1.41</a:t>
            </a:r>
            <a:r>
              <a:rPr lang="en-GB" sz="1100">
                <a:solidFill>
                  <a:schemeClr val="lt1"/>
                </a:solidFill>
                <a:latin typeface="Lexend"/>
                <a:ea typeface="Roboto Mono"/>
                <a:cs typeface="Roboto Mono"/>
                <a:sym typeface="Roboto Mono"/>
              </a:rPr>
              <a:t>,</a:t>
            </a:r>
            <a:r>
              <a:rPr lang="en-GB" sz="1100">
                <a:solidFill>
                  <a:srgbClr val="9EE8FF"/>
                </a:solidFill>
                <a:latin typeface="Lexend"/>
                <a:ea typeface="Roboto Mono"/>
                <a:cs typeface="Roboto Mono"/>
                <a:sym typeface="Roboto Mono"/>
              </a:rPr>
              <a:t> </a:t>
            </a:r>
            <a:endParaRPr sz="1100">
              <a:solidFill>
                <a:srgbClr val="9EE8FF"/>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GB" sz="1100">
                <a:solidFill>
                  <a:srgbClr val="9EE8FF"/>
                </a:solidFill>
                <a:latin typeface="Lexend"/>
                <a:ea typeface="Roboto Mono"/>
                <a:cs typeface="Roboto Mono"/>
                <a:sym typeface="Roboto Mono"/>
              </a:rPr>
              <a:t>           2.34</a:t>
            </a:r>
            <a:r>
              <a:rPr lang="en-GB" sz="1100">
                <a:solidFill>
                  <a:schemeClr val="lt1"/>
                </a:solidFill>
                <a:latin typeface="Lexend"/>
                <a:ea typeface="Roboto Mono"/>
                <a:cs typeface="Roboto Mono"/>
                <a:sym typeface="Roboto Mono"/>
              </a:rPr>
              <a:t>,</a:t>
            </a:r>
            <a:r>
              <a:rPr lang="en-GB" sz="1100">
                <a:solidFill>
                  <a:srgbClr val="9EE8FF"/>
                </a:solidFill>
                <a:latin typeface="Lexend"/>
                <a:ea typeface="Roboto Mono"/>
                <a:cs typeface="Roboto Mono"/>
                <a:sym typeface="Roboto Mono"/>
              </a:rPr>
              <a:t> 2.05</a:t>
            </a:r>
            <a:r>
              <a:rPr lang="en-GB" sz="1100">
                <a:solidFill>
                  <a:schemeClr val="lt1"/>
                </a:solidFill>
                <a:latin typeface="Lexend"/>
                <a:ea typeface="Roboto Mono"/>
                <a:cs typeface="Roboto Mono"/>
                <a:sym typeface="Roboto Mono"/>
              </a:rPr>
              <a:t>,</a:t>
            </a:r>
            <a:r>
              <a:rPr lang="en-GB" sz="1100">
                <a:solidFill>
                  <a:srgbClr val="9EE8FF"/>
                </a:solidFill>
                <a:latin typeface="Lexend"/>
                <a:ea typeface="Roboto Mono"/>
                <a:cs typeface="Roboto Mono"/>
                <a:sym typeface="Roboto Mono"/>
              </a:rPr>
              <a:t> 2.26</a:t>
            </a:r>
            <a:r>
              <a:rPr lang="en-GB" sz="1100">
                <a:solidFill>
                  <a:schemeClr val="lt1"/>
                </a:solidFill>
                <a:latin typeface="Lexend"/>
                <a:ea typeface="Roboto Mono"/>
                <a:cs typeface="Roboto Mono"/>
                <a:sym typeface="Roboto Mono"/>
              </a:rPr>
              <a:t>,</a:t>
            </a:r>
            <a:r>
              <a:rPr lang="en-GB" sz="1100">
                <a:solidFill>
                  <a:srgbClr val="9EE8FF"/>
                </a:solidFill>
                <a:latin typeface="Lexend"/>
                <a:ea typeface="Roboto Mono"/>
                <a:cs typeface="Roboto Mono"/>
                <a:sym typeface="Roboto Mono"/>
              </a:rPr>
              <a:t> 3.13</a:t>
            </a:r>
            <a:r>
              <a:rPr lang="en-GB" sz="1100">
                <a:solidFill>
                  <a:schemeClr val="lt1"/>
                </a:solidFill>
                <a:latin typeface="Lexend"/>
                <a:ea typeface="Roboto Mono"/>
                <a:cs typeface="Roboto Mono"/>
                <a:sym typeface="Roboto Mono"/>
              </a:rPr>
              <a:t>,</a:t>
            </a:r>
            <a:r>
              <a:rPr lang="en-GB" sz="1100">
                <a:solidFill>
                  <a:srgbClr val="9EE8FF"/>
                </a:solidFill>
                <a:latin typeface="Lexend"/>
                <a:ea typeface="Roboto Mono"/>
                <a:cs typeface="Roboto Mono"/>
                <a:sym typeface="Roboto Mono"/>
              </a:rPr>
              <a:t> 4.55</a:t>
            </a:r>
            <a:r>
              <a:rPr lang="en-GB" sz="1100">
                <a:solidFill>
                  <a:schemeClr val="lt1"/>
                </a:solidFill>
                <a:latin typeface="Lexend"/>
                <a:ea typeface="Roboto Mono"/>
                <a:cs typeface="Roboto Mono"/>
                <a:sym typeface="Roboto Mono"/>
              </a:rPr>
              <a:t>]</a:t>
            </a:r>
            <a:endParaRPr sz="1100">
              <a:solidFill>
                <a:schemeClr val="lt1"/>
              </a:solidFill>
              <a:latin typeface="Roboto Mono"/>
              <a:ea typeface="Roboto Mono"/>
              <a:cs typeface="Roboto Mono"/>
              <a:sym typeface="Roboto Mono"/>
            </a:endParaRPr>
          </a:p>
          <a:p>
            <a:pPr indent="0" lvl="0" marL="0" rtl="0" algn="l">
              <a:lnSpc>
                <a:spcPct val="115000"/>
              </a:lnSpc>
              <a:spcBef>
                <a:spcPts val="0"/>
              </a:spcBef>
              <a:spcAft>
                <a:spcPts val="0"/>
              </a:spcAft>
              <a:buNone/>
            </a:pPr>
            <a:r>
              <a:rPr>
                <a:latin typeface="Lexend"/>
              </a:rPr>
              <a:t/>
            </a:r>
            <a:endParaRPr sz="1100">
              <a:solidFill>
                <a:schemeClr val="lt1"/>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cut = [</a:t>
            </a:r>
            <a:r>
              <a:rPr lang="en-GB" sz="1100">
                <a:solidFill>
                  <a:srgbClr val="9EE8FF"/>
                </a:solidFill>
                <a:latin typeface="Lexend"/>
                <a:ea typeface="Roboto Mono"/>
                <a:cs typeface="Roboto Mono"/>
                <a:sym typeface="Roboto Mono"/>
              </a:rPr>
              <a:t>5.47</a:t>
            </a:r>
            <a:r>
              <a:rPr lang="en-GB" sz="1100">
                <a:solidFill>
                  <a:schemeClr val="lt1"/>
                </a:solidFill>
                <a:latin typeface="Lexend"/>
                <a:ea typeface="Roboto Mono"/>
                <a:cs typeface="Roboto Mono"/>
                <a:sym typeface="Roboto Mono"/>
              </a:rPr>
              <a:t>,</a:t>
            </a:r>
            <a:r>
              <a:rPr lang="en-GB" sz="1100">
                <a:solidFill>
                  <a:srgbClr val="9EE8FF"/>
                </a:solidFill>
                <a:latin typeface="Lexend"/>
                <a:ea typeface="Roboto Mono"/>
                <a:cs typeface="Roboto Mono"/>
                <a:sym typeface="Roboto Mono"/>
              </a:rPr>
              <a:t> 3.69</a:t>
            </a:r>
            <a:r>
              <a:rPr lang="en-GB" sz="1100">
                <a:solidFill>
                  <a:schemeClr val="lt1"/>
                </a:solidFill>
                <a:latin typeface="Lexend"/>
                <a:ea typeface="Roboto Mono"/>
                <a:cs typeface="Roboto Mono"/>
                <a:sym typeface="Roboto Mono"/>
              </a:rPr>
              <a:t>,</a:t>
            </a:r>
            <a:r>
              <a:rPr lang="en-GB" sz="1100">
                <a:solidFill>
                  <a:srgbClr val="9EE8FF"/>
                </a:solidFill>
                <a:latin typeface="Lexend"/>
                <a:ea typeface="Roboto Mono"/>
                <a:cs typeface="Roboto Mono"/>
                <a:sym typeface="Roboto Mono"/>
              </a:rPr>
              <a:t> 4.47</a:t>
            </a:r>
            <a:r>
              <a:rPr lang="en-GB" sz="1100">
                <a:solidFill>
                  <a:schemeClr val="lt1"/>
                </a:solidFill>
                <a:latin typeface="Lexend"/>
                <a:ea typeface="Roboto Mono"/>
                <a:cs typeface="Roboto Mono"/>
                <a:sym typeface="Roboto Mono"/>
              </a:rPr>
              <a:t>, </a:t>
            </a:r>
            <a:r>
              <a:rPr lang="en-GB" sz="1100">
                <a:solidFill>
                  <a:srgbClr val="9EE8FF"/>
                </a:solidFill>
                <a:latin typeface="Lexend"/>
                <a:ea typeface="Roboto Mono"/>
                <a:cs typeface="Roboto Mono"/>
                <a:sym typeface="Roboto Mono"/>
              </a:rPr>
              <a:t>4.29</a:t>
            </a:r>
            <a:r>
              <a:rPr lang="en-GB" sz="1100">
                <a:solidFill>
                  <a:schemeClr val="lt1"/>
                </a:solidFill>
                <a:latin typeface="Lexend"/>
                <a:ea typeface="Roboto Mono"/>
                <a:cs typeface="Roboto Mono"/>
                <a:sym typeface="Roboto Mono"/>
              </a:rPr>
              <a:t>, </a:t>
            </a:r>
            <a:r>
              <a:rPr lang="en-GB" sz="1100">
                <a:solidFill>
                  <a:srgbClr val="9EE8FF"/>
                </a:solidFill>
                <a:latin typeface="Lexend"/>
                <a:ea typeface="Roboto Mono"/>
                <a:cs typeface="Roboto Mono"/>
                <a:sym typeface="Roboto Mono"/>
              </a:rPr>
              <a:t>3.37</a:t>
            </a:r>
            <a:r>
              <a:rPr lang="en-GB" sz="1100">
                <a:solidFill>
                  <a:schemeClr val="lt1"/>
                </a:solidFill>
                <a:latin typeface="Lexend"/>
                <a:ea typeface="Roboto Mono"/>
                <a:cs typeface="Roboto Mono"/>
                <a:sym typeface="Roboto Mono"/>
              </a:rPr>
              <a:t>,</a:t>
            </a:r>
            <a:endParaRPr sz="1100">
              <a:solidFill>
                <a:schemeClr val="lt1"/>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       </a:t>
            </a:r>
            <a:r>
              <a:rPr lang="en-GB" sz="1100">
                <a:solidFill>
                  <a:srgbClr val="9EE8FF"/>
                </a:solidFill>
                <a:latin typeface="Lexend"/>
                <a:ea typeface="Roboto Mono"/>
                <a:cs typeface="Roboto Mono"/>
                <a:sym typeface="Roboto Mono"/>
              </a:rPr>
              <a:t>4.35</a:t>
            </a:r>
            <a:r>
              <a:rPr lang="en-GB" sz="1100">
                <a:solidFill>
                  <a:schemeClr val="lt1"/>
                </a:solidFill>
                <a:latin typeface="Lexend"/>
                <a:ea typeface="Roboto Mono"/>
                <a:cs typeface="Roboto Mono"/>
                <a:sym typeface="Roboto Mono"/>
              </a:rPr>
              <a:t>,</a:t>
            </a:r>
            <a:r>
              <a:rPr lang="en-GB" sz="1100">
                <a:solidFill>
                  <a:srgbClr val="9EE8FF"/>
                </a:solidFill>
                <a:latin typeface="Lexend"/>
                <a:ea typeface="Roboto Mono"/>
                <a:cs typeface="Roboto Mono"/>
                <a:sym typeface="Roboto Mono"/>
              </a:rPr>
              <a:t> 2.86</a:t>
            </a:r>
            <a:r>
              <a:rPr lang="en-GB" sz="1100">
                <a:solidFill>
                  <a:schemeClr val="lt1"/>
                </a:solidFill>
                <a:latin typeface="Lexend"/>
                <a:ea typeface="Roboto Mono"/>
                <a:cs typeface="Roboto Mono"/>
                <a:sym typeface="Roboto Mono"/>
              </a:rPr>
              <a:t>, </a:t>
            </a:r>
            <a:r>
              <a:rPr lang="en-GB" sz="1100">
                <a:solidFill>
                  <a:srgbClr val="9EE8FF"/>
                </a:solidFill>
                <a:latin typeface="Lexend"/>
                <a:ea typeface="Roboto Mono"/>
                <a:cs typeface="Roboto Mono"/>
                <a:sym typeface="Roboto Mono"/>
              </a:rPr>
              <a:t>4.32</a:t>
            </a:r>
            <a:r>
              <a:rPr lang="en-GB" sz="1100">
                <a:solidFill>
                  <a:schemeClr val="lt1"/>
                </a:solidFill>
                <a:latin typeface="Lexend"/>
                <a:ea typeface="Roboto Mono"/>
                <a:cs typeface="Roboto Mono"/>
                <a:sym typeface="Roboto Mono"/>
              </a:rPr>
              <a:t>, </a:t>
            </a:r>
            <a:r>
              <a:rPr lang="en-GB" sz="1100">
                <a:solidFill>
                  <a:srgbClr val="9EE8FF"/>
                </a:solidFill>
                <a:latin typeface="Lexend"/>
                <a:ea typeface="Roboto Mono"/>
                <a:cs typeface="Roboto Mono"/>
                <a:sym typeface="Roboto Mono"/>
              </a:rPr>
              <a:t>5.52</a:t>
            </a:r>
            <a:r>
              <a:rPr lang="en-GB" sz="1100">
                <a:solidFill>
                  <a:schemeClr val="lt1"/>
                </a:solidFill>
                <a:latin typeface="Lexend"/>
                <a:ea typeface="Roboto Mono"/>
                <a:cs typeface="Roboto Mono"/>
                <a:sym typeface="Roboto Mono"/>
              </a:rPr>
              <a:t>, </a:t>
            </a:r>
            <a:r>
              <a:rPr lang="en-GB" sz="1100">
                <a:solidFill>
                  <a:srgbClr val="9EE8FF"/>
                </a:solidFill>
                <a:latin typeface="Lexend"/>
                <a:ea typeface="Roboto Mono"/>
                <a:cs typeface="Roboto Mono"/>
                <a:sym typeface="Roboto Mono"/>
              </a:rPr>
              <a:t>3.88</a:t>
            </a:r>
            <a:r>
              <a:rPr lang="en-GB" sz="1100">
                <a:solidFill>
                  <a:schemeClr val="lt1"/>
                </a:solidFill>
                <a:latin typeface="Lexend"/>
                <a:ea typeface="Roboto Mono"/>
                <a:cs typeface="Roboto Mono"/>
                <a:sym typeface="Roboto Mono"/>
              </a:rPr>
              <a:t>]</a:t>
            </a:r>
            <a:endParaRPr sz="1100">
              <a:solidFill>
                <a:schemeClr val="lt1"/>
              </a:solidFill>
              <a:latin typeface="Roboto Mono"/>
              <a:ea typeface="Roboto Mono"/>
              <a:cs typeface="Roboto Mono"/>
              <a:sym typeface="Roboto Mono"/>
            </a:endParaRPr>
          </a:p>
          <a:p>
            <a:pPr indent="0" lvl="0" marL="0" rtl="0" algn="l">
              <a:lnSpc>
                <a:spcPct val="115000"/>
              </a:lnSpc>
              <a:spcBef>
                <a:spcPts val="0"/>
              </a:spcBef>
              <a:spcAft>
                <a:spcPts val="0"/>
              </a:spcAft>
              <a:buNone/>
            </a:pPr>
            <a:r>
              <a:rPr>
                <a:latin typeface="Lexend"/>
              </a:rPr>
              <a:t/>
            </a:r>
            <a:endParaRPr sz="1100">
              <a:solidFill>
                <a:srgbClr val="9EE8FF"/>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planted.append(</a:t>
            </a:r>
            <a:r>
              <a:rPr lang="en-GB" sz="1100">
                <a:solidFill>
                  <a:srgbClr val="9EE8FF"/>
                </a:solidFill>
                <a:latin typeface="Lexend"/>
                <a:ea typeface="Roboto Mono"/>
                <a:cs typeface="Roboto Mono"/>
                <a:sym typeface="Roboto Mono"/>
              </a:rPr>
              <a:t>3.03</a:t>
            </a:r>
            <a:r>
              <a:rPr lang="en-GB" sz="1100">
                <a:solidFill>
                  <a:schemeClr val="lt1"/>
                </a:solidFill>
                <a:latin typeface="Lexend"/>
                <a:ea typeface="Roboto Mono"/>
                <a:cs typeface="Roboto Mono"/>
                <a:sym typeface="Roboto Mono"/>
              </a:rPr>
              <a:t>)</a:t>
            </a:r>
            <a:endParaRPr sz="1100">
              <a:solidFill>
                <a:schemeClr val="lt1"/>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cut.append(</a:t>
            </a:r>
            <a:r>
              <a:rPr lang="en-GB" sz="1100">
                <a:solidFill>
                  <a:srgbClr val="9EE8FF"/>
                </a:solidFill>
                <a:latin typeface="Lexend"/>
                <a:ea typeface="Roboto Mono"/>
                <a:cs typeface="Roboto Mono"/>
                <a:sym typeface="Roboto Mono"/>
              </a:rPr>
              <a:t>2.89</a:t>
            </a:r>
            <a:r>
              <a:rPr lang="en-GB" sz="1100">
                <a:solidFill>
                  <a:schemeClr val="lt1"/>
                </a:solidFill>
                <a:latin typeface="Lexend"/>
                <a:ea typeface="Roboto Mono"/>
                <a:cs typeface="Roboto Mono"/>
                <a:sym typeface="Roboto Mono"/>
              </a:rPr>
              <a:t>)</a:t>
            </a:r>
            <a:endParaRPr sz="1100">
              <a:solidFill>
                <a:schemeClr val="lt1"/>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net =</a:t>
            </a:r>
            <a:r>
              <a:rPr lang="en-GB" sz="1100">
                <a:solidFill>
                  <a:srgbClr val="9EE8FF"/>
                </a:solidFill>
                <a:latin typeface="Lexend"/>
                <a:ea typeface="Roboto Mono"/>
                <a:cs typeface="Roboto Mono"/>
                <a:sym typeface="Roboto Mono"/>
              </a:rPr>
              <a:t> 0</a:t>
            </a:r>
            <a:endParaRPr sz="1100">
              <a:solidFill>
                <a:srgbClr val="9EE8FF"/>
              </a:solidFill>
              <a:latin typeface="Roboto Mono"/>
              <a:ea typeface="Roboto Mono"/>
              <a:cs typeface="Roboto Mono"/>
              <a:sym typeface="Roboto Mono"/>
            </a:endParaRPr>
          </a:p>
          <a:p>
            <a:pPr indent="0" lvl="0" marL="0" rtl="0" algn="l">
              <a:lnSpc>
                <a:spcPct val="115000"/>
              </a:lnSpc>
              <a:spcBef>
                <a:spcPts val="0"/>
              </a:spcBef>
              <a:spcAft>
                <a:spcPts val="0"/>
              </a:spcAft>
              <a:buNone/>
            </a:pPr>
            <a:r>
              <a:rPr>
                <a:latin typeface="Lexend"/>
              </a:rPr>
              <a:t/>
            </a:r>
            <a:endParaRPr sz="1100">
              <a:solidFill>
                <a:srgbClr val="9EE8FF"/>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GB" sz="1100">
                <a:solidFill>
                  <a:srgbClr val="EECCFF"/>
                </a:solidFill>
                <a:latin typeface="Lexend"/>
                <a:ea typeface="Roboto Mono"/>
                <a:cs typeface="Roboto Mono"/>
                <a:sym typeface="Roboto Mono"/>
              </a:rPr>
              <a:t>for </a:t>
            </a:r>
            <a:r>
              <a:rPr lang="en-GB" sz="1100">
                <a:solidFill>
                  <a:schemeClr val="lt1"/>
                </a:solidFill>
                <a:latin typeface="Lexend"/>
                <a:ea typeface="Roboto Mono"/>
                <a:cs typeface="Roboto Mono"/>
                <a:sym typeface="Roboto Mono"/>
              </a:rPr>
              <a:t>item </a:t>
            </a:r>
            <a:r>
              <a:rPr lang="en-GB" sz="1100">
                <a:solidFill>
                  <a:srgbClr val="EECCFF"/>
                </a:solidFill>
                <a:latin typeface="Lexend"/>
                <a:ea typeface="Roboto Mono"/>
                <a:cs typeface="Roboto Mono"/>
                <a:sym typeface="Roboto Mono"/>
              </a:rPr>
              <a:t>in </a:t>
            </a:r>
            <a:r>
              <a:rPr lang="en-GB" sz="1100">
                <a:solidFill>
                  <a:schemeClr val="lt1"/>
                </a:solidFill>
                <a:latin typeface="Lexend"/>
                <a:ea typeface="Roboto Mono"/>
                <a:cs typeface="Roboto Mono"/>
                <a:sym typeface="Roboto Mono"/>
              </a:rPr>
              <a:t>planted:</a:t>
            </a:r>
            <a:endParaRPr sz="1100">
              <a:solidFill>
                <a:schemeClr val="lt1"/>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    position = planted.index(item)</a:t>
            </a:r>
            <a:endParaRPr sz="1100">
              <a:solidFill>
                <a:schemeClr val="lt1"/>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    total = planted[position] - cut[position]</a:t>
            </a:r>
            <a:endParaRPr sz="1100">
              <a:solidFill>
                <a:schemeClr val="lt1"/>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wadarta = round(wadarta, 2)</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100">
              <a:solidFill>
                <a:schemeClr val="lt1"/>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print(f"Wadarta guud ee faa'iidada/khasaaraha kaymaha ee sannadka {position + 1} wuxuu ahaa {total}")</a:t>
            </a:r>
            <a:r>
              <a:rPr lang="en-GB" sz="1100">
                <a:solidFill>
                  <a:schemeClr val="lt1"/>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100">
              <a:solidFill>
                <a:srgbClr val="9EE8FF"/>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net = net + total</a:t>
            </a:r>
            <a:endParaRPr sz="1100">
              <a:solidFill>
                <a:schemeClr val="lt1"/>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net = round(net, 2)</a:t>
            </a:r>
            <a:r>
              <a:rPr lang="en-GB" sz="1100">
                <a:solidFill>
                  <a:schemeClr val="lt1"/>
                </a:solidFill>
                <a:latin typeface="Lexend"/>
                <a:ea typeface="Roboto Mono"/>
                <a:cs typeface="Roboto Mono"/>
                <a:sym typeface="Roboto Mono"/>
              </a:rPr>
              <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100">
              <a:solidFill>
                <a:schemeClr val="lt1"/>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print(f"Wadarta guud ee faa'iidada/khasaaraha kaymaha waa {net}")</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200">
              <a:solidFill>
                <a:schemeClr val="lt1"/>
              </a:solidFill>
              <a:latin typeface="Roboto Mono"/>
              <a:ea typeface="Roboto Mono"/>
              <a:cs typeface="Roboto Mono"/>
              <a:sym typeface="Roboto Mono"/>
            </a:endParaRPr>
          </a:p>
        </p:txBody>
      </p:sp>
      <p:sp>
        <p:nvSpPr>
          <p:cNvPr id="1309" name="Google Shape;1309;p116"/>
          <p:cNvSpPr txBox="1"/>
          <p:nvPr/>
        </p:nvSpPr>
        <p:spPr>
          <a:xfrm>
            <a:off x="328913" y="1099300"/>
            <a:ext cx="438900" cy="36321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1</a:t>
            </a:r>
            <a:endParaRPr sz="1100">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2</a:t>
            </a:r>
            <a:endParaRPr sz="1100">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3</a:t>
            </a:r>
            <a:endParaRPr sz="1100">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4</a:t>
            </a:r>
            <a:endParaRPr sz="1100">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5</a:t>
            </a:r>
            <a:endParaRPr sz="1100">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6</a:t>
            </a:r>
            <a:endParaRPr sz="1100">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7</a:t>
            </a:r>
            <a:endParaRPr sz="1100">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8</a:t>
            </a:r>
            <a:endParaRPr sz="1100">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9</a:t>
            </a:r>
            <a:endParaRPr sz="1100">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10</a:t>
            </a:r>
            <a:endParaRPr sz="1100">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11</a:t>
            </a:r>
            <a:endParaRPr sz="1100">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12</a:t>
            </a:r>
            <a:endParaRPr sz="1100">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13</a:t>
            </a:r>
            <a:endParaRPr sz="1100">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14</a:t>
            </a:r>
            <a:endParaRPr sz="1100">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15</a:t>
            </a:r>
            <a:endParaRPr sz="1100">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16</a:t>
            </a:r>
            <a:endParaRPr sz="1100">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17</a:t>
            </a:r>
            <a:endParaRPr sz="1100">
              <a:solidFill>
                <a:schemeClr val="lt1"/>
              </a:solidFill>
              <a:latin typeface="Roboto Mono"/>
              <a:ea typeface="Roboto Mono"/>
              <a:cs typeface="Roboto Mono"/>
              <a:sym typeface="Roboto Mono"/>
            </a:endParaRPr>
          </a:p>
          <a:p>
            <a:pPr indent="0" lvl="0" marL="0" marR="0" rtl="0" algn="l">
              <a:lnSpc>
                <a:spcPct val="115000"/>
              </a:lnSpc>
              <a:spcBef>
                <a:spcPts val="0"/>
              </a:spcBef>
              <a:spcAft>
                <a:spcPts val="0"/>
              </a:spcAft>
              <a:buNone/>
            </a:pPr>
            <a:r>
              <a:rPr lang="en-GB" sz="1100">
                <a:solidFill>
                  <a:schemeClr val="lt1"/>
                </a:solidFill>
                <a:latin typeface="Lexend"/>
                <a:ea typeface="Roboto Mono"/>
                <a:cs typeface="Roboto Mono"/>
                <a:sym typeface="Roboto Mono"/>
              </a:rPr>
              <a:t>18</a:t>
            </a:r>
            <a:endParaRPr sz="1100">
              <a:solidFill>
                <a:schemeClr val="lt1"/>
              </a:solidFill>
              <a:latin typeface="Roboto Mono"/>
              <a:ea typeface="Roboto Mono"/>
              <a:cs typeface="Roboto Mono"/>
              <a:sym typeface="Roboto Mono"/>
            </a:endParaRPr>
          </a:p>
        </p:txBody>
      </p:sp>
      <p:sp>
        <p:nvSpPr>
          <p:cNvPr id="1310" name="Google Shape;1310;p116"/>
          <p:cNvSpPr txBox="1"/>
          <p:nvPr/>
        </p:nvSpPr>
        <p:spPr>
          <a:xfrm>
            <a:off x="624900" y="595775"/>
            <a:ext cx="4524600" cy="4719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GB" sz="1100">
                <a:solidFill>
                  <a:schemeClr val="dk1"/>
                </a:solidFill>
                <a:latin typeface="Kalam"/>
                <a:ea typeface="Kalam"/>
                <a:cs typeface="Kalam"/>
                <a:sym typeface="Kalam"/>
              </a:rPr>
              <a:t>Wadarta guud ee faa'iidada/khasaaraha kaymaha waa -19.91</a:t>
            </a:r>
            <a:endParaRPr sz="2000">
              <a:solidFill>
                <a:schemeClr val="dk1"/>
              </a:solidFill>
              <a:latin typeface="Kalam"/>
              <a:ea typeface="Kalam"/>
              <a:cs typeface="Kalam"/>
              <a:sym typeface="Kalam"/>
            </a:endParaRPr>
          </a:p>
        </p:txBody>
      </p:sp>
      <p:sp>
        <p:nvSpPr>
          <p:cNvPr id="1311" name="Google Shape;1311;p116"/>
          <p:cNvSpPr/>
          <p:nvPr/>
        </p:nvSpPr>
        <p:spPr>
          <a:xfrm>
            <a:off x="2751800" y="2283475"/>
            <a:ext cx="6163500" cy="871200"/>
          </a:xfrm>
          <a:prstGeom prst="rect">
            <a:avLst/>
          </a:prstGeom>
          <a:solidFill>
            <a:srgbClr val="32353D"/>
          </a:solidFill>
          <a:ln cap="flat" cmpd="sng" w="28575">
            <a:solidFill>
              <a:schemeClr val="lt1"/>
            </a:solidFill>
            <a:prstDash val="solid"/>
            <a:round/>
            <a:headEnd len="sm" w="sm" type="none"/>
            <a:tailEnd len="sm" w="sm" type="none"/>
          </a:ln>
        </p:spPr>
        <p:txBody>
          <a:bodyPr anchorCtr="0" anchor="ctr" bIns="18000" lIns="90000" spcFirstLastPara="1" rIns="90000" wrap="square" tIns="18000">
            <a:normAutofit/>
          </a:bodyPr>
          <a:lstStyle/>
          <a:p>
            <a:pPr indent="0" lvl="0" marL="0" rtl="0" algn="l">
              <a:lnSpc>
                <a:spcPct val="115000"/>
              </a:lnSpc>
              <a:spcBef>
                <a:spcPts val="0"/>
              </a:spcBef>
              <a:spcAft>
                <a:spcPts val="0"/>
              </a:spcAft>
              <a:buNone/>
            </a:pPr>
            <a:r>
              <a:rPr lang="en-GB" sz="1400">
                <a:solidFill>
                  <a:schemeClr val="lt1"/>
                </a:solidFill>
                <a:latin typeface="Lexend"/>
                <a:ea typeface="Roboto Mono"/>
                <a:cs typeface="Roboto Mono"/>
                <a:sym typeface="Roboto Mono"/>
              </a:rPr>
              <a:t>net = net + total</a:t>
            </a:r>
            <a:endParaRPr sz="1500">
              <a:solidFill>
                <a:schemeClr val="lt1"/>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GB" sz="1400">
                <a:solidFill>
                  <a:schemeClr val="lt1"/>
                </a:solidFill>
                <a:latin typeface="Lexend"/>
                <a:ea typeface="Roboto Mono"/>
                <a:cs typeface="Roboto Mono"/>
                <a:sym typeface="Roboto Mono"/>
              </a:rPr>
              <a:t>net = round(net, 2)</a:t>
            </a:r>
            <a:r>
              <a:rPr lang="en-GB" sz="1400">
                <a:solidFill>
                  <a:srgbClr val="9EE8F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endParaRPr sz="1500">
              <a:solidFill>
                <a:schemeClr val="lt1"/>
              </a:solidFill>
              <a:latin typeface="Roboto Mono"/>
              <a:ea typeface="Roboto Mono"/>
              <a:cs typeface="Roboto Mono"/>
              <a:sym typeface="Roboto Mono"/>
            </a:endParaRPr>
          </a:p>
          <a:p>
            <a:pPr indent="0" lvl="0" marL="0" rtl="0" algn="l">
              <a:lnSpc>
                <a:spcPct val="115000"/>
              </a:lnSpc>
              <a:spcBef>
                <a:spcPts val="0"/>
              </a:spcBef>
              <a:spcAft>
                <a:spcPts val="0"/>
              </a:spcAft>
              <a:buNone/>
            </a:pPr>
            <a:r>
              <a:rPr lang="en-GB" sz="1400">
                <a:solidFill>
                  <a:schemeClr val="lt1"/>
                </a:solidFill>
                <a:latin typeface="Lexend"/>
                <a:ea typeface="Roboto Mono"/>
                <a:cs typeface="Roboto Mono"/>
                <a:sym typeface="Roboto Mono"/>
              </a:rPr>
              <a:t>print(f"Wadarta guud ee faa'iidada/khasaaraha kaymaha waa {net}")</a:t>
            </a:r>
            <a:r>
              <a:rPr lang="en-GB" sz="1400">
                <a:solidFill>
                  <a:srgbClr val="94F9A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r>
              <a:rPr lang="en-GB" sz="1400">
                <a:solidFill>
                  <a:srgbClr val="94F9A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endParaRPr sz="1800">
              <a:latin typeface="Lexend"/>
              <a:ea typeface="Lexend"/>
              <a:cs typeface="Lexend"/>
              <a:sym typeface="Lexend"/>
            </a:endParaRPr>
          </a:p>
        </p:txBody>
      </p:sp>
      <p:cxnSp>
        <p:nvCxnSpPr>
          <p:cNvPr id="1312" name="Google Shape;1312;p116"/>
          <p:cNvCxnSpPr/>
          <p:nvPr/>
        </p:nvCxnSpPr>
        <p:spPr>
          <a:xfrm flipH="1">
            <a:off x="2898300" y="3164750"/>
            <a:ext cx="3257100" cy="1228800"/>
          </a:xfrm>
          <a:prstGeom prst="straightConnector1">
            <a:avLst/>
          </a:prstGeom>
          <a:noFill/>
          <a:ln cap="flat" cmpd="sng" w="28575">
            <a:solidFill>
              <a:schemeClr val="lt1"/>
            </a:solidFill>
            <a:prstDash val="solid"/>
            <a:round/>
            <a:headEnd len="med" w="med" type="none"/>
            <a:tailEnd len="med" w="med" type="none"/>
          </a:ln>
        </p:spPr>
      </p:cxn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6" name="Shape 1316"/>
        <p:cNvGrpSpPr/>
        <p:nvPr/>
      </p:nvGrpSpPr>
      <p:grpSpPr>
        <a:xfrm>
          <a:off x="0" y="0"/>
          <a:ext cx="0" cy="0"/>
          <a:chOff x="0" y="0"/>
          <a:chExt cx="0" cy="0"/>
        </a:xfrm>
      </p:grpSpPr>
      <p:sp>
        <p:nvSpPr>
          <p:cNvPr id="1317" name="Google Shape;1317;p117"/>
          <p:cNvSpPr txBox="1"/>
          <p:nvPr>
            <p:ph idx="2" type="body"/>
          </p:nvPr>
        </p:nvSpPr>
        <p:spPr>
          <a:xfrm>
            <a:off x="324000" y="4748400"/>
            <a:ext cx="8216400" cy="9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a:latin typeface="Lexend"/>
              </a:rPr>
              <a:t/>
            </a:r>
            <a:endParaRPr/>
          </a:p>
        </p:txBody>
      </p:sp>
      <p:sp>
        <p:nvSpPr>
          <p:cNvPr id="1318" name="Google Shape;1318;p117"/>
          <p:cNvSpPr txBox="1"/>
          <p:nvPr>
            <p:ph type="title"/>
          </p:nvPr>
        </p:nvSpPr>
        <p:spPr>
          <a:xfrm>
            <a:off x="1479600" y="115200"/>
            <a:ext cx="5741400" cy="2772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Xali dhibaato adigoo isticmaalaya code</a:t>
            </a:r>
            <a:endParaRPr/>
          </a:p>
        </p:txBody>
      </p:sp>
      <p:sp>
        <p:nvSpPr>
          <p:cNvPr id="1319" name="Google Shape;1319;p117"/>
          <p:cNvSpPr txBox="1"/>
          <p:nvPr>
            <p:ph idx="1" type="body"/>
          </p:nvPr>
        </p:nvSpPr>
        <p:spPr>
          <a:xfrm>
            <a:off x="324000" y="733800"/>
            <a:ext cx="8237700" cy="4053600"/>
          </a:xfrm>
          <a:prstGeom prst="rect">
            <a:avLst/>
          </a:prstGeom>
        </p:spPr>
        <p:txBody>
          <a:bodyPr anchorCtr="0" anchor="t" bIns="0" lIns="0" spcFirstLastPara="1" rIns="0" wrap="square" tIns="0">
            <a:normAutofit/>
          </a:bodyPr>
          <a:lstStyle/>
          <a:p>
            <a:pPr indent="-360000" lvl="0" marL="360000" rtl="0" algn="l">
              <a:spcBef>
                <a:spcPts val="0"/>
              </a:spcBef>
              <a:spcAft>
                <a:spcPts val="0"/>
              </a:spcAft>
              <a:buNone/>
            </a:pPr>
            <a:r>
              <a:rPr lang="en-GB" sz="1400">
                <a:latin typeface="Lexend"/>
              </a:rPr>
              <a:t>6) Maxay xogtu kuu sheegaysaa oo ku saabsan aagagga kaymaha ee England?</a:t>
            </a:r>
            <a:r>
              <a:rPr lang="en-GB" sz="1400">
                <a:latin typeface="Lexend"/>
              </a:rPr>
              <a:t/>
            </a:r>
            <a:r>
              <a:rPr lang="en-GB" sz="1400">
                <a:latin typeface="Lexend"/>
              </a:rPr>
              <a:t/>
            </a:r>
            <a:br>
              <a:rPr lang="en-GB" sz="2100"/>
            </a:br>
            <a:r>
              <a:rPr lang="en-GB" sz="1400">
                <a:latin typeface="Lexend"/>
              </a:rPr>
              <a:t/>
            </a:r>
            <a:endParaRPr sz="2100"/>
          </a:p>
          <a:p>
            <a:pPr indent="0" lvl="0" marL="360000" rtl="0" algn="l">
              <a:spcBef>
                <a:spcPts val="1000"/>
              </a:spcBef>
              <a:spcAft>
                <a:spcPts val="0"/>
              </a:spcAft>
              <a:buNone/>
            </a:pPr>
            <a:r>
              <a:rPr lang="en-GB" sz="1100">
                <a:latin typeface="Kalam"/>
                <a:ea typeface="Kalam"/>
                <a:cs typeface="Kalam"/>
                <a:sym typeface="Kalam"/>
              </a:rPr>
              <a:t>Wadarta guud ee faa'iidada/khasaaraha kaymaha wuxuu ahaa -19.91 kun hektar, taasoo muujinaysa in England, aagag badan oo kaymaha ah laga lumiyay intii la helay.</a:t>
            </a:r>
            <a:r>
              <a:rPr lang="en-GB" sz="1100">
                <a:latin typeface="Kalam"/>
                <a:ea typeface="Kalam"/>
                <a:cs typeface="Kalam"/>
                <a:sym typeface="Kalam"/>
              </a:rPr>
              <a:t/>
            </a:r>
            <a:r>
              <a:rPr lang="en-GB" sz="1100">
                <a:latin typeface="Kalam"/>
                <a:ea typeface="Kalam"/>
                <a:cs typeface="Kalam"/>
                <a:sym typeface="Kalam"/>
              </a:rPr>
              <a:t/>
            </a:r>
            <a:endParaRPr sz="2100">
              <a:latin typeface="Kalam"/>
              <a:ea typeface="Kalam"/>
              <a:cs typeface="Kalam"/>
              <a:sym typeface="Kalam"/>
            </a:endParaRPr>
          </a:p>
          <a:p>
            <a:pPr indent="-360000" lvl="0" marL="360000" rtl="0" algn="l">
              <a:spcBef>
                <a:spcPts val="1000"/>
              </a:spcBef>
              <a:spcAft>
                <a:spcPts val="0"/>
              </a:spcAft>
              <a:buNone/>
            </a:pPr>
            <a:r>
              <a:rPr lang="en-GB" sz="1400">
                <a:latin typeface="Lexend"/>
              </a:rPr>
              <a:t>7) Maxaad ka dareentay labada sano ee ugu dambeeyay?</a:t>
            </a:r>
            <a:endParaRPr sz="2100">
              <a:latin typeface="Kalam"/>
              <a:ea typeface="Kalam"/>
              <a:cs typeface="Kalam"/>
              <a:sym typeface="Kalam"/>
            </a:endParaRPr>
          </a:p>
          <a:p>
            <a:pPr indent="0" lvl="0" marL="360000" rtl="0" algn="l">
              <a:spcBef>
                <a:spcPts val="1000"/>
              </a:spcBef>
              <a:spcAft>
                <a:spcPts val="1000"/>
              </a:spcAft>
              <a:buNone/>
            </a:pPr>
            <a:r>
              <a:rPr lang="en-GB" sz="1100">
                <a:latin typeface="Kalam"/>
                <a:ea typeface="Kalam"/>
                <a:cs typeface="Kalam"/>
                <a:sym typeface="Kalam"/>
              </a:rPr>
              <a:t>Labada sano ee ugu dambeeyay waxay ahaayeen sannadaha kaliya ee faa'iidada/khasaaraha kaymaha ay togan tahay, sidaas darteed aagag badan oo kaymaha ah ayaa la beeray sannadahan marka loo eego kuwii la jaray. Waxaa laga yaabaa in tani muujinayso in khasaaraha kaymaha la yareynayo, taasoo noqon doonta wax wanaagsan deegaankayaga.</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sz="210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3" name="Shape 1323"/>
        <p:cNvGrpSpPr/>
        <p:nvPr/>
      </p:nvGrpSpPr>
      <p:grpSpPr>
        <a:xfrm>
          <a:off x="0" y="0"/>
          <a:ext cx="0" cy="0"/>
          <a:chOff x="0" y="0"/>
          <a:chExt cx="0" cy="0"/>
        </a:xfrm>
      </p:grpSpPr>
      <p:sp>
        <p:nvSpPr>
          <p:cNvPr id="1324" name="Google Shape;1324;p118"/>
          <p:cNvSpPr txBox="1"/>
          <p:nvPr>
            <p:ph type="title"/>
          </p:nvPr>
        </p:nvSpPr>
        <p:spPr>
          <a:xfrm>
            <a:off x="1684800" y="119125"/>
            <a:ext cx="5741400" cy="3078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Mashaariicda qaab-dhismeedka xogta ee Python</a:t>
            </a:r>
            <a:endParaRPr/>
          </a:p>
        </p:txBody>
      </p:sp>
      <p:sp>
        <p:nvSpPr>
          <p:cNvPr id="1325" name="Google Shape;1325;p118"/>
          <p:cNvSpPr txBox="1"/>
          <p:nvPr>
            <p:ph idx="1" type="body"/>
          </p:nvPr>
        </p:nvSpPr>
        <p:spPr>
          <a:xfrm>
            <a:off x="324000" y="1114800"/>
            <a:ext cx="8237700" cy="30645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Xogta waxaa loo isticmaali karaa in lagu baaro dhibaato.</a:t>
            </a:r>
            <a:r>
              <a:rPr b="1" lang="en-GB">
                <a:latin typeface="Lexend"/>
              </a:rPr>
              <a:t/>
            </a:r>
            <a:r>
              <a:rPr lang="en-GB">
                <a:latin typeface="Lexend"/>
              </a:rPr>
              <a:t/>
            </a:r>
            <a:endParaRPr/>
          </a:p>
          <a:p>
            <a:pPr indent="0" lvl="0" marL="0" rtl="0" algn="l">
              <a:spcBef>
                <a:spcPts val="0"/>
              </a:spcBef>
              <a:spcAft>
                <a:spcPts val="0"/>
              </a:spcAft>
              <a:buNone/>
            </a:pPr>
            <a:r>
              <a:rPr>
                <a:latin typeface="Lexend"/>
              </a:rPr>
              <a:t/>
            </a:r>
            <a:endParaRPr/>
          </a:p>
          <a:p>
            <a:pPr indent="0" lvl="0" marL="0" rtl="0" algn="l">
              <a:spcBef>
                <a:spcPts val="0"/>
              </a:spcBef>
              <a:spcAft>
                <a:spcPts val="0"/>
              </a:spcAft>
              <a:buNone/>
              <a:defRPr/>
            </a:pPr>
            <a:r>
              <a:rPr lang="en-GB">
                <a:latin typeface="Lexend"/>
              </a:rPr>
              <a:t>Qalabka barnaamijyada waxaa loo isticmaali karaa in lagu sameeyo baaritaanno xogta ku jirta qaab-dhismeedka xogta.</a:t>
            </a:r>
            <a:r>
              <a:rPr b="1" lang="en-GB">
                <a:latin typeface="Lexend"/>
              </a:rPr>
              <a:t/>
            </a:r>
            <a:r>
              <a:rPr lang="en-GB">
                <a:latin typeface="Lexend"/>
              </a:rPr>
              <a:t/>
            </a:r>
            <a:r>
              <a:rPr lang="en-GB">
                <a:latin typeface="Lexend"/>
              </a:rPr>
              <a:t/>
            </a:r>
            <a:r>
              <a:rPr lang="en-GB">
                <a:latin typeface="Lexend"/>
              </a:rPr>
              <a:t/>
            </a:r>
            <a:endParaRPr/>
          </a:p>
          <a:p>
            <a:pPr indent="0" lvl="0" marL="0" rtl="0" algn="l">
              <a:spcBef>
                <a:spcPts val="0"/>
              </a:spcBef>
              <a:spcAft>
                <a:spcPts val="0"/>
              </a:spcAft>
              <a:buNone/>
            </a:pPr>
            <a:r>
              <a:rPr>
                <a:latin typeface="Lexend"/>
              </a:rPr>
              <a:t/>
            </a:r>
            <a:endParaRPr/>
          </a:p>
          <a:p>
            <a:pPr indent="0" lvl="0" marL="0" rtl="0" algn="l">
              <a:spcBef>
                <a:spcPts val="0"/>
              </a:spcBef>
              <a:spcAft>
                <a:spcPts val="0"/>
              </a:spcAft>
              <a:buNone/>
              <a:defRPr/>
            </a:pPr>
            <a:r>
              <a:rPr lang="en-GB">
                <a:latin typeface="Lexend"/>
              </a:rPr>
              <a:t>Markaad baarayso dhibaato lagu xallin doono code, waxaa faa'iido leh inaad raacdo wareegga nolosha horumarinta software.</a:t>
            </a:r>
            <a:r>
              <a:rPr b="1" lang="en-GB">
                <a:latin typeface="Lexend"/>
              </a:rPr>
              <a:t/>
            </a:r>
            <a:r>
              <a:rPr lang="en-GB">
                <a:latin typeface="Lexend"/>
              </a:rPr>
              <a:t/>
            </a:r>
            <a:endParaRPr/>
          </a:p>
        </p:txBody>
      </p:sp>
      <p:sp>
        <p:nvSpPr>
          <p:cNvPr id="1326" name="Google Shape;1326;p118"/>
          <p:cNvSpPr txBox="1"/>
          <p:nvPr>
            <p:ph idx="2" type="body"/>
          </p:nvPr>
        </p:nvSpPr>
        <p:spPr>
          <a:xfrm>
            <a:off x="324000" y="4748400"/>
            <a:ext cx="8216400" cy="9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a:latin typeface="Lexend"/>
              </a:rP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ak theme - Sep 2024 v2">
  <a:themeElements>
    <a:clrScheme name="Simple Light">
      <a:dk1>
        <a:srgbClr val="222222"/>
      </a:dk1>
      <a:lt1>
        <a:srgbClr val="FFFFFF"/>
      </a:lt1>
      <a:dk2>
        <a:srgbClr val="808080"/>
      </a:dk2>
      <a:lt2>
        <a:srgbClr val="F2F2F2"/>
      </a:lt2>
      <a:accent1>
        <a:srgbClr val="EBEDFE"/>
      </a:accent1>
      <a:accent2>
        <a:srgbClr val="374CF1"/>
      </a:accent2>
      <a:accent3>
        <a:srgbClr val="2563EB"/>
      </a:accent3>
      <a:accent4>
        <a:srgbClr val="4F7BE8"/>
      </a:accent4>
      <a:accent5>
        <a:srgbClr val="0B5FA5"/>
      </a:accent5>
      <a:accent6>
        <a:srgbClr val="287C34"/>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