
<file path=[Content_Types].xml><?xml version="1.0" encoding="utf-8"?>
<Types xmlns="http://schemas.openxmlformats.org/package/2006/content-types">
  <Default Extension="gif" ContentType="image/gif"/>
  <Default Extension="png" ContentType="image/png"/>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70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8315743D-C781-4C17-B280-7E2E4E0B738C}">
  <a:tblStyle styleId="{8315743D-C781-4C17-B280-7E2E4E0B738C}"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slide" Target="slides/slide22.xml"/><Relationship Id="rId28" Type="http://schemas.openxmlformats.org/officeDocument/2006/relationships/slide" Target="slides/slide23.xml"/><Relationship Id="rId29" Type="http://schemas.openxmlformats.org/officeDocument/2006/relationships/slide" Target="slides/slide24.xml"/><Relationship Id="rId30" Type="http://schemas.openxmlformats.org/officeDocument/2006/relationships/slide" Target="slides/slide25.xml"/><Relationship Id="rId31" Type="http://schemas.openxmlformats.org/officeDocument/2006/relationships/slide" Target="slides/slide26.xml"/><Relationship Id="rId32" Type="http://schemas.openxmlformats.org/officeDocument/2006/relationships/slide" Target="slides/slide27.xml"/><Relationship Id="rId33" Type="http://schemas.openxmlformats.org/officeDocument/2006/relationships/slide" Target="slides/slide28.xml"/><Relationship Id="rId34" Type="http://schemas.openxmlformats.org/officeDocument/2006/relationships/slide" Target="slides/slide29.xml"/><Relationship Id="rId35" Type="http://schemas.openxmlformats.org/officeDocument/2006/relationships/slide" Target="slides/slide30.xml"/><Relationship Id="rId36" Type="http://schemas.openxmlformats.org/officeDocument/2006/relationships/slide" Target="slides/slide31.xml"/><Relationship Id="rId37" Type="http://schemas.openxmlformats.org/officeDocument/2006/relationships/slide" Target="slides/slide32.xml"/><Relationship Id="rId38" Type="http://schemas.openxmlformats.org/officeDocument/2006/relationships/slide" Target="slides/slide33.xml"/><Relationship Id="rId39" Type="http://schemas.openxmlformats.org/officeDocument/2006/relationships/slide" Target="slides/slide34.xml"/><Relationship Id="rId40" Type="http://schemas.openxmlformats.org/officeDocument/2006/relationships/slide" Target="slides/slide35.xml"/><Relationship Id="rId41" Type="http://schemas.openxmlformats.org/officeDocument/2006/relationships/slide" Target="slides/slide36.xml"/><Relationship Id="rId42" Type="http://schemas.openxmlformats.org/officeDocument/2006/relationships/slide" Target="slides/slide37.xml"/><Relationship Id="rId43" Type="http://schemas.openxmlformats.org/officeDocument/2006/relationships/slide" Target="slides/slide38.xml"/><Relationship Id="rId44" Type="http://schemas.openxmlformats.org/officeDocument/2006/relationships/slide" Target="slides/slide39.xml"/><Relationship Id="rId45"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3" name="Shape 743"/>
        <p:cNvGrpSpPr/>
        <p:nvPr/>
      </p:nvGrpSpPr>
      <p:grpSpPr>
        <a:xfrm>
          <a:off x="0" y="0"/>
          <a:ext cx="0" cy="0"/>
          <a:chOff x="0" y="0"/>
          <a:chExt cx="0" cy="0"/>
        </a:xfrm>
      </p:grpSpPr>
      <p:sp>
        <p:nvSpPr>
          <p:cNvPr id="744" name="Google Shape;744;g279955a40ae_0_8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5" name="Google Shape;745;g279955a40ae_0_8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9" name="Shape 749"/>
        <p:cNvGrpSpPr/>
        <p:nvPr/>
      </p:nvGrpSpPr>
      <p:grpSpPr>
        <a:xfrm>
          <a:off x="0" y="0"/>
          <a:ext cx="0" cy="0"/>
          <a:chOff x="0" y="0"/>
          <a:chExt cx="0" cy="0"/>
        </a:xfrm>
      </p:grpSpPr>
      <p:sp>
        <p:nvSpPr>
          <p:cNvPr id="750" name="Google Shape;750;g279955a40ae_0_8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1" name="Google Shape;751;g279955a40ae_0_8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4" name="Shape 754"/>
        <p:cNvGrpSpPr/>
        <p:nvPr/>
      </p:nvGrpSpPr>
      <p:grpSpPr>
        <a:xfrm>
          <a:off x="0" y="0"/>
          <a:ext cx="0" cy="0"/>
          <a:chOff x="0" y="0"/>
          <a:chExt cx="0" cy="0"/>
        </a:xfrm>
      </p:grpSpPr>
      <p:sp>
        <p:nvSpPr>
          <p:cNvPr id="755" name="Google Shape;755;g279955a40ae_0_8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6" name="Google Shape;756;g279955a40ae_0_8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9" name="Shape 759"/>
        <p:cNvGrpSpPr/>
        <p:nvPr/>
      </p:nvGrpSpPr>
      <p:grpSpPr>
        <a:xfrm>
          <a:off x="0" y="0"/>
          <a:ext cx="0" cy="0"/>
          <a:chOff x="0" y="0"/>
          <a:chExt cx="0" cy="0"/>
        </a:xfrm>
      </p:grpSpPr>
      <p:sp>
        <p:nvSpPr>
          <p:cNvPr id="760" name="Google Shape;760;g2b156a1898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1" name="Google Shape;761;g2b156a1898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4" name="Shape 764"/>
        <p:cNvGrpSpPr/>
        <p:nvPr/>
      </p:nvGrpSpPr>
      <p:grpSpPr>
        <a:xfrm>
          <a:off x="0" y="0"/>
          <a:ext cx="0" cy="0"/>
          <a:chOff x="0" y="0"/>
          <a:chExt cx="0" cy="0"/>
        </a:xfrm>
      </p:grpSpPr>
      <p:sp>
        <p:nvSpPr>
          <p:cNvPr id="765" name="Google Shape;765;g1ee8774be87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6" name="Google Shape;766;g1ee8774be87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2" name="Shape 772"/>
        <p:cNvGrpSpPr/>
        <p:nvPr/>
      </p:nvGrpSpPr>
      <p:grpSpPr>
        <a:xfrm>
          <a:off x="0" y="0"/>
          <a:ext cx="0" cy="0"/>
          <a:chOff x="0" y="0"/>
          <a:chExt cx="0" cy="0"/>
        </a:xfrm>
      </p:grpSpPr>
      <p:sp>
        <p:nvSpPr>
          <p:cNvPr id="773" name="Google Shape;773;g1ee8774be87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4" name="Google Shape;774;g1ee8774be87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9" name="Shape 809"/>
        <p:cNvGrpSpPr/>
        <p:nvPr/>
      </p:nvGrpSpPr>
      <p:grpSpPr>
        <a:xfrm>
          <a:off x="0" y="0"/>
          <a:ext cx="0" cy="0"/>
          <a:chOff x="0" y="0"/>
          <a:chExt cx="0" cy="0"/>
        </a:xfrm>
      </p:grpSpPr>
      <p:sp>
        <p:nvSpPr>
          <p:cNvPr id="810" name="Google Shape;810;g1ee8774be87_0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1" name="Google Shape;811;g1ee8774be87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8" name="Shape 848"/>
        <p:cNvGrpSpPr/>
        <p:nvPr/>
      </p:nvGrpSpPr>
      <p:grpSpPr>
        <a:xfrm>
          <a:off x="0" y="0"/>
          <a:ext cx="0" cy="0"/>
          <a:chOff x="0" y="0"/>
          <a:chExt cx="0" cy="0"/>
        </a:xfrm>
      </p:grpSpPr>
      <p:sp>
        <p:nvSpPr>
          <p:cNvPr id="849" name="Google Shape;849;g1ee8774be87_0_1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0" name="Google Shape;850;g1ee8774be87_0_1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4" name="Shape 864"/>
        <p:cNvGrpSpPr/>
        <p:nvPr/>
      </p:nvGrpSpPr>
      <p:grpSpPr>
        <a:xfrm>
          <a:off x="0" y="0"/>
          <a:ext cx="0" cy="0"/>
          <a:chOff x="0" y="0"/>
          <a:chExt cx="0" cy="0"/>
        </a:xfrm>
      </p:grpSpPr>
      <p:sp>
        <p:nvSpPr>
          <p:cNvPr id="865" name="Google Shape;865;g1ee8774be87_0_2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6" name="Google Shape;866;g1ee8774be87_0_2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2" name="Shape 892"/>
        <p:cNvGrpSpPr/>
        <p:nvPr/>
      </p:nvGrpSpPr>
      <p:grpSpPr>
        <a:xfrm>
          <a:off x="0" y="0"/>
          <a:ext cx="0" cy="0"/>
          <a:chOff x="0" y="0"/>
          <a:chExt cx="0" cy="0"/>
        </a:xfrm>
      </p:grpSpPr>
      <p:sp>
        <p:nvSpPr>
          <p:cNvPr id="893" name="Google Shape;893;g1ee8774be87_0_2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4" name="Google Shape;894;g1ee8774be87_0_2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3" name="Shape 923"/>
        <p:cNvGrpSpPr/>
        <p:nvPr/>
      </p:nvGrpSpPr>
      <p:grpSpPr>
        <a:xfrm>
          <a:off x="0" y="0"/>
          <a:ext cx="0" cy="0"/>
          <a:chOff x="0" y="0"/>
          <a:chExt cx="0" cy="0"/>
        </a:xfrm>
      </p:grpSpPr>
      <p:sp>
        <p:nvSpPr>
          <p:cNvPr id="924" name="Google Shape;924;g1ee8774be87_0_3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5" name="Google Shape;925;g1ee8774be87_0_3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1" name="Shape 941"/>
        <p:cNvGrpSpPr/>
        <p:nvPr/>
      </p:nvGrpSpPr>
      <p:grpSpPr>
        <a:xfrm>
          <a:off x="0" y="0"/>
          <a:ext cx="0" cy="0"/>
          <a:chOff x="0" y="0"/>
          <a:chExt cx="0" cy="0"/>
        </a:xfrm>
      </p:grpSpPr>
      <p:sp>
        <p:nvSpPr>
          <p:cNvPr id="942" name="Google Shape;942;g2b0d7126471_0_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3" name="Google Shape;943;g2b0d7126471_0_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8" name="Shape 948"/>
        <p:cNvGrpSpPr/>
        <p:nvPr/>
      </p:nvGrpSpPr>
      <p:grpSpPr>
        <a:xfrm>
          <a:off x="0" y="0"/>
          <a:ext cx="0" cy="0"/>
          <a:chOff x="0" y="0"/>
          <a:chExt cx="0" cy="0"/>
        </a:xfrm>
      </p:grpSpPr>
      <p:sp>
        <p:nvSpPr>
          <p:cNvPr id="949" name="Google Shape;949;g2b0d7126471_0_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0" name="Google Shape;950;g2b0d7126471_0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4" name="Shape 954"/>
        <p:cNvGrpSpPr/>
        <p:nvPr/>
      </p:nvGrpSpPr>
      <p:grpSpPr>
        <a:xfrm>
          <a:off x="0" y="0"/>
          <a:ext cx="0" cy="0"/>
          <a:chOff x="0" y="0"/>
          <a:chExt cx="0" cy="0"/>
        </a:xfrm>
      </p:grpSpPr>
      <p:sp>
        <p:nvSpPr>
          <p:cNvPr id="955" name="Google Shape;955;g1ee8774be87_0_4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6" name="Google Shape;956;g1ee8774be87_0_4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1" name="Shape 961"/>
        <p:cNvGrpSpPr/>
        <p:nvPr/>
      </p:nvGrpSpPr>
      <p:grpSpPr>
        <a:xfrm>
          <a:off x="0" y="0"/>
          <a:ext cx="0" cy="0"/>
          <a:chOff x="0" y="0"/>
          <a:chExt cx="0" cy="0"/>
        </a:xfrm>
      </p:grpSpPr>
      <p:sp>
        <p:nvSpPr>
          <p:cNvPr id="962" name="Google Shape;962;g1ee8774be87_0_4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3" name="Google Shape;963;g1ee8774be87_0_4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7" name="Shape 977"/>
        <p:cNvGrpSpPr/>
        <p:nvPr/>
      </p:nvGrpSpPr>
      <p:grpSpPr>
        <a:xfrm>
          <a:off x="0" y="0"/>
          <a:ext cx="0" cy="0"/>
          <a:chOff x="0" y="0"/>
          <a:chExt cx="0" cy="0"/>
        </a:xfrm>
      </p:grpSpPr>
      <p:sp>
        <p:nvSpPr>
          <p:cNvPr id="978" name="Google Shape;978;g1ee8774be87_0_4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9" name="Google Shape;979;g1ee8774be87_0_4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5" name="Shape 985"/>
        <p:cNvGrpSpPr/>
        <p:nvPr/>
      </p:nvGrpSpPr>
      <p:grpSpPr>
        <a:xfrm>
          <a:off x="0" y="0"/>
          <a:ext cx="0" cy="0"/>
          <a:chOff x="0" y="0"/>
          <a:chExt cx="0" cy="0"/>
        </a:xfrm>
      </p:grpSpPr>
      <p:sp>
        <p:nvSpPr>
          <p:cNvPr id="986" name="Google Shape;986;g1ee8774be87_0_4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7" name="Google Shape;987;g1ee8774be87_0_4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2" name="Shape 992"/>
        <p:cNvGrpSpPr/>
        <p:nvPr/>
      </p:nvGrpSpPr>
      <p:grpSpPr>
        <a:xfrm>
          <a:off x="0" y="0"/>
          <a:ext cx="0" cy="0"/>
          <a:chOff x="0" y="0"/>
          <a:chExt cx="0" cy="0"/>
        </a:xfrm>
      </p:grpSpPr>
      <p:sp>
        <p:nvSpPr>
          <p:cNvPr id="993" name="Google Shape;993;g1ee8774be87_0_4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4" name="Google Shape;994;g1ee8774be87_0_4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4" name="Shape 1004"/>
        <p:cNvGrpSpPr/>
        <p:nvPr/>
      </p:nvGrpSpPr>
      <p:grpSpPr>
        <a:xfrm>
          <a:off x="0" y="0"/>
          <a:ext cx="0" cy="0"/>
          <a:chOff x="0" y="0"/>
          <a:chExt cx="0" cy="0"/>
        </a:xfrm>
      </p:grpSpPr>
      <p:sp>
        <p:nvSpPr>
          <p:cNvPr id="1005" name="Google Shape;1005;g1ee8774be87_0_4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6" name="Google Shape;1006;g1ee8774be87_0_4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3" name="Shape 1013"/>
        <p:cNvGrpSpPr/>
        <p:nvPr/>
      </p:nvGrpSpPr>
      <p:grpSpPr>
        <a:xfrm>
          <a:off x="0" y="0"/>
          <a:ext cx="0" cy="0"/>
          <a:chOff x="0" y="0"/>
          <a:chExt cx="0" cy="0"/>
        </a:xfrm>
      </p:grpSpPr>
      <p:sp>
        <p:nvSpPr>
          <p:cNvPr id="1014" name="Google Shape;1014;g2ae03f3bbdc_0_4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5" name="Google Shape;1015;g2ae03f3bbdc_0_4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1" name="Shape 1021"/>
        <p:cNvGrpSpPr/>
        <p:nvPr/>
      </p:nvGrpSpPr>
      <p:grpSpPr>
        <a:xfrm>
          <a:off x="0" y="0"/>
          <a:ext cx="0" cy="0"/>
          <a:chOff x="0" y="0"/>
          <a:chExt cx="0" cy="0"/>
        </a:xfrm>
      </p:grpSpPr>
      <p:sp>
        <p:nvSpPr>
          <p:cNvPr id="1022" name="Google Shape;1022;g2b2c7da6e7a_1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3" name="Google Shape;1023;g2b2c7da6e7a_1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6" name="Shape 1046"/>
        <p:cNvGrpSpPr/>
        <p:nvPr/>
      </p:nvGrpSpPr>
      <p:grpSpPr>
        <a:xfrm>
          <a:off x="0" y="0"/>
          <a:ext cx="0" cy="0"/>
          <a:chOff x="0" y="0"/>
          <a:chExt cx="0" cy="0"/>
        </a:xfrm>
      </p:grpSpPr>
      <p:sp>
        <p:nvSpPr>
          <p:cNvPr id="1047" name="Google Shape;1047;g2b2c7da6e7a_1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8" name="Google Shape;1048;g2b2c7da6e7a_1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7" name="Shape 1057"/>
        <p:cNvGrpSpPr/>
        <p:nvPr/>
      </p:nvGrpSpPr>
      <p:grpSpPr>
        <a:xfrm>
          <a:off x="0" y="0"/>
          <a:ext cx="0" cy="0"/>
          <a:chOff x="0" y="0"/>
          <a:chExt cx="0" cy="0"/>
        </a:xfrm>
      </p:grpSpPr>
      <p:sp>
        <p:nvSpPr>
          <p:cNvPr id="1058" name="Google Shape;1058;g2b2c7da6e7a_1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9" name="Google Shape;1059;g2b2c7da6e7a_1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5" name="Shape 1085"/>
        <p:cNvGrpSpPr/>
        <p:nvPr/>
      </p:nvGrpSpPr>
      <p:grpSpPr>
        <a:xfrm>
          <a:off x="0" y="0"/>
          <a:ext cx="0" cy="0"/>
          <a:chOff x="0" y="0"/>
          <a:chExt cx="0" cy="0"/>
        </a:xfrm>
      </p:grpSpPr>
      <p:sp>
        <p:nvSpPr>
          <p:cNvPr id="1086" name="Google Shape;1086;g2b2c7da6e7a_1_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7" name="Google Shape;1087;g2b2c7da6e7a_1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8" name="Shape 1108"/>
        <p:cNvGrpSpPr/>
        <p:nvPr/>
      </p:nvGrpSpPr>
      <p:grpSpPr>
        <a:xfrm>
          <a:off x="0" y="0"/>
          <a:ext cx="0" cy="0"/>
          <a:chOff x="0" y="0"/>
          <a:chExt cx="0" cy="0"/>
        </a:xfrm>
      </p:grpSpPr>
      <p:sp>
        <p:nvSpPr>
          <p:cNvPr id="1109" name="Google Shape;1109;g2b2c7da6e7a_1_1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0" name="Google Shape;1110;g2b2c7da6e7a_1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0" name="Shape 1120"/>
        <p:cNvGrpSpPr/>
        <p:nvPr/>
      </p:nvGrpSpPr>
      <p:grpSpPr>
        <a:xfrm>
          <a:off x="0" y="0"/>
          <a:ext cx="0" cy="0"/>
          <a:chOff x="0" y="0"/>
          <a:chExt cx="0" cy="0"/>
        </a:xfrm>
      </p:grpSpPr>
      <p:sp>
        <p:nvSpPr>
          <p:cNvPr id="1121" name="Google Shape;1121;g2b2c7da6e7a_1_1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2" name="Google Shape;1122;g2b2c7da6e7a_1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0" name="Shape 1150"/>
        <p:cNvGrpSpPr/>
        <p:nvPr/>
      </p:nvGrpSpPr>
      <p:grpSpPr>
        <a:xfrm>
          <a:off x="0" y="0"/>
          <a:ext cx="0" cy="0"/>
          <a:chOff x="0" y="0"/>
          <a:chExt cx="0" cy="0"/>
        </a:xfrm>
      </p:grpSpPr>
      <p:sp>
        <p:nvSpPr>
          <p:cNvPr id="1151" name="Google Shape;1151;g2b2c7da6e7a_1_1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2" name="Google Shape;1152;g2b2c7da6e7a_1_1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7" name="Shape 1167"/>
        <p:cNvGrpSpPr/>
        <p:nvPr/>
      </p:nvGrpSpPr>
      <p:grpSpPr>
        <a:xfrm>
          <a:off x="0" y="0"/>
          <a:ext cx="0" cy="0"/>
          <a:chOff x="0" y="0"/>
          <a:chExt cx="0" cy="0"/>
        </a:xfrm>
      </p:grpSpPr>
      <p:sp>
        <p:nvSpPr>
          <p:cNvPr id="1168" name="Google Shape;1168;g2b2c7da6e7a_1_1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9" name="Google Shape;1169;g2b2c7da6e7a_1_1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6" name="Shape 1206"/>
        <p:cNvGrpSpPr/>
        <p:nvPr/>
      </p:nvGrpSpPr>
      <p:grpSpPr>
        <a:xfrm>
          <a:off x="0" y="0"/>
          <a:ext cx="0" cy="0"/>
          <a:chOff x="0" y="0"/>
          <a:chExt cx="0" cy="0"/>
        </a:xfrm>
      </p:grpSpPr>
      <p:sp>
        <p:nvSpPr>
          <p:cNvPr id="1207" name="Google Shape;1207;g2b2c7da6e7a_1_2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8" name="Google Shape;1208;g2b2c7da6e7a_1_2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3" name="Shape 1243"/>
        <p:cNvGrpSpPr/>
        <p:nvPr/>
      </p:nvGrpSpPr>
      <p:grpSpPr>
        <a:xfrm>
          <a:off x="0" y="0"/>
          <a:ext cx="0" cy="0"/>
          <a:chOff x="0" y="0"/>
          <a:chExt cx="0" cy="0"/>
        </a:xfrm>
      </p:grpSpPr>
      <p:sp>
        <p:nvSpPr>
          <p:cNvPr id="1244" name="Google Shape;1244;g2b2c7da6e7a_1_2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5" name="Google Shape;1245;g2b2c7da6e7a_1_2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6" name="Shape 1256"/>
        <p:cNvGrpSpPr/>
        <p:nvPr/>
      </p:nvGrpSpPr>
      <p:grpSpPr>
        <a:xfrm>
          <a:off x="0" y="0"/>
          <a:ext cx="0" cy="0"/>
          <a:chOff x="0" y="0"/>
          <a:chExt cx="0" cy="0"/>
        </a:xfrm>
      </p:grpSpPr>
      <p:sp>
        <p:nvSpPr>
          <p:cNvPr id="1257" name="Google Shape;1257;g2b2c7da6e7a_1_2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8" name="Google Shape;1258;g2b2c7da6e7a_1_2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6" name="Shape 1296"/>
        <p:cNvGrpSpPr/>
        <p:nvPr/>
      </p:nvGrpSpPr>
      <p:grpSpPr>
        <a:xfrm>
          <a:off x="0" y="0"/>
          <a:ext cx="0" cy="0"/>
          <a:chOff x="0" y="0"/>
          <a:chExt cx="0" cy="0"/>
        </a:xfrm>
      </p:grpSpPr>
      <p:sp>
        <p:nvSpPr>
          <p:cNvPr id="1297" name="Google Shape;1297;g2ae03f3bbdc_0_8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8" name="Google Shape;1298;g2ae03f3bbdc_0_8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7" name="Shape 1307"/>
        <p:cNvGrpSpPr/>
        <p:nvPr/>
      </p:nvGrpSpPr>
      <p:grpSpPr>
        <a:xfrm>
          <a:off x="0" y="0"/>
          <a:ext cx="0" cy="0"/>
          <a:chOff x="0" y="0"/>
          <a:chExt cx="0" cy="0"/>
        </a:xfrm>
      </p:grpSpPr>
      <p:sp>
        <p:nvSpPr>
          <p:cNvPr id="1308" name="Google Shape;1308;g2b2c7da6e7a_1_2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9" name="Google Shape;1309;g2b2c7da6e7a_1_2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5" name="Shape 1325"/>
        <p:cNvGrpSpPr/>
        <p:nvPr/>
      </p:nvGrpSpPr>
      <p:grpSpPr>
        <a:xfrm>
          <a:off x="0" y="0"/>
          <a:ext cx="0" cy="0"/>
          <a:chOff x="0" y="0"/>
          <a:chExt cx="0" cy="0"/>
        </a:xfrm>
      </p:grpSpPr>
      <p:sp>
        <p:nvSpPr>
          <p:cNvPr id="1326" name="Google Shape;1326;g2b2c7da6e7a_1_3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7" name="Google Shape;1327;g2b2c7da6e7a_1_3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4" name="Shape 1344"/>
        <p:cNvGrpSpPr/>
        <p:nvPr/>
      </p:nvGrpSpPr>
      <p:grpSpPr>
        <a:xfrm>
          <a:off x="0" y="0"/>
          <a:ext cx="0" cy="0"/>
          <a:chOff x="0" y="0"/>
          <a:chExt cx="0" cy="0"/>
        </a:xfrm>
      </p:grpSpPr>
      <p:sp>
        <p:nvSpPr>
          <p:cNvPr id="1345" name="Google Shape;1345;g2b2c7da6e7a_1_3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6" name="Google Shape;1346;g2b2c7da6e7a_1_3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0" name="Shape 1360"/>
        <p:cNvGrpSpPr/>
        <p:nvPr/>
      </p:nvGrpSpPr>
      <p:grpSpPr>
        <a:xfrm>
          <a:off x="0" y="0"/>
          <a:ext cx="0" cy="0"/>
          <a:chOff x="0" y="0"/>
          <a:chExt cx="0" cy="0"/>
        </a:xfrm>
      </p:grpSpPr>
      <p:sp>
        <p:nvSpPr>
          <p:cNvPr id="1361" name="Google Shape;1361;g2b2c7da6e7a_1_3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2" name="Google Shape;1362;g2b2c7da6e7a_1_3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5" name="Shape 1375"/>
        <p:cNvGrpSpPr/>
        <p:nvPr/>
      </p:nvGrpSpPr>
      <p:grpSpPr>
        <a:xfrm>
          <a:off x="0" y="0"/>
          <a:ext cx="0" cy="0"/>
          <a:chOff x="0" y="0"/>
          <a:chExt cx="0" cy="0"/>
        </a:xfrm>
      </p:grpSpPr>
      <p:sp>
        <p:nvSpPr>
          <p:cNvPr id="1376" name="Google Shape;1376;g2b2c7da6e7a_1_3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7" name="Google Shape;1377;g2b2c7da6e7a_1_3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0" name="Shape 1400"/>
        <p:cNvGrpSpPr/>
        <p:nvPr/>
      </p:nvGrpSpPr>
      <p:grpSpPr>
        <a:xfrm>
          <a:off x="0" y="0"/>
          <a:ext cx="0" cy="0"/>
          <a:chOff x="0" y="0"/>
          <a:chExt cx="0" cy="0"/>
        </a:xfrm>
      </p:grpSpPr>
      <p:sp>
        <p:nvSpPr>
          <p:cNvPr id="1401" name="Google Shape;1401;g2b2c7da6e7a_1_3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2" name="Google Shape;1402;g2b2c7da6e7a_1_3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8" name="Shape 1418"/>
        <p:cNvGrpSpPr/>
        <p:nvPr/>
      </p:nvGrpSpPr>
      <p:grpSpPr>
        <a:xfrm>
          <a:off x="0" y="0"/>
          <a:ext cx="0" cy="0"/>
          <a:chOff x="0" y="0"/>
          <a:chExt cx="0" cy="0"/>
        </a:xfrm>
      </p:grpSpPr>
      <p:sp>
        <p:nvSpPr>
          <p:cNvPr id="1419" name="Google Shape;1419;g2b2c7da6e7a_1_4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0" name="Google Shape;1420;g2b2c7da6e7a_1_4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3" name="Shape 1433"/>
        <p:cNvGrpSpPr/>
        <p:nvPr/>
      </p:nvGrpSpPr>
      <p:grpSpPr>
        <a:xfrm>
          <a:off x="0" y="0"/>
          <a:ext cx="0" cy="0"/>
          <a:chOff x="0" y="0"/>
          <a:chExt cx="0" cy="0"/>
        </a:xfrm>
      </p:grpSpPr>
      <p:sp>
        <p:nvSpPr>
          <p:cNvPr id="1434" name="Google Shape;1434;g279955a40ae_0_8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5" name="Google Shape;1435;g279955a40ae_0_8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8.png"/><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8.png"/><Relationship Id="rId4" Type="http://schemas.openxmlformats.org/officeDocument/2006/relationships/image" Target="../media/image7.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9.png"/><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8.png"/><Relationship Id="rId4" Type="http://schemas.openxmlformats.org/officeDocument/2006/relationships/image" Target="../media/image5.png"/><Relationship Id="rId5"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8.png"/><Relationship Id="rId4"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7.png"/><Relationship Id="rId4" Type="http://schemas.openxmlformats.org/officeDocument/2006/relationships/image" Target="../media/image10.png"/><Relationship Id="rId5" Type="http://schemas.openxmlformats.org/officeDocument/2006/relationships/image" Target="../media/image17.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12.png"/><Relationship Id="rId4"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8.png"/><Relationship Id="rId4" Type="http://schemas.openxmlformats.org/officeDocument/2006/relationships/image" Target="../media/image18.png"/><Relationship Id="rId5" Type="http://schemas.openxmlformats.org/officeDocument/2006/relationships/image" Target="../media/image1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19.png"/><Relationship Id="rId4" Type="http://schemas.openxmlformats.org/officeDocument/2006/relationships/image" Target="../media/image8.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png"/><Relationship Id="rId3" Type="http://schemas.openxmlformats.org/officeDocument/2006/relationships/image" Target="../media/image14.png"/><Relationship Id="rId4" Type="http://schemas.openxmlformats.org/officeDocument/2006/relationships/image" Target="../media/image15.png"/><Relationship Id="rId5" Type="http://schemas.openxmlformats.org/officeDocument/2006/relationships/image" Target="../media/image23.png"/><Relationship Id="rId6" Type="http://schemas.openxmlformats.org/officeDocument/2006/relationships/image" Target="../media/image20.png"/><Relationship Id="rId7" Type="http://schemas.openxmlformats.org/officeDocument/2006/relationships/image" Target="../media/image21.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2.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2.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2.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2.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4.png"/><Relationship Id="rId3" Type="http://schemas.openxmlformats.org/officeDocument/2006/relationships/image" Target="../media/image25.png"/><Relationship Id="rId4" Type="http://schemas.openxmlformats.org/officeDocument/2006/relationships/image" Target="../media/image71.png"/><Relationship Id="rId5" Type="http://schemas.openxmlformats.org/officeDocument/2006/relationships/image" Target="../media/image26.png"/><Relationship Id="rId6" Type="http://schemas.openxmlformats.org/officeDocument/2006/relationships/image" Target="../media/image29.png"/><Relationship Id="rId7" Type="http://schemas.openxmlformats.org/officeDocument/2006/relationships/image" Target="../media/image22.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8.png"/><Relationship Id="rId3" Type="http://schemas.openxmlformats.org/officeDocument/2006/relationships/image" Target="../media/image71.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image" Target="../media/image34.png"/><Relationship Id="rId7" Type="http://schemas.openxmlformats.org/officeDocument/2006/relationships/image" Target="../media/image26.png"/><Relationship Id="rId8" Type="http://schemas.openxmlformats.org/officeDocument/2006/relationships/image" Target="../media/image29.png"/><Relationship Id="rId9" Type="http://schemas.openxmlformats.org/officeDocument/2006/relationships/image" Target="../media/image22.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8.png"/><Relationship Id="rId3" Type="http://schemas.openxmlformats.org/officeDocument/2006/relationships/image" Target="../media/image71.png"/><Relationship Id="rId4" Type="http://schemas.openxmlformats.org/officeDocument/2006/relationships/image" Target="../media/image31.png"/><Relationship Id="rId5" Type="http://schemas.openxmlformats.org/officeDocument/2006/relationships/image" Target="../media/image24.png"/><Relationship Id="rId6" Type="http://schemas.openxmlformats.org/officeDocument/2006/relationships/image" Target="../media/image25.png"/><Relationship Id="rId7" Type="http://schemas.openxmlformats.org/officeDocument/2006/relationships/image" Target="../media/image34.png"/><Relationship Id="rId8" Type="http://schemas.openxmlformats.org/officeDocument/2006/relationships/image" Target="../media/image26.png"/><Relationship Id="rId9" Type="http://schemas.openxmlformats.org/officeDocument/2006/relationships/image" Target="../media/image29.png"/><Relationship Id="rId10" Type="http://schemas.openxmlformats.org/officeDocument/2006/relationships/image" Target="../media/image35.png"/><Relationship Id="rId11" Type="http://schemas.openxmlformats.org/officeDocument/2006/relationships/image" Target="../media/image22.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0.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0.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0.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0.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0.png"/><Relationship Id="rId4" Type="http://schemas.openxmlformats.org/officeDocument/2006/relationships/image" Target="../media/image42.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0.png"/><Relationship Id="rId4" Type="http://schemas.openxmlformats.org/officeDocument/2006/relationships/image" Target="../media/image42.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0.png"/><Relationship Id="rId4" Type="http://schemas.openxmlformats.org/officeDocument/2006/relationships/image" Target="../media/image42.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0.png"/><Relationship Id="rId4" Type="http://schemas.openxmlformats.org/officeDocument/2006/relationships/image" Target="../media/image42.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4.png"/><Relationship Id="rId3" Type="http://schemas.openxmlformats.org/officeDocument/2006/relationships/image" Target="../media/image37.png"/><Relationship Id="rId4" Type="http://schemas.openxmlformats.org/officeDocument/2006/relationships/image" Target="../media/image42.png"/><Relationship Id="rId5" Type="http://schemas.openxmlformats.org/officeDocument/2006/relationships/image" Target="../media/image43.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2.png"/><Relationship Id="rId4" Type="http://schemas.openxmlformats.org/officeDocument/2006/relationships/image" Target="../media/image43.png"/><Relationship Id="rId5" Type="http://schemas.openxmlformats.org/officeDocument/2006/relationships/image" Target="../media/image44.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2.png"/><Relationship Id="rId4" Type="http://schemas.openxmlformats.org/officeDocument/2006/relationships/image" Target="../media/image43.png"/><Relationship Id="rId5" Type="http://schemas.openxmlformats.org/officeDocument/2006/relationships/image" Target="../media/image44.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2.png"/><Relationship Id="rId4" Type="http://schemas.openxmlformats.org/officeDocument/2006/relationships/image" Target="../media/image43.png"/><Relationship Id="rId5" Type="http://schemas.openxmlformats.org/officeDocument/2006/relationships/image" Target="../media/image44.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2.png"/><Relationship Id="rId4" Type="http://schemas.openxmlformats.org/officeDocument/2006/relationships/image" Target="../media/image43.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2.png"/><Relationship Id="rId4" Type="http://schemas.openxmlformats.org/officeDocument/2006/relationships/image" Target="../media/image43.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2.png"/><Relationship Id="rId4" Type="http://schemas.openxmlformats.org/officeDocument/2006/relationships/image" Target="../media/image43.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2.png"/><Relationship Id="rId4" Type="http://schemas.openxmlformats.org/officeDocument/2006/relationships/image" Target="../media/image43.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2.png"/><Relationship Id="rId4" Type="http://schemas.openxmlformats.org/officeDocument/2006/relationships/image" Target="../media/image43.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2.png"/><Relationship Id="rId4" Type="http://schemas.openxmlformats.org/officeDocument/2006/relationships/image" Target="../media/image43.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2.png"/><Relationship Id="rId4" Type="http://schemas.openxmlformats.org/officeDocument/2006/relationships/image" Target="../media/image43.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2.png"/><Relationship Id="rId4" Type="http://schemas.openxmlformats.org/officeDocument/2006/relationships/image" Target="../media/image43.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2.png"/><Relationship Id="rId4" Type="http://schemas.openxmlformats.org/officeDocument/2006/relationships/image" Target="../media/image43.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2.png"/><Relationship Id="rId4" Type="http://schemas.openxmlformats.org/officeDocument/2006/relationships/image" Target="../media/image43.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2.png"/><Relationship Id="rId4" Type="http://schemas.openxmlformats.org/officeDocument/2006/relationships/image" Target="../media/image43.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2.png"/><Relationship Id="rId4" Type="http://schemas.openxmlformats.org/officeDocument/2006/relationships/image" Target="../media/image43.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2.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2.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2.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2.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5.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5.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5.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5.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8.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8.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8.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8.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2.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2.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English" showMasterSp="0">
  <p:cSld name="Title Slide 2_1">
    <p:bg>
      <p:bgPr>
        <a:solidFill>
          <a:srgbClr val="EBEDFE"/>
        </a:solidFill>
      </p:bgPr>
    </p:bg>
    <p:spTree>
      <p:nvGrpSpPr>
        <p:cNvPr id="9" name="Shape 9"/>
        <p:cNvGrpSpPr/>
        <p:nvPr/>
      </p:nvGrpSpPr>
      <p:grpSpPr>
        <a:xfrm>
          <a:off x="0" y="0"/>
          <a:ext cx="0" cy="0"/>
          <a:chOff x="0" y="0"/>
          <a:chExt cx="0" cy="0"/>
        </a:xfrm>
      </p:grpSpPr>
      <p:pic>
        <p:nvPicPr>
          <p:cNvPr id="10" name="Google Shape;10;p2"/>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1" name="Google Shape;11;p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English</a:t>
            </a:r>
            <a:endParaRPr b="1" sz="1700">
              <a:latin typeface="Lexend"/>
              <a:ea typeface="Lexend"/>
              <a:cs typeface="Lexend"/>
              <a:sym typeface="Lexend"/>
            </a:endParaRPr>
          </a:p>
        </p:txBody>
      </p:sp>
      <p:sp>
        <p:nvSpPr>
          <p:cNvPr id="12" name="Google Shape;12;p2"/>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 name="Google Shape;13;p2"/>
          <p:cNvSpPr txBox="1"/>
          <p:nvPr>
            <p:ph idx="1" type="subTitle"/>
          </p:nvPr>
        </p:nvSpPr>
        <p:spPr>
          <a:xfrm>
            <a:off x="890225" y="4327975"/>
            <a:ext cx="59862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5" name="Google Shape;15;p2"/>
          <p:cNvPicPr preferRelativeResize="0"/>
          <p:nvPr/>
        </p:nvPicPr>
        <p:blipFill>
          <a:blip r:embed="rId4">
            <a:alphaModFix/>
          </a:blip>
          <a:stretch>
            <a:fillRect/>
          </a:stretch>
        </p:blipFill>
        <p:spPr>
          <a:xfrm>
            <a:off x="6156975" y="0"/>
            <a:ext cx="2987025" cy="3854074"/>
          </a:xfrm>
          <a:prstGeom prst="rect">
            <a:avLst/>
          </a:prstGeom>
          <a:noFill/>
          <a:ln>
            <a:noFill/>
          </a:ln>
        </p:spPr>
      </p:pic>
      <p:sp>
        <p:nvSpPr>
          <p:cNvPr id="16" name="Google Shape;16;p2"/>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aths" showMasterSp="0">
  <p:cSld name="Title Slide 2_1_1">
    <p:bg>
      <p:bgPr>
        <a:solidFill>
          <a:srgbClr val="EBEDFE"/>
        </a:solidFill>
      </p:bgPr>
    </p:bg>
    <p:spTree>
      <p:nvGrpSpPr>
        <p:cNvPr id="17" name="Shape 17"/>
        <p:cNvGrpSpPr/>
        <p:nvPr/>
      </p:nvGrpSpPr>
      <p:grpSpPr>
        <a:xfrm>
          <a:off x="0" y="0"/>
          <a:ext cx="0" cy="0"/>
          <a:chOff x="0" y="0"/>
          <a:chExt cx="0" cy="0"/>
        </a:xfrm>
      </p:grpSpPr>
      <p:pic>
        <p:nvPicPr>
          <p:cNvPr id="18" name="Google Shape;18;p3"/>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9" name="Google Shape;19;p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20" name="Google Shape;20;p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Maths</a:t>
            </a:r>
            <a:endParaRPr b="1" sz="1700">
              <a:latin typeface="Lexend"/>
              <a:ea typeface="Lexend"/>
              <a:cs typeface="Lexend"/>
              <a:sym typeface="Lexend"/>
            </a:endParaRPr>
          </a:p>
        </p:txBody>
      </p:sp>
      <p:sp>
        <p:nvSpPr>
          <p:cNvPr id="21" name="Google Shape;21;p3"/>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a:pPr>
              <a:defRPr/>
            </a:pPr>
          </a:p>
        </p:txBody>
      </p:sp>
      <p:sp>
        <p:nvSpPr>
          <p:cNvPr id="23" name="Google Shape;23;p3"/>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24" name="Google Shape;24;p3"/>
          <p:cNvPicPr preferRelativeResize="0"/>
          <p:nvPr/>
        </p:nvPicPr>
        <p:blipFill rotWithShape="1">
          <a:blip r:embed="rId4">
            <a:alphaModFix/>
          </a:blip>
          <a:srcRect b="0" l="6209" r="6209" t="0"/>
          <a:stretch/>
        </p:blipFill>
        <p:spPr>
          <a:xfrm>
            <a:off x="324000" y="4008600"/>
            <a:ext cx="707200"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ography" showMasterSp="0">
  <p:cSld name="Title Slide 2_1_1_1">
    <p:bg>
      <p:bgPr>
        <a:solidFill>
          <a:srgbClr val="EBEDFE"/>
        </a:solidFill>
      </p:bgPr>
    </p:bg>
    <p:spTree>
      <p:nvGrpSpPr>
        <p:cNvPr id="25" name="Shape 25"/>
        <p:cNvGrpSpPr/>
        <p:nvPr/>
      </p:nvGrpSpPr>
      <p:grpSpPr>
        <a:xfrm>
          <a:off x="0" y="0"/>
          <a:ext cx="0" cy="0"/>
          <a:chOff x="0" y="0"/>
          <a:chExt cx="0" cy="0"/>
        </a:xfrm>
      </p:grpSpPr>
      <p:pic>
        <p:nvPicPr>
          <p:cNvPr id="26" name="Google Shape;26;p4"/>
          <p:cNvPicPr preferRelativeResize="0"/>
          <p:nvPr/>
        </p:nvPicPr>
        <p:blipFill rotWithShape="1">
          <a:blip r:embed="rId2">
            <a:alphaModFix/>
          </a:blip>
          <a:srcRect b="0" l="6209" r="6209" t="0"/>
          <a:stretch/>
        </p:blipFill>
        <p:spPr>
          <a:xfrm>
            <a:off x="324000" y="4008600"/>
            <a:ext cx="1259825" cy="128000"/>
          </a:xfrm>
          <a:prstGeom prst="rect">
            <a:avLst/>
          </a:prstGeom>
          <a:noFill/>
          <a:ln>
            <a:noFill/>
          </a:ln>
        </p:spPr>
      </p:pic>
      <p:pic>
        <p:nvPicPr>
          <p:cNvPr id="27" name="Google Shape;27;p4"/>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28" name="Google Shape;28;p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9" name="Google Shape;29;p4"/>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Juqraafi</a:t>
            </a:r>
            <a:endParaRPr b="1" sz="1400">
              <a:latin typeface="Lexend"/>
              <a:ea typeface="Lexend"/>
              <a:cs typeface="Lexend"/>
              <a:sym typeface="Lexend"/>
            </a:endParaRPr>
          </a:p>
        </p:txBody>
      </p:sp>
      <p:sp>
        <p:nvSpPr>
          <p:cNvPr id="30" name="Google Shape;30;p4"/>
          <p:cNvSpPr txBox="1"/>
          <p:nvPr>
            <p:ph idx="1" type="subTitle"/>
          </p:nvPr>
        </p:nvSpPr>
        <p:spPr>
          <a:xfrm>
            <a:off x="890225" y="4327975"/>
            <a:ext cx="5997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32" name="Google Shape;32;p4"/>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History" showMasterSp="0">
  <p:cSld name="Title Slide 2_1_1_1_1">
    <p:bg>
      <p:bgPr>
        <a:solidFill>
          <a:srgbClr val="EBEDFE"/>
        </a:solidFill>
      </p:bgPr>
    </p:bg>
    <p:spTree>
      <p:nvGrpSpPr>
        <p:cNvPr id="33" name="Shape 33"/>
        <p:cNvGrpSpPr/>
        <p:nvPr/>
      </p:nvGrpSpPr>
      <p:grpSpPr>
        <a:xfrm>
          <a:off x="0" y="0"/>
          <a:ext cx="0" cy="0"/>
          <a:chOff x="0" y="0"/>
          <a:chExt cx="0" cy="0"/>
        </a:xfrm>
      </p:grpSpPr>
      <p:pic>
        <p:nvPicPr>
          <p:cNvPr id="34" name="Google Shape;34;p5"/>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35" name="Google Shape;35;p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6" name="Google Shape;36;p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History</a:t>
            </a:r>
            <a:endParaRPr b="1" sz="1700">
              <a:latin typeface="Lexend"/>
              <a:ea typeface="Lexend"/>
              <a:cs typeface="Lexend"/>
              <a:sym typeface="Lexend"/>
            </a:endParaRPr>
          </a:p>
        </p:txBody>
      </p:sp>
      <p:sp>
        <p:nvSpPr>
          <p:cNvPr id="37" name="Google Shape;37;p5"/>
          <p:cNvSpPr txBox="1"/>
          <p:nvPr>
            <p:ph idx="1" type="subTitle"/>
          </p:nvPr>
        </p:nvSpPr>
        <p:spPr>
          <a:xfrm>
            <a:off x="890225" y="4327975"/>
            <a:ext cx="5804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39" name="Google Shape;39;p5"/>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40" name="Google Shape;40;p5"/>
          <p:cNvGrpSpPr/>
          <p:nvPr/>
        </p:nvGrpSpPr>
        <p:grpSpPr>
          <a:xfrm>
            <a:off x="6156975" y="0"/>
            <a:ext cx="2987025" cy="3854074"/>
            <a:chOff x="6156975" y="0"/>
            <a:chExt cx="2987025" cy="3854074"/>
          </a:xfrm>
        </p:grpSpPr>
        <p:pic>
          <p:nvPicPr>
            <p:cNvPr id="41" name="Google Shape;41;p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42" name="Google Shape;42;p5"/>
            <p:cNvSpPr/>
            <p:nvPr/>
          </p:nvSpPr>
          <p:spPr>
            <a:xfrm>
              <a:off x="6860400" y="1205850"/>
              <a:ext cx="1959600" cy="13659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3" name="Google Shape;43;p5"/>
            <p:cNvPicPr preferRelativeResize="0"/>
            <p:nvPr/>
          </p:nvPicPr>
          <p:blipFill>
            <a:blip r:embed="rId5">
              <a:alphaModFix/>
            </a:blip>
            <a:stretch>
              <a:fillRect/>
            </a:stretch>
          </p:blipFill>
          <p:spPr>
            <a:xfrm rot="-378432">
              <a:off x="7001357" y="1317070"/>
              <a:ext cx="1677682" cy="1143462"/>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usic" showMasterSp="0">
  <p:cSld name="Title Slide 2_1_1_1_1_1">
    <p:bg>
      <p:bgPr>
        <a:solidFill>
          <a:srgbClr val="EBEDFE"/>
        </a:solidFill>
      </p:bgPr>
    </p:bg>
    <p:spTree>
      <p:nvGrpSpPr>
        <p:cNvPr id="44" name="Shape 44"/>
        <p:cNvGrpSpPr/>
        <p:nvPr/>
      </p:nvGrpSpPr>
      <p:grpSpPr>
        <a:xfrm>
          <a:off x="0" y="0"/>
          <a:ext cx="0" cy="0"/>
          <a:chOff x="0" y="0"/>
          <a:chExt cx="0" cy="0"/>
        </a:xfrm>
      </p:grpSpPr>
      <p:pic>
        <p:nvPicPr>
          <p:cNvPr id="45" name="Google Shape;45;p6"/>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46" name="Google Shape;46;p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7" name="Google Shape;47;p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Music</a:t>
            </a:r>
            <a:endParaRPr b="1" sz="1700">
              <a:latin typeface="Lexend"/>
              <a:ea typeface="Lexend"/>
              <a:cs typeface="Lexend"/>
              <a:sym typeface="Lexend"/>
            </a:endParaRPr>
          </a:p>
        </p:txBody>
      </p:sp>
      <p:sp>
        <p:nvSpPr>
          <p:cNvPr id="48" name="Google Shape;48;p6"/>
          <p:cNvSpPr txBox="1"/>
          <p:nvPr>
            <p:ph idx="1" type="subTitle"/>
          </p:nvPr>
        </p:nvSpPr>
        <p:spPr>
          <a:xfrm>
            <a:off x="890225" y="4327975"/>
            <a:ext cx="57870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50" name="Google Shape;50;p6"/>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1" name="Google Shape;51;p6"/>
          <p:cNvPicPr preferRelativeResize="0"/>
          <p:nvPr/>
        </p:nvPicPr>
        <p:blipFill rotWithShape="1">
          <a:blip r:embed="rId4">
            <a:alphaModFix/>
          </a:blip>
          <a:srcRect b="0" l="6209" r="6209" t="0"/>
          <a:stretch/>
        </p:blipFill>
        <p:spPr>
          <a:xfrm>
            <a:off x="324000" y="4008600"/>
            <a:ext cx="661625"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showMasterSp="0">
  <p:cSld name="Title Slide 2_1_1_1_1_1_1">
    <p:bg>
      <p:bgPr>
        <a:solidFill>
          <a:srgbClr val="EBEDFE"/>
        </a:solidFill>
      </p:bgPr>
    </p:bg>
    <p:spTree>
      <p:nvGrpSpPr>
        <p:cNvPr id="52" name="Shape 52"/>
        <p:cNvGrpSpPr/>
        <p:nvPr/>
      </p:nvGrpSpPr>
      <p:grpSpPr>
        <a:xfrm>
          <a:off x="0" y="0"/>
          <a:ext cx="0" cy="0"/>
          <a:chOff x="0" y="0"/>
          <a:chExt cx="0" cy="0"/>
        </a:xfrm>
      </p:grpSpPr>
      <p:sp>
        <p:nvSpPr>
          <p:cNvPr id="53" name="Google Shape;53;p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4" name="Google Shape;54;p7"/>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Sayniska</a:t>
            </a:r>
            <a:endParaRPr b="1" sz="1400">
              <a:latin typeface="Lexend"/>
              <a:ea typeface="Lexend"/>
              <a:cs typeface="Lexend"/>
              <a:sym typeface="Lexend"/>
            </a:endParaRPr>
          </a:p>
        </p:txBody>
      </p:sp>
      <p:sp>
        <p:nvSpPr>
          <p:cNvPr id="55" name="Google Shape;55;p7"/>
          <p:cNvSpPr txBox="1"/>
          <p:nvPr>
            <p:ph idx="1" type="subTitle"/>
          </p:nvPr>
        </p:nvSpPr>
        <p:spPr>
          <a:xfrm>
            <a:off x="890225" y="4327975"/>
            <a:ext cx="57927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57" name="Google Shape;57;p7"/>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8" name="Google Shape;58;p7"/>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59" name="Google Shape;59;p7"/>
          <p:cNvGrpSpPr/>
          <p:nvPr/>
        </p:nvGrpSpPr>
        <p:grpSpPr>
          <a:xfrm>
            <a:off x="6156975" y="0"/>
            <a:ext cx="2987025" cy="3854074"/>
            <a:chOff x="6156975" y="0"/>
            <a:chExt cx="2987025" cy="3854074"/>
          </a:xfrm>
        </p:grpSpPr>
        <p:pic>
          <p:nvPicPr>
            <p:cNvPr id="60" name="Google Shape;60;p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61" name="Google Shape;61;p7"/>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2" name="Google Shape;62;p7"/>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Biology" showMasterSp="0">
  <p:cSld name="Title Slide 2_1_1_1_1_1_1_1">
    <p:bg>
      <p:bgPr>
        <a:solidFill>
          <a:srgbClr val="EBEDFE"/>
        </a:solidFill>
      </p:bgPr>
    </p:bg>
    <p:spTree>
      <p:nvGrpSpPr>
        <p:cNvPr id="63" name="Shape 63"/>
        <p:cNvGrpSpPr/>
        <p:nvPr/>
      </p:nvGrpSpPr>
      <p:grpSpPr>
        <a:xfrm>
          <a:off x="0" y="0"/>
          <a:ext cx="0" cy="0"/>
          <a:chOff x="0" y="0"/>
          <a:chExt cx="0" cy="0"/>
        </a:xfrm>
      </p:grpSpPr>
      <p:pic>
        <p:nvPicPr>
          <p:cNvPr id="64" name="Google Shape;64;p8"/>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pic>
        <p:nvPicPr>
          <p:cNvPr id="65" name="Google Shape;65;p8"/>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66" name="Google Shape;66;p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7" name="Google Shape;67;p8"/>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Biology</a:t>
            </a:r>
            <a:endParaRPr b="1" sz="1700">
              <a:latin typeface="Lexend"/>
              <a:ea typeface="Lexend"/>
              <a:cs typeface="Lexend"/>
              <a:sym typeface="Lexend"/>
            </a:endParaRPr>
          </a:p>
        </p:txBody>
      </p:sp>
      <p:sp>
        <p:nvSpPr>
          <p:cNvPr id="68" name="Google Shape;68;p8"/>
          <p:cNvSpPr txBox="1"/>
          <p:nvPr>
            <p:ph idx="1" type="subTitle"/>
          </p:nvPr>
        </p:nvSpPr>
        <p:spPr>
          <a:xfrm>
            <a:off x="890225" y="4327975"/>
            <a:ext cx="5775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0" name="Google Shape;70;p8"/>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s" showMasterSp="0">
  <p:cSld name="Title Slide 2_1_1_1_1_1_1_1_1">
    <p:bg>
      <p:bgPr>
        <a:solidFill>
          <a:srgbClr val="EBEDFE"/>
        </a:solidFill>
      </p:bgPr>
    </p:bg>
    <p:spTree>
      <p:nvGrpSpPr>
        <p:cNvPr id="71" name="Shape 71"/>
        <p:cNvGrpSpPr/>
        <p:nvPr/>
      </p:nvGrpSpPr>
      <p:grpSpPr>
        <a:xfrm>
          <a:off x="0" y="0"/>
          <a:ext cx="0" cy="0"/>
          <a:chOff x="0" y="0"/>
          <a:chExt cx="0" cy="0"/>
        </a:xfrm>
      </p:grpSpPr>
      <p:pic>
        <p:nvPicPr>
          <p:cNvPr id="72" name="Google Shape;72;p9"/>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73" name="Google Shape;73;p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4" name="Google Shape;74;p9"/>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Physics</a:t>
            </a:r>
            <a:endParaRPr b="1" sz="1700">
              <a:latin typeface="Lexend"/>
              <a:ea typeface="Lexend"/>
              <a:cs typeface="Lexend"/>
              <a:sym typeface="Lexend"/>
            </a:endParaRPr>
          </a:p>
        </p:txBody>
      </p:sp>
      <p:sp>
        <p:nvSpPr>
          <p:cNvPr id="75" name="Google Shape;75;p9"/>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7" name="Google Shape;77;p9"/>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78" name="Google Shape;78;p9"/>
          <p:cNvGrpSpPr/>
          <p:nvPr/>
        </p:nvGrpSpPr>
        <p:grpSpPr>
          <a:xfrm>
            <a:off x="6156975" y="0"/>
            <a:ext cx="2987025" cy="3854074"/>
            <a:chOff x="6156975" y="0"/>
            <a:chExt cx="2987025" cy="3854074"/>
          </a:xfrm>
        </p:grpSpPr>
        <p:pic>
          <p:nvPicPr>
            <p:cNvPr id="79" name="Google Shape;79;p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80" name="Google Shape;80;p9"/>
            <p:cNvSpPr/>
            <p:nvPr/>
          </p:nvSpPr>
          <p:spPr>
            <a:xfrm>
              <a:off x="6898050" y="839288"/>
              <a:ext cx="1959600" cy="235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1" name="Google Shape;81;p9"/>
            <p:cNvPicPr preferRelativeResize="0"/>
            <p:nvPr/>
          </p:nvPicPr>
          <p:blipFill>
            <a:blip r:embed="rId5">
              <a:alphaModFix/>
            </a:blip>
            <a:stretch>
              <a:fillRect/>
            </a:stretch>
          </p:blipFill>
          <p:spPr>
            <a:xfrm rot="-384492">
              <a:off x="7235674" y="1037850"/>
              <a:ext cx="1204851" cy="1957577"/>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hemistry" showMasterSp="0">
  <p:cSld name="Title Slide 2_1_1_1_1_1_1_1_1_1">
    <p:bg>
      <p:bgPr>
        <a:solidFill>
          <a:srgbClr val="EBEDFE"/>
        </a:solidFill>
      </p:bgPr>
    </p:bg>
    <p:spTree>
      <p:nvGrpSpPr>
        <p:cNvPr id="82" name="Shape 82"/>
        <p:cNvGrpSpPr/>
        <p:nvPr/>
      </p:nvGrpSpPr>
      <p:grpSpPr>
        <a:xfrm>
          <a:off x="0" y="0"/>
          <a:ext cx="0" cy="0"/>
          <a:chOff x="0" y="0"/>
          <a:chExt cx="0" cy="0"/>
        </a:xfrm>
      </p:grpSpPr>
      <p:pic>
        <p:nvPicPr>
          <p:cNvPr id="83" name="Google Shape;83;p10"/>
          <p:cNvPicPr preferRelativeResize="0"/>
          <p:nvPr/>
        </p:nvPicPr>
        <p:blipFill rotWithShape="1">
          <a:blip r:embed="rId2">
            <a:alphaModFix/>
          </a:blip>
          <a:srcRect b="0" l="6209" r="6209" t="0"/>
          <a:stretch/>
        </p:blipFill>
        <p:spPr>
          <a:xfrm>
            <a:off x="324000" y="4008600"/>
            <a:ext cx="1117400" cy="128000"/>
          </a:xfrm>
          <a:prstGeom prst="rect">
            <a:avLst/>
          </a:prstGeom>
          <a:noFill/>
          <a:ln>
            <a:noFill/>
          </a:ln>
        </p:spPr>
      </p:pic>
      <p:pic>
        <p:nvPicPr>
          <p:cNvPr id="84" name="Google Shape;84;p10"/>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85" name="Google Shape;85;p1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6" name="Google Shape;86;p10"/>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Chemistry</a:t>
            </a:r>
            <a:endParaRPr b="1" sz="1700">
              <a:latin typeface="Lexend"/>
              <a:ea typeface="Lexend"/>
              <a:cs typeface="Lexend"/>
              <a:sym typeface="Lexend"/>
            </a:endParaRPr>
          </a:p>
        </p:txBody>
      </p:sp>
      <p:sp>
        <p:nvSpPr>
          <p:cNvPr id="87" name="Google Shape;87;p10"/>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89" name="Google Shape;89;p10"/>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1 Outcome">
  <p:cSld name="CUSTOM_5">
    <p:bg>
      <p:bgPr>
        <a:solidFill>
          <a:srgbClr val="EBEDFE"/>
        </a:solidFill>
      </p:bgPr>
    </p:bg>
    <p:spTree>
      <p:nvGrpSpPr>
        <p:cNvPr id="90" name="Shape 90"/>
        <p:cNvGrpSpPr/>
        <p:nvPr/>
      </p:nvGrpSpPr>
      <p:grpSpPr>
        <a:xfrm>
          <a:off x="0" y="0"/>
          <a:ext cx="0" cy="0"/>
          <a:chOff x="0" y="0"/>
          <a:chExt cx="0" cy="0"/>
        </a:xfrm>
      </p:grpSpPr>
      <p:pic>
        <p:nvPicPr>
          <p:cNvPr id="91" name="Google Shape;91;p11"/>
          <p:cNvPicPr preferRelativeResize="0"/>
          <p:nvPr/>
        </p:nvPicPr>
        <p:blipFill>
          <a:blip r:embed="rId2">
            <a:alphaModFix/>
          </a:blip>
          <a:stretch>
            <a:fillRect/>
          </a:stretch>
        </p:blipFill>
        <p:spPr>
          <a:xfrm>
            <a:off x="343225" y="1388370"/>
            <a:ext cx="7945600" cy="2919776"/>
          </a:xfrm>
          <a:prstGeom prst="rect">
            <a:avLst/>
          </a:prstGeom>
          <a:noFill/>
          <a:ln>
            <a:noFill/>
          </a:ln>
        </p:spPr>
      </p:pic>
      <p:sp>
        <p:nvSpPr>
          <p:cNvPr id="92" name="Google Shape;92;p11"/>
          <p:cNvSpPr txBox="1"/>
          <p:nvPr/>
        </p:nvSpPr>
        <p:spPr>
          <a:xfrm>
            <a:off x="325207" y="454765"/>
            <a:ext cx="4575600" cy="4311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Natiijo</a:t>
            </a:r>
            <a:endParaRPr b="1" sz="1400">
              <a:latin typeface="Lexend"/>
              <a:ea typeface="Lexend"/>
              <a:cs typeface="Lexend"/>
              <a:sym typeface="Lexend"/>
            </a:endParaRPr>
          </a:p>
        </p:txBody>
      </p:sp>
      <p:sp>
        <p:nvSpPr>
          <p:cNvPr id="93" name="Google Shape;93;p11"/>
          <p:cNvSpPr txBox="1"/>
          <p:nvPr>
            <p:ph idx="1" type="subTitle"/>
          </p:nvPr>
        </p:nvSpPr>
        <p:spPr>
          <a:xfrm>
            <a:off x="585575" y="1463950"/>
            <a:ext cx="7351200" cy="2762700"/>
          </a:xfrm>
          <a:prstGeom prst="rect">
            <a:avLst/>
          </a:prstGeom>
        </p:spPr>
        <p:txBody>
          <a:bodyPr anchorCtr="0" anchor="ctr" bIns="0" lIns="0" spcFirstLastPara="1" rIns="0" wrap="square" tIns="0">
            <a:noAutofit/>
          </a:bodyPr>
          <a:lstStyle>
            <a:lvl1pPr lvl="0">
              <a:lnSpc>
                <a:spcPct val="115000"/>
              </a:lnSpc>
              <a:spcBef>
                <a:spcPts val="0"/>
              </a:spcBef>
              <a:spcAft>
                <a:spcPts val="0"/>
              </a:spcAft>
              <a:buSzPts val="2000"/>
              <a:buNone/>
              <a:defRPr sz="20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p:cSld name="CUSTOM_1">
    <p:spTree>
      <p:nvGrpSpPr>
        <p:cNvPr id="94" name="Shape 94"/>
        <p:cNvGrpSpPr/>
        <p:nvPr/>
      </p:nvGrpSpPr>
      <p:grpSpPr>
        <a:xfrm>
          <a:off x="0" y="0"/>
          <a:ext cx="0" cy="0"/>
          <a:chOff x="0" y="0"/>
          <a:chExt cx="0" cy="0"/>
        </a:xfrm>
      </p:grpSpPr>
      <p:sp>
        <p:nvSpPr>
          <p:cNvPr id="95" name="Google Shape;95;p12"/>
          <p:cNvSpPr txBox="1"/>
          <p:nvPr/>
        </p:nvSpPr>
        <p:spPr>
          <a:xfrm>
            <a:off x="329775" y="953475"/>
            <a:ext cx="4241400" cy="6465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Oak’s lessons are structured around </a:t>
            </a:r>
            <a:r>
              <a:rPr b="1" lang="en-GB" sz="1200">
                <a:latin typeface="Lexend"/>
                <a:ea typeface="Lexend"/>
                <a:cs typeface="Lexend"/>
                <a:sym typeface="Lexend"/>
              </a:rPr>
              <a:t>wareegyada barashada</a:t>
            </a:r>
            <a:r>
              <a:rPr i="1" lang="en-GB" sz="1200">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96" name="Google Shape;96;p12"/>
          <p:cNvSpPr txBox="1"/>
          <p:nvPr/>
        </p:nvSpPr>
        <p:spPr>
          <a:xfrm>
            <a:off x="329775" y="629475"/>
            <a:ext cx="42414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Qaabdhismeedka casharka</a:t>
            </a:r>
            <a:endParaRPr b="1" sz="1400">
              <a:latin typeface="Lexend"/>
              <a:ea typeface="Lexend"/>
              <a:cs typeface="Lexend"/>
              <a:sym typeface="Lexend"/>
            </a:endParaRPr>
          </a:p>
        </p:txBody>
      </p:sp>
      <p:sp>
        <p:nvSpPr>
          <p:cNvPr id="97" name="Google Shape;97;p12"/>
          <p:cNvSpPr txBox="1"/>
          <p:nvPr/>
        </p:nvSpPr>
        <p:spPr>
          <a:xfrm>
            <a:off x="4901925" y="629475"/>
            <a:ext cx="40128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Xiriirro faa'iido leh</a:t>
            </a:r>
            <a:endParaRPr b="1" sz="1400">
              <a:latin typeface="Lexend"/>
              <a:ea typeface="Lexend"/>
              <a:cs typeface="Lexend"/>
              <a:sym typeface="Lexend"/>
            </a:endParaRPr>
          </a:p>
        </p:txBody>
      </p:sp>
      <p:sp>
        <p:nvSpPr>
          <p:cNvPr id="98" name="Google Shape;98;p12"/>
          <p:cNvSpPr txBox="1"/>
          <p:nvPr/>
        </p:nvSpPr>
        <p:spPr>
          <a:xfrm>
            <a:off x="329775" y="3205950"/>
            <a:ext cx="4207200" cy="3693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Mid kasta</a:t>
            </a:r>
            <a:r>
              <a:rPr b="1" lang="en-GB" sz="1200">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sp>
        <p:nvSpPr>
          <p:cNvPr id="99" name="Google Shape;99;p12"/>
          <p:cNvSpPr txBox="1"/>
          <p:nvPr/>
        </p:nvSpPr>
        <p:spPr>
          <a:xfrm>
            <a:off x="4901925" y="953475"/>
            <a:ext cx="4012800" cy="923400"/>
          </a:xfrm>
          <a:prstGeom prst="rect">
            <a:avLst/>
          </a:prstGeom>
          <a:noFill/>
          <a:ln>
            <a:noFill/>
          </a:ln>
        </p:spPr>
        <p:txBody>
          <a:bodyPr anchorCtr="0" anchor="t" bIns="91425" lIns="91425" spcFirstLastPara="1" rIns="91425" wrap="square" tIns="91425">
            <a:spAutoFit/>
          </a:bodyPr>
          <a:lstStyle/>
          <a:p>
            <a:pPr indent="0" lvl="0" marL="0" marR="0" rtl="0" algn="l">
              <a:lnSpc>
                <a:spcPct val="150000"/>
              </a:lnSpc>
              <a:spcBef>
                <a:spcPts val="0"/>
              </a:spcBef>
              <a:spcAft>
                <a:spcPts val="1000"/>
              </a:spcAft>
              <a:buNone/>
            </a:pPr>
            <a:r>
              <a:rPr lang="en-GB" sz="1200">
                <a:latin typeface="Lexend"/>
                <a:ea typeface="Lexend"/>
                <a:cs typeface="Lexend"/>
                <a:sym typeface="Lexend"/>
              </a:rPr>
              <a:t>Advice</a:t>
            </a:r>
            <a:r>
              <a:rPr lang="en-GB" sz="1200">
                <a:latin typeface="Lexend"/>
                <a:ea typeface="Lexend"/>
                <a:cs typeface="Lexend"/>
                <a:sym typeface="Lexend"/>
              </a:rPr>
              <a:t> on                                          to </a:t>
            </a:r>
            <a:r>
              <a:rPr lang="en-GB" sz="1200">
                <a:solidFill>
                  <a:srgbClr val="000000"/>
                </a:solidFill>
                <a:latin typeface="Lexend"/>
                <a:ea typeface="Lexend"/>
                <a:cs typeface="Lexend"/>
                <a:sym typeface="Lexend"/>
              </a:rPr>
              <a:t>bring the lesson to life in your classroom and</a:t>
            </a:r>
            <a:r>
              <a:rPr lang="en-GB" sz="1200">
                <a:latin typeface="Lexend"/>
                <a:ea typeface="Lexend"/>
                <a:cs typeface="Lexend"/>
                <a:sym typeface="Lexend"/>
              </a:rPr>
              <a:t> best fit the needs of your pupils.</a:t>
            </a:r>
            <a:endParaRPr sz="1200">
              <a:latin typeface="Lexend"/>
              <a:ea typeface="Lexend"/>
              <a:cs typeface="Lexend"/>
              <a:sym typeface="Lexend"/>
            </a:endParaRPr>
          </a:p>
        </p:txBody>
      </p:sp>
      <p:grpSp>
        <p:nvGrpSpPr>
          <p:cNvPr id="100" name="Google Shape;100;p12"/>
          <p:cNvGrpSpPr/>
          <p:nvPr/>
        </p:nvGrpSpPr>
        <p:grpSpPr>
          <a:xfrm>
            <a:off x="2650916" y="1644417"/>
            <a:ext cx="1745270" cy="1430724"/>
            <a:chOff x="2642961" y="1644312"/>
            <a:chExt cx="1454634" cy="1195657"/>
          </a:xfrm>
        </p:grpSpPr>
        <p:pic>
          <p:nvPicPr>
            <p:cNvPr id="101" name="Google Shape;101;p12"/>
            <p:cNvPicPr preferRelativeResize="0"/>
            <p:nvPr/>
          </p:nvPicPr>
          <p:blipFill>
            <a:blip r:embed="rId2">
              <a:alphaModFix/>
            </a:blip>
            <a:stretch>
              <a:fillRect/>
            </a:stretch>
          </p:blipFill>
          <p:spPr>
            <a:xfrm>
              <a:off x="2642975" y="1644312"/>
              <a:ext cx="1454621" cy="287396"/>
            </a:xfrm>
            <a:prstGeom prst="rect">
              <a:avLst/>
            </a:prstGeom>
            <a:noFill/>
            <a:ln>
              <a:noFill/>
            </a:ln>
            <a:effectLst>
              <a:outerShdw blurRad="57150" rotWithShape="0" algn="bl" dir="5400000" dist="19050">
                <a:srgbClr val="000000">
                  <a:alpha val="50000"/>
                </a:srgbClr>
              </a:outerShdw>
            </a:effectLst>
          </p:spPr>
        </p:pic>
        <p:pic>
          <p:nvPicPr>
            <p:cNvPr id="102" name="Google Shape;102;p12"/>
            <p:cNvPicPr preferRelativeResize="0"/>
            <p:nvPr/>
          </p:nvPicPr>
          <p:blipFill>
            <a:blip r:embed="rId3">
              <a:alphaModFix/>
            </a:blip>
            <a:stretch>
              <a:fillRect/>
            </a:stretch>
          </p:blipFill>
          <p:spPr>
            <a:xfrm>
              <a:off x="2642975" y="1936215"/>
              <a:ext cx="1454618" cy="287940"/>
            </a:xfrm>
            <a:prstGeom prst="rect">
              <a:avLst/>
            </a:prstGeom>
            <a:noFill/>
            <a:ln>
              <a:noFill/>
            </a:ln>
            <a:effectLst>
              <a:outerShdw blurRad="57150" rotWithShape="0" algn="bl" dir="5400000" dist="19050">
                <a:srgbClr val="000000">
                  <a:alpha val="50000"/>
                </a:srgbClr>
              </a:outerShdw>
            </a:effectLst>
          </p:spPr>
        </p:pic>
        <p:pic>
          <p:nvPicPr>
            <p:cNvPr id="103" name="Google Shape;103;p12"/>
            <p:cNvPicPr preferRelativeResize="0"/>
            <p:nvPr/>
          </p:nvPicPr>
          <p:blipFill>
            <a:blip r:embed="rId4">
              <a:alphaModFix/>
            </a:blip>
            <a:stretch>
              <a:fillRect/>
            </a:stretch>
          </p:blipFill>
          <p:spPr>
            <a:xfrm>
              <a:off x="2642965" y="2251391"/>
              <a:ext cx="1454621" cy="284581"/>
            </a:xfrm>
            <a:prstGeom prst="rect">
              <a:avLst/>
            </a:prstGeom>
            <a:noFill/>
            <a:ln>
              <a:noFill/>
            </a:ln>
            <a:effectLst>
              <a:outerShdw blurRad="57150" rotWithShape="0" algn="bl" dir="5400000" dist="19050">
                <a:srgbClr val="000000">
                  <a:alpha val="50000"/>
                </a:srgbClr>
              </a:outerShdw>
            </a:effectLst>
          </p:spPr>
        </p:pic>
        <p:pic>
          <p:nvPicPr>
            <p:cNvPr id="104" name="Google Shape;104;p12"/>
            <p:cNvPicPr preferRelativeResize="0"/>
            <p:nvPr/>
          </p:nvPicPr>
          <p:blipFill>
            <a:blip r:embed="rId5">
              <a:alphaModFix/>
            </a:blip>
            <a:stretch>
              <a:fillRect/>
            </a:stretch>
          </p:blipFill>
          <p:spPr>
            <a:xfrm>
              <a:off x="2642961" y="2563206"/>
              <a:ext cx="1454620" cy="276764"/>
            </a:xfrm>
            <a:prstGeom prst="rect">
              <a:avLst/>
            </a:prstGeom>
            <a:noFill/>
            <a:ln>
              <a:noFill/>
            </a:ln>
            <a:effectLst>
              <a:outerShdw blurRad="57150" rotWithShape="0" algn="bl" dir="5400000" dist="19050">
                <a:srgbClr val="000000">
                  <a:alpha val="50000"/>
                </a:srgbClr>
              </a:outerShdw>
            </a:effectLst>
          </p:spPr>
        </p:pic>
      </p:grpSp>
      <p:pic>
        <p:nvPicPr>
          <p:cNvPr id="105" name="Google Shape;105;p12"/>
          <p:cNvPicPr preferRelativeResize="0"/>
          <p:nvPr/>
        </p:nvPicPr>
        <p:blipFill rotWithShape="1">
          <a:blip r:embed="rId6">
            <a:alphaModFix/>
          </a:blip>
          <a:srcRect b="5222" l="3910" r="0" t="0"/>
          <a:stretch/>
        </p:blipFill>
        <p:spPr>
          <a:xfrm>
            <a:off x="1328513" y="3569750"/>
            <a:ext cx="2057336" cy="1195675"/>
          </a:xfrm>
          <a:prstGeom prst="rect">
            <a:avLst/>
          </a:prstGeom>
          <a:noFill/>
          <a:ln>
            <a:noFill/>
          </a:ln>
        </p:spPr>
      </p:pic>
      <p:pic>
        <p:nvPicPr>
          <p:cNvPr id="106" name="Google Shape;106;p12"/>
          <p:cNvPicPr preferRelativeResize="0"/>
          <p:nvPr/>
        </p:nvPicPr>
        <p:blipFill>
          <a:blip r:embed="rId7">
            <a:alphaModFix/>
          </a:blip>
          <a:stretch>
            <a:fillRect/>
          </a:stretch>
        </p:blipFill>
        <p:spPr>
          <a:xfrm>
            <a:off x="398750" y="1778088"/>
            <a:ext cx="2057324" cy="1163398"/>
          </a:xfrm>
          <a:prstGeom prst="rect">
            <a:avLst/>
          </a:prstGeom>
          <a:noFill/>
          <a:ln>
            <a:noFill/>
          </a:ln>
          <a:effectLst>
            <a:outerShdw blurRad="57150" rotWithShape="0" algn="bl" dir="5400000" dist="19050">
              <a:srgbClr val="000000">
                <a:alpha val="50000"/>
              </a:srgbClr>
            </a:outerShdw>
          </a:effectLst>
        </p:spPr>
      </p:pic>
      <p:sp>
        <p:nvSpPr>
          <p:cNvPr id="107" name="Google Shape;107;p12"/>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lang="en-GB" sz="1400">
                <a:solidFill>
                  <a:srgbClr val="282828"/>
                </a:solidFill>
                <a:latin typeface="Lexend"/>
                <a:ea typeface="Lexend"/>
                <a:cs typeface="Lexend"/>
                <a:sym typeface="Lexend"/>
              </a:rPr>
              <a:t>Hagitaanka macallinka</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p:cSld name="CUSTOM_3_1">
    <p:spTree>
      <p:nvGrpSpPr>
        <p:cNvPr id="108" name="Shape 108"/>
        <p:cNvGrpSpPr/>
        <p:nvPr/>
      </p:nvGrpSpPr>
      <p:grpSpPr>
        <a:xfrm>
          <a:off x="0" y="0"/>
          <a:ext cx="0" cy="0"/>
          <a:chOff x="0" y="0"/>
          <a:chExt cx="0" cy="0"/>
        </a:xfrm>
      </p:grpSpPr>
      <p:sp>
        <p:nvSpPr>
          <p:cNvPr id="109" name="Google Shape;109;p13"/>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0" name="Google Shape;110;p13"/>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11" name="Google Shape;111;p13"/>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12" name="Google Shape;112;p13"/>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3" name="Google Shape;113;p13"/>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14" name="Google Shape;114;p13"/>
          <p:cNvSpPr txBox="1"/>
          <p:nvPr>
            <p:ph idx="3" type="subTitle"/>
          </p:nvPr>
        </p:nvSpPr>
        <p:spPr>
          <a:xfrm>
            <a:off x="324000" y="2105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5" name="Google Shape;115;p13"/>
          <p:cNvSpPr txBox="1"/>
          <p:nvPr>
            <p:ph idx="4" type="subTitle"/>
          </p:nvPr>
        </p:nvSpPr>
        <p:spPr>
          <a:xfrm>
            <a:off x="2699325" y="2105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16" name="Google Shape;116;p13"/>
          <p:cNvSpPr txBox="1"/>
          <p:nvPr>
            <p:ph idx="5" type="subTitle"/>
          </p:nvPr>
        </p:nvSpPr>
        <p:spPr>
          <a:xfrm>
            <a:off x="324000" y="3400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7" name="Google Shape;117;p13"/>
          <p:cNvSpPr txBox="1"/>
          <p:nvPr>
            <p:ph idx="6" type="subTitle"/>
          </p:nvPr>
        </p:nvSpPr>
        <p:spPr>
          <a:xfrm>
            <a:off x="2699325" y="3400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4)">
  <p:cSld name="CUSTOM_3_1_1">
    <p:spTree>
      <p:nvGrpSpPr>
        <p:cNvPr id="118" name="Shape 118"/>
        <p:cNvGrpSpPr/>
        <p:nvPr/>
      </p:nvGrpSpPr>
      <p:grpSpPr>
        <a:xfrm>
          <a:off x="0" y="0"/>
          <a:ext cx="0" cy="0"/>
          <a:chOff x="0" y="0"/>
          <a:chExt cx="0" cy="0"/>
        </a:xfrm>
      </p:grpSpPr>
      <p:sp>
        <p:nvSpPr>
          <p:cNvPr id="119" name="Google Shape;119;p14"/>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0" name="Google Shape;120;p14"/>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21" name="Google Shape;121;p14"/>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22" name="Google Shape;122;p14"/>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3" name="Google Shape;123;p14"/>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4" name="Google Shape;124;p14"/>
          <p:cNvSpPr txBox="1"/>
          <p:nvPr>
            <p:ph idx="3" type="subTitle"/>
          </p:nvPr>
        </p:nvSpPr>
        <p:spPr>
          <a:xfrm>
            <a:off x="324000" y="1800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5" name="Google Shape;125;p14"/>
          <p:cNvSpPr txBox="1"/>
          <p:nvPr>
            <p:ph idx="4" type="subTitle"/>
          </p:nvPr>
        </p:nvSpPr>
        <p:spPr>
          <a:xfrm>
            <a:off x="2699325" y="1800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6" name="Google Shape;126;p14"/>
          <p:cNvSpPr txBox="1"/>
          <p:nvPr>
            <p:ph idx="5" type="subTitle"/>
          </p:nvPr>
        </p:nvSpPr>
        <p:spPr>
          <a:xfrm>
            <a:off x="324000" y="2791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7" name="Google Shape;127;p14"/>
          <p:cNvSpPr txBox="1"/>
          <p:nvPr>
            <p:ph idx="6" type="subTitle"/>
          </p:nvPr>
        </p:nvSpPr>
        <p:spPr>
          <a:xfrm>
            <a:off x="2699325" y="2791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8" name="Google Shape;128;p14"/>
          <p:cNvSpPr txBox="1"/>
          <p:nvPr>
            <p:ph idx="7" type="subTitle"/>
          </p:nvPr>
        </p:nvSpPr>
        <p:spPr>
          <a:xfrm>
            <a:off x="324000" y="3781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9" name="Google Shape;129;p14"/>
          <p:cNvSpPr txBox="1"/>
          <p:nvPr>
            <p:ph idx="8" type="subTitle"/>
          </p:nvPr>
        </p:nvSpPr>
        <p:spPr>
          <a:xfrm>
            <a:off x="2699325" y="3781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5)">
  <p:cSld name="CUSTOM_3_1_1_1">
    <p:spTree>
      <p:nvGrpSpPr>
        <p:cNvPr id="130" name="Shape 130"/>
        <p:cNvGrpSpPr/>
        <p:nvPr/>
      </p:nvGrpSpPr>
      <p:grpSpPr>
        <a:xfrm>
          <a:off x="0" y="0"/>
          <a:ext cx="0" cy="0"/>
          <a:chOff x="0" y="0"/>
          <a:chExt cx="0" cy="0"/>
        </a:xfrm>
      </p:grpSpPr>
      <p:sp>
        <p:nvSpPr>
          <p:cNvPr id="131" name="Google Shape;131;p15"/>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32" name="Google Shape;132;p15"/>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33" name="Google Shape;133;p15"/>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34" name="Google Shape;134;p15"/>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5" name="Google Shape;135;p15"/>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6" name="Google Shape;136;p15"/>
          <p:cNvSpPr txBox="1"/>
          <p:nvPr>
            <p:ph idx="3" type="subTitle"/>
          </p:nvPr>
        </p:nvSpPr>
        <p:spPr>
          <a:xfrm>
            <a:off x="324000" y="2486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7" name="Google Shape;137;p15"/>
          <p:cNvSpPr txBox="1"/>
          <p:nvPr>
            <p:ph idx="4" type="subTitle"/>
          </p:nvPr>
        </p:nvSpPr>
        <p:spPr>
          <a:xfrm>
            <a:off x="2699325" y="2486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8" name="Google Shape;138;p15"/>
          <p:cNvSpPr txBox="1"/>
          <p:nvPr>
            <p:ph idx="5" type="subTitle"/>
          </p:nvPr>
        </p:nvSpPr>
        <p:spPr>
          <a:xfrm>
            <a:off x="324000" y="4162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9" name="Google Shape;139;p15"/>
          <p:cNvSpPr txBox="1"/>
          <p:nvPr>
            <p:ph idx="6" type="subTitle"/>
          </p:nvPr>
        </p:nvSpPr>
        <p:spPr>
          <a:xfrm>
            <a:off x="2699325" y="4162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40" name="Google Shape;140;p15"/>
          <p:cNvSpPr txBox="1"/>
          <p:nvPr>
            <p:ph idx="7" type="subTitle"/>
          </p:nvPr>
        </p:nvSpPr>
        <p:spPr>
          <a:xfrm>
            <a:off x="324000" y="1648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1" name="Google Shape;141;p15"/>
          <p:cNvSpPr txBox="1"/>
          <p:nvPr>
            <p:ph idx="8" type="subTitle"/>
          </p:nvPr>
        </p:nvSpPr>
        <p:spPr>
          <a:xfrm>
            <a:off x="2699325" y="1648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42" name="Google Shape;142;p15"/>
          <p:cNvSpPr txBox="1"/>
          <p:nvPr>
            <p:ph idx="9" type="subTitle"/>
          </p:nvPr>
        </p:nvSpPr>
        <p:spPr>
          <a:xfrm>
            <a:off x="324000" y="3324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3" name="Google Shape;143;p15"/>
          <p:cNvSpPr txBox="1"/>
          <p:nvPr>
            <p:ph idx="13" type="subTitle"/>
          </p:nvPr>
        </p:nvSpPr>
        <p:spPr>
          <a:xfrm>
            <a:off x="2699325" y="3324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p2, 2)">
  <p:cSld name="CUSTOM_3_1_1_1_1">
    <p:spTree>
      <p:nvGrpSpPr>
        <p:cNvPr id="144" name="Shape 144"/>
        <p:cNvGrpSpPr/>
        <p:nvPr/>
      </p:nvGrpSpPr>
      <p:grpSpPr>
        <a:xfrm>
          <a:off x="0" y="0"/>
          <a:ext cx="0" cy="0"/>
          <a:chOff x="0" y="0"/>
          <a:chExt cx="0" cy="0"/>
        </a:xfrm>
      </p:grpSpPr>
      <p:sp>
        <p:nvSpPr>
          <p:cNvPr id="145" name="Google Shape;145;p16"/>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6" name="Google Shape;146;p16"/>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47" name="Google Shape;147;p16"/>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48" name="Google Shape;148;p16"/>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9" name="Google Shape;149;p16"/>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50" name="Google Shape;150;p16"/>
          <p:cNvSpPr txBox="1"/>
          <p:nvPr>
            <p:ph idx="3" type="subTitle"/>
          </p:nvPr>
        </p:nvSpPr>
        <p:spPr>
          <a:xfrm>
            <a:off x="324000" y="2562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51" name="Google Shape;151;p16"/>
          <p:cNvSpPr txBox="1"/>
          <p:nvPr>
            <p:ph idx="4" type="subTitle"/>
          </p:nvPr>
        </p:nvSpPr>
        <p:spPr>
          <a:xfrm>
            <a:off x="2699325" y="2562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p:cSld name="CUSTOM_3">
    <p:spTree>
      <p:nvGrpSpPr>
        <p:cNvPr id="152" name="Shape 152"/>
        <p:cNvGrpSpPr/>
        <p:nvPr/>
      </p:nvGrpSpPr>
      <p:grpSpPr>
        <a:xfrm>
          <a:off x="0" y="0"/>
          <a:ext cx="0" cy="0"/>
          <a:chOff x="0" y="0"/>
          <a:chExt cx="0" cy="0"/>
        </a:xfrm>
      </p:grpSpPr>
      <p:sp>
        <p:nvSpPr>
          <p:cNvPr id="153" name="Google Shape;153;p17"/>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4" name="Google Shape;154;p17"/>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155" name="Google Shape;155;p17"/>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156" name="Google Shape;156;p17"/>
          <p:cNvPicPr preferRelativeResize="0"/>
          <p:nvPr/>
        </p:nvPicPr>
        <p:blipFill rotWithShape="1">
          <a:blip r:embed="rId4">
            <a:alphaModFix/>
          </a:blip>
          <a:srcRect b="0" l="74623" r="0" t="0"/>
          <a:stretch/>
        </p:blipFill>
        <p:spPr>
          <a:xfrm>
            <a:off x="863550" y="1954586"/>
            <a:ext cx="145900" cy="645874"/>
          </a:xfrm>
          <a:prstGeom prst="rect">
            <a:avLst/>
          </a:prstGeom>
          <a:noFill/>
          <a:ln>
            <a:noFill/>
          </a:ln>
        </p:spPr>
      </p:pic>
      <p:cxnSp>
        <p:nvCxnSpPr>
          <p:cNvPr id="157" name="Google Shape;157;p17"/>
          <p:cNvCxnSpPr>
            <a:endCxn id="158"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159" name="Google Shape;159;p17"/>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160" name="Google Shape;160;p17"/>
          <p:cNvSpPr txBox="1"/>
          <p:nvPr>
            <p:ph type="title"/>
          </p:nvPr>
        </p:nvSpPr>
        <p:spPr>
          <a:xfrm>
            <a:off x="1225225" y="2090813"/>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161" name="Google Shape;161;p17"/>
          <p:cNvSpPr txBox="1"/>
          <p:nvPr>
            <p:ph idx="2" type="title"/>
          </p:nvPr>
        </p:nvSpPr>
        <p:spPr>
          <a:xfrm>
            <a:off x="1225225" y="3027088"/>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pic>
        <p:nvPicPr>
          <p:cNvPr id="158" name="Google Shape;158;p17"/>
          <p:cNvPicPr preferRelativeResize="0"/>
          <p:nvPr/>
        </p:nvPicPr>
        <p:blipFill>
          <a:blip r:embed="rId6">
            <a:alphaModFix/>
          </a:blip>
          <a:stretch>
            <a:fillRect/>
          </a:stretch>
        </p:blipFill>
        <p:spPr>
          <a:xfrm>
            <a:off x="363340" y="2925705"/>
            <a:ext cx="563446" cy="572077"/>
          </a:xfrm>
          <a:prstGeom prst="rect">
            <a:avLst/>
          </a:prstGeom>
          <a:noFill/>
          <a:ln>
            <a:noFill/>
          </a:ln>
        </p:spPr>
      </p:pic>
      <p:pic>
        <p:nvPicPr>
          <p:cNvPr id="162" name="Google Shape;162;p17"/>
          <p:cNvPicPr preferRelativeResize="0"/>
          <p:nvPr/>
        </p:nvPicPr>
        <p:blipFill rotWithShape="1">
          <a:blip r:embed="rId7">
            <a:alphaModFix/>
          </a:blip>
          <a:srcRect b="1709" l="0" r="0" t="1699"/>
          <a:stretch/>
        </p:blipFill>
        <p:spPr>
          <a:xfrm>
            <a:off x="-12" y="481650"/>
            <a:ext cx="9151202" cy="116709"/>
          </a:xfrm>
          <a:prstGeom prst="rect">
            <a:avLst/>
          </a:prstGeom>
          <a:noFill/>
          <a:ln>
            <a:noFill/>
          </a:ln>
        </p:spPr>
      </p:pic>
      <p:sp>
        <p:nvSpPr>
          <p:cNvPr id="163" name="Google Shape;163;p17"/>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64" name="Google Shape;164;p17"/>
          <p:cNvSpPr txBox="1"/>
          <p:nvPr>
            <p:ph idx="3"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p:cSld name="CUSTOM_3_2">
    <p:spTree>
      <p:nvGrpSpPr>
        <p:cNvPr id="165" name="Shape 165"/>
        <p:cNvGrpSpPr/>
        <p:nvPr/>
      </p:nvGrpSpPr>
      <p:grpSpPr>
        <a:xfrm>
          <a:off x="0" y="0"/>
          <a:ext cx="0" cy="0"/>
          <a:chOff x="0" y="0"/>
          <a:chExt cx="0" cy="0"/>
        </a:xfrm>
      </p:grpSpPr>
      <p:pic>
        <p:nvPicPr>
          <p:cNvPr id="166" name="Google Shape;166;p18"/>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167" name="Google Shape;167;p18"/>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168" name="Google Shape;168;p18"/>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169" name="Google Shape;169;p18"/>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170" name="Google Shape;170;p18"/>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171" name="Google Shape;171;p18"/>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172" name="Google Shape;172;p18"/>
          <p:cNvCxnSpPr>
            <a:endCxn id="173"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173" name="Google Shape;173;p18"/>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174" name="Google Shape;174;p18"/>
          <p:cNvPicPr preferRelativeResize="0"/>
          <p:nvPr/>
        </p:nvPicPr>
        <p:blipFill>
          <a:blip r:embed="rId7">
            <a:alphaModFix/>
          </a:blip>
          <a:stretch>
            <a:fillRect/>
          </a:stretch>
        </p:blipFill>
        <p:spPr>
          <a:xfrm>
            <a:off x="363482" y="1682508"/>
            <a:ext cx="563185" cy="572092"/>
          </a:xfrm>
          <a:prstGeom prst="rect">
            <a:avLst/>
          </a:prstGeom>
          <a:noFill/>
          <a:ln>
            <a:noFill/>
          </a:ln>
        </p:spPr>
      </p:pic>
      <p:sp>
        <p:nvSpPr>
          <p:cNvPr id="175" name="Google Shape;175;p18"/>
          <p:cNvSpPr txBox="1"/>
          <p:nvPr>
            <p:ph type="title"/>
          </p:nvPr>
        </p:nvSpPr>
        <p:spPr>
          <a:xfrm>
            <a:off x="1225200" y="1779713"/>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76" name="Google Shape;176;p18"/>
          <p:cNvSpPr txBox="1"/>
          <p:nvPr>
            <p:ph idx="2" type="title"/>
          </p:nvPr>
        </p:nvSpPr>
        <p:spPr>
          <a:xfrm>
            <a:off x="1225200" y="2804800"/>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77" name="Google Shape;177;p18"/>
          <p:cNvSpPr txBox="1"/>
          <p:nvPr>
            <p:ph idx="3" type="title"/>
          </p:nvPr>
        </p:nvSpPr>
        <p:spPr>
          <a:xfrm>
            <a:off x="1225200" y="3739189"/>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178" name="Google Shape;178;p18"/>
          <p:cNvPicPr preferRelativeResize="0"/>
          <p:nvPr/>
        </p:nvPicPr>
        <p:blipFill>
          <a:blip r:embed="rId8">
            <a:alphaModFix/>
          </a:blip>
          <a:stretch>
            <a:fillRect/>
          </a:stretch>
        </p:blipFill>
        <p:spPr>
          <a:xfrm>
            <a:off x="363340" y="2703416"/>
            <a:ext cx="563446" cy="572077"/>
          </a:xfrm>
          <a:prstGeom prst="rect">
            <a:avLst/>
          </a:prstGeom>
          <a:noFill/>
          <a:ln>
            <a:noFill/>
          </a:ln>
        </p:spPr>
      </p:pic>
      <p:sp>
        <p:nvSpPr>
          <p:cNvPr id="179" name="Google Shape;179;p18"/>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80" name="Google Shape;180;p18"/>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sp>
        <p:nvSpPr>
          <p:cNvPr id="181" name="Google Shape;181;p18"/>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82" name="Google Shape;182;p18"/>
          <p:cNvSpPr txBox="1"/>
          <p:nvPr>
            <p:ph idx="4"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4)">
  <p:cSld name="CUSTOM_4">
    <p:spTree>
      <p:nvGrpSpPr>
        <p:cNvPr id="183" name="Shape 183"/>
        <p:cNvGrpSpPr/>
        <p:nvPr/>
      </p:nvGrpSpPr>
      <p:grpSpPr>
        <a:xfrm>
          <a:off x="0" y="0"/>
          <a:ext cx="0" cy="0"/>
          <a:chOff x="0" y="0"/>
          <a:chExt cx="0" cy="0"/>
        </a:xfrm>
      </p:grpSpPr>
      <p:pic>
        <p:nvPicPr>
          <p:cNvPr id="184" name="Google Shape;184;p19"/>
          <p:cNvPicPr preferRelativeResize="0"/>
          <p:nvPr/>
        </p:nvPicPr>
        <p:blipFill rotWithShape="1">
          <a:blip r:embed="rId2">
            <a:alphaModFix/>
          </a:blip>
          <a:srcRect b="4438" l="0" r="0" t="4429"/>
          <a:stretch/>
        </p:blipFill>
        <p:spPr>
          <a:xfrm>
            <a:off x="863550" y="3146932"/>
            <a:ext cx="7439125" cy="563230"/>
          </a:xfrm>
          <a:prstGeom prst="rect">
            <a:avLst/>
          </a:prstGeom>
          <a:noFill/>
          <a:ln>
            <a:noFill/>
          </a:ln>
        </p:spPr>
      </p:pic>
      <p:pic>
        <p:nvPicPr>
          <p:cNvPr id="185" name="Google Shape;185;p19"/>
          <p:cNvPicPr preferRelativeResize="0"/>
          <p:nvPr/>
        </p:nvPicPr>
        <p:blipFill rotWithShape="1">
          <a:blip r:embed="rId3">
            <a:alphaModFix/>
          </a:blip>
          <a:srcRect b="0" l="74623" r="0" t="0"/>
          <a:stretch/>
        </p:blipFill>
        <p:spPr>
          <a:xfrm>
            <a:off x="863550" y="3105610"/>
            <a:ext cx="145900" cy="645874"/>
          </a:xfrm>
          <a:prstGeom prst="rect">
            <a:avLst/>
          </a:prstGeom>
          <a:noFill/>
          <a:ln>
            <a:noFill/>
          </a:ln>
        </p:spPr>
      </p:pic>
      <p:pic>
        <p:nvPicPr>
          <p:cNvPr id="186" name="Google Shape;186;p19"/>
          <p:cNvPicPr preferRelativeResize="0"/>
          <p:nvPr/>
        </p:nvPicPr>
        <p:blipFill rotWithShape="1">
          <a:blip r:embed="rId4">
            <a:alphaModFix/>
          </a:blip>
          <a:srcRect b="4396" l="0" r="0" t="4387"/>
          <a:stretch/>
        </p:blipFill>
        <p:spPr>
          <a:xfrm>
            <a:off x="863550" y="3971358"/>
            <a:ext cx="7439126" cy="563217"/>
          </a:xfrm>
          <a:prstGeom prst="rect">
            <a:avLst/>
          </a:prstGeom>
          <a:noFill/>
          <a:ln>
            <a:noFill/>
          </a:ln>
        </p:spPr>
      </p:pic>
      <p:pic>
        <p:nvPicPr>
          <p:cNvPr id="187" name="Google Shape;187;p19"/>
          <p:cNvPicPr preferRelativeResize="0"/>
          <p:nvPr/>
        </p:nvPicPr>
        <p:blipFill rotWithShape="1">
          <a:blip r:embed="rId3">
            <a:alphaModFix/>
          </a:blip>
          <a:srcRect b="0" l="74623" r="0" t="0"/>
          <a:stretch/>
        </p:blipFill>
        <p:spPr>
          <a:xfrm>
            <a:off x="863550" y="3939648"/>
            <a:ext cx="145900" cy="645874"/>
          </a:xfrm>
          <a:prstGeom prst="rect">
            <a:avLst/>
          </a:prstGeom>
          <a:noFill/>
          <a:ln>
            <a:noFill/>
          </a:ln>
        </p:spPr>
      </p:pic>
      <p:pic>
        <p:nvPicPr>
          <p:cNvPr id="188" name="Google Shape;188;p19"/>
          <p:cNvPicPr preferRelativeResize="0"/>
          <p:nvPr/>
        </p:nvPicPr>
        <p:blipFill rotWithShape="1">
          <a:blip r:embed="rId5">
            <a:alphaModFix/>
          </a:blip>
          <a:srcRect b="3669" l="0" r="0" t="3678"/>
          <a:stretch/>
        </p:blipFill>
        <p:spPr>
          <a:xfrm>
            <a:off x="863550" y="2292191"/>
            <a:ext cx="7439126" cy="572077"/>
          </a:xfrm>
          <a:prstGeom prst="rect">
            <a:avLst/>
          </a:prstGeom>
          <a:noFill/>
          <a:ln>
            <a:noFill/>
          </a:ln>
        </p:spPr>
      </p:pic>
      <p:pic>
        <p:nvPicPr>
          <p:cNvPr id="189" name="Google Shape;189;p19"/>
          <p:cNvPicPr preferRelativeResize="0"/>
          <p:nvPr/>
        </p:nvPicPr>
        <p:blipFill rotWithShape="1">
          <a:blip r:embed="rId3">
            <a:alphaModFix/>
          </a:blip>
          <a:srcRect b="0" l="74623" r="0" t="0"/>
          <a:stretch/>
        </p:blipFill>
        <p:spPr>
          <a:xfrm>
            <a:off x="863550" y="2265998"/>
            <a:ext cx="145900" cy="645874"/>
          </a:xfrm>
          <a:prstGeom prst="rect">
            <a:avLst/>
          </a:prstGeom>
          <a:noFill/>
          <a:ln>
            <a:noFill/>
          </a:ln>
        </p:spPr>
      </p:pic>
      <p:pic>
        <p:nvPicPr>
          <p:cNvPr id="190" name="Google Shape;190;p19"/>
          <p:cNvPicPr preferRelativeResize="0"/>
          <p:nvPr/>
        </p:nvPicPr>
        <p:blipFill rotWithShape="1">
          <a:blip r:embed="rId6">
            <a:alphaModFix/>
          </a:blip>
          <a:srcRect b="3669" l="0" r="0" t="3678"/>
          <a:stretch/>
        </p:blipFill>
        <p:spPr>
          <a:xfrm>
            <a:off x="863550" y="1457950"/>
            <a:ext cx="7439126" cy="572077"/>
          </a:xfrm>
          <a:prstGeom prst="rect">
            <a:avLst/>
          </a:prstGeom>
          <a:noFill/>
          <a:ln>
            <a:noFill/>
          </a:ln>
        </p:spPr>
      </p:pic>
      <p:pic>
        <p:nvPicPr>
          <p:cNvPr id="191" name="Google Shape;191;p19"/>
          <p:cNvPicPr preferRelativeResize="0"/>
          <p:nvPr/>
        </p:nvPicPr>
        <p:blipFill rotWithShape="1">
          <a:blip r:embed="rId3">
            <a:alphaModFix/>
          </a:blip>
          <a:srcRect b="0" l="74623" r="0" t="0"/>
          <a:stretch/>
        </p:blipFill>
        <p:spPr>
          <a:xfrm>
            <a:off x="863550" y="1423110"/>
            <a:ext cx="145900" cy="645874"/>
          </a:xfrm>
          <a:prstGeom prst="rect">
            <a:avLst/>
          </a:prstGeom>
          <a:noFill/>
          <a:ln>
            <a:noFill/>
          </a:ln>
        </p:spPr>
      </p:pic>
      <p:cxnSp>
        <p:nvCxnSpPr>
          <p:cNvPr id="192" name="Google Shape;192;p19"/>
          <p:cNvCxnSpPr/>
          <p:nvPr/>
        </p:nvCxnSpPr>
        <p:spPr>
          <a:xfrm>
            <a:off x="647802" y="1725234"/>
            <a:ext cx="600" cy="2679900"/>
          </a:xfrm>
          <a:prstGeom prst="straightConnector1">
            <a:avLst/>
          </a:prstGeom>
          <a:noFill/>
          <a:ln cap="flat" cmpd="sng" w="38100">
            <a:solidFill>
              <a:srgbClr val="282828"/>
            </a:solidFill>
            <a:prstDash val="solid"/>
            <a:round/>
            <a:headEnd len="med" w="med" type="none"/>
            <a:tailEnd len="med" w="med" type="none"/>
          </a:ln>
        </p:spPr>
      </p:cxnSp>
      <p:pic>
        <p:nvPicPr>
          <p:cNvPr id="193" name="Google Shape;193;p19"/>
          <p:cNvPicPr preferRelativeResize="0"/>
          <p:nvPr/>
        </p:nvPicPr>
        <p:blipFill>
          <a:blip r:embed="rId7">
            <a:alphaModFix/>
          </a:blip>
          <a:stretch>
            <a:fillRect/>
          </a:stretch>
        </p:blipFill>
        <p:spPr>
          <a:xfrm>
            <a:off x="366079" y="3134650"/>
            <a:ext cx="563446" cy="572077"/>
          </a:xfrm>
          <a:prstGeom prst="rect">
            <a:avLst/>
          </a:prstGeom>
          <a:noFill/>
          <a:ln>
            <a:noFill/>
          </a:ln>
        </p:spPr>
      </p:pic>
      <p:pic>
        <p:nvPicPr>
          <p:cNvPr id="194" name="Google Shape;194;p19"/>
          <p:cNvPicPr preferRelativeResize="0"/>
          <p:nvPr/>
        </p:nvPicPr>
        <p:blipFill>
          <a:blip r:embed="rId8">
            <a:alphaModFix/>
          </a:blip>
          <a:stretch>
            <a:fillRect/>
          </a:stretch>
        </p:blipFill>
        <p:spPr>
          <a:xfrm>
            <a:off x="363357" y="1462166"/>
            <a:ext cx="563185" cy="572092"/>
          </a:xfrm>
          <a:prstGeom prst="rect">
            <a:avLst/>
          </a:prstGeom>
          <a:noFill/>
          <a:ln>
            <a:noFill/>
          </a:ln>
        </p:spPr>
      </p:pic>
      <p:pic>
        <p:nvPicPr>
          <p:cNvPr id="195" name="Google Shape;195;p19"/>
          <p:cNvPicPr preferRelativeResize="0"/>
          <p:nvPr/>
        </p:nvPicPr>
        <p:blipFill>
          <a:blip r:embed="rId9">
            <a:alphaModFix/>
          </a:blip>
          <a:stretch>
            <a:fillRect/>
          </a:stretch>
        </p:blipFill>
        <p:spPr>
          <a:xfrm>
            <a:off x="363340" y="2287588"/>
            <a:ext cx="563446" cy="572077"/>
          </a:xfrm>
          <a:prstGeom prst="rect">
            <a:avLst/>
          </a:prstGeom>
          <a:noFill/>
          <a:ln>
            <a:noFill/>
          </a:ln>
        </p:spPr>
      </p:pic>
      <p:sp>
        <p:nvSpPr>
          <p:cNvPr id="196" name="Google Shape;196;p19"/>
          <p:cNvSpPr txBox="1"/>
          <p:nvPr>
            <p:ph type="title"/>
          </p:nvPr>
        </p:nvSpPr>
        <p:spPr>
          <a:xfrm>
            <a:off x="1224600" y="1466663"/>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7" name="Google Shape;197;p19"/>
          <p:cNvSpPr txBox="1"/>
          <p:nvPr>
            <p:ph idx="2" type="title"/>
          </p:nvPr>
        </p:nvSpPr>
        <p:spPr>
          <a:xfrm>
            <a:off x="1224600" y="2285700"/>
            <a:ext cx="6850800" cy="572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8" name="Google Shape;198;p19"/>
          <p:cNvSpPr txBox="1"/>
          <p:nvPr>
            <p:ph idx="3" type="title"/>
          </p:nvPr>
        </p:nvSpPr>
        <p:spPr>
          <a:xfrm>
            <a:off x="1224600" y="3160338"/>
            <a:ext cx="6850800" cy="5364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9" name="Google Shape;199;p19"/>
          <p:cNvSpPr txBox="1"/>
          <p:nvPr>
            <p:ph idx="4" type="title"/>
          </p:nvPr>
        </p:nvSpPr>
        <p:spPr>
          <a:xfrm>
            <a:off x="1224600" y="3971414"/>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200" name="Google Shape;200;p19"/>
          <p:cNvPicPr preferRelativeResize="0"/>
          <p:nvPr/>
        </p:nvPicPr>
        <p:blipFill>
          <a:blip r:embed="rId10">
            <a:alphaModFix/>
          </a:blip>
          <a:stretch>
            <a:fillRect/>
          </a:stretch>
        </p:blipFill>
        <p:spPr>
          <a:xfrm>
            <a:off x="363341" y="3969363"/>
            <a:ext cx="563446" cy="572077"/>
          </a:xfrm>
          <a:prstGeom prst="rect">
            <a:avLst/>
          </a:prstGeom>
          <a:noFill/>
          <a:ln>
            <a:noFill/>
          </a:ln>
        </p:spPr>
      </p:pic>
      <p:sp>
        <p:nvSpPr>
          <p:cNvPr id="201" name="Google Shape;201;p19"/>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02" name="Google Shape;202;p19"/>
          <p:cNvPicPr preferRelativeResize="0"/>
          <p:nvPr/>
        </p:nvPicPr>
        <p:blipFill rotWithShape="1">
          <a:blip r:embed="rId11">
            <a:alphaModFix/>
          </a:blip>
          <a:srcRect b="1709" l="0" r="0" t="1699"/>
          <a:stretch/>
        </p:blipFill>
        <p:spPr>
          <a:xfrm>
            <a:off x="-12" y="481650"/>
            <a:ext cx="9151202" cy="116709"/>
          </a:xfrm>
          <a:prstGeom prst="rect">
            <a:avLst/>
          </a:prstGeom>
          <a:noFill/>
          <a:ln>
            <a:noFill/>
          </a:ln>
        </p:spPr>
      </p:pic>
      <p:sp>
        <p:nvSpPr>
          <p:cNvPr id="203" name="Google Shape;203;p19"/>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204" name="Google Shape;204;p19"/>
          <p:cNvSpPr txBox="1"/>
          <p:nvPr>
            <p:ph idx="5"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
  <p:cSld name="TITLE_AND_TWO_COLUMNS_1_1_6_2_1_4">
    <p:spTree>
      <p:nvGrpSpPr>
        <p:cNvPr id="205" name="Shape 205"/>
        <p:cNvGrpSpPr/>
        <p:nvPr/>
      </p:nvGrpSpPr>
      <p:grpSpPr>
        <a:xfrm>
          <a:off x="0" y="0"/>
          <a:ext cx="0" cy="0"/>
          <a:chOff x="0" y="0"/>
          <a:chExt cx="0" cy="0"/>
        </a:xfrm>
      </p:grpSpPr>
      <p:pic>
        <p:nvPicPr>
          <p:cNvPr id="206" name="Google Shape;206;p20"/>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207" name="Google Shape;207;p20"/>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2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09" name="Google Shape;209;p2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210" name="Google Shape;210;p20"/>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211" name="Google Shape;211;p20"/>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p:cSld name="TITLE_AND_TWO_COLUMNS_1_1_6_2_1_2">
    <p:spTree>
      <p:nvGrpSpPr>
        <p:cNvPr id="212" name="Shape 212"/>
        <p:cNvGrpSpPr/>
        <p:nvPr/>
      </p:nvGrpSpPr>
      <p:grpSpPr>
        <a:xfrm>
          <a:off x="0" y="0"/>
          <a:ext cx="0" cy="0"/>
          <a:chOff x="0" y="0"/>
          <a:chExt cx="0" cy="0"/>
        </a:xfrm>
      </p:grpSpPr>
      <p:pic>
        <p:nvPicPr>
          <p:cNvPr id="213" name="Google Shape;213;p2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14" name="Google Shape;214;p2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2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16" name="Google Shape;216;p21"/>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17" name="Google Shape;217;p2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218" name="Google Shape;218;p21"/>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
  <p:cSld name="TITLE_AND_TWO_COLUMNS_1_1_6_2_2">
    <p:spTree>
      <p:nvGrpSpPr>
        <p:cNvPr id="219" name="Shape 219"/>
        <p:cNvGrpSpPr/>
        <p:nvPr/>
      </p:nvGrpSpPr>
      <p:grpSpPr>
        <a:xfrm>
          <a:off x="0" y="0"/>
          <a:ext cx="0" cy="0"/>
          <a:chOff x="0" y="0"/>
          <a:chExt cx="0" cy="0"/>
        </a:xfrm>
      </p:grpSpPr>
      <p:pic>
        <p:nvPicPr>
          <p:cNvPr id="220" name="Google Shape;220;p2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1" name="Google Shape;221;p2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2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23" name="Google Shape;223;p22"/>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24" name="Google Shape;224;p2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25" name="Google Shape;225;p22"/>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0 Explanation blank - pink ">
  <p:cSld name="TITLE_AND_TWO_COLUMNS_1_1_6_2_1_1">
    <p:spTree>
      <p:nvGrpSpPr>
        <p:cNvPr id="226" name="Shape 226"/>
        <p:cNvGrpSpPr/>
        <p:nvPr/>
      </p:nvGrpSpPr>
      <p:grpSpPr>
        <a:xfrm>
          <a:off x="0" y="0"/>
          <a:ext cx="0" cy="0"/>
          <a:chOff x="0" y="0"/>
          <a:chExt cx="0" cy="0"/>
        </a:xfrm>
      </p:grpSpPr>
      <p:pic>
        <p:nvPicPr>
          <p:cNvPr id="227" name="Google Shape;227;p2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8" name="Google Shape;228;p2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2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30" name="Google Shape;230;p23"/>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31" name="Google Shape;231;p2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32" name="Google Shape;232;p23"/>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1 I do We do - purple">
  <p:cSld name="TITLE_AND_TWO_COLUMNS_1_1_9_2_2">
    <p:bg>
      <p:bgPr>
        <a:solidFill>
          <a:srgbClr val="EBEDFE"/>
        </a:solidFill>
      </p:bgPr>
    </p:bg>
    <p:spTree>
      <p:nvGrpSpPr>
        <p:cNvPr id="233" name="Shape 233"/>
        <p:cNvGrpSpPr/>
        <p:nvPr/>
      </p:nvGrpSpPr>
      <p:grpSpPr>
        <a:xfrm>
          <a:off x="0" y="0"/>
          <a:ext cx="0" cy="0"/>
          <a:chOff x="0" y="0"/>
          <a:chExt cx="0" cy="0"/>
        </a:xfrm>
      </p:grpSpPr>
      <p:sp>
        <p:nvSpPr>
          <p:cNvPr id="234" name="Google Shape;234;p24"/>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5" name="Google Shape;235;p24"/>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236" name="Google Shape;236;p2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24"/>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38" name="Google Shape;238;p24"/>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39" name="Google Shape;239;p24"/>
          <p:cNvSpPr txBox="1"/>
          <p:nvPr>
            <p:ph type="title"/>
          </p:nvPr>
        </p:nvSpPr>
        <p:spPr>
          <a:xfrm>
            <a:off x="324000" y="0"/>
            <a:ext cx="74505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40" name="Google Shape;240;p24"/>
          <p:cNvGrpSpPr/>
          <p:nvPr/>
        </p:nvGrpSpPr>
        <p:grpSpPr>
          <a:xfrm>
            <a:off x="7834231" y="1285"/>
            <a:ext cx="828900" cy="576065"/>
            <a:chOff x="7801496" y="1285"/>
            <a:chExt cx="828900" cy="576065"/>
          </a:xfrm>
        </p:grpSpPr>
        <p:pic>
          <p:nvPicPr>
            <p:cNvPr id="241" name="Google Shape;241;p24"/>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42" name="Google Shape;242;p24"/>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43" name="Google Shape;243;p24"/>
          <p:cNvGrpSpPr/>
          <p:nvPr/>
        </p:nvGrpSpPr>
        <p:grpSpPr>
          <a:xfrm>
            <a:off x="8635663" y="1285"/>
            <a:ext cx="499700" cy="576065"/>
            <a:chOff x="8635663" y="1285"/>
            <a:chExt cx="499700" cy="576065"/>
          </a:xfrm>
        </p:grpSpPr>
        <p:pic>
          <p:nvPicPr>
            <p:cNvPr id="244" name="Google Shape;244;p24"/>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45" name="Google Shape;245;p24"/>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1 I do We do - jade">
  <p:cSld name="TITLE_AND_TWO_COLUMNS_1_1_9_2_2_1_1">
    <p:bg>
      <p:bgPr>
        <a:solidFill>
          <a:srgbClr val="EBEDFE"/>
        </a:solidFill>
      </p:bgPr>
    </p:bg>
    <p:spTree>
      <p:nvGrpSpPr>
        <p:cNvPr id="246" name="Shape 246"/>
        <p:cNvGrpSpPr/>
        <p:nvPr/>
      </p:nvGrpSpPr>
      <p:grpSpPr>
        <a:xfrm>
          <a:off x="0" y="0"/>
          <a:ext cx="0" cy="0"/>
          <a:chOff x="0" y="0"/>
          <a:chExt cx="0" cy="0"/>
        </a:xfrm>
      </p:grpSpPr>
      <p:sp>
        <p:nvSpPr>
          <p:cNvPr id="247" name="Google Shape;247;p25"/>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8" name="Google Shape;248;p2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49" name="Google Shape;249;p2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25"/>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51" name="Google Shape;251;p25"/>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52" name="Google Shape;252;p2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53" name="Google Shape;253;p25"/>
          <p:cNvGrpSpPr/>
          <p:nvPr/>
        </p:nvGrpSpPr>
        <p:grpSpPr>
          <a:xfrm>
            <a:off x="7834231" y="1285"/>
            <a:ext cx="828900" cy="576065"/>
            <a:chOff x="7801496" y="1285"/>
            <a:chExt cx="828900" cy="576065"/>
          </a:xfrm>
        </p:grpSpPr>
        <p:pic>
          <p:nvPicPr>
            <p:cNvPr id="254" name="Google Shape;254;p25"/>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55" name="Google Shape;255;p25"/>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56" name="Google Shape;256;p25"/>
          <p:cNvGrpSpPr/>
          <p:nvPr/>
        </p:nvGrpSpPr>
        <p:grpSpPr>
          <a:xfrm>
            <a:off x="8635663" y="1285"/>
            <a:ext cx="499700" cy="576065"/>
            <a:chOff x="8635663" y="1285"/>
            <a:chExt cx="499700" cy="576065"/>
          </a:xfrm>
        </p:grpSpPr>
        <p:pic>
          <p:nvPicPr>
            <p:cNvPr id="257" name="Google Shape;257;p25"/>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58" name="Google Shape;258;p25"/>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1 I do We do - blue">
  <p:cSld name="TITLE_AND_TWO_COLUMNS_1_1_9_2_3">
    <p:bg>
      <p:bgPr>
        <a:solidFill>
          <a:srgbClr val="EBEDFE"/>
        </a:solidFill>
      </p:bgPr>
    </p:bg>
    <p:spTree>
      <p:nvGrpSpPr>
        <p:cNvPr id="259" name="Shape 259"/>
        <p:cNvGrpSpPr/>
        <p:nvPr/>
      </p:nvGrpSpPr>
      <p:grpSpPr>
        <a:xfrm>
          <a:off x="0" y="0"/>
          <a:ext cx="0" cy="0"/>
          <a:chOff x="0" y="0"/>
          <a:chExt cx="0" cy="0"/>
        </a:xfrm>
      </p:grpSpPr>
      <p:sp>
        <p:nvSpPr>
          <p:cNvPr id="260" name="Google Shape;260;p26"/>
          <p:cNvSpPr/>
          <p:nvPr/>
        </p:nvSpPr>
        <p:spPr>
          <a:xfrm>
            <a:off x="0" y="18750"/>
            <a:ext cx="4572300" cy="512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1" name="Google Shape;261;p2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62" name="Google Shape;262;p2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26"/>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4" name="Google Shape;264;p26"/>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5" name="Google Shape;265;p2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66" name="Google Shape;266;p26"/>
          <p:cNvGrpSpPr/>
          <p:nvPr/>
        </p:nvGrpSpPr>
        <p:grpSpPr>
          <a:xfrm>
            <a:off x="7834231" y="1285"/>
            <a:ext cx="828900" cy="576065"/>
            <a:chOff x="7801496" y="1285"/>
            <a:chExt cx="828900" cy="576065"/>
          </a:xfrm>
        </p:grpSpPr>
        <p:pic>
          <p:nvPicPr>
            <p:cNvPr id="267" name="Google Shape;267;p26"/>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68" name="Google Shape;268;p26"/>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69" name="Google Shape;269;p26"/>
          <p:cNvGrpSpPr/>
          <p:nvPr/>
        </p:nvGrpSpPr>
        <p:grpSpPr>
          <a:xfrm>
            <a:off x="8635663" y="1285"/>
            <a:ext cx="499700" cy="576065"/>
            <a:chOff x="8635663" y="1285"/>
            <a:chExt cx="499700" cy="576065"/>
          </a:xfrm>
        </p:grpSpPr>
        <p:pic>
          <p:nvPicPr>
            <p:cNvPr id="270" name="Google Shape;270;p26"/>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71" name="Google Shape;271;p26"/>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1 I do We do - pink">
  <p:cSld name="TITLE_AND_TWO_COLUMNS_1_1_9_2_2_1_1_1">
    <p:bg>
      <p:bgPr>
        <a:solidFill>
          <a:srgbClr val="EBEDFE"/>
        </a:solidFill>
      </p:bgPr>
    </p:bg>
    <p:spTree>
      <p:nvGrpSpPr>
        <p:cNvPr id="272" name="Shape 272"/>
        <p:cNvGrpSpPr/>
        <p:nvPr/>
      </p:nvGrpSpPr>
      <p:grpSpPr>
        <a:xfrm>
          <a:off x="0" y="0"/>
          <a:ext cx="0" cy="0"/>
          <a:chOff x="0" y="0"/>
          <a:chExt cx="0" cy="0"/>
        </a:xfrm>
      </p:grpSpPr>
      <p:sp>
        <p:nvSpPr>
          <p:cNvPr id="273" name="Google Shape;273;p27"/>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4" name="Google Shape;274;p2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75" name="Google Shape;275;p2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27"/>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77" name="Google Shape;277;p27"/>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78" name="Google Shape;278;p2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79" name="Google Shape;279;p27"/>
          <p:cNvGrpSpPr/>
          <p:nvPr/>
        </p:nvGrpSpPr>
        <p:grpSpPr>
          <a:xfrm>
            <a:off x="7834231" y="1285"/>
            <a:ext cx="828900" cy="576065"/>
            <a:chOff x="7801496" y="1285"/>
            <a:chExt cx="828900" cy="576065"/>
          </a:xfrm>
        </p:grpSpPr>
        <p:pic>
          <p:nvPicPr>
            <p:cNvPr id="280" name="Google Shape;280;p27"/>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81" name="Google Shape;281;p27"/>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82" name="Google Shape;282;p27"/>
          <p:cNvGrpSpPr/>
          <p:nvPr/>
        </p:nvGrpSpPr>
        <p:grpSpPr>
          <a:xfrm>
            <a:off x="8635663" y="1285"/>
            <a:ext cx="499700" cy="576065"/>
            <a:chOff x="8635663" y="1285"/>
            <a:chExt cx="499700" cy="576065"/>
          </a:xfrm>
        </p:grpSpPr>
        <p:pic>
          <p:nvPicPr>
            <p:cNvPr id="283" name="Google Shape;283;p27"/>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84" name="Google Shape;284;p27"/>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 justify - purple">
  <p:cSld name="TITLE_AND_TWO_COLUMNS_1_1_9_1_3_1">
    <p:bg>
      <p:bgPr>
        <a:solidFill>
          <a:srgbClr val="EBEDFE"/>
        </a:solidFill>
      </p:bgPr>
    </p:bg>
    <p:spTree>
      <p:nvGrpSpPr>
        <p:cNvPr id="285" name="Shape 285"/>
        <p:cNvGrpSpPr/>
        <p:nvPr/>
      </p:nvGrpSpPr>
      <p:grpSpPr>
        <a:xfrm>
          <a:off x="0" y="0"/>
          <a:ext cx="0" cy="0"/>
          <a:chOff x="0" y="0"/>
          <a:chExt cx="0" cy="0"/>
        </a:xfrm>
      </p:grpSpPr>
      <p:pic>
        <p:nvPicPr>
          <p:cNvPr id="286" name="Google Shape;286;p28"/>
          <p:cNvPicPr preferRelativeResize="0"/>
          <p:nvPr/>
        </p:nvPicPr>
        <p:blipFill>
          <a:blip r:embed="rId2">
            <a:alphaModFix/>
          </a:blip>
          <a:stretch>
            <a:fillRect/>
          </a:stretch>
        </p:blipFill>
        <p:spPr>
          <a:xfrm>
            <a:off x="2429763" y="1780516"/>
            <a:ext cx="457425" cy="457425"/>
          </a:xfrm>
          <a:prstGeom prst="rect">
            <a:avLst/>
          </a:prstGeom>
          <a:noFill/>
          <a:ln>
            <a:noFill/>
          </a:ln>
        </p:spPr>
      </p:pic>
      <p:pic>
        <p:nvPicPr>
          <p:cNvPr id="287" name="Google Shape;287;p28"/>
          <p:cNvPicPr preferRelativeResize="0"/>
          <p:nvPr/>
        </p:nvPicPr>
        <p:blipFill>
          <a:blip r:embed="rId2">
            <a:alphaModFix/>
          </a:blip>
          <a:stretch>
            <a:fillRect/>
          </a:stretch>
        </p:blipFill>
        <p:spPr>
          <a:xfrm>
            <a:off x="4823988" y="1780516"/>
            <a:ext cx="457425" cy="457425"/>
          </a:xfrm>
          <a:prstGeom prst="rect">
            <a:avLst/>
          </a:prstGeom>
          <a:noFill/>
          <a:ln>
            <a:noFill/>
          </a:ln>
        </p:spPr>
      </p:pic>
      <p:pic>
        <p:nvPicPr>
          <p:cNvPr id="288" name="Google Shape;288;p28"/>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289" name="Google Shape;289;p28"/>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28"/>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291" name="Google Shape;291;p28"/>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292" name="Google Shape;292;p28"/>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293" name="Google Shape;293;p28"/>
          <p:cNvSpPr txBox="1"/>
          <p:nvPr>
            <p:ph idx="1"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4" name="Google Shape;294;p28"/>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5" name="Google Shape;295;p28"/>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296" name="Google Shape;296;p28"/>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7" name="Google Shape;297;p28"/>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298" name="Google Shape;298;p28"/>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299" name="Google Shape;299;p28"/>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300" name="Google Shape;300;p2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01" name="Google Shape;301;p2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02" name="Google Shape;302;p28"/>
          <p:cNvGrpSpPr/>
          <p:nvPr/>
        </p:nvGrpSpPr>
        <p:grpSpPr>
          <a:xfrm>
            <a:off x="324128" y="3139463"/>
            <a:ext cx="457200" cy="457200"/>
            <a:chOff x="1020916" y="1442088"/>
            <a:chExt cx="457200" cy="457200"/>
          </a:xfrm>
        </p:grpSpPr>
        <p:pic>
          <p:nvPicPr>
            <p:cNvPr id="303" name="Google Shape;303;p28"/>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304" name="Google Shape;304;p2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05" name="Google Shape;305;p28"/>
          <p:cNvGrpSpPr/>
          <p:nvPr/>
        </p:nvGrpSpPr>
        <p:grpSpPr>
          <a:xfrm>
            <a:off x="324128" y="3987825"/>
            <a:ext cx="457200" cy="457200"/>
            <a:chOff x="1020916" y="1442088"/>
            <a:chExt cx="457200" cy="457200"/>
          </a:xfrm>
        </p:grpSpPr>
        <p:pic>
          <p:nvPicPr>
            <p:cNvPr id="306" name="Google Shape;306;p28"/>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307" name="Google Shape;307;p2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 justify - jade">
  <p:cSld name="TITLE_AND_TWO_COLUMNS_1_1_9_1_3_1_1_1">
    <p:bg>
      <p:bgPr>
        <a:solidFill>
          <a:srgbClr val="EBEDFE"/>
        </a:solidFill>
      </p:bgPr>
    </p:bg>
    <p:spTree>
      <p:nvGrpSpPr>
        <p:cNvPr id="308" name="Shape 308"/>
        <p:cNvGrpSpPr/>
        <p:nvPr/>
      </p:nvGrpSpPr>
      <p:grpSpPr>
        <a:xfrm>
          <a:off x="0" y="0"/>
          <a:ext cx="0" cy="0"/>
          <a:chOff x="0" y="0"/>
          <a:chExt cx="0" cy="0"/>
        </a:xfrm>
      </p:grpSpPr>
      <p:pic>
        <p:nvPicPr>
          <p:cNvPr id="309" name="Google Shape;309;p2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10" name="Google Shape;310;p29"/>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29"/>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12" name="Google Shape;312;p29"/>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13" name="Google Shape;313;p29"/>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14" name="Google Shape;314;p29"/>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15" name="Google Shape;315;p29"/>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16" name="Google Shape;316;p2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17" name="Google Shape;317;p2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18" name="Google Shape;318;p2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19" name="Google Shape;319;p29"/>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20" name="Google Shape;320;p29"/>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21" name="Google Shape;321;p29"/>
          <p:cNvGrpSpPr/>
          <p:nvPr/>
        </p:nvGrpSpPr>
        <p:grpSpPr>
          <a:xfrm>
            <a:off x="324128" y="3139463"/>
            <a:ext cx="457200" cy="457200"/>
            <a:chOff x="1020916" y="1442088"/>
            <a:chExt cx="457200" cy="457200"/>
          </a:xfrm>
        </p:grpSpPr>
        <p:pic>
          <p:nvPicPr>
            <p:cNvPr id="322" name="Google Shape;322;p2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23" name="Google Shape;323;p2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24" name="Google Shape;324;p29"/>
          <p:cNvGrpSpPr/>
          <p:nvPr/>
        </p:nvGrpSpPr>
        <p:grpSpPr>
          <a:xfrm>
            <a:off x="324128" y="3987825"/>
            <a:ext cx="457200" cy="457200"/>
            <a:chOff x="1020916" y="1442088"/>
            <a:chExt cx="457200" cy="457200"/>
          </a:xfrm>
        </p:grpSpPr>
        <p:pic>
          <p:nvPicPr>
            <p:cNvPr id="325" name="Google Shape;325;p2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26" name="Google Shape;326;p2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27" name="Google Shape;327;p29"/>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28" name="Google Shape;328;p29"/>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29" name="Google Shape;329;p29"/>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30" name="Google Shape;330;p29"/>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2 CfU true/false justify - blue">
  <p:cSld name="TITLE_AND_TWO_COLUMNS_1_1_9_1_3_2">
    <p:bg>
      <p:bgPr>
        <a:solidFill>
          <a:srgbClr val="EBEDFE"/>
        </a:solidFill>
      </p:bgPr>
    </p:bg>
    <p:spTree>
      <p:nvGrpSpPr>
        <p:cNvPr id="331" name="Shape 331"/>
        <p:cNvGrpSpPr/>
        <p:nvPr/>
      </p:nvGrpSpPr>
      <p:grpSpPr>
        <a:xfrm>
          <a:off x="0" y="0"/>
          <a:ext cx="0" cy="0"/>
          <a:chOff x="0" y="0"/>
          <a:chExt cx="0" cy="0"/>
        </a:xfrm>
      </p:grpSpPr>
      <p:pic>
        <p:nvPicPr>
          <p:cNvPr id="332" name="Google Shape;332;p3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33" name="Google Shape;333;p30"/>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30"/>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35" name="Google Shape;335;p30"/>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36" name="Google Shape;336;p30"/>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37" name="Google Shape;337;p30"/>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38" name="Google Shape;338;p30"/>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39" name="Google Shape;339;p3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40" name="Google Shape;340;p3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41" name="Google Shape;341;p3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42" name="Google Shape;342;p30"/>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43" name="Google Shape;343;p30"/>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44" name="Google Shape;344;p30"/>
          <p:cNvGrpSpPr/>
          <p:nvPr/>
        </p:nvGrpSpPr>
        <p:grpSpPr>
          <a:xfrm>
            <a:off x="324128" y="3139463"/>
            <a:ext cx="457200" cy="457200"/>
            <a:chOff x="1020916" y="1442088"/>
            <a:chExt cx="457200" cy="457200"/>
          </a:xfrm>
        </p:grpSpPr>
        <p:pic>
          <p:nvPicPr>
            <p:cNvPr id="345" name="Google Shape;345;p3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46" name="Google Shape;346;p3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47" name="Google Shape;347;p30"/>
          <p:cNvGrpSpPr/>
          <p:nvPr/>
        </p:nvGrpSpPr>
        <p:grpSpPr>
          <a:xfrm>
            <a:off x="324128" y="3987825"/>
            <a:ext cx="457200" cy="457200"/>
            <a:chOff x="1020916" y="1442088"/>
            <a:chExt cx="457200" cy="457200"/>
          </a:xfrm>
        </p:grpSpPr>
        <p:pic>
          <p:nvPicPr>
            <p:cNvPr id="348" name="Google Shape;348;p3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49" name="Google Shape;349;p3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50" name="Google Shape;350;p30"/>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51" name="Google Shape;351;p30"/>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52" name="Google Shape;352;p30"/>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53" name="Google Shape;353;p30"/>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2 CfU true/false justify - pink">
  <p:cSld name="TITLE_AND_TWO_COLUMNS_1_1_9_1_3_1_1_1_1">
    <p:bg>
      <p:bgPr>
        <a:solidFill>
          <a:srgbClr val="EBEDFE"/>
        </a:solidFill>
      </p:bgPr>
    </p:bg>
    <p:spTree>
      <p:nvGrpSpPr>
        <p:cNvPr id="354" name="Shape 354"/>
        <p:cNvGrpSpPr/>
        <p:nvPr/>
      </p:nvGrpSpPr>
      <p:grpSpPr>
        <a:xfrm>
          <a:off x="0" y="0"/>
          <a:ext cx="0" cy="0"/>
          <a:chOff x="0" y="0"/>
          <a:chExt cx="0" cy="0"/>
        </a:xfrm>
      </p:grpSpPr>
      <p:pic>
        <p:nvPicPr>
          <p:cNvPr id="355" name="Google Shape;355;p3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56" name="Google Shape;356;p31"/>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31"/>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58" name="Google Shape;358;p31"/>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59" name="Google Shape;359;p31"/>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60" name="Google Shape;360;p31"/>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61" name="Google Shape;361;p31"/>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62" name="Google Shape;362;p3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63" name="Google Shape;363;p3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64" name="Google Shape;364;p3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65" name="Google Shape;365;p31"/>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66" name="Google Shape;366;p31"/>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67" name="Google Shape;367;p31"/>
          <p:cNvGrpSpPr/>
          <p:nvPr/>
        </p:nvGrpSpPr>
        <p:grpSpPr>
          <a:xfrm>
            <a:off x="324128" y="3139463"/>
            <a:ext cx="457200" cy="457200"/>
            <a:chOff x="1020916" y="1442088"/>
            <a:chExt cx="457200" cy="457200"/>
          </a:xfrm>
        </p:grpSpPr>
        <p:pic>
          <p:nvPicPr>
            <p:cNvPr id="368" name="Google Shape;368;p3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69" name="Google Shape;369;p3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70" name="Google Shape;370;p31"/>
          <p:cNvGrpSpPr/>
          <p:nvPr/>
        </p:nvGrpSpPr>
        <p:grpSpPr>
          <a:xfrm>
            <a:off x="324128" y="3987825"/>
            <a:ext cx="457200" cy="457200"/>
            <a:chOff x="1020916" y="1442088"/>
            <a:chExt cx="457200" cy="457200"/>
          </a:xfrm>
        </p:grpSpPr>
        <p:pic>
          <p:nvPicPr>
            <p:cNvPr id="371" name="Google Shape;371;p3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72" name="Google Shape;372;p3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73" name="Google Shape;373;p31"/>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74" name="Google Shape;374;p31"/>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75" name="Google Shape;375;p31"/>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76" name="Google Shape;376;p31"/>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p:cSld name="TITLE_AND_TWO_COLUMNS_1_1_7_1">
    <p:bg>
      <p:bgPr>
        <a:solidFill>
          <a:srgbClr val="EBEDFE"/>
        </a:solidFill>
      </p:bgPr>
    </p:bg>
    <p:spTree>
      <p:nvGrpSpPr>
        <p:cNvPr id="377" name="Shape 377"/>
        <p:cNvGrpSpPr/>
        <p:nvPr/>
      </p:nvGrpSpPr>
      <p:grpSpPr>
        <a:xfrm>
          <a:off x="0" y="0"/>
          <a:ext cx="0" cy="0"/>
          <a:chOff x="0" y="0"/>
          <a:chExt cx="0" cy="0"/>
        </a:xfrm>
      </p:grpSpPr>
      <p:pic>
        <p:nvPicPr>
          <p:cNvPr id="378" name="Google Shape;378;p32"/>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379" name="Google Shape;379;p32"/>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3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81" name="Google Shape;381;p3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82" name="Google Shape;382;p3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83" name="Google Shape;383;p3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84" name="Google Shape;384;p32"/>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5" name="Google Shape;385;p32"/>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6" name="Google Shape;386;p32"/>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87" name="Google Shape;387;p32"/>
          <p:cNvGrpSpPr/>
          <p:nvPr/>
        </p:nvGrpSpPr>
        <p:grpSpPr>
          <a:xfrm>
            <a:off x="323653" y="1804438"/>
            <a:ext cx="457200" cy="457200"/>
            <a:chOff x="1020916" y="1442088"/>
            <a:chExt cx="457200" cy="457200"/>
          </a:xfrm>
        </p:grpSpPr>
        <p:pic>
          <p:nvPicPr>
            <p:cNvPr id="388" name="Google Shape;388;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89" name="Google Shape;389;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90" name="Google Shape;390;p32"/>
          <p:cNvGrpSpPr/>
          <p:nvPr/>
        </p:nvGrpSpPr>
        <p:grpSpPr>
          <a:xfrm>
            <a:off x="323653" y="2766575"/>
            <a:ext cx="457200" cy="457200"/>
            <a:chOff x="1020916" y="1442088"/>
            <a:chExt cx="457200" cy="457200"/>
          </a:xfrm>
        </p:grpSpPr>
        <p:pic>
          <p:nvPicPr>
            <p:cNvPr id="391" name="Google Shape;391;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92" name="Google Shape;392;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393" name="Google Shape;393;p32"/>
          <p:cNvGrpSpPr/>
          <p:nvPr/>
        </p:nvGrpSpPr>
        <p:grpSpPr>
          <a:xfrm>
            <a:off x="323641" y="3729038"/>
            <a:ext cx="457200" cy="457200"/>
            <a:chOff x="1020916" y="1442088"/>
            <a:chExt cx="457200" cy="457200"/>
          </a:xfrm>
        </p:grpSpPr>
        <p:pic>
          <p:nvPicPr>
            <p:cNvPr id="394" name="Google Shape;394;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95" name="Google Shape;395;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p:cSld name="TITLE_AND_TWO_COLUMNS_1_1_7_1_1_1">
    <p:bg>
      <p:bgPr>
        <a:solidFill>
          <a:srgbClr val="EBEDFE"/>
        </a:solidFill>
      </p:bgPr>
    </p:bg>
    <p:spTree>
      <p:nvGrpSpPr>
        <p:cNvPr id="396" name="Shape 396"/>
        <p:cNvGrpSpPr/>
        <p:nvPr/>
      </p:nvGrpSpPr>
      <p:grpSpPr>
        <a:xfrm>
          <a:off x="0" y="0"/>
          <a:ext cx="0" cy="0"/>
          <a:chOff x="0" y="0"/>
          <a:chExt cx="0" cy="0"/>
        </a:xfrm>
      </p:grpSpPr>
      <p:pic>
        <p:nvPicPr>
          <p:cNvPr id="397" name="Google Shape;397;p3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98" name="Google Shape;398;p3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3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00" name="Google Shape;400;p3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01" name="Google Shape;401;p3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02" name="Google Shape;402;p3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03" name="Google Shape;403;p33"/>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04" name="Google Shape;404;p33"/>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05" name="Google Shape;405;p33"/>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06" name="Google Shape;406;p33"/>
          <p:cNvGrpSpPr/>
          <p:nvPr/>
        </p:nvGrpSpPr>
        <p:grpSpPr>
          <a:xfrm>
            <a:off x="323653" y="1804438"/>
            <a:ext cx="457200" cy="457200"/>
            <a:chOff x="1020916" y="1442088"/>
            <a:chExt cx="457200" cy="457200"/>
          </a:xfrm>
        </p:grpSpPr>
        <p:pic>
          <p:nvPicPr>
            <p:cNvPr id="407" name="Google Shape;407;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08" name="Google Shape;408;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09" name="Google Shape;409;p33"/>
          <p:cNvGrpSpPr/>
          <p:nvPr/>
        </p:nvGrpSpPr>
        <p:grpSpPr>
          <a:xfrm>
            <a:off x="323653" y="2766575"/>
            <a:ext cx="457200" cy="457200"/>
            <a:chOff x="1020916" y="1442088"/>
            <a:chExt cx="457200" cy="457200"/>
          </a:xfrm>
        </p:grpSpPr>
        <p:pic>
          <p:nvPicPr>
            <p:cNvPr id="410" name="Google Shape;410;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11" name="Google Shape;411;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12" name="Google Shape;412;p33"/>
          <p:cNvGrpSpPr/>
          <p:nvPr/>
        </p:nvGrpSpPr>
        <p:grpSpPr>
          <a:xfrm>
            <a:off x="323641" y="3729038"/>
            <a:ext cx="457200" cy="457200"/>
            <a:chOff x="1020916" y="1442088"/>
            <a:chExt cx="457200" cy="457200"/>
          </a:xfrm>
        </p:grpSpPr>
        <p:pic>
          <p:nvPicPr>
            <p:cNvPr id="413" name="Google Shape;413;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14" name="Google Shape;414;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p:cSld name="TITLE_AND_TWO_COLUMNS_1_1_7_2">
    <p:bg>
      <p:bgPr>
        <a:solidFill>
          <a:srgbClr val="EBEDFE"/>
        </a:solidFill>
      </p:bgPr>
    </p:bg>
    <p:spTree>
      <p:nvGrpSpPr>
        <p:cNvPr id="415" name="Shape 415"/>
        <p:cNvGrpSpPr/>
        <p:nvPr/>
      </p:nvGrpSpPr>
      <p:grpSpPr>
        <a:xfrm>
          <a:off x="0" y="0"/>
          <a:ext cx="0" cy="0"/>
          <a:chOff x="0" y="0"/>
          <a:chExt cx="0" cy="0"/>
        </a:xfrm>
      </p:grpSpPr>
      <p:pic>
        <p:nvPicPr>
          <p:cNvPr id="416" name="Google Shape;416;p3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17" name="Google Shape;417;p3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3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19" name="Google Shape;419;p3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20" name="Google Shape;420;p3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21" name="Google Shape;421;p3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22" name="Google Shape;422;p34"/>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23" name="Google Shape;423;p34"/>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24" name="Google Shape;424;p34"/>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25" name="Google Shape;425;p34"/>
          <p:cNvGrpSpPr/>
          <p:nvPr/>
        </p:nvGrpSpPr>
        <p:grpSpPr>
          <a:xfrm>
            <a:off x="323653" y="1804438"/>
            <a:ext cx="457200" cy="457200"/>
            <a:chOff x="1020916" y="1442088"/>
            <a:chExt cx="457200" cy="457200"/>
          </a:xfrm>
        </p:grpSpPr>
        <p:pic>
          <p:nvPicPr>
            <p:cNvPr id="426" name="Google Shape;426;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27" name="Google Shape;427;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28" name="Google Shape;428;p34"/>
          <p:cNvGrpSpPr/>
          <p:nvPr/>
        </p:nvGrpSpPr>
        <p:grpSpPr>
          <a:xfrm>
            <a:off x="323653" y="2766575"/>
            <a:ext cx="457200" cy="457200"/>
            <a:chOff x="1020916" y="1442088"/>
            <a:chExt cx="457200" cy="457200"/>
          </a:xfrm>
        </p:grpSpPr>
        <p:pic>
          <p:nvPicPr>
            <p:cNvPr id="429" name="Google Shape;429;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30" name="Google Shape;430;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31" name="Google Shape;431;p34"/>
          <p:cNvGrpSpPr/>
          <p:nvPr/>
        </p:nvGrpSpPr>
        <p:grpSpPr>
          <a:xfrm>
            <a:off x="323641" y="3729038"/>
            <a:ext cx="457200" cy="457200"/>
            <a:chOff x="1020916" y="1442088"/>
            <a:chExt cx="457200" cy="457200"/>
          </a:xfrm>
        </p:grpSpPr>
        <p:pic>
          <p:nvPicPr>
            <p:cNvPr id="432" name="Google Shape;432;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33" name="Google Shape;433;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3 CfU 3 options - pink">
  <p:cSld name="TITLE_AND_TWO_COLUMNS_1_1_7_1_1_1_1">
    <p:bg>
      <p:bgPr>
        <a:solidFill>
          <a:srgbClr val="EBEDFE"/>
        </a:solidFill>
      </p:bgPr>
    </p:bg>
    <p:spTree>
      <p:nvGrpSpPr>
        <p:cNvPr id="434" name="Shape 434"/>
        <p:cNvGrpSpPr/>
        <p:nvPr/>
      </p:nvGrpSpPr>
      <p:grpSpPr>
        <a:xfrm>
          <a:off x="0" y="0"/>
          <a:ext cx="0" cy="0"/>
          <a:chOff x="0" y="0"/>
          <a:chExt cx="0" cy="0"/>
        </a:xfrm>
      </p:grpSpPr>
      <p:pic>
        <p:nvPicPr>
          <p:cNvPr id="435" name="Google Shape;435;p3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36" name="Google Shape;436;p3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3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38" name="Google Shape;438;p3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39" name="Google Shape;439;p3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40" name="Google Shape;440;p3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41" name="Google Shape;441;p35"/>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2" name="Google Shape;442;p35"/>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3" name="Google Shape;443;p35"/>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44" name="Google Shape;444;p35"/>
          <p:cNvGrpSpPr/>
          <p:nvPr/>
        </p:nvGrpSpPr>
        <p:grpSpPr>
          <a:xfrm>
            <a:off x="323653" y="1804438"/>
            <a:ext cx="457200" cy="457200"/>
            <a:chOff x="1020916" y="1442088"/>
            <a:chExt cx="457200" cy="457200"/>
          </a:xfrm>
        </p:grpSpPr>
        <p:pic>
          <p:nvPicPr>
            <p:cNvPr id="445" name="Google Shape;445;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6" name="Google Shape;446;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47" name="Google Shape;447;p35"/>
          <p:cNvGrpSpPr/>
          <p:nvPr/>
        </p:nvGrpSpPr>
        <p:grpSpPr>
          <a:xfrm>
            <a:off x="323653" y="2766575"/>
            <a:ext cx="457200" cy="457200"/>
            <a:chOff x="1020916" y="1442088"/>
            <a:chExt cx="457200" cy="457200"/>
          </a:xfrm>
        </p:grpSpPr>
        <p:pic>
          <p:nvPicPr>
            <p:cNvPr id="448" name="Google Shape;448;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9" name="Google Shape;449;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50" name="Google Shape;450;p35"/>
          <p:cNvGrpSpPr/>
          <p:nvPr/>
        </p:nvGrpSpPr>
        <p:grpSpPr>
          <a:xfrm>
            <a:off x="323641" y="3729038"/>
            <a:ext cx="457200" cy="457200"/>
            <a:chOff x="1020916" y="1442088"/>
            <a:chExt cx="457200" cy="457200"/>
          </a:xfrm>
        </p:grpSpPr>
        <p:pic>
          <p:nvPicPr>
            <p:cNvPr id="451" name="Google Shape;451;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52" name="Google Shape;452;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4 CfU 4 options - purple">
  <p:cSld name="TITLE_AND_TWO_COLUMNS_1_1_8_1">
    <p:bg>
      <p:bgPr>
        <a:solidFill>
          <a:srgbClr val="EBEDFE"/>
        </a:solidFill>
      </p:bgPr>
    </p:bg>
    <p:spTree>
      <p:nvGrpSpPr>
        <p:cNvPr id="453" name="Shape 453"/>
        <p:cNvGrpSpPr/>
        <p:nvPr/>
      </p:nvGrpSpPr>
      <p:grpSpPr>
        <a:xfrm>
          <a:off x="0" y="0"/>
          <a:ext cx="0" cy="0"/>
          <a:chOff x="0" y="0"/>
          <a:chExt cx="0" cy="0"/>
        </a:xfrm>
      </p:grpSpPr>
      <p:pic>
        <p:nvPicPr>
          <p:cNvPr id="454" name="Google Shape;454;p36"/>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455" name="Google Shape;455;p36"/>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36"/>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57" name="Google Shape;457;p3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58" name="Google Shape;458;p3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59" name="Google Shape;459;p3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60" name="Google Shape;460;p36"/>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1" name="Google Shape;461;p36"/>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2" name="Google Shape;462;p36"/>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3" name="Google Shape;463;p36"/>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64" name="Google Shape;464;p36"/>
          <p:cNvGrpSpPr/>
          <p:nvPr/>
        </p:nvGrpSpPr>
        <p:grpSpPr>
          <a:xfrm>
            <a:off x="323653" y="1652038"/>
            <a:ext cx="457200" cy="457200"/>
            <a:chOff x="1020916" y="1442088"/>
            <a:chExt cx="457200" cy="457200"/>
          </a:xfrm>
        </p:grpSpPr>
        <p:pic>
          <p:nvPicPr>
            <p:cNvPr id="465" name="Google Shape;465;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6" name="Google Shape;466;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67" name="Google Shape;467;p36"/>
          <p:cNvGrpSpPr/>
          <p:nvPr/>
        </p:nvGrpSpPr>
        <p:grpSpPr>
          <a:xfrm>
            <a:off x="323653" y="2461775"/>
            <a:ext cx="457200" cy="457200"/>
            <a:chOff x="1020916" y="1442088"/>
            <a:chExt cx="457200" cy="457200"/>
          </a:xfrm>
        </p:grpSpPr>
        <p:pic>
          <p:nvPicPr>
            <p:cNvPr id="468" name="Google Shape;468;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9" name="Google Shape;469;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70" name="Google Shape;470;p36"/>
          <p:cNvGrpSpPr/>
          <p:nvPr/>
        </p:nvGrpSpPr>
        <p:grpSpPr>
          <a:xfrm>
            <a:off x="323641" y="3271838"/>
            <a:ext cx="457200" cy="457200"/>
            <a:chOff x="1020916" y="1442088"/>
            <a:chExt cx="457200" cy="457200"/>
          </a:xfrm>
        </p:grpSpPr>
        <p:pic>
          <p:nvPicPr>
            <p:cNvPr id="471" name="Google Shape;471;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72" name="Google Shape;472;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473" name="Google Shape;473;p36"/>
          <p:cNvGrpSpPr/>
          <p:nvPr/>
        </p:nvGrpSpPr>
        <p:grpSpPr>
          <a:xfrm>
            <a:off x="323641" y="4081763"/>
            <a:ext cx="457200" cy="457200"/>
            <a:chOff x="1020916" y="1442088"/>
            <a:chExt cx="457200" cy="457200"/>
          </a:xfrm>
        </p:grpSpPr>
        <p:pic>
          <p:nvPicPr>
            <p:cNvPr id="474" name="Google Shape;474;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75" name="Google Shape;475;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4 CfU 4 options - jade">
  <p:cSld name="TITLE_AND_TWO_COLUMNS_1_1_8_1_1_1">
    <p:bg>
      <p:bgPr>
        <a:solidFill>
          <a:srgbClr val="EBEDFE"/>
        </a:solidFill>
      </p:bgPr>
    </p:bg>
    <p:spTree>
      <p:nvGrpSpPr>
        <p:cNvPr id="476" name="Shape 476"/>
        <p:cNvGrpSpPr/>
        <p:nvPr/>
      </p:nvGrpSpPr>
      <p:grpSpPr>
        <a:xfrm>
          <a:off x="0" y="0"/>
          <a:ext cx="0" cy="0"/>
          <a:chOff x="0" y="0"/>
          <a:chExt cx="0" cy="0"/>
        </a:xfrm>
      </p:grpSpPr>
      <p:pic>
        <p:nvPicPr>
          <p:cNvPr id="477" name="Google Shape;477;p3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78" name="Google Shape;478;p37"/>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37"/>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80" name="Google Shape;480;p3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81" name="Google Shape;481;p3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82" name="Google Shape;482;p37"/>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83" name="Google Shape;483;p37"/>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4" name="Google Shape;484;p37"/>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5" name="Google Shape;485;p37"/>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6" name="Google Shape;486;p37"/>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87" name="Google Shape;487;p37"/>
          <p:cNvGrpSpPr/>
          <p:nvPr/>
        </p:nvGrpSpPr>
        <p:grpSpPr>
          <a:xfrm>
            <a:off x="323653" y="1652038"/>
            <a:ext cx="457200" cy="457200"/>
            <a:chOff x="1020916" y="1442088"/>
            <a:chExt cx="457200" cy="457200"/>
          </a:xfrm>
        </p:grpSpPr>
        <p:pic>
          <p:nvPicPr>
            <p:cNvPr id="488" name="Google Shape;488;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89" name="Google Shape;489;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90" name="Google Shape;490;p37"/>
          <p:cNvGrpSpPr/>
          <p:nvPr/>
        </p:nvGrpSpPr>
        <p:grpSpPr>
          <a:xfrm>
            <a:off x="323653" y="2461775"/>
            <a:ext cx="457200" cy="457200"/>
            <a:chOff x="1020916" y="1442088"/>
            <a:chExt cx="457200" cy="457200"/>
          </a:xfrm>
        </p:grpSpPr>
        <p:pic>
          <p:nvPicPr>
            <p:cNvPr id="491" name="Google Shape;491;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2" name="Google Shape;492;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93" name="Google Shape;493;p37"/>
          <p:cNvGrpSpPr/>
          <p:nvPr/>
        </p:nvGrpSpPr>
        <p:grpSpPr>
          <a:xfrm>
            <a:off x="323641" y="3271838"/>
            <a:ext cx="457200" cy="457200"/>
            <a:chOff x="1020916" y="1442088"/>
            <a:chExt cx="457200" cy="457200"/>
          </a:xfrm>
        </p:grpSpPr>
        <p:pic>
          <p:nvPicPr>
            <p:cNvPr id="494" name="Google Shape;494;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5" name="Google Shape;495;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496" name="Google Shape;496;p37"/>
          <p:cNvGrpSpPr/>
          <p:nvPr/>
        </p:nvGrpSpPr>
        <p:grpSpPr>
          <a:xfrm>
            <a:off x="323641" y="4081763"/>
            <a:ext cx="457200" cy="457200"/>
            <a:chOff x="1020916" y="1442088"/>
            <a:chExt cx="457200" cy="457200"/>
          </a:xfrm>
        </p:grpSpPr>
        <p:pic>
          <p:nvPicPr>
            <p:cNvPr id="497" name="Google Shape;497;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8" name="Google Shape;498;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4 CfU 4 options - blue">
  <p:cSld name="TITLE_AND_TWO_COLUMNS_1_1_8_2">
    <p:bg>
      <p:bgPr>
        <a:solidFill>
          <a:srgbClr val="EBEDFE"/>
        </a:solidFill>
      </p:bgPr>
    </p:bg>
    <p:spTree>
      <p:nvGrpSpPr>
        <p:cNvPr id="499" name="Shape 499"/>
        <p:cNvGrpSpPr/>
        <p:nvPr/>
      </p:nvGrpSpPr>
      <p:grpSpPr>
        <a:xfrm>
          <a:off x="0" y="0"/>
          <a:ext cx="0" cy="0"/>
          <a:chOff x="0" y="0"/>
          <a:chExt cx="0" cy="0"/>
        </a:xfrm>
      </p:grpSpPr>
      <p:pic>
        <p:nvPicPr>
          <p:cNvPr id="500" name="Google Shape;500;p3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01" name="Google Shape;501;p38"/>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38"/>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03" name="Google Shape;503;p3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04" name="Google Shape;504;p3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05" name="Google Shape;505;p38"/>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06" name="Google Shape;506;p38"/>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7" name="Google Shape;507;p38"/>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8" name="Google Shape;508;p38"/>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9" name="Google Shape;509;p38"/>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10" name="Google Shape;510;p38"/>
          <p:cNvGrpSpPr/>
          <p:nvPr/>
        </p:nvGrpSpPr>
        <p:grpSpPr>
          <a:xfrm>
            <a:off x="323653" y="1652038"/>
            <a:ext cx="457200" cy="457200"/>
            <a:chOff x="1020916" y="1442088"/>
            <a:chExt cx="457200" cy="457200"/>
          </a:xfrm>
        </p:grpSpPr>
        <p:pic>
          <p:nvPicPr>
            <p:cNvPr id="511" name="Google Shape;511;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2" name="Google Shape;512;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13" name="Google Shape;513;p38"/>
          <p:cNvGrpSpPr/>
          <p:nvPr/>
        </p:nvGrpSpPr>
        <p:grpSpPr>
          <a:xfrm>
            <a:off x="323653" y="2461775"/>
            <a:ext cx="457200" cy="457200"/>
            <a:chOff x="1020916" y="1442088"/>
            <a:chExt cx="457200" cy="457200"/>
          </a:xfrm>
        </p:grpSpPr>
        <p:pic>
          <p:nvPicPr>
            <p:cNvPr id="514" name="Google Shape;514;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5" name="Google Shape;515;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16" name="Google Shape;516;p38"/>
          <p:cNvGrpSpPr/>
          <p:nvPr/>
        </p:nvGrpSpPr>
        <p:grpSpPr>
          <a:xfrm>
            <a:off x="323641" y="3271838"/>
            <a:ext cx="457200" cy="457200"/>
            <a:chOff x="1020916" y="1442088"/>
            <a:chExt cx="457200" cy="457200"/>
          </a:xfrm>
        </p:grpSpPr>
        <p:pic>
          <p:nvPicPr>
            <p:cNvPr id="517" name="Google Shape;517;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8" name="Google Shape;518;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19" name="Google Shape;519;p38"/>
          <p:cNvGrpSpPr/>
          <p:nvPr/>
        </p:nvGrpSpPr>
        <p:grpSpPr>
          <a:xfrm>
            <a:off x="323641" y="4081763"/>
            <a:ext cx="457200" cy="457200"/>
            <a:chOff x="1020916" y="1442088"/>
            <a:chExt cx="457200" cy="457200"/>
          </a:xfrm>
        </p:grpSpPr>
        <p:pic>
          <p:nvPicPr>
            <p:cNvPr id="520" name="Google Shape;520;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21" name="Google Shape;521;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4 CfU 4 options - pink">
  <p:cSld name="TITLE_AND_TWO_COLUMNS_1_1_8_1_1_1_1">
    <p:bg>
      <p:bgPr>
        <a:solidFill>
          <a:srgbClr val="EBEDFE"/>
        </a:solidFill>
      </p:bgPr>
    </p:bg>
    <p:spTree>
      <p:nvGrpSpPr>
        <p:cNvPr id="522" name="Shape 522"/>
        <p:cNvGrpSpPr/>
        <p:nvPr/>
      </p:nvGrpSpPr>
      <p:grpSpPr>
        <a:xfrm>
          <a:off x="0" y="0"/>
          <a:ext cx="0" cy="0"/>
          <a:chOff x="0" y="0"/>
          <a:chExt cx="0" cy="0"/>
        </a:xfrm>
      </p:grpSpPr>
      <p:pic>
        <p:nvPicPr>
          <p:cNvPr id="523" name="Google Shape;523;p3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24" name="Google Shape;524;p39"/>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39"/>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26" name="Google Shape;526;p3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27" name="Google Shape;527;p3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28" name="Google Shape;528;p39"/>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9" name="Google Shape;529;p39"/>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0" name="Google Shape;530;p39"/>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1" name="Google Shape;531;p39"/>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2" name="Google Shape;532;p39"/>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33" name="Google Shape;533;p39"/>
          <p:cNvGrpSpPr/>
          <p:nvPr/>
        </p:nvGrpSpPr>
        <p:grpSpPr>
          <a:xfrm>
            <a:off x="323653" y="1652038"/>
            <a:ext cx="457200" cy="457200"/>
            <a:chOff x="1020916" y="1442088"/>
            <a:chExt cx="457200" cy="457200"/>
          </a:xfrm>
        </p:grpSpPr>
        <p:pic>
          <p:nvPicPr>
            <p:cNvPr id="534" name="Google Shape;534;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5" name="Google Shape;535;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36" name="Google Shape;536;p39"/>
          <p:cNvGrpSpPr/>
          <p:nvPr/>
        </p:nvGrpSpPr>
        <p:grpSpPr>
          <a:xfrm>
            <a:off x="323653" y="2461775"/>
            <a:ext cx="457200" cy="457200"/>
            <a:chOff x="1020916" y="1442088"/>
            <a:chExt cx="457200" cy="457200"/>
          </a:xfrm>
        </p:grpSpPr>
        <p:pic>
          <p:nvPicPr>
            <p:cNvPr id="537" name="Google Shape;537;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8" name="Google Shape;538;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39" name="Google Shape;539;p39"/>
          <p:cNvGrpSpPr/>
          <p:nvPr/>
        </p:nvGrpSpPr>
        <p:grpSpPr>
          <a:xfrm>
            <a:off x="323641" y="3271838"/>
            <a:ext cx="457200" cy="457200"/>
            <a:chOff x="1020916" y="1442088"/>
            <a:chExt cx="457200" cy="457200"/>
          </a:xfrm>
        </p:grpSpPr>
        <p:pic>
          <p:nvPicPr>
            <p:cNvPr id="540" name="Google Shape;540;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1" name="Google Shape;541;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42" name="Google Shape;542;p39"/>
          <p:cNvGrpSpPr/>
          <p:nvPr/>
        </p:nvGrpSpPr>
        <p:grpSpPr>
          <a:xfrm>
            <a:off x="323641" y="4081763"/>
            <a:ext cx="457200" cy="457200"/>
            <a:chOff x="1020916" y="1442088"/>
            <a:chExt cx="457200" cy="457200"/>
          </a:xfrm>
        </p:grpSpPr>
        <p:pic>
          <p:nvPicPr>
            <p:cNvPr id="543" name="Google Shape;543;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4" name="Google Shape;544;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5 CfU 3 image options - purple">
  <p:cSld name="TITLE_AND_TWO_COLUMNS_1_1_7_1_1_2">
    <p:bg>
      <p:bgPr>
        <a:solidFill>
          <a:srgbClr val="EBEDFE"/>
        </a:solidFill>
      </p:bgPr>
    </p:bg>
    <p:spTree>
      <p:nvGrpSpPr>
        <p:cNvPr id="545" name="Shape 545"/>
        <p:cNvGrpSpPr/>
        <p:nvPr/>
      </p:nvGrpSpPr>
      <p:grpSpPr>
        <a:xfrm>
          <a:off x="0" y="0"/>
          <a:ext cx="0" cy="0"/>
          <a:chOff x="0" y="0"/>
          <a:chExt cx="0" cy="0"/>
        </a:xfrm>
      </p:grpSpPr>
      <p:pic>
        <p:nvPicPr>
          <p:cNvPr id="546" name="Google Shape;546;p40"/>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547" name="Google Shape;547;p40"/>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 name="Google Shape;548;p40"/>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49" name="Google Shape;549;p4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50" name="Google Shape;550;p4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51" name="Google Shape;551;p40"/>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52" name="Google Shape;552;p40"/>
          <p:cNvSpPr/>
          <p:nvPr>
            <p:ph idx="3" type="pic"/>
          </p:nvPr>
        </p:nvSpPr>
        <p:spPr>
          <a:xfrm>
            <a:off x="324000" y="1893950"/>
            <a:ext cx="2555400" cy="1939500"/>
          </a:xfrm>
          <a:prstGeom prst="rect">
            <a:avLst/>
          </a:prstGeom>
          <a:noFill/>
          <a:ln>
            <a:noFill/>
          </a:ln>
        </p:spPr>
        <p:txBody>
          <a:bodyPr/>
          <a:p/>
        </p:txBody>
      </p:sp>
      <p:sp>
        <p:nvSpPr>
          <p:cNvPr id="553" name="Google Shape;553;p40"/>
          <p:cNvSpPr/>
          <p:nvPr>
            <p:ph idx="4" type="pic"/>
          </p:nvPr>
        </p:nvSpPr>
        <p:spPr>
          <a:xfrm>
            <a:off x="6256800" y="1893950"/>
            <a:ext cx="2555400" cy="1939500"/>
          </a:xfrm>
          <a:prstGeom prst="rect">
            <a:avLst/>
          </a:prstGeom>
          <a:noFill/>
          <a:ln>
            <a:noFill/>
          </a:ln>
        </p:spPr>
        <p:txBody>
          <a:bodyPr/>
          <a:p/>
        </p:txBody>
      </p:sp>
      <p:sp>
        <p:nvSpPr>
          <p:cNvPr id="554" name="Google Shape;554;p40"/>
          <p:cNvSpPr/>
          <p:nvPr>
            <p:ph idx="5" type="pic"/>
          </p:nvPr>
        </p:nvSpPr>
        <p:spPr>
          <a:xfrm>
            <a:off x="3294300" y="1893950"/>
            <a:ext cx="2555400" cy="1939500"/>
          </a:xfrm>
          <a:prstGeom prst="rect">
            <a:avLst/>
          </a:prstGeom>
          <a:noFill/>
          <a:ln>
            <a:noFill/>
          </a:ln>
        </p:spPr>
        <p:txBody>
          <a:bodyPr/>
          <a:p/>
        </p:txBody>
      </p:sp>
      <p:grpSp>
        <p:nvGrpSpPr>
          <p:cNvPr id="555" name="Google Shape;555;p40"/>
          <p:cNvGrpSpPr/>
          <p:nvPr/>
        </p:nvGrpSpPr>
        <p:grpSpPr>
          <a:xfrm>
            <a:off x="1381028" y="4148538"/>
            <a:ext cx="457200" cy="457200"/>
            <a:chOff x="1020916" y="1442088"/>
            <a:chExt cx="457200" cy="457200"/>
          </a:xfrm>
        </p:grpSpPr>
        <p:pic>
          <p:nvPicPr>
            <p:cNvPr id="556" name="Google Shape;556;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7" name="Google Shape;557;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58" name="Google Shape;558;p40"/>
          <p:cNvGrpSpPr/>
          <p:nvPr/>
        </p:nvGrpSpPr>
        <p:grpSpPr>
          <a:xfrm>
            <a:off x="4331066" y="4148550"/>
            <a:ext cx="457200" cy="457200"/>
            <a:chOff x="1020916" y="1442088"/>
            <a:chExt cx="457200" cy="457200"/>
          </a:xfrm>
        </p:grpSpPr>
        <p:pic>
          <p:nvPicPr>
            <p:cNvPr id="559" name="Google Shape;559;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0" name="Google Shape;560;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61" name="Google Shape;561;p40"/>
          <p:cNvGrpSpPr/>
          <p:nvPr/>
        </p:nvGrpSpPr>
        <p:grpSpPr>
          <a:xfrm>
            <a:off x="7305791" y="4148538"/>
            <a:ext cx="457200" cy="457200"/>
            <a:chOff x="1020916" y="1442088"/>
            <a:chExt cx="457200" cy="457200"/>
          </a:xfrm>
        </p:grpSpPr>
        <p:pic>
          <p:nvPicPr>
            <p:cNvPr id="562" name="Google Shape;562;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3" name="Google Shape;563;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5 CfU 3 image options - jade">
  <p:cSld name="TITLE_AND_TWO_COLUMNS_1_1_7_1_1_1_2">
    <p:bg>
      <p:bgPr>
        <a:solidFill>
          <a:srgbClr val="EBEDFE"/>
        </a:solidFill>
      </p:bgPr>
    </p:bg>
    <p:spTree>
      <p:nvGrpSpPr>
        <p:cNvPr id="564" name="Shape 564"/>
        <p:cNvGrpSpPr/>
        <p:nvPr/>
      </p:nvGrpSpPr>
      <p:grpSpPr>
        <a:xfrm>
          <a:off x="0" y="0"/>
          <a:ext cx="0" cy="0"/>
          <a:chOff x="0" y="0"/>
          <a:chExt cx="0" cy="0"/>
        </a:xfrm>
      </p:grpSpPr>
      <p:pic>
        <p:nvPicPr>
          <p:cNvPr id="565" name="Google Shape;565;p4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66" name="Google Shape;566;p4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41"/>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68" name="Google Shape;568;p4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69" name="Google Shape;569;p4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70" name="Google Shape;570;p41"/>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71" name="Google Shape;571;p41"/>
          <p:cNvSpPr/>
          <p:nvPr>
            <p:ph idx="3" type="pic"/>
          </p:nvPr>
        </p:nvSpPr>
        <p:spPr>
          <a:xfrm>
            <a:off x="324000" y="1893950"/>
            <a:ext cx="2555400" cy="1939500"/>
          </a:xfrm>
          <a:prstGeom prst="rect">
            <a:avLst/>
          </a:prstGeom>
          <a:noFill/>
          <a:ln>
            <a:noFill/>
          </a:ln>
        </p:spPr>
        <p:txBody>
          <a:bodyPr/>
          <a:p/>
        </p:txBody>
      </p:sp>
      <p:sp>
        <p:nvSpPr>
          <p:cNvPr id="572" name="Google Shape;572;p41"/>
          <p:cNvSpPr/>
          <p:nvPr>
            <p:ph idx="4" type="pic"/>
          </p:nvPr>
        </p:nvSpPr>
        <p:spPr>
          <a:xfrm>
            <a:off x="6256800" y="1893950"/>
            <a:ext cx="2555400" cy="1939500"/>
          </a:xfrm>
          <a:prstGeom prst="rect">
            <a:avLst/>
          </a:prstGeom>
          <a:noFill/>
          <a:ln>
            <a:noFill/>
          </a:ln>
        </p:spPr>
        <p:txBody>
          <a:bodyPr/>
          <a:p/>
        </p:txBody>
      </p:sp>
      <p:sp>
        <p:nvSpPr>
          <p:cNvPr id="573" name="Google Shape;573;p41"/>
          <p:cNvSpPr/>
          <p:nvPr>
            <p:ph idx="5" type="pic"/>
          </p:nvPr>
        </p:nvSpPr>
        <p:spPr>
          <a:xfrm>
            <a:off x="3294300" y="1893950"/>
            <a:ext cx="2555400" cy="1939500"/>
          </a:xfrm>
          <a:prstGeom prst="rect">
            <a:avLst/>
          </a:prstGeom>
          <a:noFill/>
          <a:ln>
            <a:noFill/>
          </a:ln>
        </p:spPr>
        <p:txBody>
          <a:bodyPr/>
          <a:p/>
        </p:txBody>
      </p:sp>
      <p:grpSp>
        <p:nvGrpSpPr>
          <p:cNvPr id="574" name="Google Shape;574;p41"/>
          <p:cNvGrpSpPr/>
          <p:nvPr/>
        </p:nvGrpSpPr>
        <p:grpSpPr>
          <a:xfrm>
            <a:off x="1381028" y="4148538"/>
            <a:ext cx="457200" cy="457200"/>
            <a:chOff x="1020916" y="1442088"/>
            <a:chExt cx="457200" cy="457200"/>
          </a:xfrm>
        </p:grpSpPr>
        <p:pic>
          <p:nvPicPr>
            <p:cNvPr id="575" name="Google Shape;575;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6" name="Google Shape;576;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77" name="Google Shape;577;p41"/>
          <p:cNvGrpSpPr/>
          <p:nvPr/>
        </p:nvGrpSpPr>
        <p:grpSpPr>
          <a:xfrm>
            <a:off x="4331066" y="4148550"/>
            <a:ext cx="457200" cy="457200"/>
            <a:chOff x="1020916" y="1442088"/>
            <a:chExt cx="457200" cy="457200"/>
          </a:xfrm>
        </p:grpSpPr>
        <p:pic>
          <p:nvPicPr>
            <p:cNvPr id="578" name="Google Shape;578;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9" name="Google Shape;579;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80" name="Google Shape;580;p41"/>
          <p:cNvGrpSpPr/>
          <p:nvPr/>
        </p:nvGrpSpPr>
        <p:grpSpPr>
          <a:xfrm>
            <a:off x="7305791" y="4148538"/>
            <a:ext cx="457200" cy="457200"/>
            <a:chOff x="1020916" y="1442088"/>
            <a:chExt cx="457200" cy="457200"/>
          </a:xfrm>
        </p:grpSpPr>
        <p:pic>
          <p:nvPicPr>
            <p:cNvPr id="581" name="Google Shape;581;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2" name="Google Shape;582;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5 CfU 3  image options - blue ">
  <p:cSld name="TITLE_AND_TWO_COLUMNS_1_1_7_2_1">
    <p:bg>
      <p:bgPr>
        <a:solidFill>
          <a:srgbClr val="EBEDFE"/>
        </a:solidFill>
      </p:bgPr>
    </p:bg>
    <p:spTree>
      <p:nvGrpSpPr>
        <p:cNvPr id="583" name="Shape 583"/>
        <p:cNvGrpSpPr/>
        <p:nvPr/>
      </p:nvGrpSpPr>
      <p:grpSpPr>
        <a:xfrm>
          <a:off x="0" y="0"/>
          <a:ext cx="0" cy="0"/>
          <a:chOff x="0" y="0"/>
          <a:chExt cx="0" cy="0"/>
        </a:xfrm>
      </p:grpSpPr>
      <p:pic>
        <p:nvPicPr>
          <p:cNvPr id="584" name="Google Shape;584;p4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85" name="Google Shape;585;p4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 name="Google Shape;586;p4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87" name="Google Shape;587;p4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88" name="Google Shape;588;p4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89" name="Google Shape;589;p4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90" name="Google Shape;590;p42"/>
          <p:cNvSpPr/>
          <p:nvPr>
            <p:ph idx="3" type="pic"/>
          </p:nvPr>
        </p:nvSpPr>
        <p:spPr>
          <a:xfrm>
            <a:off x="324000" y="1893950"/>
            <a:ext cx="2555400" cy="1939500"/>
          </a:xfrm>
          <a:prstGeom prst="rect">
            <a:avLst/>
          </a:prstGeom>
          <a:noFill/>
          <a:ln>
            <a:noFill/>
          </a:ln>
        </p:spPr>
        <p:txBody>
          <a:bodyPr/>
          <a:p/>
        </p:txBody>
      </p:sp>
      <p:sp>
        <p:nvSpPr>
          <p:cNvPr id="591" name="Google Shape;591;p42"/>
          <p:cNvSpPr/>
          <p:nvPr>
            <p:ph idx="4" type="pic"/>
          </p:nvPr>
        </p:nvSpPr>
        <p:spPr>
          <a:xfrm>
            <a:off x="6256800" y="1893950"/>
            <a:ext cx="2555400" cy="1939500"/>
          </a:xfrm>
          <a:prstGeom prst="rect">
            <a:avLst/>
          </a:prstGeom>
          <a:noFill/>
          <a:ln>
            <a:noFill/>
          </a:ln>
        </p:spPr>
        <p:txBody>
          <a:bodyPr/>
          <a:p/>
        </p:txBody>
      </p:sp>
      <p:sp>
        <p:nvSpPr>
          <p:cNvPr id="592" name="Google Shape;592;p42"/>
          <p:cNvSpPr/>
          <p:nvPr>
            <p:ph idx="5" type="pic"/>
          </p:nvPr>
        </p:nvSpPr>
        <p:spPr>
          <a:xfrm>
            <a:off x="3294300" y="1893950"/>
            <a:ext cx="2555400" cy="1939500"/>
          </a:xfrm>
          <a:prstGeom prst="rect">
            <a:avLst/>
          </a:prstGeom>
          <a:noFill/>
          <a:ln>
            <a:noFill/>
          </a:ln>
        </p:spPr>
        <p:txBody>
          <a:bodyPr/>
          <a:p/>
        </p:txBody>
      </p:sp>
      <p:grpSp>
        <p:nvGrpSpPr>
          <p:cNvPr id="593" name="Google Shape;593;p42"/>
          <p:cNvGrpSpPr/>
          <p:nvPr/>
        </p:nvGrpSpPr>
        <p:grpSpPr>
          <a:xfrm>
            <a:off x="1381028" y="4148538"/>
            <a:ext cx="457200" cy="457200"/>
            <a:chOff x="1020916" y="1442088"/>
            <a:chExt cx="457200" cy="457200"/>
          </a:xfrm>
        </p:grpSpPr>
        <p:pic>
          <p:nvPicPr>
            <p:cNvPr id="594" name="Google Shape;594;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5" name="Google Shape;595;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96" name="Google Shape;596;p42"/>
          <p:cNvGrpSpPr/>
          <p:nvPr/>
        </p:nvGrpSpPr>
        <p:grpSpPr>
          <a:xfrm>
            <a:off x="4331066" y="4148550"/>
            <a:ext cx="457200" cy="457200"/>
            <a:chOff x="1020916" y="1442088"/>
            <a:chExt cx="457200" cy="457200"/>
          </a:xfrm>
        </p:grpSpPr>
        <p:pic>
          <p:nvPicPr>
            <p:cNvPr id="597" name="Google Shape;597;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8" name="Google Shape;598;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99" name="Google Shape;599;p42"/>
          <p:cNvGrpSpPr/>
          <p:nvPr/>
        </p:nvGrpSpPr>
        <p:grpSpPr>
          <a:xfrm>
            <a:off x="7305791" y="4148538"/>
            <a:ext cx="457200" cy="457200"/>
            <a:chOff x="1020916" y="1442088"/>
            <a:chExt cx="457200" cy="457200"/>
          </a:xfrm>
        </p:grpSpPr>
        <p:pic>
          <p:nvPicPr>
            <p:cNvPr id="600" name="Google Shape;600;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1" name="Google Shape;601;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5 CfU 3 image options - pink">
  <p:cSld name="TITLE_AND_TWO_COLUMNS_1_1_7_1_1_1_1_1">
    <p:bg>
      <p:bgPr>
        <a:solidFill>
          <a:srgbClr val="EBEDFE"/>
        </a:solidFill>
      </p:bgPr>
    </p:bg>
    <p:spTree>
      <p:nvGrpSpPr>
        <p:cNvPr id="602" name="Shape 602"/>
        <p:cNvGrpSpPr/>
        <p:nvPr/>
      </p:nvGrpSpPr>
      <p:grpSpPr>
        <a:xfrm>
          <a:off x="0" y="0"/>
          <a:ext cx="0" cy="0"/>
          <a:chOff x="0" y="0"/>
          <a:chExt cx="0" cy="0"/>
        </a:xfrm>
      </p:grpSpPr>
      <p:pic>
        <p:nvPicPr>
          <p:cNvPr id="603" name="Google Shape;603;p4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04" name="Google Shape;604;p4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p4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06" name="Google Shape;606;p4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07" name="Google Shape;607;p4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08" name="Google Shape;608;p4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09" name="Google Shape;609;p43"/>
          <p:cNvSpPr/>
          <p:nvPr>
            <p:ph idx="3" type="pic"/>
          </p:nvPr>
        </p:nvSpPr>
        <p:spPr>
          <a:xfrm>
            <a:off x="324000" y="1893950"/>
            <a:ext cx="2555400" cy="1939500"/>
          </a:xfrm>
          <a:prstGeom prst="rect">
            <a:avLst/>
          </a:prstGeom>
          <a:noFill/>
          <a:ln>
            <a:noFill/>
          </a:ln>
        </p:spPr>
        <p:txBody>
          <a:bodyPr/>
          <a:p/>
        </p:txBody>
      </p:sp>
      <p:sp>
        <p:nvSpPr>
          <p:cNvPr id="610" name="Google Shape;610;p43"/>
          <p:cNvSpPr/>
          <p:nvPr>
            <p:ph idx="4" type="pic"/>
          </p:nvPr>
        </p:nvSpPr>
        <p:spPr>
          <a:xfrm>
            <a:off x="6256800" y="1893950"/>
            <a:ext cx="2555400" cy="1939500"/>
          </a:xfrm>
          <a:prstGeom prst="rect">
            <a:avLst/>
          </a:prstGeom>
          <a:noFill/>
          <a:ln>
            <a:noFill/>
          </a:ln>
        </p:spPr>
        <p:txBody>
          <a:bodyPr/>
          <a:p/>
        </p:txBody>
      </p:sp>
      <p:sp>
        <p:nvSpPr>
          <p:cNvPr id="611" name="Google Shape;611;p43"/>
          <p:cNvSpPr/>
          <p:nvPr>
            <p:ph idx="5" type="pic"/>
          </p:nvPr>
        </p:nvSpPr>
        <p:spPr>
          <a:xfrm>
            <a:off x="3294300" y="1893950"/>
            <a:ext cx="2555400" cy="1939500"/>
          </a:xfrm>
          <a:prstGeom prst="rect">
            <a:avLst/>
          </a:prstGeom>
          <a:noFill/>
          <a:ln>
            <a:noFill/>
          </a:ln>
        </p:spPr>
        <p:txBody>
          <a:bodyPr/>
          <a:p/>
        </p:txBody>
      </p:sp>
      <p:grpSp>
        <p:nvGrpSpPr>
          <p:cNvPr id="612" name="Google Shape;612;p43"/>
          <p:cNvGrpSpPr/>
          <p:nvPr/>
        </p:nvGrpSpPr>
        <p:grpSpPr>
          <a:xfrm>
            <a:off x="1381028" y="4148538"/>
            <a:ext cx="457200" cy="457200"/>
            <a:chOff x="1020916" y="1442088"/>
            <a:chExt cx="457200" cy="457200"/>
          </a:xfrm>
        </p:grpSpPr>
        <p:pic>
          <p:nvPicPr>
            <p:cNvPr id="613" name="Google Shape;613;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4" name="Google Shape;614;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15" name="Google Shape;615;p43"/>
          <p:cNvGrpSpPr/>
          <p:nvPr/>
        </p:nvGrpSpPr>
        <p:grpSpPr>
          <a:xfrm>
            <a:off x="4331066" y="4148550"/>
            <a:ext cx="457200" cy="457200"/>
            <a:chOff x="1020916" y="1442088"/>
            <a:chExt cx="457200" cy="457200"/>
          </a:xfrm>
        </p:grpSpPr>
        <p:pic>
          <p:nvPicPr>
            <p:cNvPr id="616" name="Google Shape;616;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7" name="Google Shape;617;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18" name="Google Shape;618;p43"/>
          <p:cNvGrpSpPr/>
          <p:nvPr/>
        </p:nvGrpSpPr>
        <p:grpSpPr>
          <a:xfrm>
            <a:off x="7305791" y="4148538"/>
            <a:ext cx="457200" cy="457200"/>
            <a:chOff x="1020916" y="1442088"/>
            <a:chExt cx="457200" cy="457200"/>
          </a:xfrm>
        </p:grpSpPr>
        <p:pic>
          <p:nvPicPr>
            <p:cNvPr id="619" name="Google Shape;619;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20" name="Google Shape;620;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6 CfU blank - purple ">
  <p:cSld name="TITLE_AND_TWO_COLUMNS_1_1_6_2">
    <p:bg>
      <p:bgPr>
        <a:solidFill>
          <a:srgbClr val="EBEDFE"/>
        </a:solidFill>
      </p:bgPr>
    </p:bg>
    <p:spTree>
      <p:nvGrpSpPr>
        <p:cNvPr id="621" name="Shape 621"/>
        <p:cNvGrpSpPr/>
        <p:nvPr/>
      </p:nvGrpSpPr>
      <p:grpSpPr>
        <a:xfrm>
          <a:off x="0" y="0"/>
          <a:ext cx="0" cy="0"/>
          <a:chOff x="0" y="0"/>
          <a:chExt cx="0" cy="0"/>
        </a:xfrm>
      </p:grpSpPr>
      <p:pic>
        <p:nvPicPr>
          <p:cNvPr id="622" name="Google Shape;622;p44"/>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23" name="Google Shape;623;p4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4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25" name="Google Shape;625;p4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26" name="Google Shape;626;p4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27" name="Google Shape;627;p4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6 CfU blank - jade ">
  <p:cSld name="TITLE_AND_TWO_COLUMNS_1_1_6_2_3_1">
    <p:bg>
      <p:bgPr>
        <a:solidFill>
          <a:srgbClr val="EBEDFE"/>
        </a:solidFill>
      </p:bgPr>
    </p:bg>
    <p:spTree>
      <p:nvGrpSpPr>
        <p:cNvPr id="628" name="Shape 628"/>
        <p:cNvGrpSpPr/>
        <p:nvPr/>
      </p:nvGrpSpPr>
      <p:grpSpPr>
        <a:xfrm>
          <a:off x="0" y="0"/>
          <a:ext cx="0" cy="0"/>
          <a:chOff x="0" y="0"/>
          <a:chExt cx="0" cy="0"/>
        </a:xfrm>
      </p:grpSpPr>
      <p:pic>
        <p:nvPicPr>
          <p:cNvPr id="629" name="Google Shape;629;p4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30" name="Google Shape;630;p4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4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32" name="Google Shape;632;p4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33" name="Google Shape;633;p4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34" name="Google Shape;634;p4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6 CfU blank - blue ">
  <p:cSld name="TITLE_AND_TWO_COLUMNS_1_1_6_3">
    <p:bg>
      <p:bgPr>
        <a:solidFill>
          <a:srgbClr val="EBEDFE"/>
        </a:solidFill>
      </p:bgPr>
    </p:bg>
    <p:spTree>
      <p:nvGrpSpPr>
        <p:cNvPr id="635" name="Shape 635"/>
        <p:cNvGrpSpPr/>
        <p:nvPr/>
      </p:nvGrpSpPr>
      <p:grpSpPr>
        <a:xfrm>
          <a:off x="0" y="0"/>
          <a:ext cx="0" cy="0"/>
          <a:chOff x="0" y="0"/>
          <a:chExt cx="0" cy="0"/>
        </a:xfrm>
      </p:grpSpPr>
      <p:pic>
        <p:nvPicPr>
          <p:cNvPr id="636" name="Google Shape;636;p4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37" name="Google Shape;637;p4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p4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39" name="Google Shape;639;p4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40" name="Google Shape;640;p4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1" name="Google Shape;641;p4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6 CfU blank - pink ">
  <p:cSld name="TITLE_AND_TWO_COLUMNS_1_1_6_2_3_1_1">
    <p:bg>
      <p:bgPr>
        <a:solidFill>
          <a:srgbClr val="EBEDFE"/>
        </a:solidFill>
      </p:bgPr>
    </p:bg>
    <p:spTree>
      <p:nvGrpSpPr>
        <p:cNvPr id="642" name="Shape 642"/>
        <p:cNvGrpSpPr/>
        <p:nvPr/>
      </p:nvGrpSpPr>
      <p:grpSpPr>
        <a:xfrm>
          <a:off x="0" y="0"/>
          <a:ext cx="0" cy="0"/>
          <a:chOff x="0" y="0"/>
          <a:chExt cx="0" cy="0"/>
        </a:xfrm>
      </p:grpSpPr>
      <p:pic>
        <p:nvPicPr>
          <p:cNvPr id="643" name="Google Shape;643;p4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44" name="Google Shape;644;p4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p4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46" name="Google Shape;646;p4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47" name="Google Shape;647;p4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8" name="Google Shape;648;p4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
  <p:cSld name="TITLE_AND_TWO_COLUMNS_1_1_5_1_3_1_1">
    <p:spTree>
      <p:nvGrpSpPr>
        <p:cNvPr id="649" name="Shape 649"/>
        <p:cNvGrpSpPr/>
        <p:nvPr/>
      </p:nvGrpSpPr>
      <p:grpSpPr>
        <a:xfrm>
          <a:off x="0" y="0"/>
          <a:ext cx="0" cy="0"/>
          <a:chOff x="0" y="0"/>
          <a:chExt cx="0" cy="0"/>
        </a:xfrm>
      </p:grpSpPr>
      <p:pic>
        <p:nvPicPr>
          <p:cNvPr id="650" name="Google Shape;650;p48"/>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51" name="Google Shape;651;p48"/>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2" name="Google Shape;652;p4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53" name="Google Shape;653;p48"/>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54" name="Google Shape;654;p4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655" name="Google Shape;655;p48"/>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56" name="Google Shape;656;p48"/>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p:cSld name="TITLE_AND_TWO_COLUMNS_1_1_5_1_3_1_1_1_1">
    <p:spTree>
      <p:nvGrpSpPr>
        <p:cNvPr id="657" name="Shape 657"/>
        <p:cNvGrpSpPr/>
        <p:nvPr/>
      </p:nvGrpSpPr>
      <p:grpSpPr>
        <a:xfrm>
          <a:off x="0" y="0"/>
          <a:ext cx="0" cy="0"/>
          <a:chOff x="0" y="0"/>
          <a:chExt cx="0" cy="0"/>
        </a:xfrm>
      </p:grpSpPr>
      <p:pic>
        <p:nvPicPr>
          <p:cNvPr id="658" name="Google Shape;658;p4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59" name="Google Shape;659;p49"/>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4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61" name="Google Shape;661;p4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62" name="Google Shape;662;p49"/>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63" name="Google Shape;663;p49"/>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64" name="Google Shape;664;p49"/>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
  <p:cSld name="TITLE_AND_TWO_COLUMNS_1_1_5_1_3_1_2">
    <p:spTree>
      <p:nvGrpSpPr>
        <p:cNvPr id="665" name="Shape 665"/>
        <p:cNvGrpSpPr/>
        <p:nvPr/>
      </p:nvGrpSpPr>
      <p:grpSpPr>
        <a:xfrm>
          <a:off x="0" y="0"/>
          <a:ext cx="0" cy="0"/>
          <a:chOff x="0" y="0"/>
          <a:chExt cx="0" cy="0"/>
        </a:xfrm>
      </p:grpSpPr>
      <p:pic>
        <p:nvPicPr>
          <p:cNvPr id="666" name="Google Shape;666;p5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67" name="Google Shape;667;p50"/>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5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69" name="Google Shape;669;p5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70" name="Google Shape;670;p50"/>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71" name="Google Shape;671;p50"/>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672" name="Google Shape;672;p50"/>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7 Practice - pink">
  <p:cSld name="TITLE_AND_TWO_COLUMNS_1_1_5_1_3_1_1_1_1_1">
    <p:spTree>
      <p:nvGrpSpPr>
        <p:cNvPr id="673" name="Shape 673"/>
        <p:cNvGrpSpPr/>
        <p:nvPr/>
      </p:nvGrpSpPr>
      <p:grpSpPr>
        <a:xfrm>
          <a:off x="0" y="0"/>
          <a:ext cx="0" cy="0"/>
          <a:chOff x="0" y="0"/>
          <a:chExt cx="0" cy="0"/>
        </a:xfrm>
      </p:grpSpPr>
      <p:pic>
        <p:nvPicPr>
          <p:cNvPr id="674" name="Google Shape;674;p5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75" name="Google Shape;675;p51"/>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6" name="Google Shape;676;p5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77" name="Google Shape;677;p5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78" name="Google Shape;678;p51"/>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79" name="Google Shape;679;p51"/>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680" name="Google Shape;680;p51"/>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D</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p:cSld name="TITLE_AND_TWO_COLUMNS_1_1_5_1_3_1_1_1">
    <p:bg>
      <p:bgPr>
        <a:solidFill>
          <a:srgbClr val="EBEDFE"/>
        </a:solidFill>
      </p:bgPr>
    </p:bg>
    <p:spTree>
      <p:nvGrpSpPr>
        <p:cNvPr id="681" name="Shape 681"/>
        <p:cNvGrpSpPr/>
        <p:nvPr/>
      </p:nvGrpSpPr>
      <p:grpSpPr>
        <a:xfrm>
          <a:off x="0" y="0"/>
          <a:ext cx="0" cy="0"/>
          <a:chOff x="0" y="0"/>
          <a:chExt cx="0" cy="0"/>
        </a:xfrm>
      </p:grpSpPr>
      <p:pic>
        <p:nvPicPr>
          <p:cNvPr id="682" name="Google Shape;682;p52"/>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83" name="Google Shape;683;p52"/>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p5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85" name="Google Shape;685;p5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86" name="Google Shape;686;p5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687" name="Google Shape;687;p52"/>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88" name="Google Shape;688;p52"/>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p:cSld name="TITLE_AND_TWO_COLUMNS_1_1_5_1_3_1_1_1_1_2">
    <p:bg>
      <p:bgPr>
        <a:solidFill>
          <a:srgbClr val="EBEDFE"/>
        </a:solidFill>
      </p:bgPr>
    </p:bg>
    <p:spTree>
      <p:nvGrpSpPr>
        <p:cNvPr id="689" name="Shape 689"/>
        <p:cNvGrpSpPr/>
        <p:nvPr/>
      </p:nvGrpSpPr>
      <p:grpSpPr>
        <a:xfrm>
          <a:off x="0" y="0"/>
          <a:ext cx="0" cy="0"/>
          <a:chOff x="0" y="0"/>
          <a:chExt cx="0" cy="0"/>
        </a:xfrm>
      </p:grpSpPr>
      <p:pic>
        <p:nvPicPr>
          <p:cNvPr id="690" name="Google Shape;690;p5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91" name="Google Shape;691;p5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2" name="Google Shape;692;p5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93" name="Google Shape;693;p5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694" name="Google Shape;694;p5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95" name="Google Shape;695;p53"/>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96" name="Google Shape;696;p53"/>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p:cSld name="TITLE_AND_TWO_COLUMNS_1_1_5_1_3_1_2_1">
    <p:bg>
      <p:bgPr>
        <a:solidFill>
          <a:srgbClr val="EBEDFE"/>
        </a:solidFill>
      </p:bgPr>
    </p:bg>
    <p:spTree>
      <p:nvGrpSpPr>
        <p:cNvPr id="697" name="Shape 697"/>
        <p:cNvGrpSpPr/>
        <p:nvPr/>
      </p:nvGrpSpPr>
      <p:grpSpPr>
        <a:xfrm>
          <a:off x="0" y="0"/>
          <a:ext cx="0" cy="0"/>
          <a:chOff x="0" y="0"/>
          <a:chExt cx="0" cy="0"/>
        </a:xfrm>
      </p:grpSpPr>
      <p:pic>
        <p:nvPicPr>
          <p:cNvPr id="698" name="Google Shape;698;p5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99" name="Google Shape;699;p5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 name="Google Shape;700;p5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01" name="Google Shape;701;p5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02" name="Google Shape;702;p5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03" name="Google Shape;703;p54"/>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04" name="Google Shape;704;p54"/>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8 Feedback - pink">
  <p:cSld name="TITLE_AND_TWO_COLUMNS_1_1_5_1_3_1_1_1_1_1_1">
    <p:bg>
      <p:bgPr>
        <a:solidFill>
          <a:srgbClr val="EBEDFE"/>
        </a:solidFill>
      </p:bgPr>
    </p:bg>
    <p:spTree>
      <p:nvGrpSpPr>
        <p:cNvPr id="705" name="Shape 705"/>
        <p:cNvGrpSpPr/>
        <p:nvPr/>
      </p:nvGrpSpPr>
      <p:grpSpPr>
        <a:xfrm>
          <a:off x="0" y="0"/>
          <a:ext cx="0" cy="0"/>
          <a:chOff x="0" y="0"/>
          <a:chExt cx="0" cy="0"/>
        </a:xfrm>
      </p:grpSpPr>
      <p:pic>
        <p:nvPicPr>
          <p:cNvPr id="706" name="Google Shape;706;p5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07" name="Google Shape;707;p5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8" name="Google Shape;708;p5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09" name="Google Shape;709;p5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10" name="Google Shape;710;p5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11" name="Google Shape;711;p55"/>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712" name="Google Shape;712;p55"/>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p:cSld name="TITLE_AND_TWO_COLUMNS_1_1_5_1_2_1_1">
    <p:spTree>
      <p:nvGrpSpPr>
        <p:cNvPr id="713" name="Shape 713"/>
        <p:cNvGrpSpPr/>
        <p:nvPr/>
      </p:nvGrpSpPr>
      <p:grpSpPr>
        <a:xfrm>
          <a:off x="0" y="0"/>
          <a:ext cx="0" cy="0"/>
          <a:chOff x="0" y="0"/>
          <a:chExt cx="0" cy="0"/>
        </a:xfrm>
      </p:grpSpPr>
      <p:sp>
        <p:nvSpPr>
          <p:cNvPr id="714" name="Google Shape;714;p56"/>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15" name="Google Shape;715;p56"/>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716" name="Google Shape;716;p56"/>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17" name="Google Shape;717;p56"/>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718" name="Google Shape;718;p56"/>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2">
  <p:cSld name="TITLE_AND_TWO_COLUMNS_1_1_5_1_2">
    <p:spTree>
      <p:nvGrpSpPr>
        <p:cNvPr id="719" name="Shape 719"/>
        <p:cNvGrpSpPr/>
        <p:nvPr/>
      </p:nvGrpSpPr>
      <p:grpSpPr>
        <a:xfrm>
          <a:off x="0" y="0"/>
          <a:ext cx="0" cy="0"/>
          <a:chOff x="0" y="0"/>
          <a:chExt cx="0" cy="0"/>
        </a:xfrm>
      </p:grpSpPr>
      <p:sp>
        <p:nvSpPr>
          <p:cNvPr id="720" name="Google Shape;720;p57"/>
          <p:cNvSpPr/>
          <p:nvPr/>
        </p:nvSpPr>
        <p:spPr>
          <a:xfrm>
            <a:off x="0" y="0"/>
            <a:ext cx="9144300" cy="7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21" name="Google Shape;721;p57"/>
          <p:cNvPicPr preferRelativeResize="0"/>
          <p:nvPr/>
        </p:nvPicPr>
        <p:blipFill rotWithShape="1">
          <a:blip r:embed="rId2">
            <a:alphaModFix/>
          </a:blip>
          <a:srcRect b="1709" l="0" r="0" t="1699"/>
          <a:stretch/>
        </p:blipFill>
        <p:spPr>
          <a:xfrm>
            <a:off x="0" y="769550"/>
            <a:ext cx="9151202" cy="116709"/>
          </a:xfrm>
          <a:prstGeom prst="rect">
            <a:avLst/>
          </a:prstGeom>
          <a:noFill/>
          <a:ln>
            <a:noFill/>
          </a:ln>
        </p:spPr>
      </p:pic>
      <p:sp>
        <p:nvSpPr>
          <p:cNvPr id="722" name="Google Shape;722;p57"/>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23" name="Google Shape;723;p57"/>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724" name="Google Shape;724;p57"/>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3 Projectable quiz" showMasterSp="0">
  <p:cSld name="Title Slide 3_1">
    <p:bg>
      <p:bgPr>
        <a:solidFill>
          <a:schemeClr val="lt1"/>
        </a:solidFill>
      </p:bgPr>
    </p:bg>
    <p:spTree>
      <p:nvGrpSpPr>
        <p:cNvPr id="725" name="Shape 725"/>
        <p:cNvGrpSpPr/>
        <p:nvPr/>
      </p:nvGrpSpPr>
      <p:grpSpPr>
        <a:xfrm>
          <a:off x="0" y="0"/>
          <a:ext cx="0" cy="0"/>
          <a:chOff x="0" y="0"/>
          <a:chExt cx="0" cy="0"/>
        </a:xfrm>
      </p:grpSpPr>
      <p:sp>
        <p:nvSpPr>
          <p:cNvPr id="727" name="Google Shape;727;p58"/>
          <p:cNvSpPr txBox="1"/>
          <p:nvPr/>
        </p:nvSpPr>
        <p:spPr>
          <a:xfrm>
            <a:off x="1977450" y="3132468"/>
            <a:ext cx="5189100" cy="431100"/>
          </a:xfrm>
          <a:prstGeom prst="rect">
            <a:avLst/>
          </a:prstGeom>
          <a:noFill/>
          <a:ln>
            <a:noFill/>
          </a:ln>
        </p:spPr>
        <p:txBody>
          <a:bodyPr anchorCtr="0" anchor="t" bIns="91425" lIns="91425" spcFirstLastPara="1" rIns="91425" wrap="none" tIns="91425">
            <a:sp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4 Items to copy-paste">
  <p:cSld name="CUSTOM_104_1_2_1_1">
    <p:spTree>
      <p:nvGrpSpPr>
        <p:cNvPr id="728" name="Shape 728"/>
        <p:cNvGrpSpPr/>
        <p:nvPr/>
      </p:nvGrpSpPr>
      <p:grpSpPr>
        <a:xfrm>
          <a:off x="0" y="0"/>
          <a:ext cx="0" cy="0"/>
          <a:chOff x="0" y="0"/>
          <a:chExt cx="0" cy="0"/>
        </a:xfrm>
      </p:grpSpPr>
      <p:sp>
        <p:nvSpPr>
          <p:cNvPr id="729" name="Google Shape;729;p59"/>
          <p:cNvSpPr/>
          <p:nvPr/>
        </p:nvSpPr>
        <p:spPr>
          <a:xfrm>
            <a:off x="3217188" y="4171902"/>
            <a:ext cx="5214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Calaamadee</a:t>
            </a:r>
            <a:endParaRPr i="0" sz="1400" u="none" cap="none" strike="noStrike">
              <a:solidFill>
                <a:schemeClr val="dk1"/>
              </a:solidFill>
              <a:latin typeface="Lexend"/>
              <a:ea typeface="Lexend"/>
              <a:cs typeface="Lexend"/>
              <a:sym typeface="Lexend"/>
            </a:endParaRPr>
          </a:p>
        </p:txBody>
      </p:sp>
      <p:sp>
        <p:nvSpPr>
          <p:cNvPr id="730" name="Google Shape;730;p59"/>
          <p:cNvSpPr/>
          <p:nvPr/>
        </p:nvSpPr>
        <p:spPr>
          <a:xfrm>
            <a:off x="483925" y="193075"/>
            <a:ext cx="6671700" cy="3747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i="0" lang="en-GB" sz="2000" u="none" cap="none" strike="noStrike">
                <a:solidFill>
                  <a:schemeClr val="dk1"/>
                </a:solidFill>
                <a:latin typeface="Lexend"/>
                <a:ea typeface="Lexend"/>
                <a:cs typeface="Lexend"/>
                <a:sym typeface="Lexend"/>
              </a:rPr>
              <a:t>Items to copy and paste</a:t>
            </a:r>
            <a:endParaRPr b="0" i="0" sz="2000" u="none" cap="none" strike="noStrike">
              <a:solidFill>
                <a:schemeClr val="dk1"/>
              </a:solidFill>
              <a:latin typeface="Calibri"/>
              <a:ea typeface="Calibri"/>
              <a:cs typeface="Calibri"/>
              <a:sym typeface="Calibri"/>
            </a:endParaRPr>
          </a:p>
        </p:txBody>
      </p:sp>
      <p:sp>
        <p:nvSpPr>
          <p:cNvPr id="731" name="Google Shape;731;p59"/>
          <p:cNvSpPr/>
          <p:nvPr/>
        </p:nvSpPr>
        <p:spPr>
          <a:xfrm>
            <a:off x="7459200" y="352650"/>
            <a:ext cx="1684800" cy="374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i="0" lang="en-GB" sz="1600" u="none" cap="none" strike="noStrike">
                <a:solidFill>
                  <a:schemeClr val="dk1"/>
                </a:solidFill>
                <a:latin typeface="Lexend"/>
                <a:ea typeface="Lexend"/>
                <a:cs typeface="Lexend"/>
                <a:sym typeface="Lexend"/>
              </a:rPr>
              <a:t>Video frame</a:t>
            </a:r>
            <a:endParaRPr i="0" sz="1600" u="none" cap="none" strike="noStrike">
              <a:solidFill>
                <a:schemeClr val="dk1"/>
              </a:solidFill>
              <a:latin typeface="Lexend"/>
              <a:ea typeface="Lexend"/>
              <a:cs typeface="Lexend"/>
              <a:sym typeface="Lexend"/>
            </a:endParaRPr>
          </a:p>
        </p:txBody>
      </p:sp>
      <p:sp>
        <p:nvSpPr>
          <p:cNvPr id="732" name="Google Shape;732;p59"/>
          <p:cNvSpPr/>
          <p:nvPr/>
        </p:nvSpPr>
        <p:spPr>
          <a:xfrm>
            <a:off x="628788" y="4171893"/>
            <a:ext cx="1579200" cy="2634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0"/>
              </a:spcBef>
              <a:spcAft>
                <a:spcPts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733" name="Google Shape;733;p59"/>
          <p:cNvSpPr/>
          <p:nvPr/>
        </p:nvSpPr>
        <p:spPr>
          <a:xfrm>
            <a:off x="5891525" y="2313000"/>
            <a:ext cx="1796400" cy="380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i="0" sz="1600" u="none" cap="none" strike="noStrike">
              <a:solidFill>
                <a:schemeClr val="dk1"/>
              </a:solidFill>
              <a:latin typeface="Lexend"/>
              <a:ea typeface="Lexend"/>
              <a:cs typeface="Lexend"/>
              <a:sym typeface="Lexend"/>
            </a:endParaRPr>
          </a:p>
        </p:txBody>
      </p:sp>
      <p:sp>
        <p:nvSpPr>
          <p:cNvPr id="734" name="Google Shape;734;p59"/>
          <p:cNvSpPr/>
          <p:nvPr/>
        </p:nvSpPr>
        <p:spPr>
          <a:xfrm>
            <a:off x="933601" y="2371650"/>
            <a:ext cx="11799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audio</a:t>
            </a:r>
            <a:endParaRPr i="0" sz="1600" u="none" cap="none" strike="noStrike">
              <a:solidFill>
                <a:schemeClr val="dk1"/>
              </a:solidFill>
              <a:latin typeface="Lexend"/>
              <a:ea typeface="Lexend"/>
              <a:cs typeface="Lexend"/>
              <a:sym typeface="Lexend"/>
            </a:endParaRPr>
          </a:p>
        </p:txBody>
      </p:sp>
      <p:sp>
        <p:nvSpPr>
          <p:cNvPr id="735" name="Google Shape;735;p59"/>
          <p:cNvSpPr/>
          <p:nvPr/>
        </p:nvSpPr>
        <p:spPr>
          <a:xfrm>
            <a:off x="3444210" y="2377200"/>
            <a:ext cx="1116600" cy="2523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video</a:t>
            </a:r>
            <a:endParaRPr i="0" sz="1600" u="none" cap="none" strike="noStrike">
              <a:solidFill>
                <a:schemeClr val="dk1"/>
              </a:solidFill>
              <a:latin typeface="Lexend"/>
              <a:ea typeface="Lexend"/>
              <a:cs typeface="Lexend"/>
              <a:sym typeface="Lexend"/>
            </a:endParaRPr>
          </a:p>
        </p:txBody>
      </p:sp>
      <p:sp>
        <p:nvSpPr>
          <p:cNvPr id="736" name="Google Shape;736;p59"/>
          <p:cNvSpPr/>
          <p:nvPr/>
        </p:nvSpPr>
        <p:spPr>
          <a:xfrm>
            <a:off x="4747799" y="4171900"/>
            <a:ext cx="6942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Khalad</a:t>
            </a:r>
            <a:endParaRPr i="0" sz="1400" u="none" cap="none" strike="noStrike">
              <a:solidFill>
                <a:schemeClr val="dk1"/>
              </a:solidFill>
              <a:latin typeface="Lexend"/>
              <a:ea typeface="Lexend"/>
              <a:cs typeface="Lexend"/>
              <a:sym typeface="Lexend"/>
            </a:endParaRPr>
          </a:p>
        </p:txBody>
      </p:sp>
      <p:sp>
        <p:nvSpPr>
          <p:cNvPr id="737" name="Google Shape;737;p59"/>
          <p:cNvSpPr/>
          <p:nvPr/>
        </p:nvSpPr>
        <p:spPr>
          <a:xfrm>
            <a:off x="6451200" y="4171900"/>
            <a:ext cx="14217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i="0" sz="1600" u="none" cap="none" strike="noStrik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5 OGL">
  <p:cSld name="CUSTOM_5_1">
    <p:bg>
      <p:bgPr>
        <a:solidFill>
          <a:srgbClr val="EBEDFE"/>
        </a:solidFill>
      </p:bgPr>
    </p:bg>
    <p:spTree>
      <p:nvGrpSpPr>
        <p:cNvPr id="738" name="Shape 738"/>
        <p:cNvGrpSpPr/>
        <p:nvPr/>
      </p:nvGrpSpPr>
      <p:grpSpPr>
        <a:xfrm>
          <a:off x="0" y="0"/>
          <a:ext cx="0" cy="0"/>
          <a:chOff x="0" y="0"/>
          <a:chExt cx="0" cy="0"/>
        </a:xfrm>
      </p:grpSpPr>
      <p:pic>
        <p:nvPicPr>
          <p:cNvPr id="739" name="Google Shape;739;p60"/>
          <p:cNvPicPr preferRelativeResize="0"/>
          <p:nvPr/>
        </p:nvPicPr>
        <p:blipFill>
          <a:blip r:embed="rId2">
            <a:alphaModFix/>
          </a:blip>
          <a:stretch>
            <a:fillRect/>
          </a:stretch>
        </p:blipFill>
        <p:spPr>
          <a:xfrm>
            <a:off x="347200" y="1111870"/>
            <a:ext cx="7945600" cy="2919776"/>
          </a:xfrm>
          <a:prstGeom prst="rect">
            <a:avLst/>
          </a:prstGeom>
          <a:noFill/>
          <a:ln>
            <a:noFill/>
          </a:ln>
        </p:spPr>
      </p:pic>
      <p:sp>
        <p:nvSpPr>
          <p:cNvPr id="740" name="Google Shape;740;p60"/>
          <p:cNvSpPr txBox="1"/>
          <p:nvPr>
            <p:ph idx="1" type="subTitle"/>
          </p:nvPr>
        </p:nvSpPr>
        <p:spPr>
          <a:xfrm>
            <a:off x="661775" y="1190413"/>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6 Blank">
  <p:cSld name="CUSTOM_6">
    <p:spTree>
      <p:nvGrpSpPr>
        <p:cNvPr id="741" name="Shape 741"/>
        <p:cNvGrpSpPr/>
        <p:nvPr/>
      </p:nvGrpSpPr>
      <p:grpSpPr>
        <a:xfrm>
          <a:off x="0" y="0"/>
          <a:ext cx="0" cy="0"/>
          <a:chOff x="0" y="0"/>
          <a:chExt cx="0" cy="0"/>
        </a:xfrm>
      </p:grpSpPr>
      <p:sp>
        <p:nvSpPr>
          <p:cNvPr id="742" name="Google Shape;742;p61"/>
          <p:cNvSpPr txBox="1"/>
          <p:nvPr>
            <p:ph type="title"/>
          </p:nvPr>
        </p:nvSpPr>
        <p:spPr>
          <a:xfrm>
            <a:off x="459000" y="73800"/>
            <a:ext cx="6600600" cy="814500"/>
          </a:xfrm>
          <a:prstGeom prst="rect">
            <a:avLst/>
          </a:prstGeom>
        </p:spPr>
        <p:txBody>
          <a:bodyPr anchorCtr="0" anchor="t" bIns="0" lIns="0" spcFirstLastPara="1" rIns="0" wrap="square" tIns="0">
            <a:noAutofit/>
          </a:bodyPr>
          <a:lstStyle>
            <a:lvl1pPr lvl="0">
              <a:spcBef>
                <a:spcPts val="0"/>
              </a:spcBef>
              <a:spcAft>
                <a:spcPts val="0"/>
              </a:spcAft>
              <a:buSzPts val="22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Relationship Id="rId29" Type="http://schemas.openxmlformats.org/officeDocument/2006/relationships/slideLayout" Target="../slideLayouts/slideLayout28.xml"/><Relationship Id="rId30" Type="http://schemas.openxmlformats.org/officeDocument/2006/relationships/slideLayout" Target="../slideLayouts/slideLayout29.xml"/><Relationship Id="rId31" Type="http://schemas.openxmlformats.org/officeDocument/2006/relationships/slideLayout" Target="../slideLayouts/slideLayout30.xml"/><Relationship Id="rId32" Type="http://schemas.openxmlformats.org/officeDocument/2006/relationships/slideLayout" Target="../slideLayouts/slideLayout31.xml"/><Relationship Id="rId33" Type="http://schemas.openxmlformats.org/officeDocument/2006/relationships/slideLayout" Target="../slideLayouts/slideLayout32.xml"/><Relationship Id="rId34" Type="http://schemas.openxmlformats.org/officeDocument/2006/relationships/slideLayout" Target="../slideLayouts/slideLayout33.xml"/><Relationship Id="rId35" Type="http://schemas.openxmlformats.org/officeDocument/2006/relationships/slideLayout" Target="../slideLayouts/slideLayout34.xml"/><Relationship Id="rId36" Type="http://schemas.openxmlformats.org/officeDocument/2006/relationships/slideLayout" Target="../slideLayouts/slideLayout35.xml"/><Relationship Id="rId37" Type="http://schemas.openxmlformats.org/officeDocument/2006/relationships/slideLayout" Target="../slideLayouts/slideLayout36.xml"/><Relationship Id="rId38" Type="http://schemas.openxmlformats.org/officeDocument/2006/relationships/slideLayout" Target="../slideLayouts/slideLayout37.xml"/><Relationship Id="rId39" Type="http://schemas.openxmlformats.org/officeDocument/2006/relationships/slideLayout" Target="../slideLayouts/slideLayout38.xml"/><Relationship Id="rId40" Type="http://schemas.openxmlformats.org/officeDocument/2006/relationships/slideLayout" Target="../slideLayouts/slideLayout39.xml"/><Relationship Id="rId41" Type="http://schemas.openxmlformats.org/officeDocument/2006/relationships/slideLayout" Target="../slideLayouts/slideLayout40.xml"/><Relationship Id="rId42" Type="http://schemas.openxmlformats.org/officeDocument/2006/relationships/slideLayout" Target="../slideLayouts/slideLayout41.xml"/><Relationship Id="rId43" Type="http://schemas.openxmlformats.org/officeDocument/2006/relationships/slideLayout" Target="../slideLayouts/slideLayout42.xml"/><Relationship Id="rId44" Type="http://schemas.openxmlformats.org/officeDocument/2006/relationships/slideLayout" Target="../slideLayouts/slideLayout43.xml"/><Relationship Id="rId45" Type="http://schemas.openxmlformats.org/officeDocument/2006/relationships/slideLayout" Target="../slideLayouts/slideLayout44.xml"/><Relationship Id="rId46" Type="http://schemas.openxmlformats.org/officeDocument/2006/relationships/slideLayout" Target="../slideLayouts/slideLayout45.xml"/><Relationship Id="rId47" Type="http://schemas.openxmlformats.org/officeDocument/2006/relationships/slideLayout" Target="../slideLayouts/slideLayout46.xml"/><Relationship Id="rId48" Type="http://schemas.openxmlformats.org/officeDocument/2006/relationships/slideLayout" Target="../slideLayouts/slideLayout47.xml"/><Relationship Id="rId49" Type="http://schemas.openxmlformats.org/officeDocument/2006/relationships/slideLayout" Target="../slideLayouts/slideLayout48.xml"/><Relationship Id="rId50" Type="http://schemas.openxmlformats.org/officeDocument/2006/relationships/slideLayout" Target="../slideLayouts/slideLayout49.xml"/><Relationship Id="rId51" Type="http://schemas.openxmlformats.org/officeDocument/2006/relationships/slideLayout" Target="../slideLayouts/slideLayout50.xml"/><Relationship Id="rId52" Type="http://schemas.openxmlformats.org/officeDocument/2006/relationships/slideLayout" Target="../slideLayouts/slideLayout51.xml"/><Relationship Id="rId53" Type="http://schemas.openxmlformats.org/officeDocument/2006/relationships/slideLayout" Target="../slideLayouts/slideLayout52.xml"/><Relationship Id="rId54" Type="http://schemas.openxmlformats.org/officeDocument/2006/relationships/slideLayout" Target="../slideLayouts/slideLayout53.xml"/><Relationship Id="rId55" Type="http://schemas.openxmlformats.org/officeDocument/2006/relationships/slideLayout" Target="../slideLayouts/slideLayout54.xml"/><Relationship Id="rId56" Type="http://schemas.openxmlformats.org/officeDocument/2006/relationships/slideLayout" Target="../slideLayouts/slideLayout55.xml"/><Relationship Id="rId57" Type="http://schemas.openxmlformats.org/officeDocument/2006/relationships/slideLayout" Target="../slideLayouts/slideLayout56.xml"/><Relationship Id="rId58" Type="http://schemas.openxmlformats.org/officeDocument/2006/relationships/slideLayout" Target="../slideLayouts/slideLayout57.xml"/><Relationship Id="rId59" Type="http://schemas.openxmlformats.org/officeDocument/2006/relationships/slideLayout" Target="../slideLayouts/slideLayout58.xml"/><Relationship Id="rId60" Type="http://schemas.openxmlformats.org/officeDocument/2006/relationships/slideLayout" Target="../slideLayouts/slideLayout59.xml"/><Relationship Id="rId61" Type="http://schemas.openxmlformats.org/officeDocument/2006/relationships/slideLayout" Target="../slideLayouts/slideLayout60.xml"/><Relationship Id="rId6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9000" y="73800"/>
            <a:ext cx="6600600" cy="814500"/>
          </a:xfrm>
          <a:prstGeom prst="rect">
            <a:avLst/>
          </a:prstGeom>
          <a:noFill/>
          <a:ln>
            <a:noFill/>
          </a:ln>
        </p:spPr>
        <p:txBody>
          <a:bodyPr anchorCtr="0" anchor="t" bIns="0" lIns="0" spcFirstLastPara="1" rIns="0" wrap="square" tIns="0">
            <a:noAutofit/>
          </a:bodyPr>
          <a:lstStyle>
            <a:lvl1pPr lvl="0" rtl="0">
              <a:lnSpc>
                <a:spcPct val="115000"/>
              </a:lnSpc>
              <a:spcBef>
                <a:spcPts val="0"/>
              </a:spcBef>
              <a:spcAft>
                <a:spcPts val="0"/>
              </a:spcAft>
              <a:buClr>
                <a:schemeClr val="dk1"/>
              </a:buClr>
              <a:buSzPts val="2200"/>
              <a:buFont typeface="Lexend"/>
              <a:buNone/>
              <a:defRPr b="1" sz="2200">
                <a:solidFill>
                  <a:schemeClr val="dk1"/>
                </a:solidFill>
                <a:latin typeface="Lexend"/>
                <a:ea typeface="Lexend"/>
                <a:cs typeface="Lexend"/>
                <a:sym typeface="Lexend"/>
              </a:defRPr>
            </a:lvl1pPr>
            <a:lvl2pPr lvl="1"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7" name="Google Shape;7;p1"/>
          <p:cNvSpPr txBox="1"/>
          <p:nvPr>
            <p:ph idx="1" type="body"/>
          </p:nvPr>
        </p:nvSpPr>
        <p:spPr>
          <a:xfrm>
            <a:off x="459000" y="523400"/>
            <a:ext cx="8226000" cy="3159900"/>
          </a:xfrm>
          <a:prstGeom prst="rect">
            <a:avLst/>
          </a:prstGeom>
          <a:noFill/>
          <a:ln>
            <a:noFill/>
          </a:ln>
        </p:spPr>
        <p:txBody>
          <a:bodyPr anchorCtr="0" anchor="t" bIns="0" lIns="0" spcFirstLastPara="1" rIns="0" wrap="square" tIns="0">
            <a:noAutofit/>
          </a:bodyPr>
          <a:lstStyle>
            <a:lvl1pPr indent="-368300" lvl="0" marL="457200" rtl="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indent="-361950" lvl="1" marL="914400" rtl="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indent="-355600" lvl="2" marL="1371600" rtl="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indent="-349250" lvl="3" marL="1828800" rtl="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indent="-342900" lvl="4" marL="2286000" rtl="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indent="-342900" lvl="5" marL="27432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indent="-342900" lvl="6" marL="32004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indent="-342900" lvl="7" marL="3657600" rtl="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indent="-342900" lvl="8" marL="41148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 id="2147483676" r:id="rId30"/>
    <p:sldLayoutId id="2147483677" r:id="rId31"/>
    <p:sldLayoutId id="2147483678" r:id="rId32"/>
    <p:sldLayoutId id="2147483679" r:id="rId33"/>
    <p:sldLayoutId id="2147483680" r:id="rId34"/>
    <p:sldLayoutId id="2147483681" r:id="rId35"/>
    <p:sldLayoutId id="2147483682" r:id="rId36"/>
    <p:sldLayoutId id="2147483683" r:id="rId37"/>
    <p:sldLayoutId id="2147483684" r:id="rId38"/>
    <p:sldLayoutId id="2147483685" r:id="rId39"/>
    <p:sldLayoutId id="2147483686" r:id="rId40"/>
    <p:sldLayoutId id="2147483687" r:id="rId41"/>
    <p:sldLayoutId id="2147483688" r:id="rId42"/>
    <p:sldLayoutId id="2147483689" r:id="rId43"/>
    <p:sldLayoutId id="2147483690" r:id="rId44"/>
    <p:sldLayoutId id="2147483691" r:id="rId45"/>
    <p:sldLayoutId id="2147483692" r:id="rId46"/>
    <p:sldLayoutId id="2147483693" r:id="rId47"/>
    <p:sldLayoutId id="2147483694" r:id="rId48"/>
    <p:sldLayoutId id="2147483695" r:id="rId49"/>
    <p:sldLayoutId id="2147483696" r:id="rId50"/>
    <p:sldLayoutId id="2147483697" r:id="rId51"/>
    <p:sldLayoutId id="2147483698" r:id="rId52"/>
    <p:sldLayoutId id="2147483699" r:id="rId53"/>
    <p:sldLayoutId id="2147483700" r:id="rId54"/>
    <p:sldLayoutId id="2147483701" r:id="rId55"/>
    <p:sldLayoutId id="2147483702" r:id="rId56"/>
    <p:sldLayoutId id="2147483703" r:id="rId57"/>
    <p:sldLayoutId id="2147483704" r:id="rId58"/>
    <p:sldLayoutId id="2147483705" r:id="rId59"/>
    <p:sldLayoutId id="2147483706" r:id="rId60"/>
    <p:sldLayoutId id="2147483707" r:id="rId6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hyperlink" Target="https://support.thenational.academy/using-oaks-new-teaching-resources?utm_campaign=OakSlideDeck&amp;utm_medium=document&amp;utm_source=guid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xml"/><Relationship Id="rId3" Type="http://schemas.openxmlformats.org/officeDocument/2006/relationships/image" Target="../media/image5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6.xml"/><Relationship Id="rId3" Type="http://schemas.openxmlformats.org/officeDocument/2006/relationships/image" Target="../media/image46.png"/><Relationship Id="rId4" Type="http://schemas.openxmlformats.org/officeDocument/2006/relationships/image" Target="../media/image52.png"/><Relationship Id="rId5" Type="http://schemas.openxmlformats.org/officeDocument/2006/relationships/image" Target="../media/image53.png"/><Relationship Id="rId6" Type="http://schemas.openxmlformats.org/officeDocument/2006/relationships/image" Target="../media/image54.png"/><Relationship Id="rId7" Type="http://schemas.openxmlformats.org/officeDocument/2006/relationships/image" Target="../media/image27.png"/><Relationship Id="rId8" Type="http://schemas.openxmlformats.org/officeDocument/2006/relationships/image" Target="../media/image30.png"/><Relationship Id="rId9" Type="http://schemas.openxmlformats.org/officeDocument/2006/relationships/image" Target="../media/image33.png"/><Relationship Id="rId10" Type="http://schemas.openxmlformats.org/officeDocument/2006/relationships/image" Target="../media/image4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7.xml"/><Relationship Id="rId3" Type="http://schemas.openxmlformats.org/officeDocument/2006/relationships/image" Target="../media/image52.png"/><Relationship Id="rId4" Type="http://schemas.openxmlformats.org/officeDocument/2006/relationships/image" Target="../media/image46.png"/><Relationship Id="rId5" Type="http://schemas.openxmlformats.org/officeDocument/2006/relationships/image" Target="../media/image58.png"/><Relationship Id="rId6" Type="http://schemas.openxmlformats.org/officeDocument/2006/relationships/image" Target="../media/image27.png"/><Relationship Id="rId7" Type="http://schemas.openxmlformats.org/officeDocument/2006/relationships/image" Target="../media/image32.png"/><Relationship Id="rId8" Type="http://schemas.openxmlformats.org/officeDocument/2006/relationships/image" Target="../media/image33.png"/><Relationship Id="rId9" Type="http://schemas.openxmlformats.org/officeDocument/2006/relationships/image" Target="../media/image4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8.xml"/><Relationship Id="rId3" Type="http://schemas.openxmlformats.org/officeDocument/2006/relationships/image" Target="../media/image46.png"/><Relationship Id="rId4" Type="http://schemas.openxmlformats.org/officeDocument/2006/relationships/image" Target="../media/image52.png"/><Relationship Id="rId5" Type="http://schemas.openxmlformats.org/officeDocument/2006/relationships/image" Target="../media/image27.png"/><Relationship Id="rId6" Type="http://schemas.openxmlformats.org/officeDocument/2006/relationships/image" Target="../media/image3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9.xml"/><Relationship Id="rId3" Type="http://schemas.openxmlformats.org/officeDocument/2006/relationships/image" Target="../media/image43.png"/><Relationship Id="rId4" Type="http://schemas.openxmlformats.org/officeDocument/2006/relationships/image" Target="../media/image5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10.xml"/><Relationship Id="rId3" Type="http://schemas.openxmlformats.org/officeDocument/2006/relationships/image" Target="../media/image43.png"/><Relationship Id="rId4" Type="http://schemas.openxmlformats.org/officeDocument/2006/relationships/image" Target="../media/image5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11.xml"/><Relationship Id="rId3" Type="http://schemas.openxmlformats.org/officeDocument/2006/relationships/image" Target="../media/image57.png"/><Relationship Id="rId4" Type="http://schemas.openxmlformats.org/officeDocument/2006/relationships/image" Target="../media/image61.png"/><Relationship Id="rId5" Type="http://schemas.openxmlformats.org/officeDocument/2006/relationships/image" Target="../media/image62.png"/><Relationship Id="rId6" Type="http://schemas.openxmlformats.org/officeDocument/2006/relationships/image" Target="../media/image6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15.xml"/><Relationship Id="rId3" Type="http://schemas.openxmlformats.org/officeDocument/2006/relationships/image" Target="../media/image5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0.xml"/><Relationship Id="rId3" Type="http://schemas.openxmlformats.org/officeDocument/2006/relationships/image" Target="../media/image5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1.xml"/><Relationship Id="rId3" Type="http://schemas.openxmlformats.org/officeDocument/2006/relationships/image" Target="../media/image52.png"/><Relationship Id="rId4" Type="http://schemas.openxmlformats.org/officeDocument/2006/relationships/image" Target="../media/image46.png"/><Relationship Id="rId5" Type="http://schemas.openxmlformats.org/officeDocument/2006/relationships/image" Target="../media/image53.png"/><Relationship Id="rId6" Type="http://schemas.openxmlformats.org/officeDocument/2006/relationships/image" Target="../media/image65.png"/><Relationship Id="rId7" Type="http://schemas.openxmlformats.org/officeDocument/2006/relationships/image" Target="../media/image27.png"/><Relationship Id="rId8" Type="http://schemas.openxmlformats.org/officeDocument/2006/relationships/image" Target="../media/image30.png"/><Relationship Id="rId9" Type="http://schemas.openxmlformats.org/officeDocument/2006/relationships/image" Target="../media/image33.png"/><Relationship Id="rId10" Type="http://schemas.openxmlformats.org/officeDocument/2006/relationships/image" Target="../media/image4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2.xml"/><Relationship Id="rId3" Type="http://schemas.openxmlformats.org/officeDocument/2006/relationships/image" Target="../media/image52.png"/><Relationship Id="rId4" Type="http://schemas.openxmlformats.org/officeDocument/2006/relationships/image" Target="../media/image58.png"/><Relationship Id="rId5" Type="http://schemas.openxmlformats.org/officeDocument/2006/relationships/image" Target="../media/image32.png"/><Relationship Id="rId6" Type="http://schemas.openxmlformats.org/officeDocument/2006/relationships/image" Target="../media/image4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3.xml"/><Relationship Id="rId3" Type="http://schemas.openxmlformats.org/officeDocument/2006/relationships/image" Target="../media/image52.png"/><Relationship Id="rId4" Type="http://schemas.openxmlformats.org/officeDocument/2006/relationships/image" Target="../media/image53.png"/><Relationship Id="rId5" Type="http://schemas.openxmlformats.org/officeDocument/2006/relationships/image" Target="../media/image30.png"/><Relationship Id="rId6" Type="http://schemas.openxmlformats.org/officeDocument/2006/relationships/image" Target="../media/image4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4.xml"/><Relationship Id="rId3" Type="http://schemas.openxmlformats.org/officeDocument/2006/relationships/image" Target="../media/image52.png"/><Relationship Id="rId4" Type="http://schemas.openxmlformats.org/officeDocument/2006/relationships/image" Target="../media/image58.png"/><Relationship Id="rId5" Type="http://schemas.openxmlformats.org/officeDocument/2006/relationships/image" Target="../media/image32.png"/><Relationship Id="rId6" Type="http://schemas.openxmlformats.org/officeDocument/2006/relationships/image" Target="../media/image4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5.xml"/><Relationship Id="rId3" Type="http://schemas.openxmlformats.org/officeDocument/2006/relationships/hyperlink" Target="https://www.geogebra.org/classic/budyw6ab" TargetMode="External"/><Relationship Id="rId4" Type="http://schemas.openxmlformats.org/officeDocument/2006/relationships/image" Target="../media/image52.png"/><Relationship Id="rId5" Type="http://schemas.openxmlformats.org/officeDocument/2006/relationships/image" Target="../media/image53.png"/><Relationship Id="rId6" Type="http://schemas.openxmlformats.org/officeDocument/2006/relationships/image" Target="../media/image30.png"/><Relationship Id="rId7" Type="http://schemas.openxmlformats.org/officeDocument/2006/relationships/image" Target="../media/image4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6.xml"/><Relationship Id="rId3" Type="http://schemas.openxmlformats.org/officeDocument/2006/relationships/image" Target="../media/image6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7.xml"/><Relationship Id="rId3" Type="http://schemas.openxmlformats.org/officeDocument/2006/relationships/image" Target="../media/image6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28.xml"/><Relationship Id="rId3" Type="http://schemas.openxmlformats.org/officeDocument/2006/relationships/image" Target="../media/image43.png"/><Relationship Id="rId4" Type="http://schemas.openxmlformats.org/officeDocument/2006/relationships/image" Target="../media/image69.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29.xml"/><Relationship Id="rId3" Type="http://schemas.openxmlformats.org/officeDocument/2006/relationships/image" Target="../media/image70.png"/><Relationship Id="rId4" Type="http://schemas.openxmlformats.org/officeDocument/2006/relationships/image" Target="../media/image43.png"/><Relationship Id="rId5" Type="http://schemas.openxmlformats.org/officeDocument/2006/relationships/image" Target="../media/image5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30.xml"/><Relationship Id="rId3" Type="http://schemas.openxmlformats.org/officeDocument/2006/relationships/image" Target="../media/image7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1.xml"/><Relationship Id="rId3" Type="http://schemas.openxmlformats.org/officeDocument/2006/relationships/image" Target="../media/image52.png"/><Relationship Id="rId4" Type="http://schemas.openxmlformats.org/officeDocument/2006/relationships/image" Target="../media/image58.png"/><Relationship Id="rId5" Type="http://schemas.openxmlformats.org/officeDocument/2006/relationships/image" Target="../media/image53.png"/><Relationship Id="rId6" Type="http://schemas.openxmlformats.org/officeDocument/2006/relationships/image" Target="../media/image67.png"/><Relationship Id="rId7" Type="http://schemas.openxmlformats.org/officeDocument/2006/relationships/image" Target="../media/image75.png"/><Relationship Id="rId8" Type="http://schemas.openxmlformats.org/officeDocument/2006/relationships/image" Target="../media/image30.png"/><Relationship Id="rId9" Type="http://schemas.openxmlformats.org/officeDocument/2006/relationships/image" Target="../media/image32.png"/><Relationship Id="rId10" Type="http://schemas.openxmlformats.org/officeDocument/2006/relationships/image" Target="../media/image47.png"/><Relationship Id="rId11" Type="http://schemas.openxmlformats.org/officeDocument/2006/relationships/image" Target="../media/image4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2.xml"/><Relationship Id="rId3" Type="http://schemas.openxmlformats.org/officeDocument/2006/relationships/image" Target="../media/image52.png"/><Relationship Id="rId4" Type="http://schemas.openxmlformats.org/officeDocument/2006/relationships/image" Target="../media/image53.png"/><Relationship Id="rId5" Type="http://schemas.openxmlformats.org/officeDocument/2006/relationships/image" Target="../media/image77.gif"/><Relationship Id="rId6" Type="http://schemas.openxmlformats.org/officeDocument/2006/relationships/image" Target="../media/image30.png"/><Relationship Id="rId7" Type="http://schemas.openxmlformats.org/officeDocument/2006/relationships/image" Target="../media/image4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33.xml"/><Relationship Id="rId3" Type="http://schemas.openxmlformats.org/officeDocument/2006/relationships/image" Target="../media/image78.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34.xml"/><Relationship Id="rId3" Type="http://schemas.openxmlformats.org/officeDocument/2006/relationships/image" Target="../media/image74.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35.xml"/><Relationship Id="rId3" Type="http://schemas.openxmlformats.org/officeDocument/2006/relationships/image" Target="../media/image76.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37.xml"/><Relationship Id="rId3" Type="http://schemas.openxmlformats.org/officeDocument/2006/relationships/image" Target="../media/image74.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38.xml"/><Relationship Id="rId3" Type="http://schemas.openxmlformats.org/officeDocument/2006/relationships/image" Target="../media/image76.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4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6" name="Shape 746"/>
        <p:cNvGrpSpPr/>
        <p:nvPr/>
      </p:nvGrpSpPr>
      <p:grpSpPr>
        <a:xfrm>
          <a:off x="0" y="0"/>
          <a:ext cx="0" cy="0"/>
          <a:chOff x="0" y="0"/>
          <a:chExt cx="0" cy="0"/>
        </a:xfrm>
      </p:grpSpPr>
      <p:sp>
        <p:nvSpPr>
          <p:cNvPr id="747" name="Google Shape;747;p62"/>
          <p:cNvSpPr txBox="1"/>
          <p:nvPr>
            <p:ph type="ctrTitle"/>
          </p:nvPr>
        </p:nvSpPr>
        <p:spPr>
          <a:xfrm>
            <a:off x="323850" y="810000"/>
            <a:ext cx="5502000" cy="2742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Muujinta aragtida Pythagoras (Pythagoras' theorem)</a:t>
            </a:r>
            <a:endParaRPr/>
          </a:p>
        </p:txBody>
      </p:sp>
      <p:sp>
        <p:nvSpPr>
          <p:cNvPr id="748" name="Google Shape;748;p62"/>
          <p:cNvSpPr txBox="1"/>
          <p:nvPr>
            <p:ph idx="1" type="subTitle"/>
          </p:nvPr>
        </p:nvSpPr>
        <p:spPr>
          <a:xfrm>
            <a:off x="890225" y="4327975"/>
            <a:ext cx="5758500" cy="669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Sifooyinka joomatari: isku ekaansho (similarity) iyo aragtida Pythagoras (Pythagoras' theorem)</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52" name="Shape 752"/>
        <p:cNvGrpSpPr/>
        <p:nvPr/>
      </p:nvGrpSpPr>
      <p:grpSpPr>
        <a:xfrm>
          <a:off x="0" y="0"/>
          <a:ext cx="0" cy="0"/>
          <a:chOff x="0" y="0"/>
          <a:chExt cx="0" cy="0"/>
        </a:xfrm>
      </p:grpSpPr>
      <p:sp>
        <p:nvSpPr>
          <p:cNvPr id="753" name="Google Shape;753;p63"/>
          <p:cNvSpPr txBox="1"/>
          <p:nvPr/>
        </p:nvSpPr>
        <p:spPr>
          <a:xfrm>
            <a:off x="5655175" y="953025"/>
            <a:ext cx="1928100" cy="369300"/>
          </a:xfrm>
          <a:prstGeom prst="rect">
            <a:avLst/>
          </a:prstGeom>
          <a:noFill/>
          <a:ln>
            <a:noFill/>
          </a:ln>
        </p:spPr>
        <p:txBody>
          <a:bodyPr anchorCtr="0" anchor="t" bIns="91425" lIns="91425" spcFirstLastPara="1" rIns="91425" wrap="square" tIns="91425">
            <a:normAutofit/>
          </a:bodyPr>
          <a:lstStyle/>
          <a:p>
            <a:pPr indent="0" lvl="0" marL="0" marR="0" rtl="0" algn="ctr">
              <a:lnSpc>
                <a:spcPct val="150000"/>
              </a:lnSpc>
              <a:spcBef>
                <a:spcPts val="0"/>
              </a:spcBef>
              <a:spcAft>
                <a:spcPts val="1000"/>
              </a:spcAft>
              <a:buNone/>
            </a:pPr>
            <a:r>
              <a:rPr lang="en-GB" sz="1100" u="sng">
                <a:solidFill>
                  <a:srgbClr val="374CF1"/>
                </a:solidFill>
                <a:latin typeface="Lexend"/>
                <a:ea typeface="Lexend"/>
                <a:cs typeface="Lexend"/>
                <a:sym typeface="Lexend"/>
                <a:hlinkClick r:id="rId3">
                  <a:extLst>
                    <a:ext uri="{A12FA001-AC4F-418D-AE19-62706E023703}">
                      <ahyp:hlinkClr val="tx"/>
                    </a:ext>
                  </a:extLst>
                </a:hlinkClick>
              </a:rPr>
              <a:t>sida loo isticmaalo darasyada Oak</a:t>
            </a:r>
            <a:endParaRPr sz="1200">
              <a:latin typeface="Lexend"/>
              <a:ea typeface="Lexend"/>
              <a:cs typeface="Lexend"/>
              <a:sym typeface="Lexen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7" name="Shape 757"/>
        <p:cNvGrpSpPr/>
        <p:nvPr/>
      </p:nvGrpSpPr>
      <p:grpSpPr>
        <a:xfrm>
          <a:off x="0" y="0"/>
          <a:ext cx="0" cy="0"/>
          <a:chOff x="0" y="0"/>
          <a:chExt cx="0" cy="0"/>
        </a:xfrm>
      </p:grpSpPr>
      <p:sp>
        <p:nvSpPr>
          <p:cNvPr id="758" name="Google Shape;758;p64"/>
          <p:cNvSpPr txBox="1"/>
          <p:nvPr>
            <p:ph idx="1" type="subTitle"/>
          </p:nvPr>
        </p:nvSpPr>
        <p:spPr>
          <a:xfrm>
            <a:off x="585575" y="1463950"/>
            <a:ext cx="7351200" cy="2762700"/>
          </a:xfrm>
          <a:prstGeom prst="rect">
            <a:avLst/>
          </a:prstGeom>
        </p:spPr>
        <p:txBody>
          <a:bodyPr anchorCtr="0" anchor="ctr" bIns="0" lIns="0" spcFirstLastPara="1" rIns="0" wrap="square" tIns="0">
            <a:normAutofit/>
          </a:bodyPr>
          <a:lstStyle/>
          <a:p>
            <a:pPr indent="0" lvl="0" marL="0" rtl="0" algn="l">
              <a:spcBef>
                <a:spcPts val="0"/>
              </a:spcBef>
              <a:spcAft>
                <a:spcPts val="1000"/>
              </a:spcAft>
              <a:buNone/>
              <a:defRPr/>
            </a:pPr>
            <a:r>
              <a:rPr lang="en-GB">
                <a:latin typeface="Lexend"/>
              </a:rPr>
              <a:t>Waxaan qaddarin karaa inay jirto xiriir u dhexeeya dhererka dhinacyada saddexagalka qumman (right-angled triangle).</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2" name="Shape 762"/>
        <p:cNvGrpSpPr/>
        <p:nvPr/>
      </p:nvGrpSpPr>
      <p:grpSpPr>
        <a:xfrm>
          <a:off x="0" y="0"/>
          <a:ext cx="0" cy="0"/>
          <a:chOff x="0" y="0"/>
          <a:chExt cx="0" cy="0"/>
        </a:xfrm>
      </p:grpSpPr>
      <p:sp>
        <p:nvSpPr>
          <p:cNvPr id="763" name="Google Shape;763;p65"/>
          <p:cNvSpPr txBox="1"/>
          <p:nvPr>
            <p:ph idx="6" type="subTitle"/>
          </p:nvPr>
        </p:nvSpPr>
        <p:spPr>
          <a:xfrm>
            <a:off x="324000" y="939825"/>
            <a:ext cx="84960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b="1" lang="en-GB">
                <a:latin typeface="Lexend"/>
              </a:rPr>
              <a:t>Aragtida Pythagoras (Pythagoras' theorem) waxay muujinaysaa in wadarta labajibbaaranayaasha (squares) labada dhinac ee gaagaaban ee saddexagalka qumman ay la mid tahay labajibbaaranaha dhinaca ugu dheer (hypotenuse).</a:t>
            </a:r>
            <a:r>
              <a:rPr lang="en-GB">
                <a:latin typeface="Lexend"/>
              </a:rP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7" name="Shape 767"/>
        <p:cNvGrpSpPr/>
        <p:nvPr/>
      </p:nvGrpSpPr>
      <p:grpSpPr>
        <a:xfrm>
          <a:off x="0" y="0"/>
          <a:ext cx="0" cy="0"/>
          <a:chOff x="0" y="0"/>
          <a:chExt cx="0" cy="0"/>
        </a:xfrm>
      </p:grpSpPr>
      <p:sp>
        <p:nvSpPr>
          <p:cNvPr id="768" name="Google Shape;768;p66"/>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Sifooyin ka yimaada isku darka aagagga labajibbaaranayaasha (squares)</a:t>
            </a:r>
            <a:endParaRPr/>
          </a:p>
        </p:txBody>
      </p:sp>
      <p:sp>
        <p:nvSpPr>
          <p:cNvPr id="769" name="Google Shape;769;p66"/>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Muujinta aragtida Pythagoras (Pythagoras' theorem)</a:t>
            </a:r>
            <a:endParaRPr/>
          </a:p>
        </p:txBody>
      </p:sp>
      <p:pic>
        <p:nvPicPr>
          <p:cNvPr id="770" name="Google Shape;770;p66"/>
          <p:cNvPicPr preferRelativeResize="0"/>
          <p:nvPr/>
        </p:nvPicPr>
        <p:blipFill>
          <a:blip r:embed="rId3">
            <a:alphaModFix/>
          </a:blip>
          <a:stretch>
            <a:fillRect/>
          </a:stretch>
        </p:blipFill>
        <p:spPr>
          <a:xfrm>
            <a:off x="413150" y="2058262"/>
            <a:ext cx="450575" cy="446750"/>
          </a:xfrm>
          <a:prstGeom prst="rect">
            <a:avLst/>
          </a:prstGeom>
          <a:noFill/>
          <a:ln>
            <a:noFill/>
          </a:ln>
        </p:spPr>
      </p:pic>
      <p:sp>
        <p:nvSpPr>
          <p:cNvPr id="771" name="Google Shape;771;p66"/>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Abuurista saddexagallo (triangles) oo ka kooban isku darka labajibbaaranayaasha (squares)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7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5" name="Shape 775"/>
        <p:cNvGrpSpPr/>
        <p:nvPr/>
      </p:nvGrpSpPr>
      <p:grpSpPr>
        <a:xfrm>
          <a:off x="0" y="0"/>
          <a:ext cx="0" cy="0"/>
          <a:chOff x="0" y="0"/>
          <a:chExt cx="0" cy="0"/>
        </a:xfrm>
      </p:grpSpPr>
      <p:sp>
        <p:nvSpPr>
          <p:cNvPr id="776" name="Google Shape;776;p67"/>
          <p:cNvSpPr/>
          <p:nvPr/>
        </p:nvSpPr>
        <p:spPr>
          <a:xfrm>
            <a:off x="5961225" y="1407219"/>
            <a:ext cx="1272300" cy="1100400"/>
          </a:xfrm>
          <a:prstGeom prst="triangle">
            <a:avLst>
              <a:gd fmla="val 50000" name="adj"/>
            </a:avLst>
          </a:prstGeom>
          <a:solidFill>
            <a:schemeClr val="accent3"/>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777" name="Google Shape;777;p67"/>
          <p:cNvGrpSpPr/>
          <p:nvPr/>
        </p:nvGrpSpPr>
        <p:grpSpPr>
          <a:xfrm>
            <a:off x="5449248" y="1997400"/>
            <a:ext cx="1105389" cy="1025700"/>
            <a:chOff x="5754048" y="1997400"/>
            <a:chExt cx="1105389" cy="1025700"/>
          </a:xfrm>
        </p:grpSpPr>
        <p:sp>
          <p:nvSpPr>
            <p:cNvPr id="778" name="Google Shape;778;p67"/>
            <p:cNvSpPr/>
            <p:nvPr/>
          </p:nvSpPr>
          <p:spPr>
            <a:xfrm>
              <a:off x="5754048" y="1997400"/>
              <a:ext cx="1025400" cy="1025700"/>
            </a:xfrm>
            <a:prstGeom prst="arc">
              <a:avLst>
                <a:gd fmla="val 17981128" name="adj1"/>
                <a:gd fmla="val 0" name="adj2"/>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779" name="Google Shape;779;p67"/>
            <p:cNvSpPr txBox="1"/>
            <p:nvPr/>
          </p:nvSpPr>
          <p:spPr>
            <a:xfrm>
              <a:off x="6252837" y="2189329"/>
              <a:ext cx="606600" cy="3984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800"/>
                <a:buFont typeface="Arial"/>
                <a:buNone/>
              </a:pPr>
              <a:r>
                <a:rPr lang="en-GB" sz="1000">
                  <a:latin typeface="Lexend"/>
                  <a:ea typeface="Lexend"/>
                  <a:cs typeface="Lexend"/>
                  <a:sym typeface="Lexend"/>
                </a:rPr>
                <a:t>60°</a:t>
              </a:r>
              <a:endParaRPr sz="1800">
                <a:latin typeface="Lexend"/>
                <a:ea typeface="Lexend"/>
                <a:cs typeface="Lexend"/>
                <a:sym typeface="Lexend"/>
              </a:endParaRPr>
            </a:p>
          </p:txBody>
        </p:sp>
      </p:grpSp>
      <p:grpSp>
        <p:nvGrpSpPr>
          <p:cNvPr id="780" name="Google Shape;780;p67"/>
          <p:cNvGrpSpPr/>
          <p:nvPr/>
        </p:nvGrpSpPr>
        <p:grpSpPr>
          <a:xfrm flipH="1">
            <a:off x="6629885" y="1997400"/>
            <a:ext cx="1105389" cy="1025700"/>
            <a:chOff x="5754048" y="1997400"/>
            <a:chExt cx="1105389" cy="1025700"/>
          </a:xfrm>
        </p:grpSpPr>
        <p:sp>
          <p:nvSpPr>
            <p:cNvPr id="781" name="Google Shape;781;p67"/>
            <p:cNvSpPr/>
            <p:nvPr/>
          </p:nvSpPr>
          <p:spPr>
            <a:xfrm>
              <a:off x="5754048" y="1997400"/>
              <a:ext cx="1025400" cy="1025700"/>
            </a:xfrm>
            <a:prstGeom prst="arc">
              <a:avLst>
                <a:gd fmla="val 17981128" name="adj1"/>
                <a:gd fmla="val 0" name="adj2"/>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782" name="Google Shape;782;p67"/>
            <p:cNvSpPr txBox="1"/>
            <p:nvPr/>
          </p:nvSpPr>
          <p:spPr>
            <a:xfrm>
              <a:off x="6252837" y="2189329"/>
              <a:ext cx="606600" cy="3984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800"/>
                <a:buFont typeface="Arial"/>
                <a:buNone/>
              </a:pPr>
              <a:r>
                <a:rPr lang="en-GB" sz="1000">
                  <a:latin typeface="Lexend"/>
                  <a:ea typeface="Lexend"/>
                  <a:cs typeface="Lexend"/>
                  <a:sym typeface="Lexend"/>
                </a:rPr>
                <a:t>60°</a:t>
              </a:r>
              <a:endParaRPr sz="1800">
                <a:latin typeface="Lexend"/>
                <a:ea typeface="Lexend"/>
                <a:cs typeface="Lexend"/>
                <a:sym typeface="Lexend"/>
              </a:endParaRPr>
            </a:p>
          </p:txBody>
        </p:sp>
      </p:grpSp>
      <p:sp>
        <p:nvSpPr>
          <p:cNvPr id="783" name="Google Shape;783;p6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Abuurista saddexagallo (triangles) oo ka kooban isku darka labajibbaaranayaasha (squares)</a:t>
            </a:r>
            <a:endParaRPr/>
          </a:p>
        </p:txBody>
      </p:sp>
      <p:pic>
        <p:nvPicPr>
          <p:cNvPr id="784" name="Google Shape;784;p67"/>
          <p:cNvPicPr preferRelativeResize="0"/>
          <p:nvPr/>
        </p:nvPicPr>
        <p:blipFill>
          <a:blip r:embed="rId9">
            <a:alphaModFix/>
          </a:blip>
          <a:stretch>
            <a:fillRect/>
          </a:stretch>
        </p:blipFill>
        <p:spPr>
          <a:xfrm>
            <a:off x="416476" y="1479198"/>
            <a:ext cx="629125" cy="706174"/>
          </a:xfrm>
          <a:prstGeom prst="rect">
            <a:avLst/>
          </a:prstGeom>
          <a:noFill/>
          <a:ln>
            <a:noFill/>
          </a:ln>
        </p:spPr>
      </p:pic>
      <p:pic>
        <p:nvPicPr>
          <p:cNvPr id="785" name="Google Shape;785;p67"/>
          <p:cNvPicPr preferRelativeResize="0"/>
          <p:nvPr/>
        </p:nvPicPr>
        <p:blipFill rotWithShape="1">
          <a:blip r:embed="rId4">
            <a:alphaModFix/>
          </a:blip>
          <a:srcRect b="4760" l="40550" r="0" t="13015"/>
          <a:stretch/>
        </p:blipFill>
        <p:spPr>
          <a:xfrm>
            <a:off x="932200" y="659625"/>
            <a:ext cx="2765501" cy="1430301"/>
          </a:xfrm>
          <a:prstGeom prst="rect">
            <a:avLst/>
          </a:prstGeom>
          <a:noFill/>
          <a:ln>
            <a:noFill/>
          </a:ln>
        </p:spPr>
      </p:pic>
      <p:sp>
        <p:nvSpPr>
          <p:cNvPr id="786" name="Google Shape;786;p67"/>
          <p:cNvSpPr txBox="1"/>
          <p:nvPr/>
        </p:nvSpPr>
        <p:spPr>
          <a:xfrm>
            <a:off x="1152150" y="710722"/>
            <a:ext cx="2512200" cy="11082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Waxaan abuuri karaa saddexagal (triangle) adiga oo isku xiraya qaar ka mid ah geesaha (vertices) saddex labajibbaaran (squares), sidaan.</a:t>
            </a:r>
            <a:endParaRPr sz="1800">
              <a:latin typeface="Lexend"/>
              <a:ea typeface="Lexend"/>
              <a:cs typeface="Lexend"/>
              <a:sym typeface="Lexend"/>
            </a:endParaRPr>
          </a:p>
        </p:txBody>
      </p:sp>
      <p:sp>
        <p:nvSpPr>
          <p:cNvPr id="787" name="Google Shape;787;p67"/>
          <p:cNvSpPr txBox="1"/>
          <p:nvPr/>
        </p:nvSpPr>
        <p:spPr>
          <a:xfrm>
            <a:off x="324001" y="2154825"/>
            <a:ext cx="814200" cy="277200"/>
          </a:xfrm>
          <a:prstGeom prst="rect">
            <a:avLst/>
          </a:prstGeom>
          <a:noFill/>
          <a:ln>
            <a:noFill/>
          </a:ln>
        </p:spPr>
        <p:txBody>
          <a:bodyPr anchorCtr="0" anchor="t" bIns="0" lIns="0" spcFirstLastPara="1" rIns="0" wrap="non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Cabdi</a:t>
            </a:r>
            <a:endParaRPr sz="1800">
              <a:latin typeface="Lexend"/>
              <a:ea typeface="Lexend"/>
              <a:cs typeface="Lexend"/>
              <a:sym typeface="Lexend"/>
            </a:endParaRPr>
          </a:p>
        </p:txBody>
      </p:sp>
      <p:sp>
        <p:nvSpPr>
          <p:cNvPr id="788" name="Google Shape;788;p67"/>
          <p:cNvSpPr/>
          <p:nvPr/>
        </p:nvSpPr>
        <p:spPr>
          <a:xfrm>
            <a:off x="5961236" y="2507684"/>
            <a:ext cx="1272300" cy="1272300"/>
          </a:xfrm>
          <a:prstGeom prst="rect">
            <a:avLst/>
          </a:prstGeom>
          <a:solidFill>
            <a:srgbClr val="DACEF4"/>
          </a:solid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789" name="Google Shape;789;p67"/>
          <p:cNvSpPr/>
          <p:nvPr/>
        </p:nvSpPr>
        <p:spPr>
          <a:xfrm rot="7200681">
            <a:off x="5092361" y="1002647"/>
            <a:ext cx="1272164" cy="1272164"/>
          </a:xfrm>
          <a:prstGeom prst="rect">
            <a:avLst/>
          </a:prstGeom>
          <a:solidFill>
            <a:srgbClr val="DACEF4"/>
          </a:solid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790" name="Google Shape;790;p67"/>
          <p:cNvSpPr/>
          <p:nvPr/>
        </p:nvSpPr>
        <p:spPr>
          <a:xfrm rot="-7199979">
            <a:off x="6830138" y="1002656"/>
            <a:ext cx="1272014" cy="1272014"/>
          </a:xfrm>
          <a:prstGeom prst="rect">
            <a:avLst/>
          </a:prstGeom>
          <a:solidFill>
            <a:srgbClr val="DACEF4"/>
          </a:solid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pic>
        <p:nvPicPr>
          <p:cNvPr id="791" name="Google Shape;791;p67"/>
          <p:cNvPicPr preferRelativeResize="0"/>
          <p:nvPr/>
        </p:nvPicPr>
        <p:blipFill rotWithShape="1">
          <a:blip r:embed="rId4">
            <a:alphaModFix/>
          </a:blip>
          <a:srcRect b="4760" l="40550" r="0" t="13015"/>
          <a:stretch/>
        </p:blipFill>
        <p:spPr>
          <a:xfrm>
            <a:off x="932200" y="2672525"/>
            <a:ext cx="2765501" cy="1430301"/>
          </a:xfrm>
          <a:prstGeom prst="rect">
            <a:avLst/>
          </a:prstGeom>
          <a:noFill/>
          <a:ln>
            <a:noFill/>
          </a:ln>
        </p:spPr>
      </p:pic>
      <p:sp>
        <p:nvSpPr>
          <p:cNvPr id="792" name="Google Shape;792;p67"/>
          <p:cNvSpPr txBox="1"/>
          <p:nvPr/>
        </p:nvSpPr>
        <p:spPr>
          <a:xfrm>
            <a:off x="1152150" y="2723622"/>
            <a:ext cx="2512200" cy="11082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Waan arkay!</a:t>
            </a:r>
            <a:endParaRPr sz="1800">
              <a:latin typeface="Lexend"/>
              <a:ea typeface="Lexend"/>
              <a:cs typeface="Lexend"/>
              <a:sym typeface="Lexend"/>
            </a:endParaRPr>
          </a:p>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Saddexagalku (triangle) wuxuu ku yaal meesha dhexe ee u dhexeysa labajibbaaranayaasha (squares).</a:t>
            </a:r>
            <a:endParaRPr sz="1800">
              <a:latin typeface="Lexend"/>
              <a:ea typeface="Lexend"/>
              <a:cs typeface="Lexend"/>
              <a:sym typeface="Lexend"/>
            </a:endParaRPr>
          </a:p>
        </p:txBody>
      </p:sp>
      <p:grpSp>
        <p:nvGrpSpPr>
          <p:cNvPr id="793" name="Google Shape;793;p67"/>
          <p:cNvGrpSpPr/>
          <p:nvPr/>
        </p:nvGrpSpPr>
        <p:grpSpPr>
          <a:xfrm>
            <a:off x="969475" y="2586075"/>
            <a:ext cx="2918858" cy="1535700"/>
            <a:chOff x="3962154" y="3284700"/>
            <a:chExt cx="2918858" cy="1535700"/>
          </a:xfrm>
        </p:grpSpPr>
        <p:sp>
          <p:nvSpPr>
            <p:cNvPr id="794" name="Google Shape;794;p67"/>
            <p:cNvSpPr/>
            <p:nvPr/>
          </p:nvSpPr>
          <p:spPr>
            <a:xfrm>
              <a:off x="3998913" y="3284700"/>
              <a:ext cx="2882100" cy="15357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pic>
          <p:nvPicPr>
            <p:cNvPr id="795" name="Google Shape;795;p67"/>
            <p:cNvPicPr preferRelativeResize="0"/>
            <p:nvPr/>
          </p:nvPicPr>
          <p:blipFill rotWithShape="1">
            <a:blip r:embed="rId4">
              <a:alphaModFix/>
            </a:blip>
            <a:srcRect b="4760" l="40550" r="0" t="13015"/>
            <a:stretch/>
          </p:blipFill>
          <p:spPr>
            <a:xfrm>
              <a:off x="3962154" y="3674775"/>
              <a:ext cx="1949599" cy="1108200"/>
            </a:xfrm>
            <a:prstGeom prst="rect">
              <a:avLst/>
            </a:prstGeom>
            <a:noFill/>
            <a:ln>
              <a:noFill/>
            </a:ln>
          </p:spPr>
        </p:pic>
        <p:sp>
          <p:nvSpPr>
            <p:cNvPr id="796" name="Google Shape;796;p67"/>
            <p:cNvSpPr txBox="1"/>
            <p:nvPr/>
          </p:nvSpPr>
          <p:spPr>
            <a:xfrm>
              <a:off x="4132579" y="3736525"/>
              <a:ext cx="1845600" cy="831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lang="en-GB" sz="1000">
                  <a:latin typeface="Lexend"/>
                  <a:ea typeface="Lexend"/>
                  <a:cs typeface="Lexend"/>
                  <a:sym typeface="Lexend"/>
                </a:rPr>
                <a:t>Waxaan la yaabanahay noocee ah saddexagalka (triangle) uu yahay.</a:t>
              </a:r>
              <a:endParaRPr sz="1800">
                <a:latin typeface="Lexend"/>
                <a:ea typeface="Lexend"/>
                <a:cs typeface="Lexend"/>
                <a:sym typeface="Lexend"/>
              </a:endParaRPr>
            </a:p>
          </p:txBody>
        </p:sp>
      </p:grpSp>
      <p:sp>
        <p:nvSpPr>
          <p:cNvPr id="797" name="Google Shape;797;p67"/>
          <p:cNvSpPr txBox="1"/>
          <p:nvPr/>
        </p:nvSpPr>
        <p:spPr>
          <a:xfrm>
            <a:off x="324001" y="4320125"/>
            <a:ext cx="814200" cy="277200"/>
          </a:xfrm>
          <a:prstGeom prst="rect">
            <a:avLst/>
          </a:prstGeom>
          <a:noFill/>
          <a:ln>
            <a:noFill/>
          </a:ln>
        </p:spPr>
        <p:txBody>
          <a:bodyPr anchorCtr="0" anchor="t" bIns="0" lIns="0" spcFirstLastPara="1" rIns="0" wrap="non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Axmed</a:t>
            </a:r>
            <a:endParaRPr sz="1800">
              <a:latin typeface="Lexend"/>
              <a:ea typeface="Lexend"/>
              <a:cs typeface="Lexend"/>
              <a:sym typeface="Lexend"/>
            </a:endParaRPr>
          </a:p>
        </p:txBody>
      </p:sp>
      <p:pic>
        <p:nvPicPr>
          <p:cNvPr id="798" name="Google Shape;798;p67"/>
          <p:cNvPicPr preferRelativeResize="0"/>
          <p:nvPr/>
        </p:nvPicPr>
        <p:blipFill>
          <a:blip r:embed="rId10">
            <a:alphaModFix/>
          </a:blip>
          <a:stretch>
            <a:fillRect/>
          </a:stretch>
        </p:blipFill>
        <p:spPr>
          <a:xfrm flipH="1">
            <a:off x="416539" y="3624750"/>
            <a:ext cx="629125" cy="725538"/>
          </a:xfrm>
          <a:prstGeom prst="rect">
            <a:avLst/>
          </a:prstGeom>
          <a:noFill/>
          <a:ln>
            <a:noFill/>
          </a:ln>
        </p:spPr>
      </p:pic>
      <p:grpSp>
        <p:nvGrpSpPr>
          <p:cNvPr id="799" name="Google Shape;799;p67"/>
          <p:cNvGrpSpPr/>
          <p:nvPr/>
        </p:nvGrpSpPr>
        <p:grpSpPr>
          <a:xfrm>
            <a:off x="1045600" y="645425"/>
            <a:ext cx="2722650" cy="1430400"/>
            <a:chOff x="4930575" y="3885425"/>
            <a:chExt cx="2722650" cy="1430400"/>
          </a:xfrm>
        </p:grpSpPr>
        <p:sp>
          <p:nvSpPr>
            <p:cNvPr id="800" name="Google Shape;800;p67"/>
            <p:cNvSpPr/>
            <p:nvPr/>
          </p:nvSpPr>
          <p:spPr>
            <a:xfrm>
              <a:off x="4967325" y="3885425"/>
              <a:ext cx="2685900" cy="14304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pic>
          <p:nvPicPr>
            <p:cNvPr id="801" name="Google Shape;801;p67"/>
            <p:cNvPicPr preferRelativeResize="0"/>
            <p:nvPr/>
          </p:nvPicPr>
          <p:blipFill rotWithShape="1">
            <a:blip r:embed="rId4">
              <a:alphaModFix/>
            </a:blip>
            <a:srcRect b="4760" l="40550" r="0" t="13015"/>
            <a:stretch/>
          </p:blipFill>
          <p:spPr>
            <a:xfrm>
              <a:off x="4930575" y="4170075"/>
              <a:ext cx="2163901" cy="1108200"/>
            </a:xfrm>
            <a:prstGeom prst="rect">
              <a:avLst/>
            </a:prstGeom>
            <a:noFill/>
            <a:ln>
              <a:noFill/>
            </a:ln>
          </p:spPr>
        </p:pic>
        <p:sp>
          <p:nvSpPr>
            <p:cNvPr id="802" name="Google Shape;802;p67"/>
            <p:cNvSpPr txBox="1"/>
            <p:nvPr/>
          </p:nvSpPr>
          <p:spPr>
            <a:xfrm>
              <a:off x="5100999" y="4231825"/>
              <a:ext cx="1845600" cy="831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lang="en-GB" sz="1000">
                  <a:latin typeface="Lexend"/>
                  <a:ea typeface="Lexend"/>
                  <a:cs typeface="Lexend"/>
                  <a:sym typeface="Lexend"/>
                </a:rPr>
                <a:t>Hmm, aan soo qaado protractor (protractor) si aan u hubiyo!</a:t>
              </a:r>
              <a:endParaRPr sz="1800">
                <a:latin typeface="Lexend"/>
                <a:ea typeface="Lexend"/>
                <a:cs typeface="Lexend"/>
                <a:sym typeface="Lexend"/>
              </a:endParaRPr>
            </a:p>
          </p:txBody>
        </p:sp>
      </p:grpSp>
      <p:pic>
        <p:nvPicPr>
          <p:cNvPr id="803" name="Google Shape;803;p67"/>
          <p:cNvPicPr preferRelativeResize="0"/>
          <p:nvPr/>
        </p:nvPicPr>
        <p:blipFill rotWithShape="1">
          <a:blip r:embed="rId6">
            <a:alphaModFix/>
          </a:blip>
          <a:srcRect b="0" l="0" r="0" t="0"/>
          <a:stretch/>
        </p:blipFill>
        <p:spPr>
          <a:xfrm>
            <a:off x="4323607" y="1043334"/>
            <a:ext cx="3266051" cy="1654600"/>
          </a:xfrm>
          <a:prstGeom prst="rect">
            <a:avLst/>
          </a:prstGeom>
          <a:noFill/>
          <a:ln>
            <a:noFill/>
          </a:ln>
        </p:spPr>
      </p:pic>
      <p:pic>
        <p:nvPicPr>
          <p:cNvPr id="804" name="Google Shape;804;p67"/>
          <p:cNvPicPr preferRelativeResize="0"/>
          <p:nvPr/>
        </p:nvPicPr>
        <p:blipFill rotWithShape="1">
          <a:blip r:embed="rId6">
            <a:alphaModFix/>
          </a:blip>
          <a:srcRect b="0" l="0" r="0" t="0"/>
          <a:stretch/>
        </p:blipFill>
        <p:spPr>
          <a:xfrm flipH="1">
            <a:off x="5594864" y="1043334"/>
            <a:ext cx="3266051" cy="1654600"/>
          </a:xfrm>
          <a:prstGeom prst="rect">
            <a:avLst/>
          </a:prstGeom>
          <a:noFill/>
          <a:ln>
            <a:noFill/>
          </a:ln>
        </p:spPr>
      </p:pic>
      <p:grpSp>
        <p:nvGrpSpPr>
          <p:cNvPr id="805" name="Google Shape;805;p67"/>
          <p:cNvGrpSpPr/>
          <p:nvPr/>
        </p:nvGrpSpPr>
        <p:grpSpPr>
          <a:xfrm>
            <a:off x="1045600" y="648352"/>
            <a:ext cx="2722650" cy="1430400"/>
            <a:chOff x="4930575" y="3885425"/>
            <a:chExt cx="2722650" cy="1430400"/>
          </a:xfrm>
        </p:grpSpPr>
        <p:sp>
          <p:nvSpPr>
            <p:cNvPr id="806" name="Google Shape;806;p67"/>
            <p:cNvSpPr/>
            <p:nvPr/>
          </p:nvSpPr>
          <p:spPr>
            <a:xfrm>
              <a:off x="4967325" y="3885425"/>
              <a:ext cx="2685900" cy="14304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pic>
          <p:nvPicPr>
            <p:cNvPr id="807" name="Google Shape;807;p67"/>
            <p:cNvPicPr preferRelativeResize="0"/>
            <p:nvPr/>
          </p:nvPicPr>
          <p:blipFill rotWithShape="1">
            <a:blip r:embed="rId4">
              <a:alphaModFix/>
            </a:blip>
            <a:srcRect b="4760" l="40550" r="0" t="13015"/>
            <a:stretch/>
          </p:blipFill>
          <p:spPr>
            <a:xfrm>
              <a:off x="4930575" y="4170075"/>
              <a:ext cx="2163901" cy="1108200"/>
            </a:xfrm>
            <a:prstGeom prst="rect">
              <a:avLst/>
            </a:prstGeom>
            <a:noFill/>
            <a:ln>
              <a:noFill/>
            </a:ln>
          </p:spPr>
        </p:pic>
        <p:sp>
          <p:nvSpPr>
            <p:cNvPr id="808" name="Google Shape;808;p67"/>
            <p:cNvSpPr txBox="1"/>
            <p:nvPr/>
          </p:nvSpPr>
          <p:spPr>
            <a:xfrm>
              <a:off x="5100999" y="4231825"/>
              <a:ext cx="1845600" cy="831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lang="en-GB" sz="1000">
                  <a:latin typeface="Lexend"/>
                  <a:ea typeface="Lexend"/>
                  <a:cs typeface="Lexend"/>
                  <a:sym typeface="Lexend"/>
                </a:rPr>
                <a:t>Waxay u egtahay inay tahay saddexagal siman (equilateral triangle) aniga aragtidayda.</a:t>
              </a:r>
              <a:endParaRPr sz="1800">
                <a:latin typeface="Lexend"/>
                <a:ea typeface="Lexend"/>
                <a:cs typeface="Lexend"/>
                <a:sym typeface="Lexend"/>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8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9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8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9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9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9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9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7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93"/>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776"/>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9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0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803"/>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77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0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804"/>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78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0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2" name="Shape 812"/>
        <p:cNvGrpSpPr/>
        <p:nvPr/>
      </p:nvGrpSpPr>
      <p:grpSpPr>
        <a:xfrm>
          <a:off x="0" y="0"/>
          <a:ext cx="0" cy="0"/>
          <a:chOff x="0" y="0"/>
          <a:chExt cx="0" cy="0"/>
        </a:xfrm>
      </p:grpSpPr>
      <p:grpSp>
        <p:nvGrpSpPr>
          <p:cNvPr id="813" name="Google Shape;813;p68"/>
          <p:cNvGrpSpPr/>
          <p:nvPr/>
        </p:nvGrpSpPr>
        <p:grpSpPr>
          <a:xfrm>
            <a:off x="5449248" y="1997400"/>
            <a:ext cx="1105389" cy="1025700"/>
            <a:chOff x="5754048" y="1997400"/>
            <a:chExt cx="1105389" cy="1025700"/>
          </a:xfrm>
        </p:grpSpPr>
        <p:sp>
          <p:nvSpPr>
            <p:cNvPr id="814" name="Google Shape;814;p68"/>
            <p:cNvSpPr/>
            <p:nvPr/>
          </p:nvSpPr>
          <p:spPr>
            <a:xfrm>
              <a:off x="5754048" y="1997400"/>
              <a:ext cx="1025400" cy="1025700"/>
            </a:xfrm>
            <a:prstGeom prst="arc">
              <a:avLst>
                <a:gd fmla="val 17981128" name="adj1"/>
                <a:gd fmla="val 0" name="adj2"/>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815" name="Google Shape;815;p68"/>
            <p:cNvSpPr txBox="1"/>
            <p:nvPr/>
          </p:nvSpPr>
          <p:spPr>
            <a:xfrm>
              <a:off x="6252837" y="2189329"/>
              <a:ext cx="606600" cy="3984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800"/>
                <a:buFont typeface="Arial"/>
                <a:buNone/>
              </a:pPr>
              <a:r>
                <a:rPr lang="en-GB" sz="1000">
                  <a:latin typeface="Lexend"/>
                  <a:ea typeface="Lexend"/>
                  <a:cs typeface="Lexend"/>
                  <a:sym typeface="Lexend"/>
                </a:rPr>
                <a:t>60°</a:t>
              </a:r>
              <a:endParaRPr sz="1800">
                <a:latin typeface="Lexend"/>
                <a:ea typeface="Lexend"/>
                <a:cs typeface="Lexend"/>
                <a:sym typeface="Lexend"/>
              </a:endParaRPr>
            </a:p>
          </p:txBody>
        </p:sp>
      </p:grpSp>
      <p:grpSp>
        <p:nvGrpSpPr>
          <p:cNvPr id="816" name="Google Shape;816;p68"/>
          <p:cNvGrpSpPr/>
          <p:nvPr/>
        </p:nvGrpSpPr>
        <p:grpSpPr>
          <a:xfrm flipH="1">
            <a:off x="6629885" y="1997400"/>
            <a:ext cx="1105389" cy="1025700"/>
            <a:chOff x="5754048" y="1997400"/>
            <a:chExt cx="1105389" cy="1025700"/>
          </a:xfrm>
        </p:grpSpPr>
        <p:sp>
          <p:nvSpPr>
            <p:cNvPr id="817" name="Google Shape;817;p68"/>
            <p:cNvSpPr/>
            <p:nvPr/>
          </p:nvSpPr>
          <p:spPr>
            <a:xfrm>
              <a:off x="5754048" y="1997400"/>
              <a:ext cx="1025400" cy="1025700"/>
            </a:xfrm>
            <a:prstGeom prst="arc">
              <a:avLst>
                <a:gd fmla="val 17981128" name="adj1"/>
                <a:gd fmla="val 0" name="adj2"/>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818" name="Google Shape;818;p68"/>
            <p:cNvSpPr txBox="1"/>
            <p:nvPr/>
          </p:nvSpPr>
          <p:spPr>
            <a:xfrm>
              <a:off x="6252837" y="2189329"/>
              <a:ext cx="606600" cy="3984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800"/>
                <a:buFont typeface="Arial"/>
                <a:buNone/>
              </a:pPr>
              <a:r>
                <a:rPr lang="en-GB" sz="1000">
                  <a:latin typeface="Lexend"/>
                  <a:ea typeface="Lexend"/>
                  <a:cs typeface="Lexend"/>
                  <a:sym typeface="Lexend"/>
                </a:rPr>
                <a:t>60°</a:t>
              </a:r>
              <a:endParaRPr sz="1800">
                <a:latin typeface="Lexend"/>
                <a:ea typeface="Lexend"/>
                <a:cs typeface="Lexend"/>
                <a:sym typeface="Lexend"/>
              </a:endParaRPr>
            </a:p>
          </p:txBody>
        </p:sp>
      </p:grpSp>
      <p:sp>
        <p:nvSpPr>
          <p:cNvPr id="819" name="Google Shape;819;p6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Abuurista saddexagallo (triangles) oo ka kooban isku darka labajibbaaranayaasha (squares)</a:t>
            </a:r>
            <a:endParaRPr/>
          </a:p>
        </p:txBody>
      </p:sp>
      <p:grpSp>
        <p:nvGrpSpPr>
          <p:cNvPr id="820" name="Google Shape;820;p68"/>
          <p:cNvGrpSpPr/>
          <p:nvPr/>
        </p:nvGrpSpPr>
        <p:grpSpPr>
          <a:xfrm>
            <a:off x="928525" y="2774820"/>
            <a:ext cx="2258573" cy="1108251"/>
            <a:chOff x="4930575" y="3948548"/>
            <a:chExt cx="2258573" cy="1185676"/>
          </a:xfrm>
        </p:grpSpPr>
        <p:pic>
          <p:nvPicPr>
            <p:cNvPr id="821" name="Google Shape;821;p68"/>
            <p:cNvPicPr preferRelativeResize="0"/>
            <p:nvPr/>
          </p:nvPicPr>
          <p:blipFill rotWithShape="1">
            <a:blip r:embed="rId3">
              <a:alphaModFix/>
            </a:blip>
            <a:srcRect b="4760" l="40550" r="0" t="13015"/>
            <a:stretch/>
          </p:blipFill>
          <p:spPr>
            <a:xfrm>
              <a:off x="4930575" y="3948548"/>
              <a:ext cx="2203351" cy="1185676"/>
            </a:xfrm>
            <a:prstGeom prst="rect">
              <a:avLst/>
            </a:prstGeom>
            <a:noFill/>
            <a:ln>
              <a:noFill/>
            </a:ln>
          </p:spPr>
        </p:pic>
        <p:sp>
          <p:nvSpPr>
            <p:cNvPr id="822" name="Google Shape;822;p68"/>
            <p:cNvSpPr txBox="1"/>
            <p:nvPr/>
          </p:nvSpPr>
          <p:spPr>
            <a:xfrm>
              <a:off x="5144948" y="4012720"/>
              <a:ext cx="2044200" cy="889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lang="en-GB" sz="1000">
                  <a:latin typeface="Lexend"/>
                  <a:ea typeface="Lexend"/>
                  <a:cs typeface="Lexend"/>
                  <a:sym typeface="Lexend"/>
                </a:rPr>
                <a:t>Waxaad sax tahay, waa saddexagal siman (equilateral triangle)…</a:t>
              </a:r>
              <a:endParaRPr sz="1800">
                <a:latin typeface="Lexend"/>
                <a:ea typeface="Lexend"/>
                <a:cs typeface="Lexend"/>
                <a:sym typeface="Lexend"/>
              </a:endParaRPr>
            </a:p>
          </p:txBody>
        </p:sp>
      </p:grpSp>
      <p:pic>
        <p:nvPicPr>
          <p:cNvPr id="823" name="Google Shape;823;p68"/>
          <p:cNvPicPr preferRelativeResize="0"/>
          <p:nvPr/>
        </p:nvPicPr>
        <p:blipFill rotWithShape="1">
          <a:blip r:embed="rId3">
            <a:alphaModFix/>
          </a:blip>
          <a:srcRect b="4760" l="40550" r="0" t="13015"/>
          <a:stretch/>
        </p:blipFill>
        <p:spPr>
          <a:xfrm>
            <a:off x="932200" y="659625"/>
            <a:ext cx="2765501" cy="1430301"/>
          </a:xfrm>
          <a:prstGeom prst="rect">
            <a:avLst/>
          </a:prstGeom>
          <a:noFill/>
          <a:ln>
            <a:noFill/>
          </a:ln>
        </p:spPr>
      </p:pic>
      <p:sp>
        <p:nvSpPr>
          <p:cNvPr id="824" name="Google Shape;824;p68"/>
          <p:cNvSpPr txBox="1"/>
          <p:nvPr/>
        </p:nvSpPr>
        <p:spPr>
          <a:xfrm>
            <a:off x="1152150" y="710722"/>
            <a:ext cx="2512200" cy="11082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Waxaan abuuri karaa saddexagal (triangle) adiga oo isku xiraya qaar ka mid ah geesaha (vertices) saddex labajibbaaran (squares), sidaan.</a:t>
            </a:r>
            <a:endParaRPr sz="1800">
              <a:latin typeface="Lexend"/>
              <a:ea typeface="Lexend"/>
              <a:cs typeface="Lexend"/>
              <a:sym typeface="Lexend"/>
            </a:endParaRPr>
          </a:p>
        </p:txBody>
      </p:sp>
      <p:sp>
        <p:nvSpPr>
          <p:cNvPr id="825" name="Google Shape;825;p68"/>
          <p:cNvSpPr/>
          <p:nvPr/>
        </p:nvSpPr>
        <p:spPr>
          <a:xfrm>
            <a:off x="5961236" y="2507684"/>
            <a:ext cx="1272300" cy="1272300"/>
          </a:xfrm>
          <a:prstGeom prst="rect">
            <a:avLst/>
          </a:prstGeom>
          <a:solidFill>
            <a:srgbClr val="DACEF4"/>
          </a:solid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26" name="Google Shape;826;p68"/>
          <p:cNvSpPr/>
          <p:nvPr/>
        </p:nvSpPr>
        <p:spPr>
          <a:xfrm rot="7200681">
            <a:off x="5092361" y="1002647"/>
            <a:ext cx="1272164" cy="1272164"/>
          </a:xfrm>
          <a:prstGeom prst="rect">
            <a:avLst/>
          </a:prstGeom>
          <a:solidFill>
            <a:srgbClr val="DACEF4"/>
          </a:solid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27" name="Google Shape;827;p68"/>
          <p:cNvSpPr/>
          <p:nvPr/>
        </p:nvSpPr>
        <p:spPr>
          <a:xfrm rot="-7199979">
            <a:off x="6830138" y="1002656"/>
            <a:ext cx="1272014" cy="1272014"/>
          </a:xfrm>
          <a:prstGeom prst="rect">
            <a:avLst/>
          </a:prstGeom>
          <a:solidFill>
            <a:srgbClr val="DACEF4"/>
          </a:solid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828" name="Google Shape;828;p68"/>
          <p:cNvGrpSpPr/>
          <p:nvPr/>
        </p:nvGrpSpPr>
        <p:grpSpPr>
          <a:xfrm>
            <a:off x="1045600" y="645425"/>
            <a:ext cx="2722650" cy="1430400"/>
            <a:chOff x="4930575" y="3885425"/>
            <a:chExt cx="2722650" cy="1430400"/>
          </a:xfrm>
        </p:grpSpPr>
        <p:sp>
          <p:nvSpPr>
            <p:cNvPr id="829" name="Google Shape;829;p68"/>
            <p:cNvSpPr/>
            <p:nvPr/>
          </p:nvSpPr>
          <p:spPr>
            <a:xfrm>
              <a:off x="4967325" y="3885425"/>
              <a:ext cx="2685900" cy="14304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pic>
          <p:nvPicPr>
            <p:cNvPr id="830" name="Google Shape;830;p68"/>
            <p:cNvPicPr preferRelativeResize="0"/>
            <p:nvPr/>
          </p:nvPicPr>
          <p:blipFill rotWithShape="1">
            <a:blip r:embed="rId3">
              <a:alphaModFix/>
            </a:blip>
            <a:srcRect b="4760" l="40550" r="0" t="13015"/>
            <a:stretch/>
          </p:blipFill>
          <p:spPr>
            <a:xfrm>
              <a:off x="4930575" y="4170075"/>
              <a:ext cx="2163901" cy="1108200"/>
            </a:xfrm>
            <a:prstGeom prst="rect">
              <a:avLst/>
            </a:prstGeom>
            <a:noFill/>
            <a:ln>
              <a:noFill/>
            </a:ln>
          </p:spPr>
        </p:pic>
        <p:sp>
          <p:nvSpPr>
            <p:cNvPr id="831" name="Google Shape;831;p68"/>
            <p:cNvSpPr txBox="1"/>
            <p:nvPr/>
          </p:nvSpPr>
          <p:spPr>
            <a:xfrm>
              <a:off x="5100999" y="4231825"/>
              <a:ext cx="1845600" cy="831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lang="en-GB" sz="1000">
                  <a:latin typeface="Lexend"/>
                  <a:ea typeface="Lexend"/>
                  <a:cs typeface="Lexend"/>
                  <a:sym typeface="Lexend"/>
                </a:rPr>
                <a:t>Hmm, aan soo qaado protractor (protractor) si aan u hubiyo!</a:t>
              </a:r>
              <a:endParaRPr sz="1800">
                <a:latin typeface="Lexend"/>
                <a:ea typeface="Lexend"/>
                <a:cs typeface="Lexend"/>
                <a:sym typeface="Lexend"/>
              </a:endParaRPr>
            </a:p>
          </p:txBody>
        </p:sp>
      </p:grpSp>
      <p:grpSp>
        <p:nvGrpSpPr>
          <p:cNvPr id="832" name="Google Shape;832;p68"/>
          <p:cNvGrpSpPr/>
          <p:nvPr/>
        </p:nvGrpSpPr>
        <p:grpSpPr>
          <a:xfrm>
            <a:off x="1045600" y="648352"/>
            <a:ext cx="2722650" cy="1430400"/>
            <a:chOff x="4930575" y="3885425"/>
            <a:chExt cx="2722650" cy="1430400"/>
          </a:xfrm>
        </p:grpSpPr>
        <p:sp>
          <p:nvSpPr>
            <p:cNvPr id="833" name="Google Shape;833;p68"/>
            <p:cNvSpPr/>
            <p:nvPr/>
          </p:nvSpPr>
          <p:spPr>
            <a:xfrm>
              <a:off x="4967325" y="3885425"/>
              <a:ext cx="2685900" cy="14304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pic>
          <p:nvPicPr>
            <p:cNvPr id="834" name="Google Shape;834;p68"/>
            <p:cNvPicPr preferRelativeResize="0"/>
            <p:nvPr/>
          </p:nvPicPr>
          <p:blipFill rotWithShape="1">
            <a:blip r:embed="rId3">
              <a:alphaModFix/>
            </a:blip>
            <a:srcRect b="4760" l="40550" r="0" t="13015"/>
            <a:stretch/>
          </p:blipFill>
          <p:spPr>
            <a:xfrm>
              <a:off x="4930575" y="4170075"/>
              <a:ext cx="2163901" cy="1108200"/>
            </a:xfrm>
            <a:prstGeom prst="rect">
              <a:avLst/>
            </a:prstGeom>
            <a:noFill/>
            <a:ln>
              <a:noFill/>
            </a:ln>
          </p:spPr>
        </p:pic>
        <p:sp>
          <p:nvSpPr>
            <p:cNvPr id="835" name="Google Shape;835;p68"/>
            <p:cNvSpPr txBox="1"/>
            <p:nvPr/>
          </p:nvSpPr>
          <p:spPr>
            <a:xfrm>
              <a:off x="5100999" y="4231825"/>
              <a:ext cx="1845600" cy="831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lang="en-GB" sz="1000">
                  <a:latin typeface="Lexend"/>
                  <a:ea typeface="Lexend"/>
                  <a:cs typeface="Lexend"/>
                  <a:sym typeface="Lexend"/>
                </a:rPr>
                <a:t>Waxay u egtahay inay tahay saddexagal siman (equilateral triangle) aniga aragtidayda.</a:t>
              </a:r>
              <a:endParaRPr sz="1800">
                <a:latin typeface="Lexend"/>
                <a:ea typeface="Lexend"/>
                <a:cs typeface="Lexend"/>
                <a:sym typeface="Lexend"/>
              </a:endParaRPr>
            </a:p>
          </p:txBody>
        </p:sp>
      </p:grpSp>
      <p:grpSp>
        <p:nvGrpSpPr>
          <p:cNvPr id="836" name="Google Shape;836;p68"/>
          <p:cNvGrpSpPr/>
          <p:nvPr/>
        </p:nvGrpSpPr>
        <p:grpSpPr>
          <a:xfrm>
            <a:off x="814539" y="2455828"/>
            <a:ext cx="3630593" cy="1574614"/>
            <a:chOff x="4930575" y="3885423"/>
            <a:chExt cx="3174150" cy="1593900"/>
          </a:xfrm>
        </p:grpSpPr>
        <p:sp>
          <p:nvSpPr>
            <p:cNvPr id="837" name="Google Shape;837;p68"/>
            <p:cNvSpPr/>
            <p:nvPr/>
          </p:nvSpPr>
          <p:spPr>
            <a:xfrm>
              <a:off x="4967325" y="3885423"/>
              <a:ext cx="3137400" cy="15939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pic>
          <p:nvPicPr>
            <p:cNvPr id="838" name="Google Shape;838;p68"/>
            <p:cNvPicPr preferRelativeResize="0"/>
            <p:nvPr/>
          </p:nvPicPr>
          <p:blipFill rotWithShape="1">
            <a:blip r:embed="rId3">
              <a:alphaModFix/>
            </a:blip>
            <a:srcRect b="4760" l="40550" r="0" t="13015"/>
            <a:stretch/>
          </p:blipFill>
          <p:spPr>
            <a:xfrm>
              <a:off x="4930575" y="3948548"/>
              <a:ext cx="3091999" cy="1530774"/>
            </a:xfrm>
            <a:prstGeom prst="rect">
              <a:avLst/>
            </a:prstGeom>
            <a:noFill/>
            <a:ln>
              <a:noFill/>
            </a:ln>
          </p:spPr>
        </p:pic>
        <p:sp>
          <p:nvSpPr>
            <p:cNvPr id="839" name="Google Shape;839;p68"/>
            <p:cNvSpPr txBox="1"/>
            <p:nvPr/>
          </p:nvSpPr>
          <p:spPr>
            <a:xfrm>
              <a:off x="5179515" y="4055811"/>
              <a:ext cx="2825400" cy="11217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lang="en-GB" sz="1000">
                  <a:latin typeface="Lexend"/>
                  <a:ea typeface="Lexend"/>
                  <a:cs typeface="Lexend"/>
                  <a:sym typeface="Lexend"/>
                </a:rPr>
                <a:t>Laakiin ma cada ma aha, maadaama dhammaan saddexda laba jibbaaran (squares) ee aad isticmaashay ay isku mid yihiin (congruent), sidaas darteedna dhammaantood leeyihiin bed (area) isku mid ah!</a:t>
              </a:r>
              <a:endParaRPr sz="1800">
                <a:latin typeface="Lexend"/>
                <a:ea typeface="Lexend"/>
                <a:cs typeface="Lexend"/>
                <a:sym typeface="Lexend"/>
              </a:endParaRPr>
            </a:p>
          </p:txBody>
        </p:sp>
      </p:grpSp>
      <p:pic>
        <p:nvPicPr>
          <p:cNvPr id="840" name="Google Shape;840;p68"/>
          <p:cNvPicPr preferRelativeResize="0"/>
          <p:nvPr/>
        </p:nvPicPr>
        <p:blipFill>
          <a:blip r:embed="rId8">
            <a:alphaModFix/>
          </a:blip>
          <a:stretch>
            <a:fillRect/>
          </a:stretch>
        </p:blipFill>
        <p:spPr>
          <a:xfrm>
            <a:off x="416476" y="1479198"/>
            <a:ext cx="629125" cy="706174"/>
          </a:xfrm>
          <a:prstGeom prst="rect">
            <a:avLst/>
          </a:prstGeom>
          <a:noFill/>
          <a:ln>
            <a:noFill/>
          </a:ln>
        </p:spPr>
      </p:pic>
      <p:sp>
        <p:nvSpPr>
          <p:cNvPr id="841" name="Google Shape;841;p68"/>
          <p:cNvSpPr txBox="1"/>
          <p:nvPr/>
        </p:nvSpPr>
        <p:spPr>
          <a:xfrm>
            <a:off x="324001" y="2154825"/>
            <a:ext cx="814200" cy="277200"/>
          </a:xfrm>
          <a:prstGeom prst="rect">
            <a:avLst/>
          </a:prstGeom>
          <a:noFill/>
          <a:ln>
            <a:noFill/>
          </a:ln>
        </p:spPr>
        <p:txBody>
          <a:bodyPr anchorCtr="0" anchor="t" bIns="0" lIns="0" spcFirstLastPara="1" rIns="0" wrap="non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Cabdi</a:t>
            </a:r>
            <a:endParaRPr sz="1800">
              <a:latin typeface="Lexend"/>
              <a:ea typeface="Lexend"/>
              <a:cs typeface="Lexend"/>
              <a:sym typeface="Lexend"/>
            </a:endParaRPr>
          </a:p>
        </p:txBody>
      </p:sp>
      <p:sp>
        <p:nvSpPr>
          <p:cNvPr id="842" name="Google Shape;842;p68"/>
          <p:cNvSpPr txBox="1"/>
          <p:nvPr/>
        </p:nvSpPr>
        <p:spPr>
          <a:xfrm>
            <a:off x="324001" y="4396325"/>
            <a:ext cx="814200" cy="277200"/>
          </a:xfrm>
          <a:prstGeom prst="rect">
            <a:avLst/>
          </a:prstGeom>
          <a:noFill/>
          <a:ln>
            <a:noFill/>
          </a:ln>
        </p:spPr>
        <p:txBody>
          <a:bodyPr anchorCtr="0" anchor="t" bIns="0" lIns="0" spcFirstLastPara="1" rIns="0" wrap="non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Layla</a:t>
            </a:r>
            <a:endParaRPr sz="1800">
              <a:latin typeface="Lexend"/>
              <a:ea typeface="Lexend"/>
              <a:cs typeface="Lexend"/>
              <a:sym typeface="Lexend"/>
            </a:endParaRPr>
          </a:p>
        </p:txBody>
      </p:sp>
      <p:pic>
        <p:nvPicPr>
          <p:cNvPr id="843" name="Google Shape;843;p68"/>
          <p:cNvPicPr preferRelativeResize="0"/>
          <p:nvPr/>
        </p:nvPicPr>
        <p:blipFill>
          <a:blip r:embed="rId9">
            <a:alphaModFix/>
          </a:blip>
          <a:stretch>
            <a:fillRect/>
          </a:stretch>
        </p:blipFill>
        <p:spPr>
          <a:xfrm>
            <a:off x="416476" y="3633132"/>
            <a:ext cx="629124" cy="823977"/>
          </a:xfrm>
          <a:prstGeom prst="rect">
            <a:avLst/>
          </a:prstGeom>
          <a:noFill/>
          <a:ln>
            <a:noFill/>
          </a:ln>
        </p:spPr>
      </p:pic>
      <p:grpSp>
        <p:nvGrpSpPr>
          <p:cNvPr id="844" name="Google Shape;844;p68"/>
          <p:cNvGrpSpPr/>
          <p:nvPr/>
        </p:nvGrpSpPr>
        <p:grpSpPr>
          <a:xfrm>
            <a:off x="996935" y="617025"/>
            <a:ext cx="3362387" cy="1530900"/>
            <a:chOff x="4930575" y="3948543"/>
            <a:chExt cx="3174160" cy="1530900"/>
          </a:xfrm>
        </p:grpSpPr>
        <p:sp>
          <p:nvSpPr>
            <p:cNvPr id="845" name="Google Shape;845;p68"/>
            <p:cNvSpPr/>
            <p:nvPr/>
          </p:nvSpPr>
          <p:spPr>
            <a:xfrm>
              <a:off x="4967335" y="3948543"/>
              <a:ext cx="3137400" cy="15309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pic>
          <p:nvPicPr>
            <p:cNvPr id="846" name="Google Shape;846;p68"/>
            <p:cNvPicPr preferRelativeResize="0"/>
            <p:nvPr/>
          </p:nvPicPr>
          <p:blipFill rotWithShape="1">
            <a:blip r:embed="rId3">
              <a:alphaModFix/>
            </a:blip>
            <a:srcRect b="4760" l="40550" r="0" t="13015"/>
            <a:stretch/>
          </p:blipFill>
          <p:spPr>
            <a:xfrm>
              <a:off x="4930575" y="3948548"/>
              <a:ext cx="3091999" cy="1530774"/>
            </a:xfrm>
            <a:prstGeom prst="rect">
              <a:avLst/>
            </a:prstGeom>
            <a:noFill/>
            <a:ln>
              <a:noFill/>
            </a:ln>
          </p:spPr>
        </p:pic>
        <p:sp>
          <p:nvSpPr>
            <p:cNvPr id="847" name="Google Shape;847;p68"/>
            <p:cNvSpPr txBox="1"/>
            <p:nvPr/>
          </p:nvSpPr>
          <p:spPr>
            <a:xfrm>
              <a:off x="5179515" y="4048859"/>
              <a:ext cx="2825400" cy="1108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lang="en-GB" sz="1000">
                  <a:latin typeface="Lexend"/>
                  <a:ea typeface="Lexend"/>
                  <a:cs typeface="Lexend"/>
                  <a:sym typeface="Lexend"/>
                </a:rPr>
                <a:t>Oh, run! Waxaan la yaabanahay inaad samayn karto saddexagallo (triangles) kala duwan oo leh saddex laba jibbaaran (squares) oo bed (area) kala duwan.</a:t>
              </a:r>
              <a:endParaRPr sz="1800">
                <a:latin typeface="Lexend"/>
                <a:ea typeface="Lexend"/>
                <a:cs typeface="Lexend"/>
                <a:sym typeface="Lexend"/>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3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4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1" name="Shape 851"/>
        <p:cNvGrpSpPr/>
        <p:nvPr/>
      </p:nvGrpSpPr>
      <p:grpSpPr>
        <a:xfrm>
          <a:off x="0" y="0"/>
          <a:ext cx="0" cy="0"/>
          <a:chOff x="0" y="0"/>
          <a:chExt cx="0" cy="0"/>
        </a:xfrm>
      </p:grpSpPr>
      <p:sp>
        <p:nvSpPr>
          <p:cNvPr id="852" name="Google Shape;852;p6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Samaynta saddexagallo (triangles) iyadoo la isku darayo laba jibbaaran (squares)</a:t>
            </a:r>
            <a:endParaRPr/>
          </a:p>
        </p:txBody>
      </p:sp>
      <p:pic>
        <p:nvPicPr>
          <p:cNvPr id="853" name="Google Shape;853;p69"/>
          <p:cNvPicPr preferRelativeResize="0"/>
          <p:nvPr/>
        </p:nvPicPr>
        <p:blipFill>
          <a:blip r:embed="rId6">
            <a:alphaModFix/>
          </a:blip>
          <a:stretch>
            <a:fillRect/>
          </a:stretch>
        </p:blipFill>
        <p:spPr>
          <a:xfrm>
            <a:off x="416476" y="1527744"/>
            <a:ext cx="629125" cy="706174"/>
          </a:xfrm>
          <a:prstGeom prst="rect">
            <a:avLst/>
          </a:prstGeom>
          <a:noFill/>
          <a:ln>
            <a:noFill/>
          </a:ln>
        </p:spPr>
      </p:pic>
      <p:sp>
        <p:nvSpPr>
          <p:cNvPr id="854" name="Google Shape;854;p69"/>
          <p:cNvSpPr txBox="1"/>
          <p:nvPr/>
        </p:nvSpPr>
        <p:spPr>
          <a:xfrm>
            <a:off x="324001" y="2203372"/>
            <a:ext cx="814200" cy="277200"/>
          </a:xfrm>
          <a:prstGeom prst="rect">
            <a:avLst/>
          </a:prstGeom>
          <a:noFill/>
          <a:ln>
            <a:noFill/>
          </a:ln>
        </p:spPr>
        <p:txBody>
          <a:bodyPr anchorCtr="0" anchor="t" bIns="0" lIns="0" spcFirstLastPara="1" rIns="0" wrap="non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Cabdi</a:t>
            </a:r>
            <a:endParaRPr sz="1800">
              <a:latin typeface="Lexend"/>
              <a:ea typeface="Lexend"/>
              <a:cs typeface="Lexend"/>
              <a:sym typeface="Lexend"/>
            </a:endParaRPr>
          </a:p>
        </p:txBody>
      </p:sp>
      <p:grpSp>
        <p:nvGrpSpPr>
          <p:cNvPr id="855" name="Google Shape;855;p69"/>
          <p:cNvGrpSpPr/>
          <p:nvPr/>
        </p:nvGrpSpPr>
        <p:grpSpPr>
          <a:xfrm>
            <a:off x="1045417" y="600684"/>
            <a:ext cx="3330461" cy="1498840"/>
            <a:chOff x="4930575" y="4170075"/>
            <a:chExt cx="2163901" cy="1108200"/>
          </a:xfrm>
        </p:grpSpPr>
        <p:pic>
          <p:nvPicPr>
            <p:cNvPr id="856" name="Google Shape;856;p69"/>
            <p:cNvPicPr preferRelativeResize="0"/>
            <p:nvPr/>
          </p:nvPicPr>
          <p:blipFill rotWithShape="1">
            <a:blip r:embed="rId4">
              <a:alphaModFix/>
            </a:blip>
            <a:srcRect b="4760" l="40550" r="0" t="13015"/>
            <a:stretch/>
          </p:blipFill>
          <p:spPr>
            <a:xfrm>
              <a:off x="4930575" y="4170075"/>
              <a:ext cx="2163901" cy="1108200"/>
            </a:xfrm>
            <a:prstGeom prst="rect">
              <a:avLst/>
            </a:prstGeom>
            <a:noFill/>
            <a:ln>
              <a:noFill/>
            </a:ln>
          </p:spPr>
        </p:pic>
        <p:sp>
          <p:nvSpPr>
            <p:cNvPr id="857" name="Google Shape;857;p69"/>
            <p:cNvSpPr txBox="1"/>
            <p:nvPr/>
          </p:nvSpPr>
          <p:spPr>
            <a:xfrm>
              <a:off x="5100997" y="4231832"/>
              <a:ext cx="1957200" cy="819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lang="en-GB" sz="1300">
                  <a:latin typeface="Lexend"/>
                  <a:ea typeface="Lexend"/>
                  <a:cs typeface="Lexend"/>
                  <a:sym typeface="Lexend"/>
                </a:rPr>
                <a:t>Saddexagalkan (triangle) wuxuu ka samaysan yahay laba laba jibbaaran (squares) oo bed (area) 20 cm² ah, iyo hal laba jibbaaran (square) oo bed (area) 4 cm² ah.</a:t>
              </a:r>
              <a:endParaRPr sz="1800">
                <a:latin typeface="Lexend"/>
                <a:ea typeface="Lexend"/>
                <a:cs typeface="Lexend"/>
                <a:sym typeface="Lexend"/>
              </a:endParaRPr>
            </a:p>
          </p:txBody>
        </p:sp>
      </p:grpSp>
      <p:grpSp>
        <p:nvGrpSpPr>
          <p:cNvPr id="858" name="Google Shape;858;p69"/>
          <p:cNvGrpSpPr/>
          <p:nvPr/>
        </p:nvGrpSpPr>
        <p:grpSpPr>
          <a:xfrm>
            <a:off x="5154593" y="810008"/>
            <a:ext cx="3054600" cy="2108717"/>
            <a:chOff x="5154593" y="810008"/>
            <a:chExt cx="3054600" cy="2108717"/>
          </a:xfrm>
        </p:grpSpPr>
        <p:sp>
          <p:nvSpPr>
            <p:cNvPr id="859" name="Google Shape;859;p69"/>
            <p:cNvSpPr/>
            <p:nvPr/>
          </p:nvSpPr>
          <p:spPr>
            <a:xfrm>
              <a:off x="6399475" y="2353825"/>
              <a:ext cx="564900" cy="564900"/>
            </a:xfrm>
            <a:prstGeom prst="rect">
              <a:avLst/>
            </a:prstGeom>
            <a:solidFill>
              <a:srgbClr val="DACEF4"/>
            </a:solid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860" name="Google Shape;860;p69"/>
            <p:cNvSpPr/>
            <p:nvPr/>
          </p:nvSpPr>
          <p:spPr>
            <a:xfrm rot="6184963">
              <a:off x="5282081" y="937496"/>
              <a:ext cx="1272324" cy="1272324"/>
            </a:xfrm>
            <a:prstGeom prst="rect">
              <a:avLst/>
            </a:prstGeom>
            <a:solidFill>
              <a:srgbClr val="DACEF4"/>
            </a:solid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861" name="Google Shape;861;p69"/>
            <p:cNvSpPr/>
            <p:nvPr/>
          </p:nvSpPr>
          <p:spPr>
            <a:xfrm flipH="1" rot="-6184963">
              <a:off x="6809381" y="937496"/>
              <a:ext cx="1272324" cy="1272324"/>
            </a:xfrm>
            <a:prstGeom prst="rect">
              <a:avLst/>
            </a:prstGeom>
            <a:solidFill>
              <a:srgbClr val="DACEF4"/>
            </a:solid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862" name="Google Shape;862;p69"/>
          <p:cNvSpPr txBox="1"/>
          <p:nvPr/>
        </p:nvSpPr>
        <p:spPr>
          <a:xfrm>
            <a:off x="720650" y="3509022"/>
            <a:ext cx="3282300" cy="307800"/>
          </a:xfrm>
          <a:prstGeom prst="rect">
            <a:avLst/>
          </a:prstGeom>
          <a:noFill/>
          <a:ln>
            <a:noFill/>
          </a:ln>
        </p:spPr>
        <p:txBody>
          <a:bodyPr anchorCtr="0" anchor="t" bIns="0" lIns="0" spcFirstLastPara="1" rIns="0" wrap="square" tIns="0">
            <a:normAutofit/>
          </a:bodyPr>
          <a:lstStyle/>
          <a:p>
            <a:pPr indent="0" lvl="0" marL="0" marR="0" rtl="0" algn="ctr">
              <a:lnSpc>
                <a:spcPct val="100000"/>
              </a:lnSpc>
              <a:spcBef>
                <a:spcPts val="0"/>
              </a:spcBef>
              <a:spcAft>
                <a:spcPts val="1000"/>
              </a:spcAft>
              <a:buClr>
                <a:srgbClr val="000000"/>
              </a:buClr>
              <a:buSzPts val="1800"/>
              <a:buFont typeface="Arial"/>
              <a:buNone/>
            </a:pPr>
            <a:r>
              <a:rPr lang="en-GB" sz="1100">
                <a:latin typeface="Kalam"/>
                <a:ea typeface="Kalam"/>
                <a:cs typeface="Kalam"/>
                <a:sym typeface="Kalam"/>
              </a:rPr>
              <a:t>saddexagal isleeg (isosceles triangle)</a:t>
            </a:r>
            <a:endParaRPr sz="2000">
              <a:solidFill>
                <a:srgbClr val="000000"/>
              </a:solidFill>
              <a:latin typeface="Kalam"/>
              <a:ea typeface="Kalam"/>
              <a:cs typeface="Kalam"/>
              <a:sym typeface="Kalam"/>
            </a:endParaRPr>
          </a:p>
        </p:txBody>
      </p:sp>
      <p:sp>
        <p:nvSpPr>
          <p:cNvPr id="863" name="Google Shape;863;p69"/>
          <p:cNvSpPr txBox="1"/>
          <p:nvPr/>
        </p:nvSpPr>
        <p:spPr>
          <a:xfrm>
            <a:off x="416475" y="2977147"/>
            <a:ext cx="4346700" cy="5541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1000"/>
              </a:spcAft>
              <a:buClr>
                <a:srgbClr val="000000"/>
              </a:buClr>
              <a:buSzPts val="1800"/>
              <a:buFont typeface="Arial"/>
              <a:buNone/>
            </a:pPr>
            <a:r>
              <a:rPr lang="en-GB" sz="1100">
                <a:latin typeface="Lexend"/>
                <a:ea typeface="Lexend"/>
                <a:cs typeface="Lexend"/>
                <a:sym typeface="Lexend"/>
              </a:rPr>
              <a:t>Noocee ah saddexagal (triangle) ayuu Cabdi sameeyay?</a:t>
            </a:r>
            <a:endParaRPr sz="1800">
              <a:solidFill>
                <a:srgbClr val="000000"/>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6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7" name="Shape 867"/>
        <p:cNvGrpSpPr/>
        <p:nvPr/>
      </p:nvGrpSpPr>
      <p:grpSpPr>
        <a:xfrm>
          <a:off x="0" y="0"/>
          <a:ext cx="0" cy="0"/>
          <a:chOff x="0" y="0"/>
          <a:chExt cx="0" cy="0"/>
        </a:xfrm>
      </p:grpSpPr>
      <p:grpSp>
        <p:nvGrpSpPr>
          <p:cNvPr id="868" name="Google Shape;868;p70"/>
          <p:cNvGrpSpPr/>
          <p:nvPr/>
        </p:nvGrpSpPr>
        <p:grpSpPr>
          <a:xfrm rot="-4001765">
            <a:off x="6560057" y="783631"/>
            <a:ext cx="1691964" cy="2219043"/>
            <a:chOff x="6517205" y="1044935"/>
            <a:chExt cx="1692000" cy="2219090"/>
          </a:xfrm>
        </p:grpSpPr>
        <p:sp>
          <p:nvSpPr>
            <p:cNvPr id="869" name="Google Shape;869;p70"/>
            <p:cNvSpPr/>
            <p:nvPr/>
          </p:nvSpPr>
          <p:spPr>
            <a:xfrm rot="6185381">
              <a:off x="7433850" y="1115580"/>
              <a:ext cx="704711" cy="704711"/>
            </a:xfrm>
            <a:prstGeom prst="rect">
              <a:avLst/>
            </a:prstGeom>
            <a:solidFill>
              <a:srgbClr val="DACEF4"/>
            </a:solid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870" name="Google Shape;870;p70"/>
            <p:cNvSpPr/>
            <p:nvPr/>
          </p:nvSpPr>
          <p:spPr>
            <a:xfrm flipH="1" rot="-6185381">
              <a:off x="6587850" y="1115580"/>
              <a:ext cx="704711" cy="704711"/>
            </a:xfrm>
            <a:prstGeom prst="rect">
              <a:avLst/>
            </a:prstGeom>
            <a:solidFill>
              <a:srgbClr val="DACEF4"/>
            </a:solid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871" name="Google Shape;871;p70"/>
            <p:cNvSpPr/>
            <p:nvPr/>
          </p:nvSpPr>
          <p:spPr>
            <a:xfrm flipH="1">
              <a:off x="6678000" y="1890925"/>
              <a:ext cx="1373100" cy="1373100"/>
            </a:xfrm>
            <a:prstGeom prst="rect">
              <a:avLst/>
            </a:prstGeom>
            <a:solidFill>
              <a:srgbClr val="DACEF4"/>
            </a:solid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872" name="Google Shape;872;p7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Samaynta saddexagallo (triangles) iyadoo la isku darayo laba jibbaaran (squares)</a:t>
            </a:r>
            <a:endParaRPr/>
          </a:p>
        </p:txBody>
      </p:sp>
      <p:sp>
        <p:nvSpPr>
          <p:cNvPr id="873" name="Google Shape;873;p70"/>
          <p:cNvSpPr txBox="1"/>
          <p:nvPr/>
        </p:nvSpPr>
        <p:spPr>
          <a:xfrm>
            <a:off x="416475" y="650550"/>
            <a:ext cx="4989600" cy="5541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1000"/>
              </a:spcAft>
              <a:buClr>
                <a:srgbClr val="000000"/>
              </a:buClr>
              <a:buSzPts val="1800"/>
              <a:buFont typeface="Arial"/>
              <a:buNone/>
            </a:pPr>
            <a:r>
              <a:rPr lang="en-GB" sz="1100">
                <a:latin typeface="Lexend"/>
                <a:ea typeface="Lexend"/>
                <a:cs typeface="Lexend"/>
                <a:sym typeface="Lexend"/>
              </a:rPr>
              <a:t>Noocee ah saddexagal (triangle) ayaa laga sameeyay saddexdan laba jibbaaran (squares) oo geesahooda (vertices) la isku xidhay?</a:t>
            </a:r>
            <a:endParaRPr sz="1800">
              <a:solidFill>
                <a:srgbClr val="000000"/>
              </a:solidFill>
              <a:latin typeface="Lexend"/>
              <a:ea typeface="Lexend"/>
              <a:cs typeface="Lexend"/>
              <a:sym typeface="Lexend"/>
            </a:endParaRPr>
          </a:p>
        </p:txBody>
      </p:sp>
      <p:sp>
        <p:nvSpPr>
          <p:cNvPr id="874" name="Google Shape;874;p70"/>
          <p:cNvSpPr txBox="1"/>
          <p:nvPr/>
        </p:nvSpPr>
        <p:spPr>
          <a:xfrm>
            <a:off x="720650" y="1235997"/>
            <a:ext cx="3282300" cy="307800"/>
          </a:xfrm>
          <a:prstGeom prst="rect">
            <a:avLst/>
          </a:prstGeom>
          <a:noFill/>
          <a:ln>
            <a:noFill/>
          </a:ln>
        </p:spPr>
        <p:txBody>
          <a:bodyPr anchorCtr="0" anchor="t" bIns="0" lIns="0" spcFirstLastPara="1" rIns="0" wrap="square" tIns="0">
            <a:normAutofit/>
          </a:bodyPr>
          <a:lstStyle/>
          <a:p>
            <a:pPr indent="0" lvl="0" marL="0" marR="0" rtl="0" algn="ctr">
              <a:lnSpc>
                <a:spcPct val="100000"/>
              </a:lnSpc>
              <a:spcBef>
                <a:spcPts val="0"/>
              </a:spcBef>
              <a:spcAft>
                <a:spcPts val="1000"/>
              </a:spcAft>
              <a:buClr>
                <a:srgbClr val="000000"/>
              </a:buClr>
              <a:buSzPts val="1800"/>
              <a:buFont typeface="Arial"/>
              <a:buNone/>
            </a:pPr>
            <a:r>
              <a:rPr lang="en-GB" sz="1100">
                <a:latin typeface="Kalam"/>
                <a:ea typeface="Kalam"/>
                <a:cs typeface="Kalam"/>
                <a:sym typeface="Kalam"/>
              </a:rPr>
              <a:t>saddexagal isleeg (isosceles triangle)</a:t>
            </a:r>
            <a:endParaRPr sz="2000">
              <a:solidFill>
                <a:srgbClr val="000000"/>
              </a:solidFill>
              <a:latin typeface="Kalam"/>
              <a:ea typeface="Kalam"/>
              <a:cs typeface="Kalam"/>
              <a:sym typeface="Kalam"/>
            </a:endParaRPr>
          </a:p>
        </p:txBody>
      </p:sp>
      <p:sp>
        <p:nvSpPr>
          <p:cNvPr id="875" name="Google Shape;875;p70"/>
          <p:cNvSpPr txBox="1"/>
          <p:nvPr/>
        </p:nvSpPr>
        <p:spPr>
          <a:xfrm>
            <a:off x="7333741" y="1923500"/>
            <a:ext cx="976500" cy="2772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1000"/>
              </a:spcAft>
              <a:buClr>
                <a:srgbClr val="000000"/>
              </a:buClr>
              <a:buSzPts val="1800"/>
              <a:buFont typeface="Arial"/>
              <a:buNone/>
            </a:pPr>
            <a:r>
              <a:rPr lang="en-GB" sz="1100">
                <a:latin typeface="Lexend"/>
                <a:ea typeface="Lexend"/>
                <a:cs typeface="Lexend"/>
                <a:sym typeface="Lexend"/>
              </a:rPr>
              <a:t>18 cm²</a:t>
            </a:r>
            <a:endParaRPr sz="1800">
              <a:solidFill>
                <a:srgbClr val="000000"/>
              </a:solidFill>
              <a:latin typeface="Lexend"/>
              <a:ea typeface="Lexend"/>
              <a:cs typeface="Lexend"/>
              <a:sym typeface="Lexend"/>
            </a:endParaRPr>
          </a:p>
        </p:txBody>
      </p:sp>
      <p:sp>
        <p:nvSpPr>
          <p:cNvPr id="876" name="Google Shape;876;p70"/>
          <p:cNvSpPr txBox="1"/>
          <p:nvPr/>
        </p:nvSpPr>
        <p:spPr>
          <a:xfrm>
            <a:off x="6116923" y="1743925"/>
            <a:ext cx="976500" cy="5541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5 cm²</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877" name="Google Shape;877;p70"/>
          <p:cNvSpPr txBox="1"/>
          <p:nvPr/>
        </p:nvSpPr>
        <p:spPr>
          <a:xfrm>
            <a:off x="416475" y="1898513"/>
            <a:ext cx="4989600" cy="5541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1000"/>
              </a:spcAft>
              <a:buClr>
                <a:srgbClr val="000000"/>
              </a:buClr>
              <a:buSzPts val="1800"/>
              <a:buFont typeface="Arial"/>
              <a:buNone/>
            </a:pPr>
            <a:r>
              <a:rPr lang="en-GB" sz="1100">
                <a:latin typeface="Lexend"/>
                <a:ea typeface="Lexend"/>
                <a:cs typeface="Lexend"/>
                <a:sym typeface="Lexend"/>
              </a:rPr>
              <a:t>Sharaxaad (explanation) keebaa caddaynaysa sida aad u ogaatay?</a:t>
            </a:r>
            <a:endParaRPr sz="1800">
              <a:solidFill>
                <a:srgbClr val="000000"/>
              </a:solidFill>
              <a:latin typeface="Lexend"/>
              <a:ea typeface="Lexend"/>
              <a:cs typeface="Lexend"/>
              <a:sym typeface="Lexend"/>
            </a:endParaRPr>
          </a:p>
        </p:txBody>
      </p:sp>
      <p:sp>
        <p:nvSpPr>
          <p:cNvPr id="878" name="Google Shape;878;p70"/>
          <p:cNvSpPr txBox="1"/>
          <p:nvPr/>
        </p:nvSpPr>
        <p:spPr>
          <a:xfrm>
            <a:off x="6452838" y="946760"/>
            <a:ext cx="976500" cy="5541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5 cm²</a:t>
            </a:r>
            <a:endParaRPr sz="1800">
              <a:solidFill>
                <a:srgbClr val="000000"/>
              </a:solidFill>
              <a:latin typeface="Lexend"/>
              <a:ea typeface="Lexend"/>
              <a:cs typeface="Lexend"/>
              <a:sym typeface="Lexend"/>
            </a:endParaRPr>
          </a:p>
        </p:txBody>
      </p:sp>
      <p:sp>
        <p:nvSpPr>
          <p:cNvPr id="879" name="Google Shape;879;p70"/>
          <p:cNvSpPr txBox="1"/>
          <p:nvPr/>
        </p:nvSpPr>
        <p:spPr>
          <a:xfrm>
            <a:off x="1221207" y="2638000"/>
            <a:ext cx="4749300" cy="8313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1000"/>
              </a:spcAft>
              <a:buClr>
                <a:srgbClr val="000000"/>
              </a:buClr>
              <a:buSzPts val="1800"/>
              <a:buFont typeface="Arial"/>
              <a:buNone/>
            </a:pPr>
            <a:r>
              <a:rPr lang="en-GB" sz="1100">
                <a:latin typeface="Lexend"/>
                <a:ea typeface="Lexend"/>
                <a:cs typeface="Lexend"/>
                <a:sym typeface="Lexend"/>
              </a:rPr>
              <a:t>laba jibbaaranka (square) leh bedka (area) ugu weyn wuxuu ka weyn yahay laba jibaar (double) mid ka mid ah laba jibbaaranada (squares) yaryar</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grpSp>
        <p:nvGrpSpPr>
          <p:cNvPr id="880" name="Google Shape;880;p70"/>
          <p:cNvGrpSpPr/>
          <p:nvPr/>
        </p:nvGrpSpPr>
        <p:grpSpPr>
          <a:xfrm>
            <a:off x="861949" y="2616138"/>
            <a:ext cx="317800" cy="317800"/>
            <a:chOff x="1020916" y="1442088"/>
            <a:chExt cx="457200" cy="457200"/>
          </a:xfrm>
        </p:grpSpPr>
        <p:pic>
          <p:nvPicPr>
            <p:cNvPr id="881" name="Google Shape;881;p7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882" name="Google Shape;882;p7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1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sp>
        <p:nvSpPr>
          <p:cNvPr id="883" name="Google Shape;883;p70"/>
          <p:cNvSpPr txBox="1"/>
          <p:nvPr/>
        </p:nvSpPr>
        <p:spPr>
          <a:xfrm>
            <a:off x="1221200" y="3680225"/>
            <a:ext cx="4749300" cy="2772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1000"/>
              </a:spcAft>
              <a:buClr>
                <a:srgbClr val="000000"/>
              </a:buClr>
              <a:buSzPts val="1800"/>
              <a:buFont typeface="Arial"/>
              <a:buNone/>
            </a:pPr>
            <a:r>
              <a:rPr lang="en-GB" sz="1100">
                <a:latin typeface="Lexend"/>
                <a:ea typeface="Lexend"/>
                <a:cs typeface="Lexend"/>
                <a:sym typeface="Lexend"/>
              </a:rPr>
              <a:t>waxaa jira laba laba jibbaaran (squares) oo leh bed (area) isku mid ah</a:t>
            </a:r>
            <a:endParaRPr sz="1800">
              <a:solidFill>
                <a:srgbClr val="000000"/>
              </a:solidFill>
              <a:latin typeface="Lexend"/>
              <a:ea typeface="Lexend"/>
              <a:cs typeface="Lexend"/>
              <a:sym typeface="Lexend"/>
            </a:endParaRPr>
          </a:p>
        </p:txBody>
      </p:sp>
      <p:grpSp>
        <p:nvGrpSpPr>
          <p:cNvPr id="884" name="Google Shape;884;p70"/>
          <p:cNvGrpSpPr/>
          <p:nvPr/>
        </p:nvGrpSpPr>
        <p:grpSpPr>
          <a:xfrm>
            <a:off x="861949" y="3658363"/>
            <a:ext cx="317800" cy="317800"/>
            <a:chOff x="1020916" y="1442088"/>
            <a:chExt cx="457200" cy="457200"/>
          </a:xfrm>
        </p:grpSpPr>
        <p:pic>
          <p:nvPicPr>
            <p:cNvPr id="885" name="Google Shape;885;p7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886" name="Google Shape;886;p7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1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887" name="Google Shape;887;p70"/>
          <p:cNvSpPr txBox="1"/>
          <p:nvPr/>
        </p:nvSpPr>
        <p:spPr>
          <a:xfrm>
            <a:off x="1221200" y="4187100"/>
            <a:ext cx="5418600" cy="2772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1000"/>
              </a:spcAft>
              <a:buClr>
                <a:srgbClr val="000000"/>
              </a:buClr>
              <a:buSzPts val="1800"/>
              <a:buFont typeface="Arial"/>
              <a:buNone/>
            </a:pPr>
            <a:r>
              <a:rPr lang="en-GB" sz="1100">
                <a:latin typeface="Lexend"/>
                <a:ea typeface="Lexend"/>
                <a:cs typeface="Lexend"/>
                <a:sym typeface="Lexend"/>
              </a:rPr>
              <a:t>laba jibbaaran kasta (square) wuxuu ka samaysan yahay xaglo qumman (right angles)</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grpSp>
        <p:nvGrpSpPr>
          <p:cNvPr id="888" name="Google Shape;888;p70"/>
          <p:cNvGrpSpPr/>
          <p:nvPr/>
        </p:nvGrpSpPr>
        <p:grpSpPr>
          <a:xfrm>
            <a:off x="861949" y="4165238"/>
            <a:ext cx="317800" cy="317800"/>
            <a:chOff x="1020916" y="1442088"/>
            <a:chExt cx="457200" cy="457200"/>
          </a:xfrm>
        </p:grpSpPr>
        <p:pic>
          <p:nvPicPr>
            <p:cNvPr id="889" name="Google Shape;889;p7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890" name="Google Shape;890;p7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1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pic>
        <p:nvPicPr>
          <p:cNvPr id="891" name="Google Shape;891;p70"/>
          <p:cNvPicPr preferRelativeResize="0"/>
          <p:nvPr/>
        </p:nvPicPr>
        <p:blipFill>
          <a:blip r:embed="rId4">
            <a:alphaModFix/>
          </a:blip>
          <a:stretch>
            <a:fillRect/>
          </a:stretch>
        </p:blipFill>
        <p:spPr>
          <a:xfrm>
            <a:off x="424508" y="3609275"/>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7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9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5" name="Shape 895"/>
        <p:cNvGrpSpPr/>
        <p:nvPr/>
      </p:nvGrpSpPr>
      <p:grpSpPr>
        <a:xfrm>
          <a:off x="0" y="0"/>
          <a:ext cx="0" cy="0"/>
          <a:chOff x="0" y="0"/>
          <a:chExt cx="0" cy="0"/>
        </a:xfrm>
      </p:grpSpPr>
      <p:sp>
        <p:nvSpPr>
          <p:cNvPr id="896" name="Google Shape;896;p71"/>
          <p:cNvSpPr txBox="1"/>
          <p:nvPr/>
        </p:nvSpPr>
        <p:spPr>
          <a:xfrm>
            <a:off x="416475" y="1106525"/>
            <a:ext cx="32406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1000"/>
              </a:spcAft>
              <a:buClr>
                <a:schemeClr val="dk1"/>
              </a:buClr>
              <a:buSzPts val="1800"/>
              <a:buFont typeface="Arial"/>
              <a:buNone/>
            </a:pPr>
            <a:r>
              <a:rPr lang="en-GB" sz="1100">
                <a:solidFill>
                  <a:schemeClr val="dk1"/>
                </a:solidFill>
                <a:latin typeface="Lexend"/>
                <a:ea typeface="Lexend"/>
                <a:cs typeface="Lexend"/>
                <a:sym typeface="Lexend"/>
              </a:rPr>
              <a:t>Waa noocee saddexagal (triangle) kan?</a:t>
            </a:r>
            <a:endParaRPr sz="1800">
              <a:latin typeface="Lexend"/>
              <a:ea typeface="Lexend"/>
              <a:cs typeface="Lexend"/>
              <a:sym typeface="Lexend"/>
            </a:endParaRPr>
          </a:p>
        </p:txBody>
      </p:sp>
      <p:sp>
        <p:nvSpPr>
          <p:cNvPr id="897" name="Google Shape;897;p71"/>
          <p:cNvSpPr txBox="1"/>
          <p:nvPr/>
        </p:nvSpPr>
        <p:spPr>
          <a:xfrm>
            <a:off x="416475" y="650550"/>
            <a:ext cx="6171900" cy="2772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1000"/>
              </a:spcAft>
              <a:buClr>
                <a:srgbClr val="000000"/>
              </a:buClr>
              <a:buSzPts val="1800"/>
              <a:buFont typeface="Arial"/>
              <a:buNone/>
            </a:pPr>
            <a:r>
              <a:rPr lang="en-GB" sz="1100">
                <a:latin typeface="Lexend"/>
                <a:ea typeface="Lexend"/>
                <a:cs typeface="Lexend"/>
                <a:sym typeface="Lexend"/>
              </a:rPr>
              <a:t>Saddexda xagal (angles) ee saddexagalkan (triangle) waa 115°, 30°, iyo 35°.</a:t>
            </a:r>
            <a:endParaRPr sz="1800">
              <a:latin typeface="Lexend"/>
              <a:ea typeface="Lexend"/>
              <a:cs typeface="Lexend"/>
              <a:sym typeface="Lexend"/>
            </a:endParaRPr>
          </a:p>
        </p:txBody>
      </p:sp>
      <p:grpSp>
        <p:nvGrpSpPr>
          <p:cNvPr id="898" name="Google Shape;898;p71"/>
          <p:cNvGrpSpPr/>
          <p:nvPr/>
        </p:nvGrpSpPr>
        <p:grpSpPr>
          <a:xfrm>
            <a:off x="6256806" y="884988"/>
            <a:ext cx="2323495" cy="3030617"/>
            <a:chOff x="6763981" y="1673888"/>
            <a:chExt cx="2323495" cy="3030617"/>
          </a:xfrm>
        </p:grpSpPr>
        <p:sp>
          <p:nvSpPr>
            <p:cNvPr id="899" name="Google Shape;899;p71"/>
            <p:cNvSpPr/>
            <p:nvPr/>
          </p:nvSpPr>
          <p:spPr>
            <a:xfrm>
              <a:off x="7106856" y="3134904"/>
              <a:ext cx="1569600" cy="1569600"/>
            </a:xfrm>
            <a:prstGeom prst="rect">
              <a:avLst/>
            </a:prstGeom>
            <a:solidFill>
              <a:srgbClr val="DACEF4"/>
            </a:solid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900" name="Google Shape;900;p71"/>
            <p:cNvSpPr/>
            <p:nvPr/>
          </p:nvSpPr>
          <p:spPr>
            <a:xfrm flipH="1" rot="-1800170">
              <a:off x="6892861" y="2302231"/>
              <a:ext cx="702540" cy="704139"/>
            </a:xfrm>
            <a:prstGeom prst="rect">
              <a:avLst/>
            </a:prstGeom>
            <a:solidFill>
              <a:srgbClr val="DACEF4"/>
            </a:solid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901" name="Google Shape;901;p71"/>
            <p:cNvSpPr/>
            <p:nvPr/>
          </p:nvSpPr>
          <p:spPr>
            <a:xfrm flipH="1" rot="-4181854">
              <a:off x="7814911" y="1896289"/>
              <a:ext cx="1181928" cy="1016197"/>
            </a:xfrm>
            <a:prstGeom prst="rect">
              <a:avLst/>
            </a:prstGeom>
            <a:solidFill>
              <a:srgbClr val="DACEF4"/>
            </a:solid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902" name="Google Shape;902;p7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Samaynta saddexagallo (triangles) iyadoo la isku darayo laba jibbaaran (squares)</a:t>
            </a:r>
            <a:endParaRPr/>
          </a:p>
        </p:txBody>
      </p:sp>
      <p:sp>
        <p:nvSpPr>
          <p:cNvPr id="903" name="Google Shape;903;p71"/>
          <p:cNvSpPr txBox="1"/>
          <p:nvPr/>
        </p:nvSpPr>
        <p:spPr>
          <a:xfrm>
            <a:off x="416475" y="1943500"/>
            <a:ext cx="51141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1000"/>
              </a:spcAft>
              <a:buClr>
                <a:schemeClr val="dk1"/>
              </a:buClr>
              <a:buSzPts val="1800"/>
              <a:buFont typeface="Arial"/>
              <a:buNone/>
            </a:pPr>
            <a:r>
              <a:rPr lang="en-GB" sz="1100">
                <a:solidFill>
                  <a:schemeClr val="dk1"/>
                </a:solidFill>
                <a:latin typeface="Lexend"/>
                <a:ea typeface="Lexend"/>
                <a:cs typeface="Lexend"/>
                <a:sym typeface="Lexend"/>
              </a:rPr>
              <a:t>Maxaad ka taqaan saddexda laba jibaaran (squares) macluumaadkan?</a:t>
            </a:r>
            <a:endParaRPr sz="1800">
              <a:latin typeface="Lexend"/>
              <a:ea typeface="Lexend"/>
              <a:cs typeface="Lexend"/>
              <a:sym typeface="Lexend"/>
            </a:endParaRPr>
          </a:p>
        </p:txBody>
      </p:sp>
      <p:sp>
        <p:nvSpPr>
          <p:cNvPr id="904" name="Google Shape;904;p71"/>
          <p:cNvSpPr txBox="1"/>
          <p:nvPr/>
        </p:nvSpPr>
        <p:spPr>
          <a:xfrm>
            <a:off x="1221207" y="2714200"/>
            <a:ext cx="4749300" cy="5541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1000"/>
              </a:spcAft>
              <a:buClr>
                <a:srgbClr val="000000"/>
              </a:buClr>
              <a:buSzPts val="1800"/>
              <a:buFont typeface="Arial"/>
              <a:buNone/>
            </a:pPr>
            <a:r>
              <a:rPr lang="en-GB" sz="1100">
                <a:latin typeface="Lexend"/>
                <a:ea typeface="Lexend"/>
                <a:cs typeface="Lexend"/>
                <a:sym typeface="Lexend"/>
              </a:rPr>
              <a:t>bedka (area) saddexda laba jibaaran (squares) dhammaantood way kala duwan yihiin</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grpSp>
        <p:nvGrpSpPr>
          <p:cNvPr id="905" name="Google Shape;905;p71"/>
          <p:cNvGrpSpPr/>
          <p:nvPr/>
        </p:nvGrpSpPr>
        <p:grpSpPr>
          <a:xfrm>
            <a:off x="861949" y="2692338"/>
            <a:ext cx="317800" cy="317800"/>
            <a:chOff x="1020916" y="1442088"/>
            <a:chExt cx="457200" cy="457200"/>
          </a:xfrm>
        </p:grpSpPr>
        <p:pic>
          <p:nvPicPr>
            <p:cNvPr id="906" name="Google Shape;906;p7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907" name="Google Shape;907;p7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sp>
        <p:nvSpPr>
          <p:cNvPr id="908" name="Google Shape;908;p71"/>
          <p:cNvSpPr txBox="1"/>
          <p:nvPr/>
        </p:nvSpPr>
        <p:spPr>
          <a:xfrm>
            <a:off x="1221200" y="3430550"/>
            <a:ext cx="4749300" cy="2772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1000"/>
              </a:spcAft>
              <a:buClr>
                <a:srgbClr val="000000"/>
              </a:buClr>
              <a:buSzPts val="1800"/>
              <a:buFont typeface="Arial"/>
              <a:buNone/>
            </a:pPr>
            <a:r>
              <a:rPr lang="en-GB" sz="1100">
                <a:latin typeface="Lexend"/>
                <a:ea typeface="Lexend"/>
                <a:cs typeface="Lexend"/>
                <a:sym typeface="Lexend"/>
              </a:rPr>
              <a:t>saddexda laba jibaaran (squares) waa isku mid (congruent)</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grpSp>
        <p:nvGrpSpPr>
          <p:cNvPr id="909" name="Google Shape;909;p71"/>
          <p:cNvGrpSpPr/>
          <p:nvPr/>
        </p:nvGrpSpPr>
        <p:grpSpPr>
          <a:xfrm>
            <a:off x="861949" y="3408688"/>
            <a:ext cx="317800" cy="317800"/>
            <a:chOff x="1020916" y="1442088"/>
            <a:chExt cx="457200" cy="457200"/>
          </a:xfrm>
        </p:grpSpPr>
        <p:pic>
          <p:nvPicPr>
            <p:cNvPr id="910" name="Google Shape;910;p7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911" name="Google Shape;911;p7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912" name="Google Shape;912;p71"/>
          <p:cNvSpPr txBox="1"/>
          <p:nvPr/>
        </p:nvSpPr>
        <p:spPr>
          <a:xfrm>
            <a:off x="1221200" y="3891850"/>
            <a:ext cx="4793400" cy="2772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1000"/>
              </a:spcAft>
              <a:buClr>
                <a:srgbClr val="000000"/>
              </a:buClr>
              <a:buSzPts val="1800"/>
              <a:buFont typeface="Arial"/>
              <a:buNone/>
            </a:pPr>
            <a:r>
              <a:rPr lang="en-GB" sz="1100">
                <a:latin typeface="Lexend"/>
                <a:ea typeface="Lexend"/>
                <a:cs typeface="Lexend"/>
                <a:sym typeface="Lexend"/>
              </a:rPr>
              <a:t>laba jibaar (square) kastaa wuxuu leeyahay dherer dhinac (side length) oo kala duwan</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grpSp>
        <p:nvGrpSpPr>
          <p:cNvPr id="913" name="Google Shape;913;p71"/>
          <p:cNvGrpSpPr/>
          <p:nvPr/>
        </p:nvGrpSpPr>
        <p:grpSpPr>
          <a:xfrm>
            <a:off x="861949" y="3869988"/>
            <a:ext cx="317800" cy="317800"/>
            <a:chOff x="1020916" y="1442088"/>
            <a:chExt cx="457200" cy="457200"/>
          </a:xfrm>
        </p:grpSpPr>
        <p:pic>
          <p:nvPicPr>
            <p:cNvPr id="914" name="Google Shape;914;p7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915" name="Google Shape;915;p7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pic>
        <p:nvPicPr>
          <p:cNvPr id="916" name="Google Shape;916;p71"/>
          <p:cNvPicPr preferRelativeResize="0"/>
          <p:nvPr/>
        </p:nvPicPr>
        <p:blipFill>
          <a:blip r:embed="rId4">
            <a:alphaModFix/>
          </a:blip>
          <a:stretch>
            <a:fillRect/>
          </a:stretch>
        </p:blipFill>
        <p:spPr>
          <a:xfrm>
            <a:off x="424508" y="2641700"/>
            <a:ext cx="396000" cy="419100"/>
          </a:xfrm>
          <a:prstGeom prst="rect">
            <a:avLst/>
          </a:prstGeom>
          <a:noFill/>
          <a:ln>
            <a:noFill/>
          </a:ln>
        </p:spPr>
      </p:pic>
      <p:sp>
        <p:nvSpPr>
          <p:cNvPr id="917" name="Google Shape;917;p71"/>
          <p:cNvSpPr txBox="1"/>
          <p:nvPr/>
        </p:nvSpPr>
        <p:spPr>
          <a:xfrm>
            <a:off x="1221200" y="4371900"/>
            <a:ext cx="4793400" cy="2772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1000"/>
              </a:spcAft>
              <a:buClr>
                <a:srgbClr val="000000"/>
              </a:buClr>
              <a:buSzPts val="1800"/>
              <a:buFont typeface="Arial"/>
              <a:buNone/>
            </a:pPr>
            <a:r>
              <a:rPr lang="en-GB" sz="1100">
                <a:latin typeface="Lexend"/>
                <a:ea typeface="Lexend"/>
                <a:cs typeface="Lexend"/>
                <a:sym typeface="Lexend"/>
              </a:rPr>
              <a:t>laba jibaar (square) kastaa wuxuu leeyahay isku dherer dhinac (side length)</a:t>
            </a:r>
            <a:endParaRPr sz="1800">
              <a:solidFill>
                <a:srgbClr val="000000"/>
              </a:solidFill>
              <a:latin typeface="Lexend"/>
              <a:ea typeface="Lexend"/>
              <a:cs typeface="Lexend"/>
              <a:sym typeface="Lexend"/>
            </a:endParaRPr>
          </a:p>
        </p:txBody>
      </p:sp>
      <p:grpSp>
        <p:nvGrpSpPr>
          <p:cNvPr id="918" name="Google Shape;918;p71"/>
          <p:cNvGrpSpPr/>
          <p:nvPr/>
        </p:nvGrpSpPr>
        <p:grpSpPr>
          <a:xfrm>
            <a:off x="861949" y="4350038"/>
            <a:ext cx="317800" cy="317800"/>
            <a:chOff x="1020916" y="1442088"/>
            <a:chExt cx="457200" cy="457200"/>
          </a:xfrm>
        </p:grpSpPr>
        <p:pic>
          <p:nvPicPr>
            <p:cNvPr id="919" name="Google Shape;919;p7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920" name="Google Shape;920;p7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21" name="Google Shape;921;p71"/>
          <p:cNvSpPr txBox="1"/>
          <p:nvPr/>
        </p:nvSpPr>
        <p:spPr>
          <a:xfrm>
            <a:off x="720650" y="1388397"/>
            <a:ext cx="3282300" cy="307800"/>
          </a:xfrm>
          <a:prstGeom prst="rect">
            <a:avLst/>
          </a:prstGeom>
          <a:noFill/>
          <a:ln>
            <a:noFill/>
          </a:ln>
        </p:spPr>
        <p:txBody>
          <a:bodyPr anchorCtr="0" anchor="t" bIns="0" lIns="0" spcFirstLastPara="1" rIns="0" wrap="square" tIns="0">
            <a:normAutofit/>
          </a:bodyPr>
          <a:lstStyle/>
          <a:p>
            <a:pPr indent="0" lvl="0" marL="0" marR="0" rtl="0" algn="ctr">
              <a:lnSpc>
                <a:spcPct val="100000"/>
              </a:lnSpc>
              <a:spcBef>
                <a:spcPts val="0"/>
              </a:spcBef>
              <a:spcAft>
                <a:spcPts val="1000"/>
              </a:spcAft>
              <a:buClr>
                <a:srgbClr val="000000"/>
              </a:buClr>
              <a:buSzPts val="1800"/>
              <a:buFont typeface="Arial"/>
              <a:buNone/>
            </a:pPr>
            <a:r>
              <a:rPr lang="en-GB" sz="1100">
                <a:latin typeface="Kalam"/>
                <a:ea typeface="Kalam"/>
                <a:cs typeface="Kalam"/>
                <a:sym typeface="Kalam"/>
              </a:rPr>
              <a:t>saddexagal (triangle) aan simanayn (scalene)</a:t>
            </a:r>
            <a:r>
              <a:rPr lang="en-GB" sz="1100">
                <a:latin typeface="Kalam"/>
                <a:ea typeface="Kalam"/>
                <a:cs typeface="Kalam"/>
                <a:sym typeface="Kalam"/>
              </a:rPr>
              <a:t/>
            </a:r>
            <a:r>
              <a:rPr lang="en-GB" sz="1100">
                <a:latin typeface="Kalam"/>
                <a:ea typeface="Kalam"/>
                <a:cs typeface="Kalam"/>
                <a:sym typeface="Kalam"/>
              </a:rPr>
              <a:t/>
            </a:r>
            <a:endParaRPr sz="2000">
              <a:solidFill>
                <a:srgbClr val="000000"/>
              </a:solidFill>
              <a:latin typeface="Kalam"/>
              <a:ea typeface="Kalam"/>
              <a:cs typeface="Kalam"/>
              <a:sym typeface="Kalam"/>
            </a:endParaRPr>
          </a:p>
        </p:txBody>
      </p:sp>
      <p:pic>
        <p:nvPicPr>
          <p:cNvPr id="922" name="Google Shape;922;p71"/>
          <p:cNvPicPr preferRelativeResize="0"/>
          <p:nvPr/>
        </p:nvPicPr>
        <p:blipFill>
          <a:blip r:embed="rId4">
            <a:alphaModFix/>
          </a:blip>
          <a:stretch>
            <a:fillRect/>
          </a:stretch>
        </p:blipFill>
        <p:spPr>
          <a:xfrm>
            <a:off x="424508" y="3827600"/>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2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1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2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6" name="Shape 926"/>
        <p:cNvGrpSpPr/>
        <p:nvPr/>
      </p:nvGrpSpPr>
      <p:grpSpPr>
        <a:xfrm>
          <a:off x="0" y="0"/>
          <a:ext cx="0" cy="0"/>
          <a:chOff x="0" y="0"/>
          <a:chExt cx="0" cy="0"/>
        </a:xfrm>
      </p:grpSpPr>
      <p:sp>
        <p:nvSpPr>
          <p:cNvPr id="927" name="Google Shape;927;p72"/>
          <p:cNvSpPr txBox="1"/>
          <p:nvPr/>
        </p:nvSpPr>
        <p:spPr>
          <a:xfrm>
            <a:off x="324000" y="1641150"/>
            <a:ext cx="6579000" cy="12366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400">
                <a:latin typeface="Lexend"/>
                <a:ea typeface="Lexend"/>
                <a:cs typeface="Lexend"/>
                <a:sym typeface="Lexend"/>
              </a:rPr>
              <a:t>1) Samee saddexagal (triangle) adoo ku xira cidhifyada (vertices) laba jibaaran (squares) oo leh bed (area) 1 unit², 3 units², iyo 5 units².</a:t>
            </a:r>
            <a:r>
              <a:rPr lang="en-GB" sz="14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a:p>
            <a:pPr indent="0" lvl="0" marL="0" marR="0" rtl="0" algn="l">
              <a:lnSpc>
                <a:spcPct val="100000"/>
              </a:lnSpc>
              <a:spcBef>
                <a:spcPts val="1000"/>
              </a:spcBef>
              <a:spcAft>
                <a:spcPts val="1000"/>
              </a:spcAft>
              <a:buClr>
                <a:srgbClr val="000000"/>
              </a:buClr>
              <a:buSzPts val="1800"/>
              <a:buFont typeface="Arial"/>
              <a:buNone/>
            </a:pPr>
            <a:r>
              <a:rPr lang="en-GB" sz="1400">
                <a:solidFill>
                  <a:schemeClr val="dk1"/>
                </a:solidFill>
                <a:latin typeface="Lexend"/>
                <a:ea typeface="Lexend"/>
                <a:cs typeface="Lexend"/>
                <a:sym typeface="Lexend"/>
              </a:rPr>
              <a:t>Adigoo isticmaalaya protractor, ku qiyaas cabbirka xagal (angle) kasta oo saddexagalkan (triangle) ku yaal.</a:t>
            </a:r>
            <a:endParaRPr sz="1800">
              <a:latin typeface="Lexend"/>
              <a:ea typeface="Lexend"/>
              <a:cs typeface="Lexend"/>
              <a:sym typeface="Lexend"/>
            </a:endParaRPr>
          </a:p>
        </p:txBody>
      </p:sp>
      <p:sp>
        <p:nvSpPr>
          <p:cNvPr id="928" name="Google Shape;928;p72"/>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Samaynta saddexagallo (triangles) iyadoo la isku darayo laba jibaaran (squares)</a:t>
            </a:r>
            <a:endParaRPr/>
          </a:p>
        </p:txBody>
      </p:sp>
      <p:grpSp>
        <p:nvGrpSpPr>
          <p:cNvPr id="929" name="Google Shape;929;p72"/>
          <p:cNvGrpSpPr/>
          <p:nvPr/>
        </p:nvGrpSpPr>
        <p:grpSpPr>
          <a:xfrm>
            <a:off x="6902957" y="1459600"/>
            <a:ext cx="1471230" cy="1718789"/>
            <a:chOff x="7118882" y="1600113"/>
            <a:chExt cx="1471230" cy="1718789"/>
          </a:xfrm>
        </p:grpSpPr>
        <p:pic>
          <p:nvPicPr>
            <p:cNvPr id="930" name="Google Shape;930;p72"/>
            <p:cNvPicPr preferRelativeResize="0"/>
            <p:nvPr/>
          </p:nvPicPr>
          <p:blipFill rotWithShape="1">
            <a:blip r:embed="rId3">
              <a:alphaModFix/>
            </a:blip>
            <a:srcRect b="0" l="46098" r="41111" t="77600"/>
            <a:stretch/>
          </p:blipFill>
          <p:spPr>
            <a:xfrm rot="13">
              <a:off x="7391300" y="2383777"/>
              <a:ext cx="926374" cy="935124"/>
            </a:xfrm>
            <a:prstGeom prst="rect">
              <a:avLst/>
            </a:prstGeom>
            <a:noFill/>
            <a:ln>
              <a:noFill/>
            </a:ln>
          </p:spPr>
        </p:pic>
        <p:pic>
          <p:nvPicPr>
            <p:cNvPr id="931" name="Google Shape;931;p72"/>
            <p:cNvPicPr preferRelativeResize="0"/>
            <p:nvPr/>
          </p:nvPicPr>
          <p:blipFill rotWithShape="1">
            <a:blip r:embed="rId3">
              <a:alphaModFix/>
            </a:blip>
            <a:srcRect b="166" l="20969" r="68888" t="81979"/>
            <a:stretch/>
          </p:blipFill>
          <p:spPr>
            <a:xfrm rot="1499992">
              <a:off x="7732422" y="1720421"/>
              <a:ext cx="734599" cy="745377"/>
            </a:xfrm>
            <a:prstGeom prst="rect">
              <a:avLst/>
            </a:prstGeom>
            <a:noFill/>
            <a:ln>
              <a:noFill/>
            </a:ln>
          </p:spPr>
        </p:pic>
        <p:pic>
          <p:nvPicPr>
            <p:cNvPr id="932" name="Google Shape;932;p72"/>
            <p:cNvPicPr preferRelativeResize="0"/>
            <p:nvPr/>
          </p:nvPicPr>
          <p:blipFill rotWithShape="1">
            <a:blip r:embed="rId3">
              <a:alphaModFix/>
            </a:blip>
            <a:srcRect b="331" l="149" r="93073" t="87685"/>
            <a:stretch/>
          </p:blipFill>
          <p:spPr>
            <a:xfrm rot="-2880008">
              <a:off x="7223548" y="1988696"/>
              <a:ext cx="490845" cy="500224"/>
            </a:xfrm>
            <a:prstGeom prst="rect">
              <a:avLst/>
            </a:prstGeom>
            <a:noFill/>
            <a:ln>
              <a:noFill/>
            </a:ln>
          </p:spPr>
        </p:pic>
      </p:grpSp>
      <p:sp>
        <p:nvSpPr>
          <p:cNvPr id="933" name="Google Shape;933;p72"/>
          <p:cNvSpPr txBox="1"/>
          <p:nvPr/>
        </p:nvSpPr>
        <p:spPr>
          <a:xfrm rot="-2700000">
            <a:off x="6905896" y="1876139"/>
            <a:ext cx="629184" cy="433598"/>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1000"/>
              </a:spcAft>
              <a:buClr>
                <a:srgbClr val="000000"/>
              </a:buClr>
              <a:buSzPts val="1800"/>
              <a:buFont typeface="Arial"/>
              <a:buNone/>
            </a:pPr>
            <a:r>
              <a:rPr lang="en-GB" sz="1400">
                <a:latin typeface="Lexend"/>
                <a:ea typeface="Lexend"/>
                <a:cs typeface="Lexend"/>
                <a:sym typeface="Lexend"/>
              </a:rPr>
              <a:t>1 </a:t>
            </a:r>
            <a:endParaRPr sz="1800">
              <a:latin typeface="Lexend"/>
              <a:ea typeface="Lexend"/>
              <a:cs typeface="Lexend"/>
              <a:sym typeface="Lexend"/>
            </a:endParaRPr>
          </a:p>
        </p:txBody>
      </p:sp>
      <p:sp>
        <p:nvSpPr>
          <p:cNvPr id="934" name="Google Shape;934;p72"/>
          <p:cNvSpPr txBox="1"/>
          <p:nvPr/>
        </p:nvSpPr>
        <p:spPr>
          <a:xfrm rot="1449814">
            <a:off x="7521680" y="1691669"/>
            <a:ext cx="720423" cy="566262"/>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1000"/>
              </a:spcAft>
              <a:buClr>
                <a:srgbClr val="000000"/>
              </a:buClr>
              <a:buSzPts val="1800"/>
              <a:buFont typeface="Arial"/>
              <a:buNone/>
            </a:pPr>
            <a:r>
              <a:rPr lang="en-GB" sz="1400">
                <a:latin typeface="Lexend"/>
                <a:ea typeface="Lexend"/>
                <a:cs typeface="Lexend"/>
                <a:sym typeface="Lexend"/>
              </a:rPr>
              <a:t>3 units²</a:t>
            </a:r>
            <a:r>
              <a:rPr lang="en-GB" sz="1400">
                <a:latin typeface="Lexend"/>
                <a:ea typeface="Lexend"/>
                <a:cs typeface="Lexend"/>
                <a:sym typeface="Lexend"/>
              </a:rPr>
              <a:t/>
            </a:r>
            <a:endParaRPr sz="1600">
              <a:latin typeface="Lexend"/>
              <a:ea typeface="Lexend"/>
              <a:cs typeface="Lexend"/>
              <a:sym typeface="Lexend"/>
            </a:endParaRPr>
          </a:p>
        </p:txBody>
      </p:sp>
      <p:sp>
        <p:nvSpPr>
          <p:cNvPr id="935" name="Google Shape;935;p72"/>
          <p:cNvSpPr txBox="1"/>
          <p:nvPr/>
        </p:nvSpPr>
        <p:spPr>
          <a:xfrm>
            <a:off x="324075" y="3550050"/>
            <a:ext cx="8496000" cy="5541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1000"/>
              </a:spcAft>
              <a:buClr>
                <a:srgbClr val="000000"/>
              </a:buClr>
              <a:buSzPts val="1800"/>
              <a:buFont typeface="Arial"/>
              <a:buNone/>
            </a:pPr>
            <a:r>
              <a:rPr lang="en-GB" sz="1400">
                <a:latin typeface="Lexend"/>
                <a:ea typeface="Lexend"/>
                <a:cs typeface="Lexend"/>
                <a:sym typeface="Lexend"/>
              </a:rPr>
              <a:t>2) Sharax sababta aadan ugu samayn karin saddexagal (triangle) siman (equilateral) adigoo isticmaalaya isku darka laba jibaaran (squares) ee lagu siiyay.</a:t>
            </a:r>
            <a:endParaRPr sz="1800">
              <a:latin typeface="Lexend"/>
              <a:ea typeface="Lexend"/>
              <a:cs typeface="Lexend"/>
              <a:sym typeface="Lexend"/>
            </a:endParaRPr>
          </a:p>
        </p:txBody>
      </p:sp>
      <p:sp>
        <p:nvSpPr>
          <p:cNvPr id="936" name="Google Shape;936;p72"/>
          <p:cNvSpPr txBox="1"/>
          <p:nvPr/>
        </p:nvSpPr>
        <p:spPr>
          <a:xfrm>
            <a:off x="7266275" y="2357448"/>
            <a:ext cx="744600" cy="7446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1000"/>
              </a:spcAft>
              <a:buClr>
                <a:srgbClr val="000000"/>
              </a:buClr>
              <a:buSzPts val="1800"/>
              <a:buFont typeface="Arial"/>
              <a:buNone/>
            </a:pPr>
            <a:r>
              <a:rPr lang="en-GB" sz="1400">
                <a:latin typeface="Lexend"/>
                <a:ea typeface="Lexend"/>
                <a:cs typeface="Lexend"/>
                <a:sym typeface="Lexend"/>
              </a:rPr>
              <a:t>5 units²</a:t>
            </a:r>
            <a:endParaRPr sz="1800">
              <a:latin typeface="Lexend"/>
              <a:ea typeface="Lexend"/>
              <a:cs typeface="Lexend"/>
              <a:sym typeface="Lexend"/>
            </a:endParaRPr>
          </a:p>
        </p:txBody>
      </p:sp>
      <p:sp>
        <p:nvSpPr>
          <p:cNvPr id="937" name="Google Shape;937;p72"/>
          <p:cNvSpPr txBox="1"/>
          <p:nvPr/>
        </p:nvSpPr>
        <p:spPr>
          <a:xfrm>
            <a:off x="937050" y="659425"/>
            <a:ext cx="8492700" cy="3828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Waxaad u baahan doontaa laba jibaaran (squares) si sax ah loo gooyay.</a:t>
            </a:r>
            <a:endParaRPr sz="1800">
              <a:solidFill>
                <a:schemeClr val="dk1"/>
              </a:solidFill>
              <a:latin typeface="Lexend"/>
              <a:ea typeface="Lexend"/>
              <a:cs typeface="Lexend"/>
              <a:sym typeface="Lexend"/>
            </a:endParaRPr>
          </a:p>
        </p:txBody>
      </p:sp>
      <p:pic>
        <p:nvPicPr>
          <p:cNvPr id="938" name="Google Shape;938;p72"/>
          <p:cNvPicPr preferRelativeResize="0"/>
          <p:nvPr/>
        </p:nvPicPr>
        <p:blipFill>
          <a:blip r:embed="rId4">
            <a:alphaModFix/>
          </a:blip>
          <a:stretch>
            <a:fillRect/>
          </a:stretch>
        </p:blipFill>
        <p:spPr>
          <a:xfrm rot="1766639">
            <a:off x="6156273" y="598858"/>
            <a:ext cx="682979" cy="692084"/>
          </a:xfrm>
          <a:prstGeom prst="rect">
            <a:avLst/>
          </a:prstGeom>
          <a:noFill/>
          <a:ln>
            <a:noFill/>
          </a:ln>
        </p:spPr>
      </p:pic>
      <p:pic>
        <p:nvPicPr>
          <p:cNvPr id="939" name="Google Shape;939;p72"/>
          <p:cNvPicPr preferRelativeResize="0"/>
          <p:nvPr/>
        </p:nvPicPr>
        <p:blipFill>
          <a:blip r:embed="rId5">
            <a:alphaModFix/>
          </a:blip>
          <a:stretch>
            <a:fillRect/>
          </a:stretch>
        </p:blipFill>
        <p:spPr>
          <a:xfrm>
            <a:off x="6734850" y="967564"/>
            <a:ext cx="382800" cy="382800"/>
          </a:xfrm>
          <a:prstGeom prst="rect">
            <a:avLst/>
          </a:prstGeom>
          <a:noFill/>
          <a:ln>
            <a:noFill/>
          </a:ln>
        </p:spPr>
      </p:pic>
      <p:pic>
        <p:nvPicPr>
          <p:cNvPr id="940" name="Google Shape;940;p72"/>
          <p:cNvPicPr preferRelativeResize="0"/>
          <p:nvPr/>
        </p:nvPicPr>
        <p:blipFill>
          <a:blip r:embed="rId6">
            <a:alphaModFix/>
          </a:blip>
          <a:stretch>
            <a:fillRect/>
          </a:stretch>
        </p:blipFill>
        <p:spPr>
          <a:xfrm>
            <a:off x="323997" y="668337"/>
            <a:ext cx="605824" cy="553169"/>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4" name="Shape 944"/>
        <p:cNvGrpSpPr/>
        <p:nvPr/>
      </p:nvGrpSpPr>
      <p:grpSpPr>
        <a:xfrm>
          <a:off x="0" y="0"/>
          <a:ext cx="0" cy="0"/>
          <a:chOff x="0" y="0"/>
          <a:chExt cx="0" cy="0"/>
        </a:xfrm>
      </p:grpSpPr>
      <p:sp>
        <p:nvSpPr>
          <p:cNvPr id="945" name="Google Shape;945;p73"/>
          <p:cNvSpPr txBox="1"/>
          <p:nvPr/>
        </p:nvSpPr>
        <p:spPr>
          <a:xfrm>
            <a:off x="324000" y="3422702"/>
            <a:ext cx="8496000" cy="5541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1000"/>
              </a:spcAft>
              <a:buClr>
                <a:srgbClr val="000000"/>
              </a:buClr>
              <a:buSzPts val="1800"/>
              <a:buFont typeface="Arial"/>
              <a:buNone/>
            </a:pPr>
            <a:r>
              <a:rPr lang="en-GB" sz="1100">
                <a:latin typeface="Lexend"/>
                <a:ea typeface="Lexend"/>
                <a:cs typeface="Lexend"/>
                <a:sym typeface="Lexend"/>
              </a:rPr>
              <a:t>4) Samee saddexagal (triangle) la mid ah (similar), laakiin aan isku mid ahayn (congruent), saddexagal (triangle) laga sameeyay laba jibaaran (squares) oo leh bed (area) 21 units², 27 units², 39 units².</a:t>
            </a:r>
            <a:endParaRPr sz="1800">
              <a:solidFill>
                <a:schemeClr val="dk1"/>
              </a:solidFill>
              <a:latin typeface="Lexend"/>
              <a:ea typeface="Lexend"/>
              <a:cs typeface="Lexend"/>
              <a:sym typeface="Lexend"/>
            </a:endParaRPr>
          </a:p>
        </p:txBody>
      </p:sp>
      <p:sp>
        <p:nvSpPr>
          <p:cNvPr id="946" name="Google Shape;946;p73"/>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Samaynta saddexagallo (triangles) iyadoo la isku darayo laba jibaaran (squares)</a:t>
            </a:r>
            <a:endParaRPr/>
          </a:p>
        </p:txBody>
      </p:sp>
      <p:sp>
        <p:nvSpPr>
          <p:cNvPr id="947" name="Google Shape;947;p73"/>
          <p:cNvSpPr txBox="1"/>
          <p:nvPr/>
        </p:nvSpPr>
        <p:spPr>
          <a:xfrm>
            <a:off x="324000" y="671250"/>
            <a:ext cx="8496000" cy="24552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3) Laba saddexagal (triangle) ayaa la samayn karaa adoo ku xira cidhifyada (vertices) kuwan soo socda:</a:t>
            </a:r>
            <a:endParaRPr sz="1800">
              <a:latin typeface="Lexend"/>
              <a:ea typeface="Lexend"/>
              <a:cs typeface="Lexend"/>
              <a:sym typeface="Lexend"/>
            </a:endParaRPr>
          </a:p>
          <a:p>
            <a:pPr indent="0" lvl="0" marL="0" marR="0" rtl="0" algn="l">
              <a:lnSpc>
                <a:spcPct val="100000"/>
              </a:lnSpc>
              <a:spcBef>
                <a:spcPts val="300"/>
              </a:spcBef>
              <a:spcAft>
                <a:spcPts val="0"/>
              </a:spcAft>
              <a:buClr>
                <a:srgbClr val="000000"/>
              </a:buClr>
              <a:buSzPts val="1800"/>
              <a:buFont typeface="Arial"/>
              <a:buNone/>
            </a:pPr>
            <a:r>
              <a:rPr lang="en-GB" sz="1100">
                <a:latin typeface="Lexend"/>
                <a:ea typeface="Lexend"/>
                <a:cs typeface="Lexend"/>
                <a:sym typeface="Lexend"/>
              </a:rPr>
              <a:t>- laba jibaaran (squares) oo leh bed (area) 2 units², 5 units², 6 units² (saddexagal X)</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a:p>
            <a:pPr indent="0" lvl="0" marL="0" rtl="0" algn="l">
              <a:spcBef>
                <a:spcPts val="300"/>
              </a:spcBef>
              <a:spcAft>
                <a:spcPts val="0"/>
              </a:spcAft>
              <a:buClr>
                <a:schemeClr val="dk1"/>
              </a:buClr>
              <a:buSzPts val="1800"/>
              <a:buFont typeface="Arial"/>
              <a:buNone/>
            </a:pPr>
            <a:r>
              <a:rPr lang="en-GB" sz="1100">
                <a:solidFill>
                  <a:schemeClr val="dk1"/>
                </a:solidFill>
                <a:latin typeface="Lexend"/>
                <a:ea typeface="Lexend"/>
                <a:cs typeface="Lexend"/>
                <a:sym typeface="Lexend"/>
              </a:rPr>
              <a:t>- laba jibaaran (squares) oo leh bed (area) 4 units², 10 units², 12 units² (saddexagal Y)</a:t>
            </a:r>
            <a:endParaRPr sz="1800">
              <a:solidFill>
                <a:schemeClr val="dk1"/>
              </a:solidFill>
              <a:latin typeface="Lexend"/>
              <a:ea typeface="Lexend"/>
              <a:cs typeface="Lexend"/>
              <a:sym typeface="Lexend"/>
            </a:endParaRPr>
          </a:p>
          <a:p>
            <a:pPr indent="0" lvl="0" marL="0" marR="0" rtl="0" algn="l">
              <a:lnSpc>
                <a:spcPct val="100000"/>
              </a:lnSpc>
              <a:spcBef>
                <a:spcPts val="300"/>
              </a:spcBef>
              <a:spcAft>
                <a:spcPts val="0"/>
              </a:spcAft>
              <a:buClr>
                <a:srgbClr val="000000"/>
              </a:buClr>
              <a:buSzPts val="1800"/>
              <a:buFont typeface="Arial"/>
              <a:buNone/>
            </a:pPr>
            <a:r>
              <a:rPr lang="en-GB" sz="1100">
                <a:solidFill>
                  <a:schemeClr val="dk1"/>
                </a:solidFill>
                <a:latin typeface="Lexend"/>
                <a:ea typeface="Lexend"/>
                <a:cs typeface="Lexend"/>
                <a:sym typeface="Lexend"/>
              </a:rPr>
              <a:t>a) Samee labadan saddexagal (triangle) oo ku qiyaas xagal (angle) kasta oo ka mid ah adigoo isticmaalaya protractor.</a:t>
            </a:r>
            <a:endParaRPr sz="1800">
              <a:solidFill>
                <a:schemeClr val="dk1"/>
              </a:solidFill>
              <a:latin typeface="Lexend"/>
              <a:ea typeface="Lexend"/>
              <a:cs typeface="Lexend"/>
              <a:sym typeface="Lexend"/>
            </a:endParaRPr>
          </a:p>
          <a:p>
            <a:pPr indent="0" lvl="0" marL="0" marR="0" rtl="0" algn="l">
              <a:lnSpc>
                <a:spcPct val="100000"/>
              </a:lnSpc>
              <a:spcBef>
                <a:spcPts val="300"/>
              </a:spcBef>
              <a:spcAft>
                <a:spcPts val="0"/>
              </a:spcAft>
              <a:buClr>
                <a:srgbClr val="000000"/>
              </a:buClr>
              <a:buSzPts val="1800"/>
              <a:buFont typeface="Arial"/>
              <a:buNone/>
            </a:pPr>
            <a:r>
              <a:rPr>
                <a:latin typeface="Lexend"/>
              </a:rPr>
              <a:t/>
            </a:r>
            <a:endParaRPr sz="2100">
              <a:solidFill>
                <a:schemeClr val="dk1"/>
              </a:solidFill>
              <a:latin typeface="Lexend"/>
              <a:ea typeface="Lexend"/>
              <a:cs typeface="Lexend"/>
              <a:sym typeface="Lexend"/>
            </a:endParaRPr>
          </a:p>
          <a:p>
            <a:pPr indent="0" lvl="0" marL="0" marR="0" rtl="0" algn="l">
              <a:lnSpc>
                <a:spcPct val="100000"/>
              </a:lnSpc>
              <a:spcBef>
                <a:spcPts val="300"/>
              </a:spcBef>
              <a:spcAft>
                <a:spcPts val="300"/>
              </a:spcAft>
              <a:buClr>
                <a:srgbClr val="000000"/>
              </a:buClr>
              <a:buSzPts val="1800"/>
              <a:buFont typeface="Arial"/>
              <a:buNone/>
            </a:pPr>
            <a:r>
              <a:rPr lang="en-GB" sz="1100">
                <a:solidFill>
                  <a:schemeClr val="dk1"/>
                </a:solidFill>
                <a:latin typeface="Lexend"/>
                <a:ea typeface="Lexend"/>
                <a:cs typeface="Lexend"/>
                <a:sym typeface="Lexend"/>
              </a:rPr>
              <a:t>b) Qor waxa aad ka ogaatay xagasha (angles) ee u dhexeysa saddexagalladan (triangles). Ma sharxi kartaa waxa aad aragtay?</a:t>
            </a:r>
            <a:endParaRPr sz="1800">
              <a:solidFill>
                <a:schemeClr val="dk1"/>
              </a:solidFill>
              <a:latin typeface="Lexend"/>
              <a:ea typeface="Lexend"/>
              <a:cs typeface="Lexend"/>
              <a:sym typeface="Lexen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1" name="Shape 951"/>
        <p:cNvGrpSpPr/>
        <p:nvPr/>
      </p:nvGrpSpPr>
      <p:grpSpPr>
        <a:xfrm>
          <a:off x="0" y="0"/>
          <a:ext cx="0" cy="0"/>
          <a:chOff x="0" y="0"/>
          <a:chExt cx="0" cy="0"/>
        </a:xfrm>
      </p:grpSpPr>
      <p:sp>
        <p:nvSpPr>
          <p:cNvPr id="952" name="Google Shape;952;p74"/>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Samaynta saddexagallo (triangles) iyadoo la isku darayo laba jibaaran (squares)</a:t>
            </a:r>
            <a:endParaRPr/>
          </a:p>
        </p:txBody>
      </p:sp>
      <p:sp>
        <p:nvSpPr>
          <p:cNvPr id="953" name="Google Shape;953;p74"/>
          <p:cNvSpPr txBox="1"/>
          <p:nvPr/>
        </p:nvSpPr>
        <p:spPr>
          <a:xfrm>
            <a:off x="324000" y="671250"/>
            <a:ext cx="8496000" cy="32274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5) Samee 3 saddexagal (triangle) laba siman (isosceles) oo ka mid ah kuwan soo socda:</a:t>
            </a:r>
            <a:endParaRPr sz="1800">
              <a:latin typeface="Lexend"/>
              <a:ea typeface="Lexend"/>
              <a:cs typeface="Lexend"/>
              <a:sym typeface="Lexend"/>
            </a:endParaRPr>
          </a:p>
          <a:p>
            <a:pPr indent="0" lvl="0" marL="0" marR="0" rtl="0" algn="l">
              <a:lnSpc>
                <a:spcPct val="100000"/>
              </a:lnSpc>
              <a:spcBef>
                <a:spcPts val="100"/>
              </a:spcBef>
              <a:spcAft>
                <a:spcPts val="0"/>
              </a:spcAft>
              <a:buClr>
                <a:srgbClr val="000000"/>
              </a:buClr>
              <a:buSzPts val="1800"/>
              <a:buFont typeface="Arial"/>
              <a:buNone/>
            </a:pPr>
            <a:r>
              <a:rPr lang="en-GB" sz="1100">
                <a:latin typeface="Lexend"/>
                <a:ea typeface="Lexend"/>
                <a:cs typeface="Lexend"/>
                <a:sym typeface="Lexend"/>
              </a:rPr>
              <a:t>- labajibbaaran (squares) oo leh bed (area) 4 units², 4 units², 12 units² (saddexagal (triangle) A)</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a:p>
            <a:pPr indent="0" lvl="0" marL="0" rtl="0" algn="l">
              <a:lnSpc>
                <a:spcPct val="100000"/>
              </a:lnSpc>
              <a:spcBef>
                <a:spcPts val="100"/>
              </a:spcBef>
              <a:spcAft>
                <a:spcPts val="0"/>
              </a:spcAft>
              <a:buClr>
                <a:schemeClr val="dk1"/>
              </a:buClr>
              <a:buSzPts val="1800"/>
              <a:buFont typeface="Arial"/>
              <a:buNone/>
            </a:pPr>
            <a:r>
              <a:rPr lang="en-GB" sz="1100">
                <a:solidFill>
                  <a:schemeClr val="dk1"/>
                </a:solidFill>
                <a:latin typeface="Lexend"/>
                <a:ea typeface="Lexend"/>
                <a:cs typeface="Lexend"/>
                <a:sym typeface="Lexend"/>
              </a:rPr>
              <a:t>- labajibbaaran (squares) oo leh bed (area) 6 units², 6 units², 12 units² (saddexagal (triangle) B)</a:t>
            </a:r>
            <a:endParaRPr sz="1800">
              <a:solidFill>
                <a:schemeClr val="dk1"/>
              </a:solidFill>
              <a:latin typeface="Lexend"/>
              <a:ea typeface="Lexend"/>
              <a:cs typeface="Lexend"/>
              <a:sym typeface="Lexend"/>
            </a:endParaRPr>
          </a:p>
          <a:p>
            <a:pPr indent="0" lvl="0" marL="0" rtl="0" algn="l">
              <a:lnSpc>
                <a:spcPct val="100000"/>
              </a:lnSpc>
              <a:spcBef>
                <a:spcPts val="100"/>
              </a:spcBef>
              <a:spcAft>
                <a:spcPts val="0"/>
              </a:spcAft>
              <a:buClr>
                <a:schemeClr val="dk1"/>
              </a:buClr>
              <a:buSzPts val="1800"/>
              <a:buFont typeface="Arial"/>
              <a:buNone/>
            </a:pPr>
            <a:r>
              <a:rPr lang="en-GB" sz="1100">
                <a:solidFill>
                  <a:schemeClr val="dk1"/>
                </a:solidFill>
                <a:latin typeface="Lexend"/>
                <a:ea typeface="Lexend"/>
                <a:cs typeface="Lexend"/>
                <a:sym typeface="Lexend"/>
              </a:rPr>
              <a:t>- labajibbaaran (squares) oo leh bed (area) 1 units², 8 units², 8 units² (saddexagal (triangle) C)</a:t>
            </a:r>
            <a:endParaRPr sz="1800">
              <a:solidFill>
                <a:schemeClr val="dk1"/>
              </a:solidFill>
              <a:latin typeface="Lexend"/>
              <a:ea typeface="Lexend"/>
              <a:cs typeface="Lexend"/>
              <a:sym typeface="Lexend"/>
            </a:endParaRPr>
          </a:p>
          <a:p>
            <a:pPr indent="0" lvl="0" marL="0" rtl="0" algn="l">
              <a:spcBef>
                <a:spcPts val="100"/>
              </a:spcBef>
              <a:spcAft>
                <a:spcPts val="0"/>
              </a:spcAft>
              <a:buClr>
                <a:schemeClr val="dk1"/>
              </a:buClr>
              <a:buSzPts val="1800"/>
              <a:buFont typeface="Arial"/>
              <a:buNone/>
            </a:pPr>
            <a:r>
              <a:rPr lang="en-GB" sz="1100">
                <a:solidFill>
                  <a:schemeClr val="dk1"/>
                </a:solidFill>
                <a:latin typeface="Lexend"/>
                <a:ea typeface="Lexend"/>
                <a:cs typeface="Lexend"/>
                <a:sym typeface="Lexend"/>
              </a:rPr>
              <a:t>a) Ku qiyaas (measure) xagasha (angle) ugu weyn ee saddexagal (triangle) kasta adigoo isticmaalaya protractor.</a:t>
            </a:r>
            <a:br>
              <a:rPr lang="en-GB" sz="1800">
                <a:solidFill>
                  <a:schemeClr val="dk1"/>
                </a:solidFill>
                <a:latin typeface="Lexend"/>
                <a:ea typeface="Lexend"/>
                <a:cs typeface="Lexend"/>
                <a:sym typeface="Lexend"/>
              </a:rPr>
            </a:b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a:p>
            <a:pPr indent="0" lvl="0" marL="0" rtl="0" algn="l">
              <a:spcBef>
                <a:spcPts val="1000"/>
              </a:spcBef>
              <a:spcAft>
                <a:spcPts val="0"/>
              </a:spcAft>
              <a:buClr>
                <a:schemeClr val="dk1"/>
              </a:buClr>
              <a:buSzPts val="1800"/>
              <a:buFont typeface="Arial"/>
              <a:buNone/>
            </a:pPr>
            <a:r>
              <a:rPr>
                <a:latin typeface="Lexend"/>
              </a:rPr>
              <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800"/>
              <a:buFont typeface="Arial"/>
              <a:buNone/>
            </a:pPr>
            <a:r>
              <a:rPr lang="en-GB" sz="1100">
                <a:solidFill>
                  <a:schemeClr val="dk1"/>
                </a:solidFill>
                <a:latin typeface="Lexend"/>
                <a:ea typeface="Lexend"/>
                <a:cs typeface="Lexend"/>
                <a:sym typeface="Lexend"/>
              </a:rPr>
              <a:t>b) Saddexagal (triangle) kee ayaa leh xagasha (angle) ugu weyn:</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800"/>
              <a:buFont typeface="Arial"/>
              <a:buNone/>
            </a:pPr>
            <a:r>
              <a:rPr lang="en-GB" sz="1100">
                <a:solidFill>
                  <a:schemeClr val="dk1"/>
                </a:solidFill>
                <a:latin typeface="Lexend"/>
                <a:ea typeface="Lexend"/>
                <a:cs typeface="Lexend"/>
                <a:sym typeface="Lexend"/>
              </a:rPr>
              <a:t>- xagal (angle) af (acute)</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800"/>
              <a:buFont typeface="Arial"/>
              <a:buNone/>
            </a:pPr>
            <a:r>
              <a:rPr lang="en-GB" sz="1100">
                <a:solidFill>
                  <a:schemeClr val="dk1"/>
                </a:solidFill>
                <a:latin typeface="Lexend"/>
                <a:ea typeface="Lexend"/>
                <a:cs typeface="Lexend"/>
                <a:sym typeface="Lexend"/>
              </a:rPr>
              <a:t>- xagal (angle) qumman (right)</a:t>
            </a:r>
            <a:endParaRPr b="1"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800"/>
              <a:buFont typeface="Arial"/>
              <a:buNone/>
            </a:pPr>
            <a:r>
              <a:rPr lang="en-GB" sz="1100">
                <a:solidFill>
                  <a:schemeClr val="dk1"/>
                </a:solidFill>
                <a:latin typeface="Lexend"/>
                <a:ea typeface="Lexend"/>
                <a:cs typeface="Lexend"/>
                <a:sym typeface="Lexend"/>
              </a:rPr>
              <a:t>- xagal (angle) fidsan (obtuse)</a:t>
            </a:r>
            <a:endParaRPr sz="1800">
              <a:solidFill>
                <a:schemeClr val="dk1"/>
              </a:solidFill>
              <a:latin typeface="Lexend"/>
              <a:ea typeface="Lexend"/>
              <a:cs typeface="Lexend"/>
              <a:sym typeface="Lexen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7" name="Shape 957"/>
        <p:cNvGrpSpPr/>
        <p:nvPr/>
      </p:nvGrpSpPr>
      <p:grpSpPr>
        <a:xfrm>
          <a:off x="0" y="0"/>
          <a:ext cx="0" cy="0"/>
          <a:chOff x="0" y="0"/>
          <a:chExt cx="0" cy="0"/>
        </a:xfrm>
      </p:grpSpPr>
      <p:sp>
        <p:nvSpPr>
          <p:cNvPr id="958" name="Google Shape;958;p75"/>
          <p:cNvSpPr txBox="1"/>
          <p:nvPr/>
        </p:nvSpPr>
        <p:spPr>
          <a:xfrm>
            <a:off x="3601425" y="796325"/>
            <a:ext cx="5142300" cy="1790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6) Buuxi jaantuska (table) adigoo isku xira saddex labajibbaaran (squares) oo qor in xagasha (angle) ugu weyn tahay: af (acute), fidsan (obtuse), ama qumman (right).</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a:p>
            <a:pPr indent="0" lvl="0" marL="0" rtl="0" algn="l">
              <a:spcBef>
                <a:spcPts val="1000"/>
              </a:spcBef>
              <a:spcAft>
                <a:spcPts val="1000"/>
              </a:spcAft>
              <a:buClr>
                <a:schemeClr val="dk1"/>
              </a:buClr>
              <a:buSzPts val="1800"/>
              <a:buFont typeface="Arial"/>
              <a:buNone/>
            </a:pPr>
            <a:r>
              <a:rPr lang="en-GB" sz="1100">
                <a:solidFill>
                  <a:schemeClr val="dk1"/>
                </a:solidFill>
                <a:latin typeface="Lexend"/>
                <a:ea typeface="Lexend"/>
                <a:cs typeface="Lexend"/>
                <a:sym typeface="Lexend"/>
              </a:rPr>
              <a:t>Kadib markaad doorato saddex labajibbaaran (squares), ma saadaalin kartaa nooca xagasha (angle) aad heli doontid ka hor intaadan ku xirin labajibbaaranada (squares)?</a:t>
            </a:r>
            <a:endParaRPr sz="1800">
              <a:solidFill>
                <a:schemeClr val="dk1"/>
              </a:solidFill>
              <a:latin typeface="Lexend"/>
              <a:ea typeface="Lexend"/>
              <a:cs typeface="Lexend"/>
              <a:sym typeface="Lexend"/>
            </a:endParaRPr>
          </a:p>
        </p:txBody>
      </p:sp>
      <p:sp>
        <p:nvSpPr>
          <p:cNvPr id="959" name="Google Shape;959;p75"/>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Abuurista saddexagallo (triangles) ka kooban isku darka labajibbaaranada (squares)</a:t>
            </a:r>
            <a:endParaRPr/>
          </a:p>
        </p:txBody>
      </p:sp>
      <p:graphicFrame>
        <p:nvGraphicFramePr>
          <p:cNvPr id="960" name="Google Shape;960;p75"/>
          <p:cNvGraphicFramePr/>
          <p:nvPr/>
        </p:nvGraphicFramePr>
        <p:xfrm>
          <a:off x="324000" y="796325"/>
          <a:ext cx="3000000" cy="3000000"/>
        </p:xfrm>
        <a:graphic>
          <a:graphicData uri="http://schemas.openxmlformats.org/drawingml/2006/table">
            <a:tbl>
              <a:tblPr>
                <a:noFill/>
                <a:tableStyleId>{8315743D-C781-4C17-B280-7E2E4E0B738C}</a:tableStyleId>
              </a:tblPr>
              <a:tblGrid>
                <a:gridCol w="1522800"/>
                <a:gridCol w="1522800"/>
              </a:tblGrid>
              <a:tr h="470175">
                <a:tc>
                  <a:txBody>
                    <a:bodyPr/>
                    <a:lstStyle/>
                    <a:p>
                      <a:pPr indent="0" lvl="0" marL="0" rtl="0" algn="ctr">
                        <a:spcBef>
                          <a:spcPts val="0"/>
                        </a:spcBef>
                        <a:spcAft>
                          <a:spcPts val="0"/>
                        </a:spcAft>
                        <a:buNone/>
                      </a:pPr>
                      <a:r>
                        <a:rPr lang="en-GB" sz="1100">
                          <a:solidFill>
                            <a:schemeClr val="lt1"/>
                          </a:solidFill>
                          <a:latin typeface="Lexend"/>
                          <a:ea typeface="Lexend"/>
                          <a:cs typeface="Lexend"/>
                          <a:sym typeface="Lexend"/>
                        </a:rPr>
                        <a:t>bedka (area) saddexda labajibbaaran (squares)</a:t>
                      </a:r>
                      <a:endParaRPr sz="1600">
                        <a:solidFill>
                          <a:schemeClr val="lt1"/>
                        </a:solidFill>
                        <a:latin typeface="Lexend"/>
                        <a:ea typeface="Lexend"/>
                        <a:cs typeface="Lexend"/>
                        <a:sym typeface="Lexend"/>
                      </a:endParaRPr>
                    </a:p>
                  </a:txBody>
                  <a:tcPr marT="0" marB="0" marR="0" marL="0" anchor="ctr">
                    <a:lnB cap="flat" cmpd="sng" w="9525">
                      <a:solidFill>
                        <a:srgbClr val="9E9E9E"/>
                      </a:solidFill>
                      <a:prstDash val="solid"/>
                      <a:round/>
                      <a:headEnd len="sm" w="sm" type="none"/>
                      <a:tailEnd len="sm" w="sm" type="none"/>
                    </a:lnB>
                    <a:solidFill>
                      <a:srgbClr val="4F7BE8"/>
                    </a:solidFill>
                  </a:tcPr>
                </a:tc>
                <a:tc>
                  <a:txBody>
                    <a:bodyPr/>
                    <a:lstStyle/>
                    <a:p>
                      <a:pPr indent="0" lvl="0" marL="0" rtl="0" algn="ctr">
                        <a:spcBef>
                          <a:spcPts val="0"/>
                        </a:spcBef>
                        <a:spcAft>
                          <a:spcPts val="0"/>
                        </a:spcAft>
                        <a:buNone/>
                      </a:pPr>
                      <a:r>
                        <a:rPr lang="en-GB" sz="1100">
                          <a:solidFill>
                            <a:schemeClr val="lt1"/>
                          </a:solidFill>
                          <a:latin typeface="Lexend"/>
                          <a:ea typeface="Lexend"/>
                          <a:cs typeface="Lexend"/>
                          <a:sym typeface="Lexend"/>
                        </a:rPr>
                        <a:t>xagasha (angle) ugu weyn</a:t>
                      </a:r>
                      <a:endParaRPr sz="1600">
                        <a:solidFill>
                          <a:schemeClr val="lt1"/>
                        </a:solidFill>
                        <a:latin typeface="Lexend"/>
                        <a:ea typeface="Lexend"/>
                        <a:cs typeface="Lexend"/>
                        <a:sym typeface="Lexend"/>
                      </a:endParaRPr>
                    </a:p>
                  </a:txBody>
                  <a:tcPr marT="0" marB="0" marR="0" marL="0" anchor="ctr">
                    <a:lnB cap="flat" cmpd="sng" w="9525">
                      <a:solidFill>
                        <a:srgbClr val="9E9E9E"/>
                      </a:solidFill>
                      <a:prstDash val="solid"/>
                      <a:round/>
                      <a:headEnd len="sm" w="sm" type="none"/>
                      <a:tailEnd len="sm" w="sm" type="none"/>
                    </a:lnB>
                    <a:solidFill>
                      <a:srgbClr val="4F7BE8"/>
                    </a:solidFill>
                  </a:tcPr>
                </a:tc>
              </a:tr>
              <a:tr h="346325">
                <a:tc>
                  <a:txBody>
                    <a:bodyPr/>
                    <a:lstStyle/>
                    <a:p>
                      <a:pPr indent="0" lvl="0" marL="0" rtl="0" algn="ctr">
                        <a:spcBef>
                          <a:spcPts val="0"/>
                        </a:spcBef>
                        <a:spcAft>
                          <a:spcPts val="0"/>
                        </a:spcAft>
                        <a:buNone/>
                      </a:pPr>
                      <a:r>
                        <a:rPr lang="en-GB" sz="1300">
                          <a:latin typeface="Lexend"/>
                          <a:ea typeface="Lexend"/>
                          <a:cs typeface="Lexend"/>
                          <a:sym typeface="Lexend"/>
                        </a:rPr>
                        <a:t>7, 10, 13</a:t>
                      </a:r>
                      <a:endParaRPr sz="1800">
                        <a:latin typeface="Lexend"/>
                        <a:ea typeface="Lexend"/>
                        <a:cs typeface="Lexend"/>
                        <a:sym typeface="Lexend"/>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GB" sz="1100">
                          <a:latin typeface="Lexend"/>
                          <a:ea typeface="Lexend"/>
                          <a:cs typeface="Lexend"/>
                          <a:sym typeface="Lexend"/>
                        </a:rPr>
                        <a:t>af (acute)</a:t>
                      </a:r>
                      <a:endParaRPr sz="1600">
                        <a:latin typeface="Lexend"/>
                        <a:ea typeface="Lexend"/>
                        <a:cs typeface="Lexend"/>
                        <a:sym typeface="Lexend"/>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46325">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4, 5, 11</a:t>
                      </a:r>
                      <a:endParaRPr sz="1800">
                        <a:latin typeface="Lexend"/>
                        <a:ea typeface="Lexend"/>
                        <a:cs typeface="Lexend"/>
                        <a:sym typeface="Lexend"/>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0" marR="0" marL="0" anchor="ctr">
                    <a:lnL cap="flat" cmpd="sng" w="9525">
                      <a:solidFill>
                        <a:srgbClr val="9E9E9E"/>
                      </a:solidFill>
                      <a:prstDash val="solid"/>
                      <a:round/>
                      <a:headEnd len="sm" w="sm" type="none"/>
                      <a:tailEnd len="sm" w="sm" type="none"/>
                    </a:lnL>
                    <a:lnT cap="flat" cmpd="sng" w="9525">
                      <a:solidFill>
                        <a:srgbClr val="9E9E9E"/>
                      </a:solidFill>
                      <a:prstDash val="solid"/>
                      <a:round/>
                      <a:headEnd len="sm" w="sm" type="none"/>
                      <a:tailEnd len="sm" w="sm" type="none"/>
                    </a:lnT>
                  </a:tcPr>
                </a:tc>
              </a:tr>
              <a:tr h="346325">
                <a:tc>
                  <a:txBody>
                    <a:bodyPr/>
                    <a:lstStyle/>
                    <a:p>
                      <a:pPr indent="0" lvl="0" marL="0" rtl="0" algn="ctr">
                        <a:spcBef>
                          <a:spcPts val="0"/>
                        </a:spcBef>
                        <a:spcAft>
                          <a:spcPts val="0"/>
                        </a:spcAft>
                        <a:buNone/>
                      </a:pPr>
                      <a:r>
                        <a:rPr lang="en-GB" sz="1300">
                          <a:latin typeface="Lexend"/>
                          <a:ea typeface="Lexend"/>
                          <a:cs typeface="Lexend"/>
                          <a:sym typeface="Lexend"/>
                        </a:rPr>
                        <a:t>4, 9, 13</a:t>
                      </a:r>
                      <a:endParaRPr sz="1800">
                        <a:latin typeface="Lexend"/>
                        <a:ea typeface="Lexend"/>
                        <a:cs typeface="Lexend"/>
                        <a:sym typeface="Lexend"/>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0" marR="0" marL="0" anchor="ctr">
                    <a:lnL cap="flat" cmpd="sng" w="9525">
                      <a:solidFill>
                        <a:srgbClr val="9E9E9E"/>
                      </a:solidFill>
                      <a:prstDash val="solid"/>
                      <a:round/>
                      <a:headEnd len="sm" w="sm" type="none"/>
                      <a:tailEnd len="sm" w="sm" type="none"/>
                    </a:lnL>
                  </a:tcPr>
                </a:tc>
              </a:tr>
              <a:tr h="346325">
                <a:tc>
                  <a:txBody>
                    <a:bodyPr/>
                    <a:lstStyle/>
                    <a:p>
                      <a:pPr indent="0" lvl="0" marL="0" rtl="0" algn="ctr">
                        <a:spcBef>
                          <a:spcPts val="0"/>
                        </a:spcBef>
                        <a:spcAft>
                          <a:spcPts val="0"/>
                        </a:spcAft>
                        <a:buNone/>
                      </a:pPr>
                      <a:r>
                        <a:t/>
                      </a:r>
                      <a:endParaRPr sz="1800">
                        <a:latin typeface="Lexend"/>
                        <a:ea typeface="Lexend"/>
                        <a:cs typeface="Lexend"/>
                        <a:sym typeface="Lexend"/>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0" marR="0" marL="0" anchor="ctr">
                    <a:lnL cap="flat" cmpd="sng" w="9525">
                      <a:solidFill>
                        <a:srgbClr val="9E9E9E"/>
                      </a:solidFill>
                      <a:prstDash val="solid"/>
                      <a:round/>
                      <a:headEnd len="sm" w="sm" type="none"/>
                      <a:tailEnd len="sm" w="sm" type="none"/>
                    </a:lnL>
                  </a:tcPr>
                </a:tc>
              </a:tr>
              <a:tr h="346325">
                <a:tc>
                  <a:txBody>
                    <a:bodyPr/>
                    <a:lstStyle/>
                    <a:p>
                      <a:pPr indent="0" lvl="0" marL="0" rtl="0" algn="l">
                        <a:spcBef>
                          <a:spcPts val="0"/>
                        </a:spcBef>
                        <a:spcAft>
                          <a:spcPts val="0"/>
                        </a:spcAft>
                        <a:buNone/>
                      </a:pPr>
                      <a:r>
                        <a:t/>
                      </a:r>
                      <a:endParaRPr/>
                    </a:p>
                  </a:txBody>
                  <a:tcPr marT="0" marB="0" marR="0" marL="0" anchor="ctr">
                    <a:lnT cap="flat" cmpd="sng" w="9525">
                      <a:solidFill>
                        <a:srgbClr val="9E9E9E"/>
                      </a:solidFill>
                      <a:prstDash val="solid"/>
                      <a:round/>
                      <a:headEnd len="sm" w="sm" type="none"/>
                      <a:tailEnd len="sm" w="sm" type="none"/>
                    </a:lnT>
                  </a:tcPr>
                </a:tc>
                <a:tc>
                  <a:txBody>
                    <a:bodyPr/>
                    <a:lstStyle/>
                    <a:p>
                      <a:pPr indent="0" lvl="0" marL="0" rtl="0" algn="l">
                        <a:spcBef>
                          <a:spcPts val="0"/>
                        </a:spcBef>
                        <a:spcAft>
                          <a:spcPts val="0"/>
                        </a:spcAft>
                        <a:buNone/>
                      </a:pPr>
                      <a:r>
                        <a:t/>
                      </a:r>
                      <a:endParaRPr/>
                    </a:p>
                  </a:txBody>
                  <a:tcPr marT="0" marB="0" marR="0" marL="0" anchor="ctr"/>
                </a:tc>
              </a:tr>
              <a:tr h="346325">
                <a:tc>
                  <a:txBody>
                    <a:bodyPr/>
                    <a:lstStyle/>
                    <a:p>
                      <a:pPr indent="0" lvl="0" marL="0" rtl="0" algn="l">
                        <a:spcBef>
                          <a:spcPts val="0"/>
                        </a:spcBef>
                        <a:spcAft>
                          <a:spcPts val="0"/>
                        </a:spcAft>
                        <a:buNone/>
                      </a:pPr>
                      <a:r>
                        <a:t/>
                      </a:r>
                      <a:endParaRPr/>
                    </a:p>
                  </a:txBody>
                  <a:tcPr marT="0" marB="0" marR="0" marL="0" anchor="ctr"/>
                </a:tc>
                <a:tc>
                  <a:txBody>
                    <a:bodyPr/>
                    <a:lstStyle/>
                    <a:p>
                      <a:pPr indent="0" lvl="0" marL="0" rtl="0" algn="l">
                        <a:spcBef>
                          <a:spcPts val="0"/>
                        </a:spcBef>
                        <a:spcAft>
                          <a:spcPts val="0"/>
                        </a:spcAft>
                        <a:buNone/>
                      </a:pPr>
                      <a:r>
                        <a:t/>
                      </a:r>
                      <a:endParaRPr/>
                    </a:p>
                  </a:txBody>
                  <a:tcPr marT="0" marB="0" marR="0" marL="0" anchor="ctr"/>
                </a:tc>
              </a:tr>
              <a:tr h="346325">
                <a:tc>
                  <a:txBody>
                    <a:bodyPr/>
                    <a:lstStyle/>
                    <a:p>
                      <a:pPr indent="0" lvl="0" marL="0" rtl="0" algn="l">
                        <a:spcBef>
                          <a:spcPts val="0"/>
                        </a:spcBef>
                        <a:spcAft>
                          <a:spcPts val="0"/>
                        </a:spcAft>
                        <a:buNone/>
                      </a:pPr>
                      <a:r>
                        <a:t/>
                      </a:r>
                      <a:endParaRPr/>
                    </a:p>
                  </a:txBody>
                  <a:tcPr marT="0" marB="0" marR="0" marL="0" anchor="ctr"/>
                </a:tc>
                <a:tc>
                  <a:txBody>
                    <a:bodyPr/>
                    <a:lstStyle/>
                    <a:p>
                      <a:pPr indent="0" lvl="0" marL="0" rtl="0" algn="l">
                        <a:spcBef>
                          <a:spcPts val="0"/>
                        </a:spcBef>
                        <a:spcAft>
                          <a:spcPts val="0"/>
                        </a:spcAft>
                        <a:buNone/>
                      </a:pPr>
                      <a:r>
                        <a:t/>
                      </a:r>
                      <a:endParaRPr/>
                    </a:p>
                  </a:txBody>
                  <a:tcPr marT="0" marB="0" marR="0" marL="0" anchor="ctr"/>
                </a:tc>
              </a:tr>
              <a:tr h="346325">
                <a:tc>
                  <a:txBody>
                    <a:bodyPr/>
                    <a:lstStyle/>
                    <a:p>
                      <a:pPr indent="0" lvl="0" marL="0" rtl="0" algn="l">
                        <a:spcBef>
                          <a:spcPts val="0"/>
                        </a:spcBef>
                        <a:spcAft>
                          <a:spcPts val="0"/>
                        </a:spcAft>
                        <a:buNone/>
                      </a:pPr>
                      <a:r>
                        <a:t/>
                      </a:r>
                      <a:endParaRPr/>
                    </a:p>
                  </a:txBody>
                  <a:tcPr marT="0" marB="0" marR="0" marL="0" anchor="ctr"/>
                </a:tc>
                <a:tc>
                  <a:txBody>
                    <a:bodyPr/>
                    <a:lstStyle/>
                    <a:p>
                      <a:pPr indent="0" lvl="0" marL="0" rtl="0" algn="l">
                        <a:spcBef>
                          <a:spcPts val="0"/>
                        </a:spcBef>
                        <a:spcAft>
                          <a:spcPts val="0"/>
                        </a:spcAft>
                        <a:buNone/>
                      </a:pPr>
                      <a:r>
                        <a:t/>
                      </a:r>
                      <a:endParaRPr/>
                    </a:p>
                  </a:txBody>
                  <a:tcPr marT="0" marB="0" marR="0" marL="0" anchor="ctr"/>
                </a:tc>
              </a:tr>
              <a:tr h="346325">
                <a:tc>
                  <a:txBody>
                    <a:bodyPr/>
                    <a:lstStyle/>
                    <a:p>
                      <a:pPr indent="0" lvl="0" marL="0" rtl="0" algn="l">
                        <a:spcBef>
                          <a:spcPts val="0"/>
                        </a:spcBef>
                        <a:spcAft>
                          <a:spcPts val="0"/>
                        </a:spcAft>
                        <a:buNone/>
                      </a:pPr>
                      <a:r>
                        <a:t/>
                      </a:r>
                      <a:endParaRPr/>
                    </a:p>
                  </a:txBody>
                  <a:tcPr marT="0" marB="0" marR="0" marL="0" anchor="ctr"/>
                </a:tc>
                <a:tc>
                  <a:txBody>
                    <a:bodyPr/>
                    <a:lstStyle/>
                    <a:p>
                      <a:pPr indent="0" lvl="0" marL="0" rtl="0" algn="l">
                        <a:spcBef>
                          <a:spcPts val="0"/>
                        </a:spcBef>
                        <a:spcAft>
                          <a:spcPts val="0"/>
                        </a:spcAft>
                        <a:buNone/>
                      </a:pPr>
                      <a:r>
                        <a:t/>
                      </a:r>
                      <a:endParaRPr/>
                    </a:p>
                  </a:txBody>
                  <a:tcPr marT="0" marB="0" marR="0" marL="0" anchor="ctr"/>
                </a:tc>
              </a:tr>
              <a:tr h="346325">
                <a:tc>
                  <a:txBody>
                    <a:bodyPr/>
                    <a:lstStyle/>
                    <a:p>
                      <a:pPr indent="0" lvl="0" marL="0" rtl="0" algn="l">
                        <a:spcBef>
                          <a:spcPts val="0"/>
                        </a:spcBef>
                        <a:spcAft>
                          <a:spcPts val="0"/>
                        </a:spcAft>
                        <a:buNone/>
                      </a:pPr>
                      <a:r>
                        <a:t/>
                      </a:r>
                      <a:endParaRPr/>
                    </a:p>
                  </a:txBody>
                  <a:tcPr marT="0" marB="0" marR="0" marL="0" anchor="ctr"/>
                </a:tc>
                <a:tc>
                  <a:txBody>
                    <a:bodyPr/>
                    <a:lstStyle/>
                    <a:p>
                      <a:pPr indent="0" lvl="0" marL="0" rtl="0" algn="l">
                        <a:spcBef>
                          <a:spcPts val="0"/>
                        </a:spcBef>
                        <a:spcAft>
                          <a:spcPts val="0"/>
                        </a:spcAft>
                        <a:buNone/>
                      </a:pPr>
                      <a:r>
                        <a:t/>
                      </a:r>
                      <a:endParaRPr/>
                    </a:p>
                  </a:txBody>
                  <a:tcPr marT="0" marB="0" marR="0" marL="0" anchor="ct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4" name="Shape 964"/>
        <p:cNvGrpSpPr/>
        <p:nvPr/>
      </p:nvGrpSpPr>
      <p:grpSpPr>
        <a:xfrm>
          <a:off x="0" y="0"/>
          <a:ext cx="0" cy="0"/>
          <a:chOff x="0" y="0"/>
          <a:chExt cx="0" cy="0"/>
        </a:xfrm>
      </p:grpSpPr>
      <p:sp>
        <p:nvSpPr>
          <p:cNvPr id="965" name="Google Shape;965;p76"/>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Abuurista saddexagallo (triangles) ka kooban isku darka labajibbaaranada (squares)</a:t>
            </a:r>
            <a:endParaRPr/>
          </a:p>
        </p:txBody>
      </p:sp>
      <p:grpSp>
        <p:nvGrpSpPr>
          <p:cNvPr id="966" name="Google Shape;966;p76"/>
          <p:cNvGrpSpPr/>
          <p:nvPr/>
        </p:nvGrpSpPr>
        <p:grpSpPr>
          <a:xfrm>
            <a:off x="6826757" y="650538"/>
            <a:ext cx="1471230" cy="1718789"/>
            <a:chOff x="7118882" y="1600113"/>
            <a:chExt cx="1471230" cy="1718789"/>
          </a:xfrm>
        </p:grpSpPr>
        <p:pic>
          <p:nvPicPr>
            <p:cNvPr id="967" name="Google Shape;967;p76"/>
            <p:cNvPicPr preferRelativeResize="0"/>
            <p:nvPr/>
          </p:nvPicPr>
          <p:blipFill rotWithShape="1">
            <a:blip r:embed="rId3">
              <a:alphaModFix/>
            </a:blip>
            <a:srcRect b="0" l="46098" r="41111" t="77600"/>
            <a:stretch/>
          </p:blipFill>
          <p:spPr>
            <a:xfrm rot="13">
              <a:off x="7391300" y="2383777"/>
              <a:ext cx="926374" cy="935124"/>
            </a:xfrm>
            <a:prstGeom prst="rect">
              <a:avLst/>
            </a:prstGeom>
            <a:noFill/>
            <a:ln>
              <a:noFill/>
            </a:ln>
          </p:spPr>
        </p:pic>
        <p:pic>
          <p:nvPicPr>
            <p:cNvPr id="968" name="Google Shape;968;p76"/>
            <p:cNvPicPr preferRelativeResize="0"/>
            <p:nvPr/>
          </p:nvPicPr>
          <p:blipFill rotWithShape="1">
            <a:blip r:embed="rId3">
              <a:alphaModFix/>
            </a:blip>
            <a:srcRect b="166" l="20969" r="68888" t="81979"/>
            <a:stretch/>
          </p:blipFill>
          <p:spPr>
            <a:xfrm rot="1499992">
              <a:off x="7732422" y="1720421"/>
              <a:ext cx="734599" cy="745377"/>
            </a:xfrm>
            <a:prstGeom prst="rect">
              <a:avLst/>
            </a:prstGeom>
            <a:noFill/>
            <a:ln>
              <a:noFill/>
            </a:ln>
          </p:spPr>
        </p:pic>
        <p:pic>
          <p:nvPicPr>
            <p:cNvPr id="969" name="Google Shape;969;p76"/>
            <p:cNvPicPr preferRelativeResize="0"/>
            <p:nvPr/>
          </p:nvPicPr>
          <p:blipFill rotWithShape="1">
            <a:blip r:embed="rId3">
              <a:alphaModFix/>
            </a:blip>
            <a:srcRect b="331" l="149" r="93073" t="87685"/>
            <a:stretch/>
          </p:blipFill>
          <p:spPr>
            <a:xfrm rot="-2880008">
              <a:off x="7223548" y="1988696"/>
              <a:ext cx="490845" cy="500224"/>
            </a:xfrm>
            <a:prstGeom prst="rect">
              <a:avLst/>
            </a:prstGeom>
            <a:noFill/>
            <a:ln>
              <a:noFill/>
            </a:ln>
          </p:spPr>
        </p:pic>
      </p:grpSp>
      <p:sp>
        <p:nvSpPr>
          <p:cNvPr id="970" name="Google Shape;970;p76"/>
          <p:cNvSpPr txBox="1"/>
          <p:nvPr/>
        </p:nvSpPr>
        <p:spPr>
          <a:xfrm>
            <a:off x="7190075" y="1548385"/>
            <a:ext cx="744600" cy="7446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1000"/>
              </a:spcAft>
              <a:buClr>
                <a:srgbClr val="000000"/>
              </a:buClr>
              <a:buSzPts val="1800"/>
              <a:buFont typeface="Arial"/>
              <a:buNone/>
            </a:pPr>
            <a:r>
              <a:rPr lang="en-GB" sz="1100">
                <a:latin typeface="Lexend"/>
                <a:ea typeface="Lexend"/>
                <a:cs typeface="Lexend"/>
                <a:sym typeface="Lexend"/>
              </a:rPr>
              <a:t>5 units²</a:t>
            </a:r>
            <a:endParaRPr sz="1800">
              <a:latin typeface="Lexend"/>
              <a:ea typeface="Lexend"/>
              <a:cs typeface="Lexend"/>
              <a:sym typeface="Lexend"/>
            </a:endParaRPr>
          </a:p>
        </p:txBody>
      </p:sp>
      <p:sp>
        <p:nvSpPr>
          <p:cNvPr id="971" name="Google Shape;971;p76"/>
          <p:cNvSpPr txBox="1"/>
          <p:nvPr/>
        </p:nvSpPr>
        <p:spPr>
          <a:xfrm>
            <a:off x="324075" y="1988175"/>
            <a:ext cx="3451200" cy="6156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Kalam"/>
                <a:ea typeface="Kalam"/>
                <a:cs typeface="Kalam"/>
                <a:sym typeface="Kalam"/>
              </a:rPr>
              <a:t>xaglo (angles) qiyaastii</a:t>
            </a:r>
            <a:r>
              <a:rPr lang="en-GB" sz="1100">
                <a:latin typeface="Kalam"/>
                <a:ea typeface="Kalam"/>
                <a:cs typeface="Kalam"/>
                <a:sym typeface="Kalam"/>
              </a:rPr>
              <a:t/>
            </a:r>
            <a:endParaRPr sz="2000">
              <a:latin typeface="Kalam"/>
              <a:ea typeface="Kalam"/>
              <a:cs typeface="Kalam"/>
              <a:sym typeface="Kalam"/>
            </a:endParaRPr>
          </a:p>
          <a:p>
            <a:pPr indent="0" lvl="0" marL="0" marR="0" rtl="0" algn="l">
              <a:lnSpc>
                <a:spcPct val="100000"/>
              </a:lnSpc>
              <a:spcBef>
                <a:spcPts val="0"/>
              </a:spcBef>
              <a:spcAft>
                <a:spcPts val="0"/>
              </a:spcAft>
              <a:buClr>
                <a:srgbClr val="000000"/>
              </a:buClr>
              <a:buSzPts val="1800"/>
              <a:buFont typeface="Arial"/>
              <a:buNone/>
            </a:pPr>
            <a:r>
              <a:rPr lang="en-GB" sz="1100">
                <a:latin typeface="Kalam"/>
                <a:ea typeface="Kalam"/>
                <a:cs typeface="Kalam"/>
                <a:sym typeface="Kalam"/>
              </a:rPr>
              <a:t>25°, 48°, iyo 107°</a:t>
            </a:r>
            <a:endParaRPr sz="2000">
              <a:latin typeface="Kalam"/>
              <a:ea typeface="Kalam"/>
              <a:cs typeface="Kalam"/>
              <a:sym typeface="Kalam"/>
            </a:endParaRPr>
          </a:p>
        </p:txBody>
      </p:sp>
      <p:sp>
        <p:nvSpPr>
          <p:cNvPr id="972" name="Google Shape;972;p76"/>
          <p:cNvSpPr txBox="1"/>
          <p:nvPr/>
        </p:nvSpPr>
        <p:spPr>
          <a:xfrm>
            <a:off x="324075" y="3780000"/>
            <a:ext cx="8103300" cy="9234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Kalam"/>
                <a:ea typeface="Kalam"/>
                <a:cs typeface="Kalam"/>
                <a:sym typeface="Kalam"/>
              </a:rPr>
              <a:t>Waxaa jira ugu badnaan laba nuqul oo ka mid ah labajibbaaran (squares) isku bed (area) ah, waxaadna u baahan tahay saddex labajibbaaran (squares) isku mid ah si aad u abuurto saddexagal (triangle) siman (equilateral).</a:t>
            </a:r>
            <a:endParaRPr sz="2000">
              <a:latin typeface="Kalam"/>
              <a:ea typeface="Kalam"/>
              <a:cs typeface="Kalam"/>
              <a:sym typeface="Kalam"/>
            </a:endParaRPr>
          </a:p>
        </p:txBody>
      </p:sp>
      <p:sp>
        <p:nvSpPr>
          <p:cNvPr id="973" name="Google Shape;973;p76"/>
          <p:cNvSpPr txBox="1"/>
          <p:nvPr/>
        </p:nvSpPr>
        <p:spPr>
          <a:xfrm>
            <a:off x="324075" y="3169050"/>
            <a:ext cx="8496000" cy="5541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1000"/>
              </a:spcAft>
              <a:buClr>
                <a:srgbClr val="000000"/>
              </a:buClr>
              <a:buSzPts val="1800"/>
              <a:buFont typeface="Arial"/>
              <a:buNone/>
            </a:pPr>
            <a:r>
              <a:rPr lang="en-GB" sz="1100">
                <a:latin typeface="Lexend"/>
                <a:ea typeface="Lexend"/>
                <a:cs typeface="Lexend"/>
                <a:sym typeface="Lexend"/>
              </a:rPr>
              <a:t>2) Iyadoo la eegayo labajibbaaranada (squares) la siiyay, sharax sababta aadan u abuuri karin saddexagal (triangle) siman (equilateral).</a:t>
            </a:r>
            <a:endParaRPr sz="1800">
              <a:latin typeface="Lexend"/>
              <a:ea typeface="Lexend"/>
              <a:cs typeface="Lexend"/>
              <a:sym typeface="Lexend"/>
            </a:endParaRPr>
          </a:p>
        </p:txBody>
      </p:sp>
      <p:sp>
        <p:nvSpPr>
          <p:cNvPr id="974" name="Google Shape;974;p76"/>
          <p:cNvSpPr txBox="1"/>
          <p:nvPr/>
        </p:nvSpPr>
        <p:spPr>
          <a:xfrm>
            <a:off x="324000" y="650550"/>
            <a:ext cx="5983200" cy="12366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1) Abuur saddexagal (triangle) adigoo isku xira cidhifyada (vertices) labajibbaaranada (squares) oo leh bed (area) 1 unit², 3 units², iyo 5 units².</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a:p>
            <a:pPr indent="0" lvl="0" marL="0" marR="0" rtl="0" algn="l">
              <a:lnSpc>
                <a:spcPct val="100000"/>
              </a:lnSpc>
              <a:spcBef>
                <a:spcPts val="1000"/>
              </a:spcBef>
              <a:spcAft>
                <a:spcPts val="1000"/>
              </a:spcAft>
              <a:buClr>
                <a:srgbClr val="000000"/>
              </a:buClr>
              <a:buSzPts val="1800"/>
              <a:buFont typeface="Arial"/>
              <a:buNone/>
            </a:pPr>
            <a:r>
              <a:rPr lang="en-GB" sz="1100">
                <a:solidFill>
                  <a:schemeClr val="dk1"/>
                </a:solidFill>
                <a:latin typeface="Lexend"/>
                <a:ea typeface="Lexend"/>
                <a:cs typeface="Lexend"/>
                <a:sym typeface="Lexend"/>
              </a:rPr>
              <a:t>Adigoo isticmaalaya protractor, qiyaas (measure) cabbirka xagal (angle) kasta ee saddexagalkan (triangle).</a:t>
            </a:r>
            <a:endParaRPr sz="1800">
              <a:latin typeface="Lexend"/>
              <a:ea typeface="Lexend"/>
              <a:cs typeface="Lexend"/>
              <a:sym typeface="Lexend"/>
            </a:endParaRPr>
          </a:p>
        </p:txBody>
      </p:sp>
      <p:sp>
        <p:nvSpPr>
          <p:cNvPr id="975" name="Google Shape;975;p76"/>
          <p:cNvSpPr txBox="1"/>
          <p:nvPr/>
        </p:nvSpPr>
        <p:spPr>
          <a:xfrm rot="-2700000">
            <a:off x="6829696" y="1063339"/>
            <a:ext cx="629184" cy="433598"/>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1000"/>
              </a:spcAft>
              <a:buClr>
                <a:srgbClr val="000000"/>
              </a:buClr>
              <a:buSzPts val="1800"/>
              <a:buFont typeface="Arial"/>
              <a:buNone/>
            </a:pPr>
            <a:r>
              <a:rPr lang="en-GB" sz="1100">
                <a:latin typeface="Lexend"/>
                <a:ea typeface="Lexend"/>
                <a:cs typeface="Lexend"/>
                <a:sym typeface="Lexend"/>
              </a:rPr>
              <a:t>1 </a:t>
            </a:r>
            <a:endParaRPr sz="1800">
              <a:latin typeface="Lexend"/>
              <a:ea typeface="Lexend"/>
              <a:cs typeface="Lexend"/>
              <a:sym typeface="Lexend"/>
            </a:endParaRPr>
          </a:p>
        </p:txBody>
      </p:sp>
      <p:sp>
        <p:nvSpPr>
          <p:cNvPr id="976" name="Google Shape;976;p76"/>
          <p:cNvSpPr txBox="1"/>
          <p:nvPr/>
        </p:nvSpPr>
        <p:spPr>
          <a:xfrm rot="1449814">
            <a:off x="7445480" y="878869"/>
            <a:ext cx="720423" cy="566262"/>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1000"/>
              </a:spcAft>
              <a:buClr>
                <a:srgbClr val="000000"/>
              </a:buClr>
              <a:buSzPts val="1800"/>
              <a:buFont typeface="Arial"/>
              <a:buNone/>
            </a:pPr>
            <a:r>
              <a:rPr lang="en-GB" sz="1100">
                <a:latin typeface="Lexend"/>
                <a:ea typeface="Lexend"/>
                <a:cs typeface="Lexend"/>
                <a:sym typeface="Lexend"/>
              </a:rPr>
              <a:t>3 units²</a:t>
            </a:r>
            <a:r>
              <a:rPr lang="en-GB" sz="1100">
                <a:latin typeface="Lexend"/>
                <a:ea typeface="Lexend"/>
                <a:cs typeface="Lexend"/>
                <a:sym typeface="Lexend"/>
              </a:rPr>
              <a:t/>
            </a:r>
            <a:endParaRPr sz="1600">
              <a:latin typeface="Lexend"/>
              <a:ea typeface="Lexend"/>
              <a:cs typeface="Lexend"/>
              <a:sym typeface="Lexen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0" name="Shape 980"/>
        <p:cNvGrpSpPr/>
        <p:nvPr/>
      </p:nvGrpSpPr>
      <p:grpSpPr>
        <a:xfrm>
          <a:off x="0" y="0"/>
          <a:ext cx="0" cy="0"/>
          <a:chOff x="0" y="0"/>
          <a:chExt cx="0" cy="0"/>
        </a:xfrm>
      </p:grpSpPr>
      <p:sp>
        <p:nvSpPr>
          <p:cNvPr id="981" name="Google Shape;981;p77"/>
          <p:cNvSpPr txBox="1"/>
          <p:nvPr/>
        </p:nvSpPr>
        <p:spPr>
          <a:xfrm>
            <a:off x="324000" y="671250"/>
            <a:ext cx="8496000" cy="24552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3) Laba saddexagal ayaa la abuuri karaa isku xirka geesaha kuwa soo socda:</a:t>
            </a:r>
            <a:endParaRPr sz="1800">
              <a:latin typeface="Lexend"/>
              <a:ea typeface="Lexend"/>
              <a:cs typeface="Lexend"/>
              <a:sym typeface="Lexend"/>
            </a:endParaRPr>
          </a:p>
          <a:p>
            <a:pPr indent="0" lvl="0" marL="0" marR="0" rtl="0" algn="l">
              <a:lnSpc>
                <a:spcPct val="100000"/>
              </a:lnSpc>
              <a:spcBef>
                <a:spcPts val="300"/>
              </a:spcBef>
              <a:spcAft>
                <a:spcPts val="0"/>
              </a:spcAft>
              <a:buClr>
                <a:srgbClr val="000000"/>
              </a:buClr>
              <a:buSzPts val="1800"/>
              <a:buFont typeface="Arial"/>
              <a:buNone/>
            </a:pPr>
            <a:r>
              <a:rPr lang="en-GB" sz="1100">
                <a:latin typeface="Lexend"/>
                <a:ea typeface="Lexend"/>
                <a:cs typeface="Lexend"/>
                <a:sym typeface="Lexend"/>
              </a:rPr>
              <a:t>- labajibbaaranayaal (squares) oo leh bed (area) 2 units², 5 units², 6 units² (saddexagal X)</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a:p>
            <a:pPr indent="0" lvl="0" marL="0" rtl="0" algn="l">
              <a:spcBef>
                <a:spcPts val="300"/>
              </a:spcBef>
              <a:spcAft>
                <a:spcPts val="0"/>
              </a:spcAft>
              <a:buClr>
                <a:schemeClr val="dk1"/>
              </a:buClr>
              <a:buSzPts val="1800"/>
              <a:buFont typeface="Arial"/>
              <a:buNone/>
            </a:pPr>
            <a:r>
              <a:rPr lang="en-GB" sz="1100">
                <a:solidFill>
                  <a:schemeClr val="dk1"/>
                </a:solidFill>
                <a:latin typeface="Lexend"/>
                <a:ea typeface="Lexend"/>
                <a:cs typeface="Lexend"/>
                <a:sym typeface="Lexend"/>
              </a:rPr>
              <a:t>- labajibbaaranayaal (squares) oo leh bed (area) 4 units², 10 units², 12 units² (saddexagal Y)</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a:p>
            <a:pPr indent="0" lvl="0" marL="0" marR="0" rtl="0" algn="l">
              <a:lnSpc>
                <a:spcPct val="100000"/>
              </a:lnSpc>
              <a:spcBef>
                <a:spcPts val="300"/>
              </a:spcBef>
              <a:spcAft>
                <a:spcPts val="0"/>
              </a:spcAft>
              <a:buClr>
                <a:srgbClr val="000000"/>
              </a:buClr>
              <a:buSzPts val="1800"/>
              <a:buFont typeface="Arial"/>
              <a:buNone/>
            </a:pPr>
            <a:r>
              <a:rPr lang="en-GB" sz="1100">
                <a:solidFill>
                  <a:schemeClr val="dk1"/>
                </a:solidFill>
                <a:latin typeface="Lexend"/>
                <a:ea typeface="Lexend"/>
                <a:cs typeface="Lexend"/>
                <a:sym typeface="Lexend"/>
              </a:rPr>
              <a:t>a) Abuur labadan saddexagal oo ku qiyaas xagal kasta oo ka mid ah iyadoo la isticmaalayo protractor.</a:t>
            </a:r>
            <a:endParaRPr sz="1800">
              <a:solidFill>
                <a:schemeClr val="dk1"/>
              </a:solidFill>
              <a:latin typeface="Lexend"/>
              <a:ea typeface="Lexend"/>
              <a:cs typeface="Lexend"/>
              <a:sym typeface="Lexend"/>
            </a:endParaRPr>
          </a:p>
          <a:p>
            <a:pPr indent="0" lvl="0" marL="0" marR="0" rtl="0" algn="l">
              <a:lnSpc>
                <a:spcPct val="100000"/>
              </a:lnSpc>
              <a:spcBef>
                <a:spcPts val="300"/>
              </a:spcBef>
              <a:spcAft>
                <a:spcPts val="0"/>
              </a:spcAft>
              <a:buClr>
                <a:srgbClr val="000000"/>
              </a:buClr>
              <a:buSzPts val="1800"/>
              <a:buFont typeface="Arial"/>
              <a:buNone/>
            </a:pPr>
            <a:r>
              <a:rPr>
                <a:latin typeface="Lexend"/>
              </a:rPr>
              <a:t/>
            </a:r>
            <a:endParaRPr sz="2100">
              <a:solidFill>
                <a:schemeClr val="dk1"/>
              </a:solidFill>
              <a:latin typeface="Lexend"/>
              <a:ea typeface="Lexend"/>
              <a:cs typeface="Lexend"/>
              <a:sym typeface="Lexend"/>
            </a:endParaRPr>
          </a:p>
          <a:p>
            <a:pPr indent="0" lvl="0" marL="0" marR="0" rtl="0" algn="l">
              <a:lnSpc>
                <a:spcPct val="100000"/>
              </a:lnSpc>
              <a:spcBef>
                <a:spcPts val="300"/>
              </a:spcBef>
              <a:spcAft>
                <a:spcPts val="300"/>
              </a:spcAft>
              <a:buClr>
                <a:srgbClr val="000000"/>
              </a:buClr>
              <a:buSzPts val="1800"/>
              <a:buFont typeface="Arial"/>
              <a:buNone/>
            </a:pPr>
            <a:r>
              <a:rPr lang="en-GB" sz="1100">
                <a:solidFill>
                  <a:schemeClr val="dk1"/>
                </a:solidFill>
                <a:latin typeface="Lexend"/>
                <a:ea typeface="Lexend"/>
                <a:cs typeface="Lexend"/>
                <a:sym typeface="Lexend"/>
              </a:rPr>
              <a:t>b) Qor waxa aad ogaatay ee ku saabsan xaglaha u dhexeeya saddexagalladan. Ma sharxi kartaa indha-indheyntaada?</a:t>
            </a:r>
            <a:endParaRPr sz="1800">
              <a:solidFill>
                <a:schemeClr val="dk1"/>
              </a:solidFill>
              <a:latin typeface="Lexend"/>
              <a:ea typeface="Lexend"/>
              <a:cs typeface="Lexend"/>
              <a:sym typeface="Lexend"/>
            </a:endParaRPr>
          </a:p>
        </p:txBody>
      </p:sp>
      <p:sp>
        <p:nvSpPr>
          <p:cNvPr id="982" name="Google Shape;982;p77"/>
          <p:cNvSpPr txBox="1"/>
          <p:nvPr/>
        </p:nvSpPr>
        <p:spPr>
          <a:xfrm>
            <a:off x="324000" y="3239996"/>
            <a:ext cx="8130900" cy="12006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Kalam"/>
                <a:ea typeface="Kalam"/>
                <a:cs typeface="Kalam"/>
                <a:sym typeface="Kalam"/>
              </a:rPr>
              <a:t>Saddexagalladu waxay isku mid yihiin (similar) sababtoo ah xaglahoodu waa isku mid. (Farqi yar oo qiyaas ah ayaa dhici kara sababtoo ah saxnaanta qalabka.) Ma ogaatay in labajibbaaranayaasha (squares) ee ka kooban saddexagalka Y ay yihiin laba jibaar bedka (area) kuwa saddexagalka X?</a:t>
            </a:r>
            <a:br>
              <a:rPr lang="en-GB" sz="2000">
                <a:latin typeface="Kalam"/>
                <a:ea typeface="Kalam"/>
                <a:cs typeface="Kalam"/>
                <a:sym typeface="Kalam"/>
              </a:rPr>
            </a:br>
            <a:r>
              <a:rPr lang="en-GB" sz="1100">
                <a:latin typeface="Kalam"/>
                <a:ea typeface="Kalam"/>
                <a:cs typeface="Kalam"/>
                <a:sym typeface="Kalam"/>
              </a:rPr>
              <a:t/>
            </a:r>
            <a:br>
              <a:rPr lang="en-GB" sz="2000">
                <a:latin typeface="Kalam"/>
                <a:ea typeface="Kalam"/>
                <a:cs typeface="Kalam"/>
                <a:sym typeface="Kalam"/>
              </a:rPr>
            </a:br>
            <a:r>
              <a:rPr lang="en-GB" sz="1100">
                <a:latin typeface="Kalam"/>
                <a:ea typeface="Kalam"/>
                <a:cs typeface="Kalam"/>
                <a:sym typeface="Kalam"/>
              </a:rPr>
              <a:t/>
            </a:r>
            <a:endParaRPr sz="2000">
              <a:latin typeface="Kalam"/>
              <a:ea typeface="Kalam"/>
              <a:cs typeface="Kalam"/>
              <a:sym typeface="Kalam"/>
            </a:endParaRPr>
          </a:p>
        </p:txBody>
      </p:sp>
      <p:sp>
        <p:nvSpPr>
          <p:cNvPr id="983" name="Google Shape;983;p77"/>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Abuurista saddexagallo iyadoo laga sameynayo isku darka labajibbaaranayaasha (squares)</a:t>
            </a:r>
            <a:endParaRPr/>
          </a:p>
        </p:txBody>
      </p:sp>
      <p:sp>
        <p:nvSpPr>
          <p:cNvPr id="984" name="Google Shape;984;p77"/>
          <p:cNvSpPr txBox="1"/>
          <p:nvPr/>
        </p:nvSpPr>
        <p:spPr>
          <a:xfrm>
            <a:off x="324000" y="2185409"/>
            <a:ext cx="8130900" cy="3078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Kalam"/>
                <a:ea typeface="Kalam"/>
                <a:cs typeface="Kalam"/>
                <a:sym typeface="Kalam"/>
              </a:rPr>
              <a:t>xaglaha qiyaastii 35°, 64°, iyo 81° labada saddexagal</a:t>
            </a:r>
            <a:endParaRPr sz="2000">
              <a:latin typeface="Kalam"/>
              <a:ea typeface="Kalam"/>
              <a:cs typeface="Kalam"/>
              <a:sym typeface="Kalam"/>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8" name="Shape 988"/>
        <p:cNvGrpSpPr/>
        <p:nvPr/>
      </p:nvGrpSpPr>
      <p:grpSpPr>
        <a:xfrm>
          <a:off x="0" y="0"/>
          <a:ext cx="0" cy="0"/>
          <a:chOff x="0" y="0"/>
          <a:chExt cx="0" cy="0"/>
        </a:xfrm>
      </p:grpSpPr>
      <p:sp>
        <p:nvSpPr>
          <p:cNvPr id="989" name="Google Shape;989;p78"/>
          <p:cNvSpPr txBox="1"/>
          <p:nvPr/>
        </p:nvSpPr>
        <p:spPr>
          <a:xfrm>
            <a:off x="2616300" y="1674900"/>
            <a:ext cx="3640500" cy="3078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Kalam"/>
                <a:ea typeface="Kalam"/>
                <a:cs typeface="Kalam"/>
                <a:sym typeface="Kalam"/>
              </a:rPr>
              <a:t>7 units², 9 units², iyo 13 units².</a:t>
            </a:r>
            <a:endParaRPr sz="2000">
              <a:latin typeface="Kalam"/>
              <a:ea typeface="Kalam"/>
              <a:cs typeface="Kalam"/>
              <a:sym typeface="Kalam"/>
            </a:endParaRPr>
          </a:p>
        </p:txBody>
      </p:sp>
      <p:sp>
        <p:nvSpPr>
          <p:cNvPr id="990" name="Google Shape;990;p78"/>
          <p:cNvSpPr txBox="1"/>
          <p:nvPr/>
        </p:nvSpPr>
        <p:spPr>
          <a:xfrm>
            <a:off x="324000" y="733750"/>
            <a:ext cx="8496000" cy="5541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1000"/>
              </a:spcAft>
              <a:buClr>
                <a:srgbClr val="000000"/>
              </a:buClr>
              <a:buSzPts val="1800"/>
              <a:buFont typeface="Arial"/>
              <a:buNone/>
            </a:pPr>
            <a:r>
              <a:rPr lang="en-GB" sz="1100">
                <a:latin typeface="Lexend"/>
                <a:ea typeface="Lexend"/>
                <a:cs typeface="Lexend"/>
                <a:sym typeface="Lexend"/>
              </a:rPr>
              <a:t>4) Abuur saddexagal la mid ah (similar) saddexagal laga sameeyay labajibbaaranayaal (squares) oo leh bed (area) 21 units², 27 units², 39 units². Kumaas labajibbaaranayaal (squares) ayaad adeegsatay?</a:t>
            </a:r>
            <a:endParaRPr sz="1800">
              <a:solidFill>
                <a:schemeClr val="dk1"/>
              </a:solidFill>
              <a:latin typeface="Lexend"/>
              <a:ea typeface="Lexend"/>
              <a:cs typeface="Lexend"/>
              <a:sym typeface="Lexend"/>
            </a:endParaRPr>
          </a:p>
        </p:txBody>
      </p:sp>
      <p:sp>
        <p:nvSpPr>
          <p:cNvPr id="991" name="Google Shape;991;p78"/>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Abuurista saddexagallo iyadoo laga sameynayo isku darka labajibbaaranayaasha (squares)</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5" name="Shape 995"/>
        <p:cNvGrpSpPr/>
        <p:nvPr/>
      </p:nvGrpSpPr>
      <p:grpSpPr>
        <a:xfrm>
          <a:off x="0" y="0"/>
          <a:ext cx="0" cy="0"/>
          <a:chOff x="0" y="0"/>
          <a:chExt cx="0" cy="0"/>
        </a:xfrm>
      </p:grpSpPr>
      <p:sp>
        <p:nvSpPr>
          <p:cNvPr id="996" name="Google Shape;996;p79"/>
          <p:cNvSpPr txBox="1"/>
          <p:nvPr/>
        </p:nvSpPr>
        <p:spPr>
          <a:xfrm>
            <a:off x="324000" y="671250"/>
            <a:ext cx="8496000" cy="36327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5) Abuur 3 saddexagal oo isleeg (isosceles) oo ka sameysan labajibbaaranayaasha (squares) soo socda:</a:t>
            </a:r>
            <a:endParaRPr sz="1800">
              <a:latin typeface="Lexend"/>
              <a:ea typeface="Lexend"/>
              <a:cs typeface="Lexend"/>
              <a:sym typeface="Lexend"/>
            </a:endParaRPr>
          </a:p>
          <a:p>
            <a:pPr indent="0" lvl="0" marL="0" marR="0" rtl="0" algn="l">
              <a:lnSpc>
                <a:spcPct val="100000"/>
              </a:lnSpc>
              <a:spcBef>
                <a:spcPts val="100"/>
              </a:spcBef>
              <a:spcAft>
                <a:spcPts val="0"/>
              </a:spcAft>
              <a:buClr>
                <a:srgbClr val="000000"/>
              </a:buClr>
              <a:buSzPts val="1800"/>
              <a:buFont typeface="Arial"/>
              <a:buNone/>
            </a:pPr>
            <a:r>
              <a:rPr lang="en-GB" sz="1100">
                <a:latin typeface="Lexend"/>
                <a:ea typeface="Lexend"/>
                <a:cs typeface="Lexend"/>
                <a:sym typeface="Lexend"/>
              </a:rPr>
              <a:t>- 4 units², 4 units², 12 units² (saddexagal A)</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a:p>
            <a:pPr indent="0" lvl="0" marL="0" rtl="0" algn="l">
              <a:lnSpc>
                <a:spcPct val="100000"/>
              </a:lnSpc>
              <a:spcBef>
                <a:spcPts val="100"/>
              </a:spcBef>
              <a:spcAft>
                <a:spcPts val="0"/>
              </a:spcAft>
              <a:buClr>
                <a:schemeClr val="dk1"/>
              </a:buClr>
              <a:buSzPts val="1800"/>
              <a:buFont typeface="Arial"/>
              <a:buNone/>
            </a:pPr>
            <a:r>
              <a:rPr lang="en-GB" sz="1100">
                <a:solidFill>
                  <a:schemeClr val="dk1"/>
                </a:solidFill>
                <a:latin typeface="Lexend"/>
                <a:ea typeface="Lexend"/>
                <a:cs typeface="Lexend"/>
                <a:sym typeface="Lexend"/>
              </a:rPr>
              <a:t>- 6 units², 6 units², 12 units² (saddexagal B)</a:t>
            </a:r>
            <a:endParaRPr sz="1800">
              <a:solidFill>
                <a:schemeClr val="dk1"/>
              </a:solidFill>
              <a:latin typeface="Lexend"/>
              <a:ea typeface="Lexend"/>
              <a:cs typeface="Lexend"/>
              <a:sym typeface="Lexend"/>
            </a:endParaRPr>
          </a:p>
          <a:p>
            <a:pPr indent="0" lvl="0" marL="0" rtl="0" algn="l">
              <a:lnSpc>
                <a:spcPct val="100000"/>
              </a:lnSpc>
              <a:spcBef>
                <a:spcPts val="100"/>
              </a:spcBef>
              <a:spcAft>
                <a:spcPts val="0"/>
              </a:spcAft>
              <a:buClr>
                <a:schemeClr val="dk1"/>
              </a:buClr>
              <a:buSzPts val="1800"/>
              <a:buFont typeface="Arial"/>
              <a:buNone/>
            </a:pPr>
            <a:r>
              <a:rPr lang="en-GB" sz="1100">
                <a:solidFill>
                  <a:schemeClr val="dk1"/>
                </a:solidFill>
                <a:latin typeface="Lexend"/>
                <a:ea typeface="Lexend"/>
                <a:cs typeface="Lexend"/>
                <a:sym typeface="Lexend"/>
              </a:rPr>
              <a:t>- 1 units², 8 units², 8 units² (saddexagal C)</a:t>
            </a:r>
            <a:endParaRPr sz="1800">
              <a:solidFill>
                <a:schemeClr val="dk1"/>
              </a:solidFill>
              <a:latin typeface="Lexend"/>
              <a:ea typeface="Lexend"/>
              <a:cs typeface="Lexend"/>
              <a:sym typeface="Lexend"/>
            </a:endParaRPr>
          </a:p>
          <a:p>
            <a:pPr indent="0" lvl="0" marL="0" rtl="0" algn="l">
              <a:spcBef>
                <a:spcPts val="100"/>
              </a:spcBef>
              <a:spcAft>
                <a:spcPts val="0"/>
              </a:spcAft>
              <a:buClr>
                <a:schemeClr val="dk1"/>
              </a:buClr>
              <a:buSzPts val="1800"/>
              <a:buFont typeface="Arial"/>
              <a:buNone/>
            </a:pPr>
            <a:r>
              <a:rPr lang="en-GB" sz="1100">
                <a:solidFill>
                  <a:schemeClr val="dk1"/>
                </a:solidFill>
                <a:latin typeface="Lexend"/>
                <a:ea typeface="Lexend"/>
                <a:cs typeface="Lexend"/>
                <a:sym typeface="Lexend"/>
              </a:rPr>
              <a:t>a) Ku qiyaas xagasha ugu weyn ee saddexagal kasta iyadoo la isticmaalayo protractor.</a:t>
            </a:r>
            <a:r>
              <a:rPr lang="en-GB" sz="1100">
                <a:solidFill>
                  <a:schemeClr val="dk1"/>
                </a:solidFill>
                <a:latin typeface="Lexend"/>
                <a:ea typeface="Lexend"/>
                <a:cs typeface="Lexend"/>
                <a:sym typeface="Lexend"/>
              </a:rPr>
              <a:t/>
            </a:r>
            <a:br>
              <a:rPr lang="en-GB" sz="1800">
                <a:solidFill>
                  <a:schemeClr val="dk1"/>
                </a:solidFill>
                <a:latin typeface="Lexend"/>
                <a:ea typeface="Lexend"/>
                <a:cs typeface="Lexend"/>
                <a:sym typeface="Lexend"/>
              </a:rPr>
            </a:br>
            <a:endParaRPr sz="1800">
              <a:solidFill>
                <a:schemeClr val="dk1"/>
              </a:solidFill>
              <a:latin typeface="Lexend"/>
              <a:ea typeface="Lexend"/>
              <a:cs typeface="Lexend"/>
              <a:sym typeface="Lexend"/>
            </a:endParaRPr>
          </a:p>
          <a:p>
            <a:pPr indent="0" lvl="0" marL="0" rtl="0" algn="l">
              <a:spcBef>
                <a:spcPts val="1000"/>
              </a:spcBef>
              <a:spcAft>
                <a:spcPts val="0"/>
              </a:spcAft>
              <a:buClr>
                <a:schemeClr val="dk1"/>
              </a:buClr>
              <a:buSzPts val="1800"/>
              <a:buFont typeface="Arial"/>
              <a:buNone/>
            </a:pPr>
            <a:br>
              <a:rPr lang="en-GB" sz="1800">
                <a:solidFill>
                  <a:schemeClr val="dk1"/>
                </a:solidFill>
                <a:latin typeface="Lexend"/>
                <a:ea typeface="Lexend"/>
                <a:cs typeface="Lexend"/>
                <a:sym typeface="Lexend"/>
              </a:rPr>
            </a:br>
            <a:endParaRPr sz="1800">
              <a:solidFill>
                <a:schemeClr val="dk1"/>
              </a:solidFill>
              <a:latin typeface="Lexend"/>
              <a:ea typeface="Lexend"/>
              <a:cs typeface="Lexend"/>
              <a:sym typeface="Lexend"/>
            </a:endParaRPr>
          </a:p>
          <a:p>
            <a:pPr indent="0" lvl="0" marL="0" rtl="0" algn="l">
              <a:spcBef>
                <a:spcPts val="1000"/>
              </a:spcBef>
              <a:spcAft>
                <a:spcPts val="0"/>
              </a:spcAft>
              <a:buClr>
                <a:schemeClr val="dk1"/>
              </a:buClr>
              <a:buSzPts val="1800"/>
              <a:buFont typeface="Arial"/>
              <a:buNone/>
            </a:pPr>
            <a:r>
              <a:rPr lang="en-GB" sz="1100">
                <a:solidFill>
                  <a:schemeClr val="dk1"/>
                </a:solidFill>
                <a:latin typeface="Lexend"/>
                <a:ea typeface="Lexend"/>
                <a:cs typeface="Lexend"/>
                <a:sym typeface="Lexend"/>
              </a:rPr>
              <a:t>b) Saddexagal kee ayaa xagashiisa ugu weyn tahay:</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800"/>
              <a:buFont typeface="Arial"/>
              <a:buNone/>
            </a:pPr>
            <a:r>
              <a:rPr lang="en-GB" sz="1100">
                <a:solidFill>
                  <a:schemeClr val="dk1"/>
                </a:solidFill>
                <a:latin typeface="Lexend"/>
                <a:ea typeface="Lexend"/>
                <a:cs typeface="Lexend"/>
                <a:sym typeface="Lexend"/>
              </a:rPr>
              <a:t>- xagal af (acute angle)?</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800"/>
              <a:buFont typeface="Arial"/>
              <a:buNone/>
            </a:pPr>
            <a:r>
              <a:rPr lang="en-GB" sz="1100">
                <a:solidFill>
                  <a:schemeClr val="dk1"/>
                </a:solidFill>
                <a:latin typeface="Lexend"/>
                <a:ea typeface="Lexend"/>
                <a:cs typeface="Lexend"/>
                <a:sym typeface="Lexend"/>
              </a:rPr>
              <a:t>- xagal qumman (right angle)?</a:t>
            </a:r>
            <a:endParaRPr b="1"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800"/>
              <a:buFont typeface="Arial"/>
              <a:buNone/>
            </a:pPr>
            <a:r>
              <a:rPr lang="en-GB" sz="1100">
                <a:solidFill>
                  <a:schemeClr val="dk1"/>
                </a:solidFill>
                <a:latin typeface="Lexend"/>
                <a:ea typeface="Lexend"/>
                <a:cs typeface="Lexend"/>
                <a:sym typeface="Lexend"/>
              </a:rPr>
              <a:t>- xagal fidsan (obtuse angle)?</a:t>
            </a:r>
            <a:endParaRPr sz="1800">
              <a:solidFill>
                <a:schemeClr val="dk1"/>
              </a:solidFill>
              <a:latin typeface="Lexend"/>
              <a:ea typeface="Lexend"/>
              <a:cs typeface="Lexend"/>
              <a:sym typeface="Lexend"/>
            </a:endParaRPr>
          </a:p>
        </p:txBody>
      </p:sp>
      <p:sp>
        <p:nvSpPr>
          <p:cNvPr id="997" name="Google Shape;997;p79"/>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Abuurista saddexagallo iyadoo laga sameynayo isku darka labajibbaaranayaasha (squares)</a:t>
            </a:r>
            <a:endParaRPr/>
          </a:p>
        </p:txBody>
      </p:sp>
      <p:sp>
        <p:nvSpPr>
          <p:cNvPr id="998" name="Google Shape;998;p79"/>
          <p:cNvSpPr txBox="1"/>
          <p:nvPr/>
        </p:nvSpPr>
        <p:spPr>
          <a:xfrm>
            <a:off x="2186400" y="2175461"/>
            <a:ext cx="52887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100">
                <a:solidFill>
                  <a:schemeClr val="dk1"/>
                </a:solidFill>
                <a:latin typeface="Kalam"/>
                <a:ea typeface="Kalam"/>
                <a:cs typeface="Kalam"/>
                <a:sym typeface="Kalam"/>
              </a:rPr>
              <a:t>A</a:t>
            </a:r>
            <a:r>
              <a:rPr lang="en-GB" sz="1100">
                <a:latin typeface="Kalam"/>
                <a:ea typeface="Kalam"/>
                <a:cs typeface="Kalam"/>
                <a:sym typeface="Kalam"/>
              </a:rPr>
              <a:t>: 120°    </a:t>
            </a:r>
            <a:endParaRPr sz="2000">
              <a:solidFill>
                <a:schemeClr val="dk1"/>
              </a:solidFill>
              <a:latin typeface="Kalam"/>
              <a:ea typeface="Kalam"/>
              <a:cs typeface="Kalam"/>
              <a:sym typeface="Kalam"/>
            </a:endParaRPr>
          </a:p>
        </p:txBody>
      </p:sp>
      <p:sp>
        <p:nvSpPr>
          <p:cNvPr id="999" name="Google Shape;999;p79"/>
          <p:cNvSpPr txBox="1"/>
          <p:nvPr/>
        </p:nvSpPr>
        <p:spPr>
          <a:xfrm>
            <a:off x="2186400" y="2884798"/>
            <a:ext cx="52887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100">
                <a:latin typeface="Kalam"/>
                <a:ea typeface="Kalam"/>
                <a:cs typeface="Kalam"/>
                <a:sym typeface="Kalam"/>
              </a:rPr>
              <a:t>C: </a:t>
            </a:r>
            <a:r>
              <a:rPr lang="en-GB" sz="1100">
                <a:latin typeface="Kalam"/>
                <a:ea typeface="Kalam"/>
                <a:cs typeface="Kalam"/>
                <a:sym typeface="Kalam"/>
              </a:rPr>
              <a:t>80° </a:t>
            </a:r>
            <a:r>
              <a:rPr lang="en-GB" sz="1100">
                <a:latin typeface="Kalam"/>
                <a:ea typeface="Kalam"/>
                <a:cs typeface="Kalam"/>
                <a:sym typeface="Kalam"/>
              </a:rPr>
              <a:t>   </a:t>
            </a:r>
            <a:endParaRPr sz="2000">
              <a:solidFill>
                <a:schemeClr val="dk1"/>
              </a:solidFill>
              <a:latin typeface="Kalam"/>
              <a:ea typeface="Kalam"/>
              <a:cs typeface="Kalam"/>
              <a:sym typeface="Kalam"/>
            </a:endParaRPr>
          </a:p>
        </p:txBody>
      </p:sp>
      <p:sp>
        <p:nvSpPr>
          <p:cNvPr id="1000" name="Google Shape;1000;p79"/>
          <p:cNvSpPr txBox="1"/>
          <p:nvPr/>
        </p:nvSpPr>
        <p:spPr>
          <a:xfrm>
            <a:off x="2186400" y="2530130"/>
            <a:ext cx="52887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100">
                <a:latin typeface="Kalam"/>
                <a:ea typeface="Kalam"/>
                <a:cs typeface="Kalam"/>
                <a:sym typeface="Kalam"/>
              </a:rPr>
              <a:t>B: </a:t>
            </a:r>
            <a:r>
              <a:rPr lang="en-GB" sz="1100">
                <a:latin typeface="Kalam"/>
                <a:ea typeface="Kalam"/>
                <a:cs typeface="Kalam"/>
                <a:sym typeface="Kalam"/>
              </a:rPr>
              <a:t>90°    </a:t>
            </a:r>
            <a:endParaRPr sz="2000">
              <a:solidFill>
                <a:schemeClr val="dk1"/>
              </a:solidFill>
              <a:latin typeface="Kalam"/>
              <a:ea typeface="Kalam"/>
              <a:cs typeface="Kalam"/>
              <a:sym typeface="Kalam"/>
            </a:endParaRPr>
          </a:p>
        </p:txBody>
      </p:sp>
      <p:sp>
        <p:nvSpPr>
          <p:cNvPr id="1001" name="Google Shape;1001;p79"/>
          <p:cNvSpPr txBox="1"/>
          <p:nvPr/>
        </p:nvSpPr>
        <p:spPr>
          <a:xfrm>
            <a:off x="2972400" y="3770900"/>
            <a:ext cx="3861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B</a:t>
            </a:r>
            <a:endParaRPr/>
          </a:p>
        </p:txBody>
      </p:sp>
      <p:sp>
        <p:nvSpPr>
          <p:cNvPr id="1002" name="Google Shape;1002;p79"/>
          <p:cNvSpPr txBox="1"/>
          <p:nvPr/>
        </p:nvSpPr>
        <p:spPr>
          <a:xfrm>
            <a:off x="2972400" y="3463100"/>
            <a:ext cx="3861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C</a:t>
            </a:r>
            <a:endParaRPr/>
          </a:p>
        </p:txBody>
      </p:sp>
      <p:sp>
        <p:nvSpPr>
          <p:cNvPr id="1003" name="Google Shape;1003;p79"/>
          <p:cNvSpPr txBox="1"/>
          <p:nvPr/>
        </p:nvSpPr>
        <p:spPr>
          <a:xfrm>
            <a:off x="2972400" y="4022236"/>
            <a:ext cx="3861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A</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7" name="Shape 1007"/>
        <p:cNvGrpSpPr/>
        <p:nvPr/>
      </p:nvGrpSpPr>
      <p:grpSpPr>
        <a:xfrm>
          <a:off x="0" y="0"/>
          <a:ext cx="0" cy="0"/>
          <a:chOff x="0" y="0"/>
          <a:chExt cx="0" cy="0"/>
        </a:xfrm>
      </p:grpSpPr>
      <p:sp>
        <p:nvSpPr>
          <p:cNvPr id="1008" name="Google Shape;1008;p80"/>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Samaynta saddexagalka iyadoo la isku darayo labajibbaaranayaal (squares)</a:t>
            </a:r>
            <a:endParaRPr/>
          </a:p>
        </p:txBody>
      </p:sp>
      <p:sp>
        <p:nvSpPr>
          <p:cNvPr id="1009" name="Google Shape;1009;p80"/>
          <p:cNvSpPr txBox="1"/>
          <p:nvPr/>
        </p:nvSpPr>
        <p:spPr>
          <a:xfrm>
            <a:off x="324000" y="3329700"/>
            <a:ext cx="3045600" cy="1231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1000"/>
              </a:spcAft>
              <a:buClr>
                <a:schemeClr val="dk1"/>
              </a:buClr>
              <a:buSzPts val="1800"/>
              <a:buFont typeface="Arial"/>
              <a:buNone/>
            </a:pPr>
            <a:r>
              <a:rPr lang="en-GB" sz="1100">
                <a:latin typeface="Kalam"/>
                <a:ea typeface="Kalam"/>
                <a:cs typeface="Kalam"/>
                <a:sym typeface="Kalam"/>
              </a:rPr>
              <a:t>Waxaa jira saddexagallo badan oo laga samayn karo isku-dhisyada kala duwan ee labajibbaaranayaasha (squares).</a:t>
            </a:r>
            <a:endParaRPr sz="2000">
              <a:solidFill>
                <a:schemeClr val="dk1"/>
              </a:solidFill>
              <a:latin typeface="Kalam"/>
              <a:ea typeface="Kalam"/>
              <a:cs typeface="Kalam"/>
              <a:sym typeface="Kalam"/>
            </a:endParaRPr>
          </a:p>
        </p:txBody>
      </p:sp>
      <p:graphicFrame>
        <p:nvGraphicFramePr>
          <p:cNvPr id="1010" name="Google Shape;1010;p80"/>
          <p:cNvGraphicFramePr/>
          <p:nvPr/>
        </p:nvGraphicFramePr>
        <p:xfrm>
          <a:off x="324000" y="796325"/>
          <a:ext cx="3000000" cy="3000000"/>
        </p:xfrm>
        <a:graphic>
          <a:graphicData uri="http://schemas.openxmlformats.org/drawingml/2006/table">
            <a:tbl>
              <a:tblPr>
                <a:noFill/>
                <a:tableStyleId>{8315743D-C781-4C17-B280-7E2E4E0B738C}</a:tableStyleId>
              </a:tblPr>
              <a:tblGrid>
                <a:gridCol w="1522800"/>
                <a:gridCol w="1522800"/>
              </a:tblGrid>
              <a:tr h="359200">
                <a:tc>
                  <a:txBody>
                    <a:bodyPr/>
                    <a:lstStyle/>
                    <a:p>
                      <a:pPr indent="0" lvl="0" marL="0" rtl="0" algn="ctr">
                        <a:spcBef>
                          <a:spcPts val="0"/>
                        </a:spcBef>
                        <a:spcAft>
                          <a:spcPts val="0"/>
                        </a:spcAft>
                        <a:buNone/>
                      </a:pPr>
                      <a:r>
                        <a:rPr lang="en-GB" sz="1000">
                          <a:solidFill>
                            <a:schemeClr val="lt1"/>
                          </a:solidFill>
                          <a:latin typeface="Lexend"/>
                          <a:ea typeface="Lexend"/>
                          <a:cs typeface="Lexend"/>
                          <a:sym typeface="Lexend"/>
                        </a:rPr>
                        <a:t>bedka (areas) saddexda labajibbaaran (squares)</a:t>
                      </a:r>
                      <a:endParaRPr sz="1600">
                        <a:solidFill>
                          <a:schemeClr val="lt1"/>
                        </a:solidFill>
                        <a:latin typeface="Lexend"/>
                        <a:ea typeface="Lexend"/>
                        <a:cs typeface="Lexend"/>
                        <a:sym typeface="Lexend"/>
                      </a:endParaRPr>
                    </a:p>
                  </a:txBody>
                  <a:tcPr marT="0" marB="0" marR="0" marL="0" anchor="ctr">
                    <a:lnB cap="flat" cmpd="sng" w="9525">
                      <a:solidFill>
                        <a:srgbClr val="9E9E9E"/>
                      </a:solidFill>
                      <a:prstDash val="solid"/>
                      <a:round/>
                      <a:headEnd len="sm" w="sm" type="none"/>
                      <a:tailEnd len="sm" w="sm" type="none"/>
                    </a:lnB>
                    <a:solidFill>
                      <a:srgbClr val="4F7BE8"/>
                    </a:solidFill>
                  </a:tcPr>
                </a:tc>
                <a:tc>
                  <a:txBody>
                    <a:bodyPr/>
                    <a:lstStyle/>
                    <a:p>
                      <a:pPr indent="0" lvl="0" marL="0" rtl="0" algn="ctr">
                        <a:spcBef>
                          <a:spcPts val="0"/>
                        </a:spcBef>
                        <a:spcAft>
                          <a:spcPts val="0"/>
                        </a:spcAft>
                        <a:buNone/>
                      </a:pPr>
                      <a:r>
                        <a:rPr lang="en-GB" sz="1000">
                          <a:solidFill>
                            <a:schemeClr val="lt1"/>
                          </a:solidFill>
                          <a:latin typeface="Lexend"/>
                          <a:ea typeface="Lexend"/>
                          <a:cs typeface="Lexend"/>
                          <a:sym typeface="Lexend"/>
                        </a:rPr>
                        <a:t>xagasha ugu weyn (largest angle)</a:t>
                      </a:r>
                      <a:endParaRPr sz="1600">
                        <a:solidFill>
                          <a:schemeClr val="lt1"/>
                        </a:solidFill>
                        <a:latin typeface="Lexend"/>
                        <a:ea typeface="Lexend"/>
                        <a:cs typeface="Lexend"/>
                        <a:sym typeface="Lexend"/>
                      </a:endParaRPr>
                    </a:p>
                  </a:txBody>
                  <a:tcPr marT="0" marB="0" marR="0" marL="0" anchor="ctr">
                    <a:lnB cap="flat" cmpd="sng" w="9525">
                      <a:solidFill>
                        <a:srgbClr val="9E9E9E"/>
                      </a:solidFill>
                      <a:prstDash val="solid"/>
                      <a:round/>
                      <a:headEnd len="sm" w="sm" type="none"/>
                      <a:tailEnd len="sm" w="sm" type="none"/>
                    </a:lnB>
                    <a:solidFill>
                      <a:srgbClr val="4F7BE8"/>
                    </a:solidFill>
                  </a:tcPr>
                </a:tc>
              </a:tr>
              <a:tr h="359200">
                <a:tc>
                  <a:txBody>
                    <a:bodyPr/>
                    <a:lstStyle/>
                    <a:p>
                      <a:pPr indent="0" lvl="0" marL="0" rtl="0" algn="ctr">
                        <a:spcBef>
                          <a:spcPts val="0"/>
                        </a:spcBef>
                        <a:spcAft>
                          <a:spcPts val="0"/>
                        </a:spcAft>
                        <a:buNone/>
                      </a:pPr>
                      <a:r>
                        <a:rPr lang="en-GB" sz="1300">
                          <a:latin typeface="Lexend"/>
                          <a:ea typeface="Lexend"/>
                          <a:cs typeface="Lexend"/>
                          <a:sym typeface="Lexend"/>
                        </a:rPr>
                        <a:t>7, 10, 13</a:t>
                      </a:r>
                      <a:endParaRPr sz="1800">
                        <a:latin typeface="Lexend"/>
                        <a:ea typeface="Lexend"/>
                        <a:cs typeface="Lexend"/>
                        <a:sym typeface="Lexend"/>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GB" sz="1000">
                          <a:latin typeface="Lexend"/>
                          <a:ea typeface="Lexend"/>
                          <a:cs typeface="Lexend"/>
                          <a:sym typeface="Lexend"/>
                        </a:rPr>
                        <a:t>xagal fiiqan (acute)</a:t>
                      </a:r>
                      <a:endParaRPr sz="1600">
                        <a:latin typeface="Lexend"/>
                        <a:ea typeface="Lexend"/>
                        <a:cs typeface="Lexend"/>
                        <a:sym typeface="Lexend"/>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59200">
                <a:tc>
                  <a:txBody>
                    <a:bodyPr/>
                    <a:lstStyle/>
                    <a:p>
                      <a:pPr indent="0" lvl="0" marL="0" rtl="0" algn="ctr">
                        <a:spcBef>
                          <a:spcPts val="0"/>
                        </a:spcBef>
                        <a:spcAft>
                          <a:spcPts val="0"/>
                        </a:spcAft>
                        <a:buNone/>
                      </a:pPr>
                      <a:r>
                        <a:rPr lang="en-GB" sz="1300">
                          <a:solidFill>
                            <a:srgbClr val="000000"/>
                          </a:solidFill>
                          <a:latin typeface="Lexend"/>
                          <a:ea typeface="Lexend"/>
                          <a:cs typeface="Lexend"/>
                          <a:sym typeface="Lexend"/>
                        </a:rPr>
                        <a:t>4, 5, 11</a:t>
                      </a:r>
                      <a:endParaRPr sz="1800">
                        <a:latin typeface="Lexend"/>
                        <a:ea typeface="Lexend"/>
                        <a:cs typeface="Lexend"/>
                        <a:sym typeface="Lexend"/>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Kalam"/>
                          <a:ea typeface="Kalam"/>
                          <a:cs typeface="Kalam"/>
                          <a:sym typeface="Kalam"/>
                        </a:rPr>
                        <a:t>xagal madhan (obtuse)</a:t>
                      </a:r>
                      <a:endParaRPr sz="1800">
                        <a:latin typeface="Kalam"/>
                        <a:ea typeface="Kalam"/>
                        <a:cs typeface="Kalam"/>
                        <a:sym typeface="Kalam"/>
                      </a:endParaRPr>
                    </a:p>
                  </a:txBody>
                  <a:tcPr marT="0" marB="0" marR="0" marL="0" anchor="ctr">
                    <a:lnL cap="flat" cmpd="sng" w="9525">
                      <a:solidFill>
                        <a:srgbClr val="9E9E9E"/>
                      </a:solidFill>
                      <a:prstDash val="solid"/>
                      <a:round/>
                      <a:headEnd len="sm" w="sm" type="none"/>
                      <a:tailEnd len="sm" w="sm" type="none"/>
                    </a:lnL>
                    <a:lnT cap="flat" cmpd="sng" w="9525">
                      <a:solidFill>
                        <a:srgbClr val="9E9E9E"/>
                      </a:solidFill>
                      <a:prstDash val="solid"/>
                      <a:round/>
                      <a:headEnd len="sm" w="sm" type="none"/>
                      <a:tailEnd len="sm" w="sm" type="none"/>
                    </a:lnT>
                  </a:tcPr>
                </a:tc>
              </a:tr>
              <a:tr h="359200">
                <a:tc>
                  <a:txBody>
                    <a:bodyPr/>
                    <a:lstStyle/>
                    <a:p>
                      <a:pPr indent="0" lvl="0" marL="0" rtl="0" algn="ctr">
                        <a:spcBef>
                          <a:spcPts val="0"/>
                        </a:spcBef>
                        <a:spcAft>
                          <a:spcPts val="0"/>
                        </a:spcAft>
                        <a:buNone/>
                      </a:pPr>
                      <a:r>
                        <a:rPr lang="en-GB" sz="1300">
                          <a:latin typeface="Lexend"/>
                          <a:ea typeface="Lexend"/>
                          <a:cs typeface="Lexend"/>
                          <a:sym typeface="Lexend"/>
                        </a:rPr>
                        <a:t>4, 9, 13</a:t>
                      </a:r>
                      <a:endParaRPr sz="1800">
                        <a:latin typeface="Lexend"/>
                        <a:ea typeface="Lexend"/>
                        <a:cs typeface="Lexend"/>
                        <a:sym typeface="Lexend"/>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Kalam"/>
                          <a:ea typeface="Kalam"/>
                          <a:cs typeface="Kalam"/>
                          <a:sym typeface="Kalam"/>
                        </a:rPr>
                        <a:t>xagal qumman (right angle)</a:t>
                      </a:r>
                      <a:endParaRPr sz="1800">
                        <a:latin typeface="Kalam"/>
                        <a:ea typeface="Kalam"/>
                        <a:cs typeface="Kalam"/>
                        <a:sym typeface="Kalam"/>
                      </a:endParaRPr>
                    </a:p>
                  </a:txBody>
                  <a:tcPr marT="0" marB="0" marR="0" marL="0" anchor="ctr">
                    <a:lnL cap="flat" cmpd="sng" w="9525">
                      <a:solidFill>
                        <a:srgbClr val="9E9E9E"/>
                      </a:solidFill>
                      <a:prstDash val="solid"/>
                      <a:round/>
                      <a:headEnd len="sm" w="sm" type="none"/>
                      <a:tailEnd len="sm" w="sm" type="none"/>
                    </a:lnL>
                  </a:tcPr>
                </a:tc>
              </a:tr>
              <a:tr h="359200">
                <a:tc>
                  <a:txBody>
                    <a:bodyPr/>
                    <a:lstStyle/>
                    <a:p>
                      <a:pPr indent="0" lvl="0" marL="0" rtl="0" algn="ctr">
                        <a:spcBef>
                          <a:spcPts val="0"/>
                        </a:spcBef>
                        <a:spcAft>
                          <a:spcPts val="0"/>
                        </a:spcAft>
                        <a:buNone/>
                      </a:pPr>
                      <a:r>
                        <a:rPr lang="en-GB" sz="1300">
                          <a:latin typeface="Kalam"/>
                          <a:ea typeface="Kalam"/>
                          <a:cs typeface="Kalam"/>
                          <a:sym typeface="Kalam"/>
                        </a:rPr>
                        <a:t>3, 10, 13</a:t>
                      </a:r>
                      <a:endParaRPr sz="1800">
                        <a:latin typeface="Kalam"/>
                        <a:ea typeface="Kalam"/>
                        <a:cs typeface="Kalam"/>
                        <a:sym typeface="Kalam"/>
                      </a:endParaRPr>
                    </a:p>
                  </a:txBody>
                  <a:tcPr marT="0" marB="0" marR="0" marL="0" anchor="ctr">
                    <a:lnT cap="flat" cmpd="sng" w="9525">
                      <a:solidFill>
                        <a:srgbClr val="9E9E9E"/>
                      </a:solidFill>
                      <a:prstDash val="solid"/>
                      <a:round/>
                      <a:headEnd len="sm" w="sm" type="none"/>
                      <a:tailEnd len="sm" w="sm" type="none"/>
                    </a:lnT>
                  </a:tcPr>
                </a:tc>
                <a:tc>
                  <a:txBody>
                    <a:bodyPr/>
                    <a:lstStyle/>
                    <a:p>
                      <a:pPr indent="0" lvl="0" marL="0" rtl="0" algn="ctr">
                        <a:spcBef>
                          <a:spcPts val="0"/>
                        </a:spcBef>
                        <a:spcAft>
                          <a:spcPts val="0"/>
                        </a:spcAft>
                        <a:buNone/>
                      </a:pPr>
                      <a:r>
                        <a:rPr lang="en-GB" sz="1300">
                          <a:latin typeface="Kalam"/>
                          <a:ea typeface="Kalam"/>
                          <a:cs typeface="Kalam"/>
                          <a:sym typeface="Kalam"/>
                        </a:rPr>
                        <a:t>xagal qumman (right angle)</a:t>
                      </a:r>
                      <a:r>
                        <a:rPr lang="en-GB" sz="1300">
                          <a:latin typeface="Kalam"/>
                          <a:ea typeface="Kalam"/>
                          <a:cs typeface="Kalam"/>
                          <a:sym typeface="Kalam"/>
                        </a:rPr>
                        <a:t/>
                      </a:r>
                      <a:endParaRPr sz="1800">
                        <a:latin typeface="Kalam"/>
                        <a:ea typeface="Kalam"/>
                        <a:cs typeface="Kalam"/>
                        <a:sym typeface="Kalam"/>
                      </a:endParaRPr>
                    </a:p>
                  </a:txBody>
                  <a:tcPr marT="0" marB="0" marR="0" marL="0" anchor="ctr"/>
                </a:tc>
              </a:tr>
              <a:tr h="359200">
                <a:tc>
                  <a:txBody>
                    <a:bodyPr/>
                    <a:lstStyle/>
                    <a:p>
                      <a:pPr indent="0" lvl="0" marL="0" rtl="0" algn="ctr">
                        <a:spcBef>
                          <a:spcPts val="0"/>
                        </a:spcBef>
                        <a:spcAft>
                          <a:spcPts val="0"/>
                        </a:spcAft>
                        <a:buNone/>
                      </a:pPr>
                      <a:r>
                        <a:rPr lang="en-GB" sz="1300">
                          <a:latin typeface="Kalam"/>
                          <a:ea typeface="Kalam"/>
                          <a:cs typeface="Kalam"/>
                          <a:sym typeface="Kalam"/>
                        </a:rPr>
                        <a:t>5, 6, 7</a:t>
                      </a:r>
                      <a:endParaRPr sz="1800">
                        <a:latin typeface="Kalam"/>
                        <a:ea typeface="Kalam"/>
                        <a:cs typeface="Kalam"/>
                        <a:sym typeface="Kalam"/>
                      </a:endParaRPr>
                    </a:p>
                  </a:txBody>
                  <a:tcPr marT="0" marB="0" marR="0" marL="0" anchor="ctr"/>
                </a:tc>
                <a:tc>
                  <a:txBody>
                    <a:bodyPr/>
                    <a:lstStyle/>
                    <a:p>
                      <a:pPr indent="0" lvl="0" marL="0" rtl="0" algn="ctr">
                        <a:spcBef>
                          <a:spcPts val="0"/>
                        </a:spcBef>
                        <a:spcAft>
                          <a:spcPts val="0"/>
                        </a:spcAft>
                        <a:buNone/>
                      </a:pPr>
                      <a:r>
                        <a:rPr lang="en-GB" sz="1300">
                          <a:latin typeface="Kalam"/>
                          <a:ea typeface="Kalam"/>
                          <a:cs typeface="Kalam"/>
                          <a:sym typeface="Kalam"/>
                        </a:rPr>
                        <a:t>xagal fiiqan (acute)</a:t>
                      </a:r>
                      <a:endParaRPr sz="1800">
                        <a:latin typeface="Kalam"/>
                        <a:ea typeface="Kalam"/>
                        <a:cs typeface="Kalam"/>
                        <a:sym typeface="Kalam"/>
                      </a:endParaRPr>
                    </a:p>
                  </a:txBody>
                  <a:tcPr marT="0" marB="0" marR="0" marL="0" anchor="ctr"/>
                </a:tc>
              </a:tr>
            </a:tbl>
          </a:graphicData>
        </a:graphic>
      </p:graphicFrame>
      <p:sp>
        <p:nvSpPr>
          <p:cNvPr id="1011" name="Google Shape;1011;p80"/>
          <p:cNvSpPr txBox="1"/>
          <p:nvPr/>
        </p:nvSpPr>
        <p:spPr>
          <a:xfrm>
            <a:off x="3601425" y="796325"/>
            <a:ext cx="5142300" cy="1790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6) Buuxi shaxda (table) adigoo isku daraya saddex labajibbaaran (squares) oo qoraya in xagasha ugu weyn (largest angle) tahay: xagal fiiqan (acute), xagal madhan (obtuse), ama xagal qumman (right).</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a:p>
            <a:pPr indent="0" lvl="0" marL="0" rtl="0" algn="l">
              <a:spcBef>
                <a:spcPts val="1000"/>
              </a:spcBef>
              <a:spcAft>
                <a:spcPts val="1000"/>
              </a:spcAft>
              <a:buClr>
                <a:schemeClr val="dk1"/>
              </a:buClr>
              <a:buSzPts val="1800"/>
              <a:buFont typeface="Arial"/>
              <a:buNone/>
            </a:pPr>
            <a:r>
              <a:rPr lang="en-GB" sz="1100">
                <a:solidFill>
                  <a:schemeClr val="dk1"/>
                </a:solidFill>
                <a:latin typeface="Lexend"/>
                <a:ea typeface="Lexend"/>
                <a:cs typeface="Lexend"/>
                <a:sym typeface="Lexend"/>
              </a:rPr>
              <a:t>Kadib markaad doorato saddex labajibbaaran (squares), ma saadaalin kartaa nooca xagasha (angle) aad heli doontid ka hor intaadan ku biirin labajibbaaranayaasha (squares)?</a:t>
            </a:r>
            <a:endParaRPr sz="1800">
              <a:solidFill>
                <a:schemeClr val="dk1"/>
              </a:solidFill>
              <a:latin typeface="Lexend"/>
              <a:ea typeface="Lexend"/>
              <a:cs typeface="Lexend"/>
              <a:sym typeface="Lexend"/>
            </a:endParaRPr>
          </a:p>
        </p:txBody>
      </p:sp>
      <p:sp>
        <p:nvSpPr>
          <p:cNvPr id="1012" name="Google Shape;1012;p80"/>
          <p:cNvSpPr txBox="1"/>
          <p:nvPr/>
        </p:nvSpPr>
        <p:spPr>
          <a:xfrm>
            <a:off x="4244750" y="2710000"/>
            <a:ext cx="4422600" cy="1359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100">
                <a:latin typeface="Kalam"/>
                <a:ea typeface="Kalam"/>
                <a:cs typeface="Kalam"/>
                <a:sym typeface="Kalam"/>
              </a:rPr>
              <a:t>Ma la timaadday aragti (theory) ku saabsan xiriirka ka dhexeeya bedka (areas) iyo cabbirka xagasha ugu weyn (largest angle)?</a:t>
            </a:r>
            <a:endParaRPr sz="2000">
              <a:latin typeface="Kalam"/>
              <a:ea typeface="Kalam"/>
              <a:cs typeface="Kalam"/>
              <a:sym typeface="Kalam"/>
            </a:endParaRPr>
          </a:p>
          <a:p>
            <a:pPr indent="0" lvl="0" marL="0" rtl="0" algn="l">
              <a:spcBef>
                <a:spcPts val="1000"/>
              </a:spcBef>
              <a:spcAft>
                <a:spcPts val="1000"/>
              </a:spcAft>
              <a:buClr>
                <a:schemeClr val="dk1"/>
              </a:buClr>
              <a:buSzPts val="1800"/>
              <a:buFont typeface="Arial"/>
              <a:buNone/>
            </a:pPr>
            <a:r>
              <a:rPr lang="en-GB" sz="1100">
                <a:latin typeface="Kalam"/>
                <a:ea typeface="Kalam"/>
                <a:cs typeface="Kalam"/>
                <a:sym typeface="Kalam"/>
              </a:rPr>
              <a:t>Aynu ogaanno haddii aragtidaadu (theory) sax tahay…</a:t>
            </a:r>
            <a:endParaRPr sz="2000">
              <a:solidFill>
                <a:schemeClr val="dk1"/>
              </a:solidFill>
              <a:latin typeface="Kalam"/>
              <a:ea typeface="Kalam"/>
              <a:cs typeface="Kalam"/>
              <a:sym typeface="Kalam"/>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6" name="Shape 1016"/>
        <p:cNvGrpSpPr/>
        <p:nvPr/>
      </p:nvGrpSpPr>
      <p:grpSpPr>
        <a:xfrm>
          <a:off x="0" y="0"/>
          <a:ext cx="0" cy="0"/>
          <a:chOff x="0" y="0"/>
          <a:chExt cx="0" cy="0"/>
        </a:xfrm>
      </p:grpSpPr>
      <p:sp>
        <p:nvSpPr>
          <p:cNvPr id="1017" name="Google Shape;1017;p81"/>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Guryaha (Properties) laga helo isku-darka bedka (areas) labajibbaaranayaasha (squares)</a:t>
            </a:r>
            <a:endParaRPr/>
          </a:p>
        </p:txBody>
      </p:sp>
      <p:sp>
        <p:nvSpPr>
          <p:cNvPr id="1018" name="Google Shape;1018;p81"/>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Muujinta aragtida (theorem) Pythagoras</a:t>
            </a:r>
            <a:endParaRPr/>
          </a:p>
        </p:txBody>
      </p:sp>
      <p:pic>
        <p:nvPicPr>
          <p:cNvPr id="1019" name="Google Shape;1019;p81"/>
          <p:cNvPicPr preferRelativeResize="0"/>
          <p:nvPr/>
        </p:nvPicPr>
        <p:blipFill>
          <a:blip r:embed="rId3">
            <a:alphaModFix/>
          </a:blip>
          <a:stretch>
            <a:fillRect/>
          </a:stretch>
        </p:blipFill>
        <p:spPr>
          <a:xfrm>
            <a:off x="413150" y="2997251"/>
            <a:ext cx="450575" cy="446750"/>
          </a:xfrm>
          <a:prstGeom prst="rect">
            <a:avLst/>
          </a:prstGeom>
          <a:noFill/>
          <a:ln>
            <a:noFill/>
          </a:ln>
        </p:spPr>
      </p:pic>
      <p:sp>
        <p:nvSpPr>
          <p:cNvPr id="1020" name="Google Shape;1020;p81"/>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Samaynta saddexagalka iyadoo la isku darayo labajibbaaranayaal (squares)</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4" name="Shape 1024"/>
        <p:cNvGrpSpPr/>
        <p:nvPr/>
      </p:nvGrpSpPr>
      <p:grpSpPr>
        <a:xfrm>
          <a:off x="0" y="0"/>
          <a:ext cx="0" cy="0"/>
          <a:chOff x="0" y="0"/>
          <a:chExt cx="0" cy="0"/>
        </a:xfrm>
      </p:grpSpPr>
      <p:grpSp>
        <p:nvGrpSpPr>
          <p:cNvPr id="1025" name="Google Shape;1025;p82"/>
          <p:cNvGrpSpPr/>
          <p:nvPr/>
        </p:nvGrpSpPr>
        <p:grpSpPr>
          <a:xfrm>
            <a:off x="6955901" y="721460"/>
            <a:ext cx="922869" cy="1883230"/>
            <a:chOff x="6955901" y="721460"/>
            <a:chExt cx="922869" cy="1883230"/>
          </a:xfrm>
        </p:grpSpPr>
        <p:grpSp>
          <p:nvGrpSpPr>
            <p:cNvPr id="1026" name="Google Shape;1026;p82"/>
            <p:cNvGrpSpPr/>
            <p:nvPr/>
          </p:nvGrpSpPr>
          <p:grpSpPr>
            <a:xfrm>
              <a:off x="6955901" y="1290216"/>
              <a:ext cx="604800" cy="1314475"/>
              <a:chOff x="6955901" y="1121525"/>
              <a:chExt cx="604800" cy="1314475"/>
            </a:xfrm>
          </p:grpSpPr>
          <p:sp>
            <p:nvSpPr>
              <p:cNvPr id="1027" name="Google Shape;1027;p82"/>
              <p:cNvSpPr/>
              <p:nvPr/>
            </p:nvSpPr>
            <p:spPr>
              <a:xfrm rot="10800000">
                <a:off x="6955901" y="1831200"/>
                <a:ext cx="604800" cy="604800"/>
              </a:xfrm>
              <a:prstGeom prst="arc">
                <a:avLst>
                  <a:gd fmla="val 12922373" name="adj1"/>
                  <a:gd fmla="val 20532917" name="adj2"/>
                </a:avLst>
              </a:prstGeom>
              <a:solidFill>
                <a:srgbClr val="EBEDFE"/>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028" name="Google Shape;1028;p82"/>
              <p:cNvCxnSpPr/>
              <p:nvPr/>
            </p:nvCxnSpPr>
            <p:spPr>
              <a:xfrm flipH="1" rot="10800000">
                <a:off x="7226575" y="1121525"/>
                <a:ext cx="221700" cy="1204500"/>
              </a:xfrm>
              <a:prstGeom prst="straightConnector1">
                <a:avLst/>
              </a:prstGeom>
              <a:noFill/>
              <a:ln cap="flat" cmpd="sng" w="28575">
                <a:solidFill>
                  <a:schemeClr val="accent5"/>
                </a:solidFill>
                <a:prstDash val="solid"/>
                <a:round/>
                <a:headEnd len="med" w="med" type="none"/>
                <a:tailEnd len="med" w="med" type="none"/>
              </a:ln>
            </p:spPr>
          </p:cxnSp>
        </p:grpSp>
        <p:sp>
          <p:nvSpPr>
            <p:cNvPr id="1029" name="Google Shape;1029;p82"/>
            <p:cNvSpPr txBox="1"/>
            <p:nvPr/>
          </p:nvSpPr>
          <p:spPr>
            <a:xfrm>
              <a:off x="7024670" y="721460"/>
              <a:ext cx="854100" cy="5541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800"/>
                <a:buFont typeface="Arial"/>
                <a:buNone/>
              </a:pPr>
              <a:r>
                <a:rPr lang="en-GB" sz="1000">
                  <a:latin typeface="Lexend"/>
                  <a:ea typeface="Lexend"/>
                  <a:cs typeface="Lexend"/>
                  <a:sym typeface="Lexend"/>
                </a:rPr>
                <a:t>xagal madhan (obtuse angle)</a:t>
              </a:r>
              <a:endParaRPr sz="1800">
                <a:latin typeface="Lexend"/>
                <a:ea typeface="Lexend"/>
                <a:cs typeface="Lexend"/>
                <a:sym typeface="Lexend"/>
              </a:endParaRPr>
            </a:p>
          </p:txBody>
        </p:sp>
      </p:grpSp>
      <p:sp>
        <p:nvSpPr>
          <p:cNvPr id="1030" name="Google Shape;1030;p8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Guryaha (Properties) laga helo isku-darka bedka (areas) labajibbaaranayaasha (squares)</a:t>
            </a:r>
            <a:endParaRPr/>
          </a:p>
        </p:txBody>
      </p:sp>
      <p:grpSp>
        <p:nvGrpSpPr>
          <p:cNvPr id="1031" name="Google Shape;1031;p82"/>
          <p:cNvGrpSpPr/>
          <p:nvPr/>
        </p:nvGrpSpPr>
        <p:grpSpPr>
          <a:xfrm>
            <a:off x="655450" y="663150"/>
            <a:ext cx="3626502" cy="1833302"/>
            <a:chOff x="4723803" y="4075038"/>
            <a:chExt cx="2685900" cy="1357800"/>
          </a:xfrm>
        </p:grpSpPr>
        <p:sp>
          <p:nvSpPr>
            <p:cNvPr id="1032" name="Google Shape;1032;p82"/>
            <p:cNvSpPr/>
            <p:nvPr/>
          </p:nvSpPr>
          <p:spPr>
            <a:xfrm>
              <a:off x="4723803" y="4075038"/>
              <a:ext cx="2685900" cy="13578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pic>
          <p:nvPicPr>
            <p:cNvPr id="1033" name="Google Shape;1033;p82"/>
            <p:cNvPicPr preferRelativeResize="0"/>
            <p:nvPr/>
          </p:nvPicPr>
          <p:blipFill rotWithShape="1">
            <a:blip r:embed="rId3">
              <a:alphaModFix/>
            </a:blip>
            <a:srcRect b="4760" l="40550" r="0" t="13015"/>
            <a:stretch/>
          </p:blipFill>
          <p:spPr>
            <a:xfrm>
              <a:off x="4930568" y="4075038"/>
              <a:ext cx="2231429" cy="1285162"/>
            </a:xfrm>
            <a:prstGeom prst="rect">
              <a:avLst/>
            </a:prstGeom>
            <a:noFill/>
            <a:ln>
              <a:noFill/>
            </a:ln>
          </p:spPr>
        </p:pic>
        <p:sp>
          <p:nvSpPr>
            <p:cNvPr id="1034" name="Google Shape;1034;p82"/>
            <p:cNvSpPr txBox="1"/>
            <p:nvPr/>
          </p:nvSpPr>
          <p:spPr>
            <a:xfrm>
              <a:off x="5108431" y="4116106"/>
              <a:ext cx="2053500" cy="10260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lang="en-GB" sz="1000">
                  <a:latin typeface="Lexend"/>
                  <a:ea typeface="Lexend"/>
                  <a:cs typeface="Lexend"/>
                  <a:sym typeface="Lexend"/>
                </a:rPr>
                <a:t>Marka, iyadoo ku xiran labajibbaaranayaasha (squares) aan doorano, waxaan samayn karnaa saddexagallo kala duwan oo leh noocyo kala duwan oo xaglo (angles) ah.</a:t>
              </a:r>
              <a:endParaRPr sz="1800">
                <a:latin typeface="Lexend"/>
                <a:ea typeface="Lexend"/>
                <a:cs typeface="Lexend"/>
                <a:sym typeface="Lexend"/>
              </a:endParaRPr>
            </a:p>
          </p:txBody>
        </p:sp>
      </p:grpSp>
      <p:pic>
        <p:nvPicPr>
          <p:cNvPr id="1035" name="Google Shape;1035;p82"/>
          <p:cNvPicPr preferRelativeResize="0"/>
          <p:nvPr/>
        </p:nvPicPr>
        <p:blipFill>
          <a:blip r:embed="rId9">
            <a:alphaModFix/>
          </a:blip>
          <a:stretch>
            <a:fillRect/>
          </a:stretch>
        </p:blipFill>
        <p:spPr>
          <a:xfrm>
            <a:off x="416476" y="1707798"/>
            <a:ext cx="629125" cy="706174"/>
          </a:xfrm>
          <a:prstGeom prst="rect">
            <a:avLst/>
          </a:prstGeom>
          <a:noFill/>
          <a:ln>
            <a:noFill/>
          </a:ln>
        </p:spPr>
      </p:pic>
      <p:sp>
        <p:nvSpPr>
          <p:cNvPr id="1036" name="Google Shape;1036;p82"/>
          <p:cNvSpPr txBox="1"/>
          <p:nvPr/>
        </p:nvSpPr>
        <p:spPr>
          <a:xfrm>
            <a:off x="324001" y="2383425"/>
            <a:ext cx="814200" cy="277200"/>
          </a:xfrm>
          <a:prstGeom prst="rect">
            <a:avLst/>
          </a:prstGeom>
          <a:noFill/>
          <a:ln>
            <a:noFill/>
          </a:ln>
        </p:spPr>
        <p:txBody>
          <a:bodyPr anchorCtr="0" anchor="t" bIns="0" lIns="0" spcFirstLastPara="1" rIns="0" wrap="non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Cabdi</a:t>
            </a:r>
            <a:endParaRPr sz="1800">
              <a:latin typeface="Lexend"/>
              <a:ea typeface="Lexend"/>
              <a:cs typeface="Lexend"/>
              <a:sym typeface="Lexend"/>
            </a:endParaRPr>
          </a:p>
        </p:txBody>
      </p:sp>
      <p:grpSp>
        <p:nvGrpSpPr>
          <p:cNvPr id="1037" name="Google Shape;1037;p82"/>
          <p:cNvGrpSpPr/>
          <p:nvPr/>
        </p:nvGrpSpPr>
        <p:grpSpPr>
          <a:xfrm>
            <a:off x="918323" y="2601800"/>
            <a:ext cx="3464620" cy="1883277"/>
            <a:chOff x="932200" y="2498909"/>
            <a:chExt cx="2765501" cy="1430301"/>
          </a:xfrm>
        </p:grpSpPr>
        <p:pic>
          <p:nvPicPr>
            <p:cNvPr id="1038" name="Google Shape;1038;p82"/>
            <p:cNvPicPr preferRelativeResize="0"/>
            <p:nvPr/>
          </p:nvPicPr>
          <p:blipFill rotWithShape="1">
            <a:blip r:embed="rId3">
              <a:alphaModFix/>
            </a:blip>
            <a:srcRect b="4760" l="40550" r="0" t="13015"/>
            <a:stretch/>
          </p:blipFill>
          <p:spPr>
            <a:xfrm>
              <a:off x="932200" y="2498909"/>
              <a:ext cx="2765501" cy="1430301"/>
            </a:xfrm>
            <a:prstGeom prst="rect">
              <a:avLst/>
            </a:prstGeom>
            <a:noFill/>
            <a:ln>
              <a:noFill/>
            </a:ln>
          </p:spPr>
        </p:pic>
        <p:sp>
          <p:nvSpPr>
            <p:cNvPr id="1039" name="Google Shape;1039;p82"/>
            <p:cNvSpPr txBox="1"/>
            <p:nvPr/>
          </p:nvSpPr>
          <p:spPr>
            <a:xfrm>
              <a:off x="1152146" y="2583573"/>
              <a:ext cx="2512200" cy="1052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lang="en-GB" sz="1000">
                  <a:latin typeface="Lexend"/>
                  <a:ea typeface="Lexend"/>
                  <a:cs typeface="Lexend"/>
                  <a:sym typeface="Lexend"/>
                </a:rPr>
                <a:t>Waxaan la yaabanahay inuu jiro qaab (pattern) ku jira labajibbaaranayaasha (squares) aan doorano iyo nooca xagasha (angle) ugu weyn saddexagalka!</a:t>
              </a:r>
              <a:endParaRPr sz="1800">
                <a:latin typeface="Lexend"/>
                <a:ea typeface="Lexend"/>
                <a:cs typeface="Lexend"/>
                <a:sym typeface="Lexend"/>
              </a:endParaRPr>
            </a:p>
          </p:txBody>
        </p:sp>
      </p:grpSp>
      <p:sp>
        <p:nvSpPr>
          <p:cNvPr id="1040" name="Google Shape;1040;p82"/>
          <p:cNvSpPr txBox="1"/>
          <p:nvPr/>
        </p:nvSpPr>
        <p:spPr>
          <a:xfrm>
            <a:off x="324001" y="4472525"/>
            <a:ext cx="814200" cy="277200"/>
          </a:xfrm>
          <a:prstGeom prst="rect">
            <a:avLst/>
          </a:prstGeom>
          <a:noFill/>
          <a:ln>
            <a:noFill/>
          </a:ln>
        </p:spPr>
        <p:txBody>
          <a:bodyPr anchorCtr="0" anchor="t" bIns="0" lIns="0" spcFirstLastPara="1" rIns="0" wrap="non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Axmed</a:t>
            </a:r>
            <a:endParaRPr sz="1800">
              <a:latin typeface="Lexend"/>
              <a:ea typeface="Lexend"/>
              <a:cs typeface="Lexend"/>
              <a:sym typeface="Lexend"/>
            </a:endParaRPr>
          </a:p>
        </p:txBody>
      </p:sp>
      <p:pic>
        <p:nvPicPr>
          <p:cNvPr id="1041" name="Google Shape;1041;p82"/>
          <p:cNvPicPr preferRelativeResize="0"/>
          <p:nvPr/>
        </p:nvPicPr>
        <p:blipFill>
          <a:blip r:embed="rId10">
            <a:alphaModFix/>
          </a:blip>
          <a:stretch>
            <a:fillRect/>
          </a:stretch>
        </p:blipFill>
        <p:spPr>
          <a:xfrm flipH="1">
            <a:off x="416539" y="3777150"/>
            <a:ext cx="629125" cy="725538"/>
          </a:xfrm>
          <a:prstGeom prst="rect">
            <a:avLst/>
          </a:prstGeom>
          <a:noFill/>
          <a:ln>
            <a:noFill/>
          </a:ln>
        </p:spPr>
      </p:pic>
      <p:pic>
        <p:nvPicPr>
          <p:cNvPr id="1042" name="Google Shape;1042;p82"/>
          <p:cNvPicPr preferRelativeResize="0"/>
          <p:nvPr/>
        </p:nvPicPr>
        <p:blipFill>
          <a:blip r:embed="rId6">
            <a:alphaModFix/>
          </a:blip>
          <a:stretch>
            <a:fillRect/>
          </a:stretch>
        </p:blipFill>
        <p:spPr>
          <a:xfrm>
            <a:off x="5295826" y="782191"/>
            <a:ext cx="3076757" cy="4054501"/>
          </a:xfrm>
          <a:prstGeom prst="rect">
            <a:avLst/>
          </a:prstGeom>
          <a:noFill/>
          <a:ln>
            <a:noFill/>
          </a:ln>
        </p:spPr>
      </p:pic>
      <p:sp>
        <p:nvSpPr>
          <p:cNvPr id="1043" name="Google Shape;1043;p82"/>
          <p:cNvSpPr txBox="1"/>
          <p:nvPr/>
        </p:nvSpPr>
        <p:spPr>
          <a:xfrm>
            <a:off x="5848610" y="2728290"/>
            <a:ext cx="1998000" cy="19980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15 units²</a:t>
            </a:r>
            <a:endParaRPr sz="1800">
              <a:latin typeface="Lexend"/>
              <a:ea typeface="Lexend"/>
              <a:cs typeface="Lexend"/>
              <a:sym typeface="Lexend"/>
            </a:endParaRPr>
          </a:p>
        </p:txBody>
      </p:sp>
      <p:sp>
        <p:nvSpPr>
          <p:cNvPr id="1044" name="Google Shape;1044;p82"/>
          <p:cNvSpPr txBox="1"/>
          <p:nvPr/>
        </p:nvSpPr>
        <p:spPr>
          <a:xfrm>
            <a:off x="5774411" y="1250865"/>
            <a:ext cx="1149000" cy="1148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8 units²</a:t>
            </a:r>
            <a:endParaRPr sz="1800">
              <a:latin typeface="Lexend"/>
              <a:ea typeface="Lexend"/>
              <a:cs typeface="Lexend"/>
              <a:sym typeface="Lexend"/>
            </a:endParaRPr>
          </a:p>
        </p:txBody>
      </p:sp>
      <p:sp>
        <p:nvSpPr>
          <p:cNvPr id="1045" name="Google Shape;1045;p82"/>
          <p:cNvSpPr txBox="1"/>
          <p:nvPr/>
        </p:nvSpPr>
        <p:spPr>
          <a:xfrm>
            <a:off x="7212378" y="1665665"/>
            <a:ext cx="1149000" cy="1148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2 units²</a:t>
            </a:r>
            <a:endParaRPr sz="1800">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3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4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4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2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9" name="Shape 1049"/>
        <p:cNvGrpSpPr/>
        <p:nvPr/>
      </p:nvGrpSpPr>
      <p:grpSpPr>
        <a:xfrm>
          <a:off x="0" y="0"/>
          <a:ext cx="0" cy="0"/>
          <a:chOff x="0" y="0"/>
          <a:chExt cx="0" cy="0"/>
        </a:xfrm>
      </p:grpSpPr>
      <p:graphicFrame>
        <p:nvGraphicFramePr>
          <p:cNvPr id="1050" name="Google Shape;1050;p83"/>
          <p:cNvGraphicFramePr/>
          <p:nvPr/>
        </p:nvGraphicFramePr>
        <p:xfrm>
          <a:off x="5055150" y="796325"/>
          <a:ext cx="3000000" cy="3000000"/>
        </p:xfrm>
        <a:graphic>
          <a:graphicData uri="http://schemas.openxmlformats.org/drawingml/2006/table">
            <a:tbl>
              <a:tblPr>
                <a:noFill/>
                <a:tableStyleId>{8315743D-C781-4C17-B280-7E2E4E0B738C}</a:tableStyleId>
              </a:tblPr>
              <a:tblGrid>
                <a:gridCol w="1882425"/>
                <a:gridCol w="1882425"/>
              </a:tblGrid>
              <a:tr h="461875">
                <a:tc>
                  <a:txBody>
                    <a:bodyPr/>
                    <a:lstStyle/>
                    <a:p>
                      <a:pPr indent="0" lvl="0" marL="0" rtl="0" algn="ctr">
                        <a:spcBef>
                          <a:spcPts val="0"/>
                        </a:spcBef>
                        <a:spcAft>
                          <a:spcPts val="0"/>
                        </a:spcAft>
                        <a:buNone/>
                      </a:pPr>
                      <a:r>
                        <a:rPr lang="en-GB" sz="900">
                          <a:solidFill>
                            <a:schemeClr val="lt1"/>
                          </a:solidFill>
                          <a:latin typeface="Lexend"/>
                          <a:ea typeface="Lexend"/>
                          <a:cs typeface="Lexend"/>
                          <a:sym typeface="Lexend"/>
                        </a:rPr>
                        <a:t>bedka saddexda labajibbaaran (areas of the three squares)</a:t>
                      </a:r>
                      <a:endParaRPr sz="1600">
                        <a:solidFill>
                          <a:schemeClr val="lt1"/>
                        </a:solidFill>
                        <a:latin typeface="Lexend"/>
                        <a:ea typeface="Lexend"/>
                        <a:cs typeface="Lexend"/>
                        <a:sym typeface="Lexend"/>
                      </a:endParaRPr>
                    </a:p>
                  </a:txBody>
                  <a:tcPr marT="0" marB="0" marR="0" marL="0" anchor="ctr">
                    <a:solidFill>
                      <a:srgbClr val="4F7BE8"/>
                    </a:solidFill>
                  </a:tcPr>
                </a:tc>
                <a:tc>
                  <a:txBody>
                    <a:bodyPr/>
                    <a:lstStyle/>
                    <a:p>
                      <a:pPr indent="0" lvl="0" marL="0" rtl="0" algn="ctr">
                        <a:spcBef>
                          <a:spcPts val="0"/>
                        </a:spcBef>
                        <a:spcAft>
                          <a:spcPts val="0"/>
                        </a:spcAft>
                        <a:buNone/>
                      </a:pPr>
                      <a:r>
                        <a:rPr lang="en-GB" sz="900">
                          <a:solidFill>
                            <a:schemeClr val="lt1"/>
                          </a:solidFill>
                          <a:latin typeface="Lexend"/>
                          <a:ea typeface="Lexend"/>
                          <a:cs typeface="Lexend"/>
                          <a:sym typeface="Lexend"/>
                        </a:rPr>
                        <a:t>xagasha ugu weyn (largest angle)</a:t>
                      </a:r>
                      <a:endParaRPr sz="1600">
                        <a:solidFill>
                          <a:schemeClr val="lt1"/>
                        </a:solidFill>
                        <a:latin typeface="Lexend"/>
                        <a:ea typeface="Lexend"/>
                        <a:cs typeface="Lexend"/>
                        <a:sym typeface="Lexend"/>
                      </a:endParaRPr>
                    </a:p>
                  </a:txBody>
                  <a:tcPr marT="0" marB="0" marR="0" marL="0" anchor="ctr">
                    <a:solidFill>
                      <a:srgbClr val="4F7BE8"/>
                    </a:solidFill>
                  </a:tcPr>
                </a:tc>
              </a:tr>
              <a:tr h="340200">
                <a:tc>
                  <a:txBody>
                    <a:bodyPr/>
                    <a:lstStyle/>
                    <a:p>
                      <a:pPr indent="0" lvl="0" marL="0" rtl="0" algn="ctr">
                        <a:spcBef>
                          <a:spcPts val="0"/>
                        </a:spcBef>
                        <a:spcAft>
                          <a:spcPts val="0"/>
                        </a:spcAft>
                        <a:buNone/>
                      </a:pPr>
                      <a:r>
                        <a:rPr lang="en-GB" sz="900">
                          <a:latin typeface="Lexend"/>
                          <a:ea typeface="Lexend"/>
                          <a:cs typeface="Lexend"/>
                          <a:sym typeface="Lexend"/>
                        </a:rPr>
                        <a:t>7, 10, 13</a:t>
                      </a:r>
                      <a:endParaRPr sz="1600">
                        <a:latin typeface="Lexend"/>
                        <a:ea typeface="Lexend"/>
                        <a:cs typeface="Lexend"/>
                        <a:sym typeface="Lexend"/>
                      </a:endParaRPr>
                    </a:p>
                  </a:txBody>
                  <a:tcPr marT="0" marB="0" marR="0" marL="0" anchor="ctr">
                    <a:solidFill>
                      <a:srgbClr val="EBEDFE"/>
                    </a:solidFill>
                  </a:tcPr>
                </a:tc>
                <a:tc>
                  <a:txBody>
                    <a:bodyPr/>
                    <a:lstStyle/>
                    <a:p>
                      <a:pPr indent="0" lvl="0" marL="0" rtl="0" algn="ctr">
                        <a:spcBef>
                          <a:spcPts val="0"/>
                        </a:spcBef>
                        <a:spcAft>
                          <a:spcPts val="0"/>
                        </a:spcAft>
                        <a:buNone/>
                      </a:pPr>
                      <a:r>
                        <a:rPr lang="en-GB" sz="900">
                          <a:latin typeface="Lexend"/>
                          <a:ea typeface="Lexend"/>
                          <a:cs typeface="Lexend"/>
                          <a:sym typeface="Lexend"/>
                        </a:rPr>
                        <a:t>af-fiiqan (acute)</a:t>
                      </a:r>
                      <a:endParaRPr sz="1600">
                        <a:latin typeface="Lexend"/>
                        <a:ea typeface="Lexend"/>
                        <a:cs typeface="Lexend"/>
                        <a:sym typeface="Lexend"/>
                      </a:endParaRPr>
                    </a:p>
                  </a:txBody>
                  <a:tcPr marT="0" marB="0" marR="0" marL="0" anchor="ctr">
                    <a:solidFill>
                      <a:srgbClr val="EBEDFE"/>
                    </a:solidFill>
                  </a:tcPr>
                </a:tc>
              </a:tr>
              <a:tr h="340200">
                <a:tc>
                  <a:txBody>
                    <a:bodyPr/>
                    <a:lstStyle/>
                    <a:p>
                      <a:pPr indent="0" lvl="0" marL="0" rtl="0" algn="ctr">
                        <a:spcBef>
                          <a:spcPts val="0"/>
                        </a:spcBef>
                        <a:spcAft>
                          <a:spcPts val="0"/>
                        </a:spcAft>
                        <a:buNone/>
                      </a:pPr>
                      <a:r>
                        <a:rPr lang="en-GB" sz="1000">
                          <a:latin typeface="Kalam"/>
                          <a:ea typeface="Kalam"/>
                          <a:cs typeface="Kalam"/>
                          <a:sym typeface="Kalam"/>
                        </a:rPr>
                        <a:t>4, 7, 9</a:t>
                      </a:r>
                      <a:endParaRPr sz="1800">
                        <a:latin typeface="Kalam"/>
                        <a:ea typeface="Kalam"/>
                        <a:cs typeface="Kalam"/>
                        <a:sym typeface="Kalam"/>
                      </a:endParaRPr>
                    </a:p>
                  </a:txBody>
                  <a:tcPr marT="0" marB="0" marR="0" marL="0" anchor="ctr">
                    <a:solidFill>
                      <a:srgbClr val="EBEDFE"/>
                    </a:solidFill>
                  </a:tcPr>
                </a:tc>
                <a:tc>
                  <a:txBody>
                    <a:bodyPr/>
                    <a:lstStyle/>
                    <a:p>
                      <a:pPr indent="0" lvl="0" marL="0" rtl="0" algn="ctr">
                        <a:spcBef>
                          <a:spcPts val="0"/>
                        </a:spcBef>
                        <a:spcAft>
                          <a:spcPts val="0"/>
                        </a:spcAft>
                        <a:buNone/>
                      </a:pPr>
                      <a:r>
                        <a:rPr lang="en-GB" sz="1000">
                          <a:latin typeface="Kalam"/>
                          <a:ea typeface="Kalam"/>
                          <a:cs typeface="Kalam"/>
                          <a:sym typeface="Kalam"/>
                        </a:rPr>
                        <a:t>af-fiiqan (acute)</a:t>
                      </a:r>
                      <a:endParaRPr sz="1800">
                        <a:latin typeface="Kalam"/>
                        <a:ea typeface="Kalam"/>
                        <a:cs typeface="Kalam"/>
                        <a:sym typeface="Kalam"/>
                      </a:endParaRPr>
                    </a:p>
                  </a:txBody>
                  <a:tcPr marT="0" marB="0" marR="0" marL="0" anchor="ctr">
                    <a:solidFill>
                      <a:srgbClr val="EBEDFE"/>
                    </a:solidFill>
                  </a:tcPr>
                </a:tc>
              </a:tr>
              <a:tr h="340200">
                <a:tc>
                  <a:txBody>
                    <a:bodyPr/>
                    <a:lstStyle/>
                    <a:p>
                      <a:pPr indent="0" lvl="0" marL="0" rtl="0" algn="ctr">
                        <a:spcBef>
                          <a:spcPts val="0"/>
                        </a:spcBef>
                        <a:spcAft>
                          <a:spcPts val="0"/>
                        </a:spcAft>
                        <a:buNone/>
                      </a:pPr>
                      <a:r>
                        <a:rPr lang="en-GB" sz="1000">
                          <a:latin typeface="Kalam"/>
                          <a:ea typeface="Kalam"/>
                          <a:cs typeface="Kalam"/>
                          <a:sym typeface="Kalam"/>
                        </a:rPr>
                        <a:t>4, 4, 7</a:t>
                      </a:r>
                      <a:endParaRPr sz="1800">
                        <a:latin typeface="Kalam"/>
                        <a:ea typeface="Kalam"/>
                        <a:cs typeface="Kalam"/>
                        <a:sym typeface="Kalam"/>
                      </a:endParaRPr>
                    </a:p>
                  </a:txBody>
                  <a:tcPr marT="0" marB="0" marR="0" marL="0" anchor="ctr">
                    <a:solidFill>
                      <a:srgbClr val="EBEDFE"/>
                    </a:solidFill>
                  </a:tcPr>
                </a:tc>
                <a:tc>
                  <a:txBody>
                    <a:bodyPr/>
                    <a:lstStyle/>
                    <a:p>
                      <a:pPr indent="0" lvl="0" marL="0" rtl="0" algn="ctr">
                        <a:spcBef>
                          <a:spcPts val="0"/>
                        </a:spcBef>
                        <a:spcAft>
                          <a:spcPts val="0"/>
                        </a:spcAft>
                        <a:buClr>
                          <a:schemeClr val="dk1"/>
                        </a:buClr>
                        <a:buSzPts val="1100"/>
                        <a:buFont typeface="Arial"/>
                        <a:buNone/>
                      </a:pPr>
                      <a:r>
                        <a:rPr lang="en-GB" sz="1000">
                          <a:solidFill>
                            <a:schemeClr val="dk1"/>
                          </a:solidFill>
                          <a:latin typeface="Kalam"/>
                          <a:ea typeface="Kalam"/>
                          <a:cs typeface="Kalam"/>
                          <a:sym typeface="Kalam"/>
                        </a:rPr>
                        <a:t>af-fiiqan (acute)</a:t>
                      </a:r>
                      <a:endParaRPr sz="1800">
                        <a:latin typeface="Kalam"/>
                        <a:ea typeface="Kalam"/>
                        <a:cs typeface="Kalam"/>
                        <a:sym typeface="Kalam"/>
                      </a:endParaRPr>
                    </a:p>
                  </a:txBody>
                  <a:tcPr marT="0" marB="0" marR="0" marL="0" anchor="ctr">
                    <a:solidFill>
                      <a:srgbClr val="EBEDFE"/>
                    </a:solidFill>
                  </a:tcPr>
                </a:tc>
              </a:tr>
              <a:tr h="340200">
                <a:tc>
                  <a:txBody>
                    <a:bodyPr/>
                    <a:lstStyle/>
                    <a:p>
                      <a:pPr indent="0" lvl="0" marL="0" rtl="0" algn="ctr">
                        <a:spcBef>
                          <a:spcPts val="0"/>
                        </a:spcBef>
                        <a:spcAft>
                          <a:spcPts val="0"/>
                        </a:spcAft>
                        <a:buNone/>
                      </a:pPr>
                      <a:r>
                        <a:rPr lang="en-GB" sz="1000">
                          <a:latin typeface="Kalam"/>
                          <a:ea typeface="Kalam"/>
                          <a:cs typeface="Kalam"/>
                          <a:sym typeface="Kalam"/>
                        </a:rPr>
                        <a:t>3, 5, 10</a:t>
                      </a:r>
                      <a:endParaRPr sz="1800">
                        <a:latin typeface="Kalam"/>
                        <a:ea typeface="Kalam"/>
                        <a:cs typeface="Kalam"/>
                        <a:sym typeface="Kalam"/>
                      </a:endParaRPr>
                    </a:p>
                  </a:txBody>
                  <a:tcPr marT="0" marB="0" marR="0" marL="0" anchor="ctr">
                    <a:solidFill>
                      <a:srgbClr val="EBEDFE"/>
                    </a:solidFill>
                  </a:tcPr>
                </a:tc>
                <a:tc>
                  <a:txBody>
                    <a:bodyPr/>
                    <a:lstStyle/>
                    <a:p>
                      <a:pPr indent="0" lvl="0" marL="0" rtl="0" algn="ctr">
                        <a:spcBef>
                          <a:spcPts val="0"/>
                        </a:spcBef>
                        <a:spcAft>
                          <a:spcPts val="0"/>
                        </a:spcAft>
                        <a:buNone/>
                      </a:pPr>
                      <a:r>
                        <a:rPr lang="en-GB" sz="1000">
                          <a:latin typeface="Kalam"/>
                          <a:ea typeface="Kalam"/>
                          <a:cs typeface="Kalam"/>
                          <a:sym typeface="Kalam"/>
                        </a:rPr>
                        <a:t>af-balaadhan (obtuse)</a:t>
                      </a:r>
                      <a:endParaRPr sz="1800">
                        <a:latin typeface="Kalam"/>
                        <a:ea typeface="Kalam"/>
                        <a:cs typeface="Kalam"/>
                        <a:sym typeface="Kalam"/>
                      </a:endParaRPr>
                    </a:p>
                  </a:txBody>
                  <a:tcPr marT="0" marB="0" marR="0" marL="0" anchor="ctr">
                    <a:solidFill>
                      <a:srgbClr val="EBEDFE"/>
                    </a:solidFill>
                  </a:tcPr>
                </a:tc>
              </a:tr>
              <a:tr h="340200">
                <a:tc>
                  <a:txBody>
                    <a:bodyPr/>
                    <a:lstStyle/>
                    <a:p>
                      <a:pPr indent="0" lvl="0" marL="0" rtl="0" algn="ctr">
                        <a:spcBef>
                          <a:spcPts val="0"/>
                        </a:spcBef>
                        <a:spcAft>
                          <a:spcPts val="0"/>
                        </a:spcAft>
                        <a:buNone/>
                      </a:pPr>
                      <a:r>
                        <a:rPr lang="en-GB" sz="1000">
                          <a:latin typeface="Kalam"/>
                          <a:ea typeface="Kalam"/>
                          <a:cs typeface="Kalam"/>
                          <a:sym typeface="Kalam"/>
                        </a:rPr>
                        <a:t>5, 7, 14</a:t>
                      </a:r>
                      <a:endParaRPr sz="1800">
                        <a:latin typeface="Kalam"/>
                        <a:ea typeface="Kalam"/>
                        <a:cs typeface="Kalam"/>
                        <a:sym typeface="Kalam"/>
                      </a:endParaRPr>
                    </a:p>
                  </a:txBody>
                  <a:tcPr marT="0" marB="0" marR="0" marL="0" anchor="ctr">
                    <a:solidFill>
                      <a:srgbClr val="EBEDFE"/>
                    </a:solidFill>
                  </a:tcPr>
                </a:tc>
                <a:tc>
                  <a:txBody>
                    <a:bodyPr/>
                    <a:lstStyle/>
                    <a:p>
                      <a:pPr indent="0" lvl="0" marL="0" rtl="0" algn="ctr">
                        <a:spcBef>
                          <a:spcPts val="0"/>
                        </a:spcBef>
                        <a:spcAft>
                          <a:spcPts val="0"/>
                        </a:spcAft>
                        <a:buClr>
                          <a:schemeClr val="dk1"/>
                        </a:buClr>
                        <a:buSzPts val="1100"/>
                        <a:buFont typeface="Arial"/>
                        <a:buNone/>
                      </a:pPr>
                      <a:r>
                        <a:rPr lang="en-GB" sz="1000">
                          <a:solidFill>
                            <a:schemeClr val="dk1"/>
                          </a:solidFill>
                          <a:latin typeface="Kalam"/>
                          <a:ea typeface="Kalam"/>
                          <a:cs typeface="Kalam"/>
                          <a:sym typeface="Kalam"/>
                        </a:rPr>
                        <a:t>af-balaadhan (obtuse)</a:t>
                      </a:r>
                      <a:endParaRPr sz="1800">
                        <a:latin typeface="Kalam"/>
                        <a:ea typeface="Kalam"/>
                        <a:cs typeface="Kalam"/>
                        <a:sym typeface="Kalam"/>
                      </a:endParaRPr>
                    </a:p>
                  </a:txBody>
                  <a:tcPr marT="0" marB="0" marR="0" marL="0" anchor="ctr">
                    <a:solidFill>
                      <a:srgbClr val="EBEDFE"/>
                    </a:solidFill>
                  </a:tcPr>
                </a:tc>
              </a:tr>
              <a:tr h="340200">
                <a:tc>
                  <a:txBody>
                    <a:bodyPr/>
                    <a:lstStyle/>
                    <a:p>
                      <a:pPr indent="0" lvl="0" marL="0" rtl="0" algn="ctr">
                        <a:spcBef>
                          <a:spcPts val="0"/>
                        </a:spcBef>
                        <a:spcAft>
                          <a:spcPts val="0"/>
                        </a:spcAft>
                        <a:buNone/>
                      </a:pPr>
                      <a:r>
                        <a:rPr lang="en-GB" sz="1000">
                          <a:latin typeface="Kalam"/>
                          <a:ea typeface="Kalam"/>
                          <a:cs typeface="Kalam"/>
                          <a:sym typeface="Kalam"/>
                        </a:rPr>
                        <a:t>1, 3, 7</a:t>
                      </a:r>
                      <a:endParaRPr sz="1800">
                        <a:latin typeface="Kalam"/>
                        <a:ea typeface="Kalam"/>
                        <a:cs typeface="Kalam"/>
                        <a:sym typeface="Kalam"/>
                      </a:endParaRPr>
                    </a:p>
                  </a:txBody>
                  <a:tcPr marT="0" marB="0" marR="0" marL="0" anchor="ctr">
                    <a:solidFill>
                      <a:srgbClr val="EBEDFE"/>
                    </a:solidFill>
                  </a:tcPr>
                </a:tc>
                <a:tc>
                  <a:txBody>
                    <a:bodyPr/>
                    <a:lstStyle/>
                    <a:p>
                      <a:pPr indent="0" lvl="0" marL="0" rtl="0" algn="ctr">
                        <a:spcBef>
                          <a:spcPts val="0"/>
                        </a:spcBef>
                        <a:spcAft>
                          <a:spcPts val="0"/>
                        </a:spcAft>
                        <a:buClr>
                          <a:schemeClr val="dk1"/>
                        </a:buClr>
                        <a:buSzPts val="1100"/>
                        <a:buFont typeface="Arial"/>
                        <a:buNone/>
                      </a:pPr>
                      <a:r>
                        <a:rPr lang="en-GB" sz="1000">
                          <a:solidFill>
                            <a:schemeClr val="dk1"/>
                          </a:solidFill>
                          <a:latin typeface="Kalam"/>
                          <a:ea typeface="Kalam"/>
                          <a:cs typeface="Kalam"/>
                          <a:sym typeface="Kalam"/>
                        </a:rPr>
                        <a:t>af-balaadhan (obtuse)</a:t>
                      </a:r>
                      <a:endParaRPr sz="1800">
                        <a:latin typeface="Kalam"/>
                        <a:ea typeface="Kalam"/>
                        <a:cs typeface="Kalam"/>
                        <a:sym typeface="Kalam"/>
                      </a:endParaRPr>
                    </a:p>
                  </a:txBody>
                  <a:tcPr marT="0" marB="0" marR="0" marL="0" anchor="ctr">
                    <a:solidFill>
                      <a:srgbClr val="EBEDFE"/>
                    </a:solidFill>
                  </a:tcPr>
                </a:tc>
              </a:tr>
              <a:tr h="340200">
                <a:tc>
                  <a:txBody>
                    <a:bodyPr/>
                    <a:lstStyle/>
                    <a:p>
                      <a:pPr indent="0" lvl="0" marL="0" rtl="0" algn="ctr">
                        <a:spcBef>
                          <a:spcPts val="0"/>
                        </a:spcBef>
                        <a:spcAft>
                          <a:spcPts val="0"/>
                        </a:spcAft>
                        <a:buNone/>
                      </a:pPr>
                      <a:r>
                        <a:rPr lang="en-GB" sz="1000">
                          <a:latin typeface="Kalam"/>
                          <a:ea typeface="Kalam"/>
                          <a:cs typeface="Kalam"/>
                          <a:sym typeface="Kalam"/>
                        </a:rPr>
                        <a:t>3, 8, 11</a:t>
                      </a:r>
                      <a:endParaRPr sz="1800">
                        <a:latin typeface="Kalam"/>
                        <a:ea typeface="Kalam"/>
                        <a:cs typeface="Kalam"/>
                        <a:sym typeface="Kalam"/>
                      </a:endParaRPr>
                    </a:p>
                  </a:txBody>
                  <a:tcPr marT="0" marB="0" marR="0" marL="0" anchor="ctr">
                    <a:solidFill>
                      <a:srgbClr val="EBEDFE"/>
                    </a:solidFill>
                  </a:tcPr>
                </a:tc>
                <a:tc>
                  <a:txBody>
                    <a:bodyPr/>
                    <a:lstStyle/>
                    <a:p>
                      <a:pPr indent="0" lvl="0" marL="0" rtl="0" algn="ctr">
                        <a:spcBef>
                          <a:spcPts val="0"/>
                        </a:spcBef>
                        <a:spcAft>
                          <a:spcPts val="0"/>
                        </a:spcAft>
                        <a:buNone/>
                      </a:pPr>
                      <a:r>
                        <a:rPr lang="en-GB" sz="1000">
                          <a:latin typeface="Kalam"/>
                          <a:ea typeface="Kalam"/>
                          <a:cs typeface="Kalam"/>
                          <a:sym typeface="Kalam"/>
                        </a:rPr>
                        <a:t>xagal-qumman (right-angle)</a:t>
                      </a:r>
                      <a:endParaRPr sz="1800">
                        <a:latin typeface="Kalam"/>
                        <a:ea typeface="Kalam"/>
                        <a:cs typeface="Kalam"/>
                        <a:sym typeface="Kalam"/>
                      </a:endParaRPr>
                    </a:p>
                  </a:txBody>
                  <a:tcPr marT="0" marB="0" marR="0" marL="0" anchor="ctr">
                    <a:solidFill>
                      <a:srgbClr val="EBEDFE"/>
                    </a:solidFill>
                  </a:tcPr>
                </a:tc>
              </a:tr>
              <a:tr h="340200">
                <a:tc>
                  <a:txBody>
                    <a:bodyPr/>
                    <a:lstStyle/>
                    <a:p>
                      <a:pPr indent="0" lvl="0" marL="0" rtl="0" algn="ctr">
                        <a:spcBef>
                          <a:spcPts val="0"/>
                        </a:spcBef>
                        <a:spcAft>
                          <a:spcPts val="0"/>
                        </a:spcAft>
                        <a:buNone/>
                      </a:pPr>
                      <a:r>
                        <a:rPr lang="en-GB" sz="1000">
                          <a:latin typeface="Kalam"/>
                          <a:ea typeface="Kalam"/>
                          <a:cs typeface="Kalam"/>
                          <a:sym typeface="Kalam"/>
                        </a:rPr>
                        <a:t>2, 5, 7</a:t>
                      </a:r>
                      <a:endParaRPr sz="1800">
                        <a:latin typeface="Kalam"/>
                        <a:ea typeface="Kalam"/>
                        <a:cs typeface="Kalam"/>
                        <a:sym typeface="Kalam"/>
                      </a:endParaRPr>
                    </a:p>
                  </a:txBody>
                  <a:tcPr marT="0" marB="0" marR="0" marL="0" anchor="ctr">
                    <a:solidFill>
                      <a:srgbClr val="EBEDFE"/>
                    </a:solidFill>
                  </a:tcPr>
                </a:tc>
                <a:tc>
                  <a:txBody>
                    <a:bodyPr/>
                    <a:lstStyle/>
                    <a:p>
                      <a:pPr indent="0" lvl="0" marL="0" rtl="0" algn="ctr">
                        <a:spcBef>
                          <a:spcPts val="0"/>
                        </a:spcBef>
                        <a:spcAft>
                          <a:spcPts val="0"/>
                        </a:spcAft>
                        <a:buClr>
                          <a:schemeClr val="dk1"/>
                        </a:buClr>
                        <a:buSzPts val="1100"/>
                        <a:buFont typeface="Arial"/>
                        <a:buNone/>
                      </a:pPr>
                      <a:r>
                        <a:rPr lang="en-GB" sz="1000">
                          <a:solidFill>
                            <a:schemeClr val="dk1"/>
                          </a:solidFill>
                          <a:latin typeface="Kalam"/>
                          <a:ea typeface="Kalam"/>
                          <a:cs typeface="Kalam"/>
                          <a:sym typeface="Kalam"/>
                        </a:rPr>
                        <a:t>xagal-qumman (right-angle)</a:t>
                      </a:r>
                      <a:endParaRPr sz="1800">
                        <a:latin typeface="Kalam"/>
                        <a:ea typeface="Kalam"/>
                        <a:cs typeface="Kalam"/>
                        <a:sym typeface="Kalam"/>
                      </a:endParaRPr>
                    </a:p>
                  </a:txBody>
                  <a:tcPr marT="0" marB="0" marR="0" marL="0" anchor="ctr">
                    <a:solidFill>
                      <a:srgbClr val="EBEDFE"/>
                    </a:solidFill>
                  </a:tcPr>
                </a:tc>
              </a:tr>
              <a:tr h="340200">
                <a:tc>
                  <a:txBody>
                    <a:bodyPr/>
                    <a:lstStyle/>
                    <a:p>
                      <a:pPr indent="0" lvl="0" marL="0" rtl="0" algn="ctr">
                        <a:spcBef>
                          <a:spcPts val="0"/>
                        </a:spcBef>
                        <a:spcAft>
                          <a:spcPts val="0"/>
                        </a:spcAft>
                        <a:buNone/>
                      </a:pPr>
                      <a:r>
                        <a:rPr lang="en-GB" sz="1000">
                          <a:latin typeface="Kalam"/>
                          <a:ea typeface="Kalam"/>
                          <a:cs typeface="Kalam"/>
                          <a:sym typeface="Kalam"/>
                        </a:rPr>
                        <a:t>4, 8, 12</a:t>
                      </a:r>
                      <a:endParaRPr sz="1800">
                        <a:latin typeface="Kalam"/>
                        <a:ea typeface="Kalam"/>
                        <a:cs typeface="Kalam"/>
                        <a:sym typeface="Kalam"/>
                      </a:endParaRPr>
                    </a:p>
                  </a:txBody>
                  <a:tcPr marT="0" marB="0" marR="0" marL="0" anchor="ctr">
                    <a:solidFill>
                      <a:srgbClr val="EBEDFE"/>
                    </a:solidFill>
                  </a:tcPr>
                </a:tc>
                <a:tc>
                  <a:txBody>
                    <a:bodyPr/>
                    <a:lstStyle/>
                    <a:p>
                      <a:pPr indent="0" lvl="0" marL="0" rtl="0" algn="ctr">
                        <a:spcBef>
                          <a:spcPts val="0"/>
                        </a:spcBef>
                        <a:spcAft>
                          <a:spcPts val="0"/>
                        </a:spcAft>
                        <a:buClr>
                          <a:schemeClr val="dk1"/>
                        </a:buClr>
                        <a:buSzPts val="1100"/>
                        <a:buFont typeface="Arial"/>
                        <a:buNone/>
                      </a:pPr>
                      <a:r>
                        <a:rPr lang="en-GB" sz="1000">
                          <a:solidFill>
                            <a:schemeClr val="dk1"/>
                          </a:solidFill>
                          <a:latin typeface="Kalam"/>
                          <a:ea typeface="Kalam"/>
                          <a:cs typeface="Kalam"/>
                          <a:sym typeface="Kalam"/>
                        </a:rPr>
                        <a:t>xagal-qumman (right-angle)</a:t>
                      </a:r>
                      <a:endParaRPr sz="1800">
                        <a:latin typeface="Kalam"/>
                        <a:ea typeface="Kalam"/>
                        <a:cs typeface="Kalam"/>
                        <a:sym typeface="Kalam"/>
                      </a:endParaRPr>
                    </a:p>
                  </a:txBody>
                  <a:tcPr marT="0" marB="0" marR="0" marL="0" anchor="ctr">
                    <a:solidFill>
                      <a:srgbClr val="EBEDFE"/>
                    </a:solidFill>
                  </a:tcPr>
                </a:tc>
              </a:tr>
            </a:tbl>
          </a:graphicData>
        </a:graphic>
      </p:graphicFrame>
      <p:pic>
        <p:nvPicPr>
          <p:cNvPr id="1051" name="Google Shape;1051;p83"/>
          <p:cNvPicPr preferRelativeResize="0"/>
          <p:nvPr/>
        </p:nvPicPr>
        <p:blipFill rotWithShape="1">
          <a:blip r:embed="rId3">
            <a:alphaModFix/>
          </a:blip>
          <a:srcRect b="4760" l="40550" r="0" t="13015"/>
          <a:stretch/>
        </p:blipFill>
        <p:spPr>
          <a:xfrm>
            <a:off x="856325" y="697150"/>
            <a:ext cx="3091999" cy="1719976"/>
          </a:xfrm>
          <a:prstGeom prst="rect">
            <a:avLst/>
          </a:prstGeom>
          <a:noFill/>
          <a:ln>
            <a:noFill/>
          </a:ln>
        </p:spPr>
      </p:pic>
      <p:sp>
        <p:nvSpPr>
          <p:cNvPr id="1052" name="Google Shape;1052;p8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Sifooyin ka yimaada isku-darka bedka labajibbaaranada (Properties from summing the areas of squares)</a:t>
            </a:r>
            <a:endParaRPr/>
          </a:p>
        </p:txBody>
      </p:sp>
      <p:sp>
        <p:nvSpPr>
          <p:cNvPr id="1053" name="Google Shape;1053;p83"/>
          <p:cNvSpPr txBox="1"/>
          <p:nvPr/>
        </p:nvSpPr>
        <p:spPr>
          <a:xfrm>
            <a:off x="324001" y="2498350"/>
            <a:ext cx="814200" cy="277200"/>
          </a:xfrm>
          <a:prstGeom prst="rect">
            <a:avLst/>
          </a:prstGeom>
          <a:noFill/>
          <a:ln>
            <a:noFill/>
          </a:ln>
        </p:spPr>
        <p:txBody>
          <a:bodyPr anchorCtr="0" anchor="t" bIns="0" lIns="0" spcFirstLastPara="1" rIns="0" wrap="non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Layla</a:t>
            </a:r>
            <a:endParaRPr sz="1800">
              <a:latin typeface="Lexend"/>
              <a:ea typeface="Lexend"/>
              <a:cs typeface="Lexend"/>
              <a:sym typeface="Lexend"/>
            </a:endParaRPr>
          </a:p>
        </p:txBody>
      </p:sp>
      <p:pic>
        <p:nvPicPr>
          <p:cNvPr id="1054" name="Google Shape;1054;p83"/>
          <p:cNvPicPr preferRelativeResize="0"/>
          <p:nvPr/>
        </p:nvPicPr>
        <p:blipFill>
          <a:blip r:embed="rId6">
            <a:alphaModFix/>
          </a:blip>
          <a:stretch>
            <a:fillRect/>
          </a:stretch>
        </p:blipFill>
        <p:spPr>
          <a:xfrm>
            <a:off x="416476" y="1735157"/>
            <a:ext cx="629124" cy="823977"/>
          </a:xfrm>
          <a:prstGeom prst="rect">
            <a:avLst/>
          </a:prstGeom>
          <a:noFill/>
          <a:ln>
            <a:noFill/>
          </a:ln>
        </p:spPr>
      </p:pic>
      <p:sp>
        <p:nvSpPr>
          <p:cNvPr id="1055" name="Google Shape;1055;p83"/>
          <p:cNvSpPr txBox="1"/>
          <p:nvPr/>
        </p:nvSpPr>
        <p:spPr>
          <a:xfrm>
            <a:off x="416475" y="3213600"/>
            <a:ext cx="4407600"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1000"/>
              </a:spcAft>
              <a:buClr>
                <a:schemeClr val="dk1"/>
              </a:buClr>
              <a:buSzPts val="1800"/>
              <a:buFont typeface="Arial"/>
              <a:buNone/>
            </a:pPr>
            <a:r>
              <a:rPr lang="en-GB" sz="1100">
                <a:latin typeface="Lexend"/>
                <a:ea typeface="Lexend"/>
                <a:cs typeface="Lexend"/>
                <a:sym typeface="Lexend"/>
              </a:rPr>
              <a:t>Ma arki kartaa qaab ku jira bedka labajibbaaranada ee sameeya nooc kasta oo xagal ah? (Can you spot a pattern in the areas of the squares that make each type of angle?)</a:t>
            </a:r>
            <a:endParaRPr sz="1800">
              <a:solidFill>
                <a:schemeClr val="dk1"/>
              </a:solidFill>
              <a:latin typeface="Lexend"/>
              <a:ea typeface="Lexend"/>
              <a:cs typeface="Lexend"/>
              <a:sym typeface="Lexend"/>
            </a:endParaRPr>
          </a:p>
        </p:txBody>
      </p:sp>
      <p:sp>
        <p:nvSpPr>
          <p:cNvPr id="1056" name="Google Shape;1056;p83"/>
          <p:cNvSpPr txBox="1"/>
          <p:nvPr/>
        </p:nvSpPr>
        <p:spPr>
          <a:xfrm>
            <a:off x="1105265" y="804413"/>
            <a:ext cx="2825400" cy="11082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Waxaa laga yaabaa inuu jiro qaab. (Maybe there is a pattern.)</a:t>
            </a:r>
            <a:endParaRPr sz="1800">
              <a:latin typeface="Lexend"/>
              <a:ea typeface="Lexend"/>
              <a:cs typeface="Lexend"/>
              <a:sym typeface="Lexend"/>
            </a:endParaRPr>
          </a:p>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Waa kuwan qaar ka mid ah jawaabahayga hawshii hore. (Here are some of my answers to a previous task.)</a:t>
            </a:r>
            <a:endParaRPr sz="1800">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5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5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0" name="Shape 1060"/>
        <p:cNvGrpSpPr/>
        <p:nvPr/>
      </p:nvGrpSpPr>
      <p:grpSpPr>
        <a:xfrm>
          <a:off x="0" y="0"/>
          <a:ext cx="0" cy="0"/>
          <a:chOff x="0" y="0"/>
          <a:chExt cx="0" cy="0"/>
        </a:xfrm>
      </p:grpSpPr>
      <p:graphicFrame>
        <p:nvGraphicFramePr>
          <p:cNvPr id="1061" name="Google Shape;1061;p84"/>
          <p:cNvGraphicFramePr/>
          <p:nvPr/>
        </p:nvGraphicFramePr>
        <p:xfrm>
          <a:off x="5055150" y="796325"/>
          <a:ext cx="3000000" cy="3000000"/>
        </p:xfrm>
        <a:graphic>
          <a:graphicData uri="http://schemas.openxmlformats.org/drawingml/2006/table">
            <a:tbl>
              <a:tblPr>
                <a:noFill/>
                <a:tableStyleId>{8315743D-C781-4C17-B280-7E2E4E0B738C}</a:tableStyleId>
              </a:tblPr>
              <a:tblGrid>
                <a:gridCol w="1882425"/>
                <a:gridCol w="1882425"/>
              </a:tblGrid>
              <a:tr h="461875">
                <a:tc>
                  <a:txBody>
                    <a:bodyPr/>
                    <a:lstStyle/>
                    <a:p>
                      <a:pPr indent="0" lvl="0" marL="0" rtl="0" algn="ctr">
                        <a:spcBef>
                          <a:spcPts val="0"/>
                        </a:spcBef>
                        <a:spcAft>
                          <a:spcPts val="0"/>
                        </a:spcAft>
                        <a:buNone/>
                      </a:pPr>
                      <a:r>
                        <a:rPr lang="en-GB" sz="900">
                          <a:solidFill>
                            <a:schemeClr val="lt1"/>
                          </a:solidFill>
                          <a:latin typeface="Lexend"/>
                          <a:ea typeface="Lexend"/>
                          <a:cs typeface="Lexend"/>
                          <a:sym typeface="Lexend"/>
                        </a:rPr>
                        <a:t>bedka saddexda labajibbaaran (areas of the three squares)</a:t>
                      </a:r>
                      <a:endParaRPr sz="1600">
                        <a:solidFill>
                          <a:schemeClr val="lt1"/>
                        </a:solidFill>
                        <a:latin typeface="Lexend"/>
                        <a:ea typeface="Lexend"/>
                        <a:cs typeface="Lexend"/>
                        <a:sym typeface="Lexend"/>
                      </a:endParaRPr>
                    </a:p>
                  </a:txBody>
                  <a:tcPr marT="0" marB="0" marR="0" marL="0" anchor="ctr">
                    <a:solidFill>
                      <a:srgbClr val="4F7BE8"/>
                    </a:solidFill>
                  </a:tcPr>
                </a:tc>
                <a:tc>
                  <a:txBody>
                    <a:bodyPr/>
                    <a:lstStyle/>
                    <a:p>
                      <a:pPr indent="0" lvl="0" marL="0" rtl="0" algn="ctr">
                        <a:spcBef>
                          <a:spcPts val="0"/>
                        </a:spcBef>
                        <a:spcAft>
                          <a:spcPts val="0"/>
                        </a:spcAft>
                        <a:buNone/>
                      </a:pPr>
                      <a:r>
                        <a:rPr lang="en-GB" sz="900">
                          <a:solidFill>
                            <a:schemeClr val="lt1"/>
                          </a:solidFill>
                          <a:latin typeface="Lexend"/>
                          <a:ea typeface="Lexend"/>
                          <a:cs typeface="Lexend"/>
                          <a:sym typeface="Lexend"/>
                        </a:rPr>
                        <a:t>xagasha ugu weyn (largest angle)</a:t>
                      </a:r>
                      <a:endParaRPr sz="1600">
                        <a:solidFill>
                          <a:schemeClr val="lt1"/>
                        </a:solidFill>
                        <a:latin typeface="Lexend"/>
                        <a:ea typeface="Lexend"/>
                        <a:cs typeface="Lexend"/>
                        <a:sym typeface="Lexend"/>
                      </a:endParaRPr>
                    </a:p>
                  </a:txBody>
                  <a:tcPr marT="0" marB="0" marR="0" marL="0" anchor="ctr">
                    <a:solidFill>
                      <a:srgbClr val="4F7BE8"/>
                    </a:solidFill>
                  </a:tcPr>
                </a:tc>
              </a:tr>
              <a:tr h="340200">
                <a:tc>
                  <a:txBody>
                    <a:bodyPr/>
                    <a:lstStyle/>
                    <a:p>
                      <a:pPr indent="0" lvl="0" marL="0" rtl="0" algn="ctr">
                        <a:spcBef>
                          <a:spcPts val="0"/>
                        </a:spcBef>
                        <a:spcAft>
                          <a:spcPts val="0"/>
                        </a:spcAft>
                        <a:buNone/>
                      </a:pPr>
                      <a:r>
                        <a:rPr lang="en-GB" sz="900">
                          <a:latin typeface="Lexend"/>
                          <a:ea typeface="Lexend"/>
                          <a:cs typeface="Lexend"/>
                          <a:sym typeface="Lexend"/>
                        </a:rPr>
                        <a:t>7, 10, 13</a:t>
                      </a:r>
                      <a:endParaRPr sz="1600">
                        <a:latin typeface="Lexend"/>
                        <a:ea typeface="Lexend"/>
                        <a:cs typeface="Lexend"/>
                        <a:sym typeface="Lexend"/>
                      </a:endParaRPr>
                    </a:p>
                  </a:txBody>
                  <a:tcPr marT="0" marB="0" marR="0" marL="0" anchor="ctr">
                    <a:solidFill>
                      <a:srgbClr val="EBEDFE"/>
                    </a:solidFill>
                  </a:tcPr>
                </a:tc>
                <a:tc>
                  <a:txBody>
                    <a:bodyPr/>
                    <a:lstStyle/>
                    <a:p>
                      <a:pPr indent="0" lvl="0" marL="0" rtl="0" algn="ctr">
                        <a:spcBef>
                          <a:spcPts val="0"/>
                        </a:spcBef>
                        <a:spcAft>
                          <a:spcPts val="0"/>
                        </a:spcAft>
                        <a:buNone/>
                      </a:pPr>
                      <a:r>
                        <a:rPr lang="en-GB" sz="900">
                          <a:latin typeface="Lexend"/>
                          <a:ea typeface="Lexend"/>
                          <a:cs typeface="Lexend"/>
                          <a:sym typeface="Lexend"/>
                        </a:rPr>
                        <a:t>af-fiiqan (acute)</a:t>
                      </a:r>
                      <a:endParaRPr sz="1600">
                        <a:latin typeface="Lexend"/>
                        <a:ea typeface="Lexend"/>
                        <a:cs typeface="Lexend"/>
                        <a:sym typeface="Lexend"/>
                      </a:endParaRPr>
                    </a:p>
                  </a:txBody>
                  <a:tcPr marT="0" marB="0" marR="0" marL="0" anchor="ctr">
                    <a:solidFill>
                      <a:srgbClr val="EBEDFE"/>
                    </a:solidFill>
                  </a:tcPr>
                </a:tc>
              </a:tr>
              <a:tr h="340200">
                <a:tc>
                  <a:txBody>
                    <a:bodyPr/>
                    <a:lstStyle/>
                    <a:p>
                      <a:pPr indent="0" lvl="0" marL="0" rtl="0" algn="ctr">
                        <a:spcBef>
                          <a:spcPts val="0"/>
                        </a:spcBef>
                        <a:spcAft>
                          <a:spcPts val="0"/>
                        </a:spcAft>
                        <a:buNone/>
                      </a:pPr>
                      <a:r>
                        <a:rPr lang="en-GB" sz="1100">
                          <a:latin typeface="Kalam"/>
                          <a:ea typeface="Kalam"/>
                          <a:cs typeface="Kalam"/>
                          <a:sym typeface="Kalam"/>
                        </a:rPr>
                        <a:t>4, 7, 9</a:t>
                      </a:r>
                      <a:endParaRPr sz="1800">
                        <a:latin typeface="Kalam"/>
                        <a:ea typeface="Kalam"/>
                        <a:cs typeface="Kalam"/>
                        <a:sym typeface="Kalam"/>
                      </a:endParaRPr>
                    </a:p>
                  </a:txBody>
                  <a:tcPr marT="0" marB="0" marR="0" marL="0" anchor="ctr">
                    <a:solidFill>
                      <a:srgbClr val="EBEDFE"/>
                    </a:solidFill>
                  </a:tcPr>
                </a:tc>
                <a:tc>
                  <a:txBody>
                    <a:bodyPr/>
                    <a:lstStyle/>
                    <a:p>
                      <a:pPr indent="0" lvl="0" marL="0" rtl="0" algn="ctr">
                        <a:spcBef>
                          <a:spcPts val="0"/>
                        </a:spcBef>
                        <a:spcAft>
                          <a:spcPts val="0"/>
                        </a:spcAft>
                        <a:buNone/>
                      </a:pPr>
                      <a:r>
                        <a:rPr lang="en-GB" sz="1100">
                          <a:latin typeface="Kalam"/>
                          <a:ea typeface="Kalam"/>
                          <a:cs typeface="Kalam"/>
                          <a:sym typeface="Kalam"/>
                        </a:rPr>
                        <a:t>xagal-af (acute)</a:t>
                      </a:r>
                      <a:endParaRPr sz="1800">
                        <a:latin typeface="Kalam"/>
                        <a:ea typeface="Kalam"/>
                        <a:cs typeface="Kalam"/>
                        <a:sym typeface="Kalam"/>
                      </a:endParaRPr>
                    </a:p>
                  </a:txBody>
                  <a:tcPr marT="0" marB="0" marR="0" marL="0" anchor="ctr">
                    <a:solidFill>
                      <a:srgbClr val="EBEDFE"/>
                    </a:solidFill>
                  </a:tcPr>
                </a:tc>
              </a:tr>
              <a:tr h="340200">
                <a:tc>
                  <a:txBody>
                    <a:bodyPr/>
                    <a:lstStyle/>
                    <a:p>
                      <a:pPr indent="0" lvl="0" marL="0" rtl="0" algn="ctr">
                        <a:spcBef>
                          <a:spcPts val="0"/>
                        </a:spcBef>
                        <a:spcAft>
                          <a:spcPts val="0"/>
                        </a:spcAft>
                        <a:buNone/>
                      </a:pPr>
                      <a:r>
                        <a:rPr lang="en-GB" sz="1100">
                          <a:latin typeface="Kalam"/>
                          <a:ea typeface="Kalam"/>
                          <a:cs typeface="Kalam"/>
                          <a:sym typeface="Kalam"/>
                        </a:rPr>
                        <a:t>4, 4, 7</a:t>
                      </a:r>
                      <a:endParaRPr sz="1800">
                        <a:latin typeface="Kalam"/>
                        <a:ea typeface="Kalam"/>
                        <a:cs typeface="Kalam"/>
                        <a:sym typeface="Kalam"/>
                      </a:endParaRPr>
                    </a:p>
                  </a:txBody>
                  <a:tcPr marT="0" marB="0" marR="0" marL="0" anchor="ctr">
                    <a:solidFill>
                      <a:srgbClr val="EBEDFE"/>
                    </a:solidFill>
                  </a:tcPr>
                </a:tc>
                <a:tc>
                  <a:txBody>
                    <a:bodyPr/>
                    <a:lstStyle/>
                    <a:p>
                      <a:pPr indent="0" lvl="0" marL="0" rtl="0" algn="ctr">
                        <a:spcBef>
                          <a:spcPts val="0"/>
                        </a:spcBef>
                        <a:spcAft>
                          <a:spcPts val="0"/>
                        </a:spcAft>
                        <a:buNone/>
                      </a:pPr>
                      <a:r>
                        <a:rPr lang="en-GB" sz="1100">
                          <a:solidFill>
                            <a:schemeClr val="dk1"/>
                          </a:solidFill>
                          <a:latin typeface="Kalam"/>
                          <a:ea typeface="Kalam"/>
                          <a:cs typeface="Kalam"/>
                          <a:sym typeface="Kalam"/>
                        </a:rPr>
                        <a:t>xagal-af (acute)</a:t>
                      </a:r>
                      <a:endParaRPr sz="1800">
                        <a:latin typeface="Kalam"/>
                        <a:ea typeface="Kalam"/>
                        <a:cs typeface="Kalam"/>
                        <a:sym typeface="Kalam"/>
                      </a:endParaRPr>
                    </a:p>
                  </a:txBody>
                  <a:tcPr marT="0" marB="0" marR="0" marL="0" anchor="ctr">
                    <a:solidFill>
                      <a:srgbClr val="EBEDFE"/>
                    </a:solidFill>
                  </a:tcPr>
                </a:tc>
              </a:tr>
              <a:tr h="340200">
                <a:tc>
                  <a:txBody>
                    <a:bodyPr/>
                    <a:lstStyle/>
                    <a:p>
                      <a:pPr indent="0" lvl="0" marL="0" rtl="0" algn="ctr">
                        <a:spcBef>
                          <a:spcPts val="0"/>
                        </a:spcBef>
                        <a:spcAft>
                          <a:spcPts val="0"/>
                        </a:spcAft>
                        <a:buNone/>
                      </a:pPr>
                      <a:r>
                        <a:rPr lang="en-GB" sz="1100">
                          <a:latin typeface="Kalam"/>
                          <a:ea typeface="Kalam"/>
                          <a:cs typeface="Kalam"/>
                          <a:sym typeface="Kalam"/>
                        </a:rPr>
                        <a:t>3, 5, 10</a:t>
                      </a:r>
                      <a:endParaRPr sz="1800">
                        <a:latin typeface="Kalam"/>
                        <a:ea typeface="Kalam"/>
                        <a:cs typeface="Kalam"/>
                        <a:sym typeface="Kalam"/>
                      </a:endParaRPr>
                    </a:p>
                  </a:txBody>
                  <a:tcPr marT="0" marB="0" marR="0" marL="0" anchor="ctr">
                    <a:solidFill>
                      <a:srgbClr val="EBEDFE"/>
                    </a:solidFill>
                  </a:tcPr>
                </a:tc>
                <a:tc>
                  <a:txBody>
                    <a:bodyPr/>
                    <a:lstStyle/>
                    <a:p>
                      <a:pPr indent="0" lvl="0" marL="0" rtl="0" algn="ctr">
                        <a:spcBef>
                          <a:spcPts val="0"/>
                        </a:spcBef>
                        <a:spcAft>
                          <a:spcPts val="0"/>
                        </a:spcAft>
                        <a:buNone/>
                      </a:pPr>
                      <a:r>
                        <a:rPr lang="en-GB" sz="1100">
                          <a:latin typeface="Kalam"/>
                          <a:ea typeface="Kalam"/>
                          <a:cs typeface="Kalam"/>
                          <a:sym typeface="Kalam"/>
                        </a:rPr>
                        <a:t>xagal-weyn (obtuse)</a:t>
                      </a:r>
                      <a:endParaRPr sz="1800">
                        <a:latin typeface="Kalam"/>
                        <a:ea typeface="Kalam"/>
                        <a:cs typeface="Kalam"/>
                        <a:sym typeface="Kalam"/>
                      </a:endParaRPr>
                    </a:p>
                  </a:txBody>
                  <a:tcPr marT="0" marB="0" marR="0" marL="0" anchor="ctr">
                    <a:solidFill>
                      <a:srgbClr val="EBEDFE"/>
                    </a:solidFill>
                  </a:tcPr>
                </a:tc>
              </a:tr>
              <a:tr h="340200">
                <a:tc>
                  <a:txBody>
                    <a:bodyPr/>
                    <a:lstStyle/>
                    <a:p>
                      <a:pPr indent="0" lvl="0" marL="0" rtl="0" algn="ctr">
                        <a:spcBef>
                          <a:spcPts val="0"/>
                        </a:spcBef>
                        <a:spcAft>
                          <a:spcPts val="0"/>
                        </a:spcAft>
                        <a:buNone/>
                      </a:pPr>
                      <a:r>
                        <a:rPr lang="en-GB" sz="1100">
                          <a:latin typeface="Kalam"/>
                          <a:ea typeface="Kalam"/>
                          <a:cs typeface="Kalam"/>
                          <a:sym typeface="Kalam"/>
                        </a:rPr>
                        <a:t>5, 7, 14</a:t>
                      </a:r>
                      <a:endParaRPr sz="1800">
                        <a:latin typeface="Kalam"/>
                        <a:ea typeface="Kalam"/>
                        <a:cs typeface="Kalam"/>
                        <a:sym typeface="Kalam"/>
                      </a:endParaRPr>
                    </a:p>
                  </a:txBody>
                  <a:tcPr marT="0" marB="0" marR="0" marL="0" anchor="ctr">
                    <a:solidFill>
                      <a:srgbClr val="EBEDFE"/>
                    </a:solidFill>
                  </a:tcPr>
                </a:tc>
                <a:tc>
                  <a:txBody>
                    <a:bodyPr/>
                    <a:lstStyle/>
                    <a:p>
                      <a:pPr indent="0" lvl="0" marL="0" rtl="0" algn="ctr">
                        <a:spcBef>
                          <a:spcPts val="0"/>
                        </a:spcBef>
                        <a:spcAft>
                          <a:spcPts val="0"/>
                        </a:spcAft>
                        <a:buNone/>
                      </a:pPr>
                      <a:r>
                        <a:rPr lang="en-GB" sz="1100">
                          <a:solidFill>
                            <a:schemeClr val="dk1"/>
                          </a:solidFill>
                          <a:latin typeface="Kalam"/>
                          <a:ea typeface="Kalam"/>
                          <a:cs typeface="Kalam"/>
                          <a:sym typeface="Kalam"/>
                        </a:rPr>
                        <a:t>xagal-weyn (obtuse)</a:t>
                      </a:r>
                      <a:endParaRPr sz="1800">
                        <a:latin typeface="Kalam"/>
                        <a:ea typeface="Kalam"/>
                        <a:cs typeface="Kalam"/>
                        <a:sym typeface="Kalam"/>
                      </a:endParaRPr>
                    </a:p>
                  </a:txBody>
                  <a:tcPr marT="0" marB="0" marR="0" marL="0" anchor="ctr">
                    <a:solidFill>
                      <a:srgbClr val="EBEDFE"/>
                    </a:solidFill>
                  </a:tcPr>
                </a:tc>
              </a:tr>
              <a:tr h="340200">
                <a:tc>
                  <a:txBody>
                    <a:bodyPr/>
                    <a:lstStyle/>
                    <a:p>
                      <a:pPr indent="0" lvl="0" marL="0" rtl="0" algn="ctr">
                        <a:spcBef>
                          <a:spcPts val="0"/>
                        </a:spcBef>
                        <a:spcAft>
                          <a:spcPts val="0"/>
                        </a:spcAft>
                        <a:buNone/>
                      </a:pPr>
                      <a:r>
                        <a:rPr lang="en-GB" sz="1100">
                          <a:latin typeface="Kalam"/>
                          <a:ea typeface="Kalam"/>
                          <a:cs typeface="Kalam"/>
                          <a:sym typeface="Kalam"/>
                        </a:rPr>
                        <a:t>1, 3, 7</a:t>
                      </a:r>
                      <a:endParaRPr sz="1800">
                        <a:latin typeface="Kalam"/>
                        <a:ea typeface="Kalam"/>
                        <a:cs typeface="Kalam"/>
                        <a:sym typeface="Kalam"/>
                      </a:endParaRPr>
                    </a:p>
                  </a:txBody>
                  <a:tcPr marT="0" marB="0" marR="0" marL="0" anchor="ctr">
                    <a:solidFill>
                      <a:srgbClr val="EBEDFE"/>
                    </a:solidFill>
                  </a:tcPr>
                </a:tc>
                <a:tc>
                  <a:txBody>
                    <a:bodyPr/>
                    <a:lstStyle/>
                    <a:p>
                      <a:pPr indent="0" lvl="0" marL="0" rtl="0" algn="ctr">
                        <a:spcBef>
                          <a:spcPts val="0"/>
                        </a:spcBef>
                        <a:spcAft>
                          <a:spcPts val="0"/>
                        </a:spcAft>
                        <a:buNone/>
                      </a:pPr>
                      <a:r>
                        <a:rPr lang="en-GB" sz="1100">
                          <a:solidFill>
                            <a:schemeClr val="dk1"/>
                          </a:solidFill>
                          <a:latin typeface="Kalam"/>
                          <a:ea typeface="Kalam"/>
                          <a:cs typeface="Kalam"/>
                          <a:sym typeface="Kalam"/>
                        </a:rPr>
                        <a:t>xagal-weyn (obtuse)</a:t>
                      </a:r>
                      <a:endParaRPr sz="1800">
                        <a:latin typeface="Kalam"/>
                        <a:ea typeface="Kalam"/>
                        <a:cs typeface="Kalam"/>
                        <a:sym typeface="Kalam"/>
                      </a:endParaRPr>
                    </a:p>
                  </a:txBody>
                  <a:tcPr marT="0" marB="0" marR="0" marL="0" anchor="ctr">
                    <a:lnB cap="flat" cmpd="sng" w="9525">
                      <a:solidFill>
                        <a:srgbClr val="9E9E9E"/>
                      </a:solidFill>
                      <a:prstDash val="solid"/>
                      <a:round/>
                      <a:headEnd len="sm" w="sm" type="none"/>
                      <a:tailEnd len="sm" w="sm" type="none"/>
                    </a:lnB>
                    <a:solidFill>
                      <a:srgbClr val="EBEDFE"/>
                    </a:solidFill>
                  </a:tcPr>
                </a:tc>
              </a:tr>
              <a:tr h="340200">
                <a:tc>
                  <a:txBody>
                    <a:bodyPr/>
                    <a:lstStyle/>
                    <a:p>
                      <a:pPr indent="0" lvl="0" marL="0" rtl="0" algn="ctr">
                        <a:spcBef>
                          <a:spcPts val="0"/>
                        </a:spcBef>
                        <a:spcAft>
                          <a:spcPts val="0"/>
                        </a:spcAft>
                        <a:buNone/>
                      </a:pPr>
                      <a:r>
                        <a:rPr lang="en-GB" sz="1100">
                          <a:latin typeface="Kalam"/>
                          <a:ea typeface="Kalam"/>
                          <a:cs typeface="Kalam"/>
                          <a:sym typeface="Kalam"/>
                        </a:rPr>
                        <a:t>3, 8, 11</a:t>
                      </a:r>
                      <a:endParaRPr sz="1800">
                        <a:latin typeface="Kalam"/>
                        <a:ea typeface="Kalam"/>
                        <a:cs typeface="Kalam"/>
                        <a:sym typeface="Kalam"/>
                      </a:endParaRPr>
                    </a:p>
                  </a:txBody>
                  <a:tcPr marT="0" marB="0" marR="0" marL="0" anchor="ctr">
                    <a:lnR cap="flat" cmpd="sng" w="9525">
                      <a:solidFill>
                        <a:srgbClr val="9E9E9E"/>
                      </a:solidFill>
                      <a:prstDash val="solid"/>
                      <a:round/>
                      <a:headEnd len="sm" w="sm" type="none"/>
                      <a:tailEnd len="sm" w="sm" type="none"/>
                    </a:lnR>
                    <a:solidFill>
                      <a:srgbClr val="EBEDFE"/>
                    </a:solidFill>
                  </a:tcPr>
                </a:tc>
                <a:tc>
                  <a:txBody>
                    <a:bodyPr/>
                    <a:lstStyle/>
                    <a:p>
                      <a:pPr indent="0" lvl="0" marL="0" rtl="0" algn="ctr">
                        <a:spcBef>
                          <a:spcPts val="0"/>
                        </a:spcBef>
                        <a:spcAft>
                          <a:spcPts val="0"/>
                        </a:spcAft>
                        <a:buNone/>
                      </a:pPr>
                      <a:r>
                        <a:rPr lang="en-GB" sz="1100">
                          <a:latin typeface="Kalam"/>
                          <a:ea typeface="Kalam"/>
                          <a:cs typeface="Kalam"/>
                          <a:sym typeface="Kalam"/>
                        </a:rPr>
                        <a:t>xagal-qumman (right-angle)</a:t>
                      </a:r>
                      <a:endParaRPr sz="1800">
                        <a:latin typeface="Kalam"/>
                        <a:ea typeface="Kalam"/>
                        <a:cs typeface="Kalam"/>
                        <a:sym typeface="Kalam"/>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EBEDFE"/>
                    </a:solidFill>
                  </a:tcPr>
                </a:tc>
              </a:tr>
              <a:tr h="340200">
                <a:tc>
                  <a:txBody>
                    <a:bodyPr/>
                    <a:lstStyle/>
                    <a:p>
                      <a:pPr indent="0" lvl="0" marL="0" rtl="0" algn="ctr">
                        <a:spcBef>
                          <a:spcPts val="0"/>
                        </a:spcBef>
                        <a:spcAft>
                          <a:spcPts val="0"/>
                        </a:spcAft>
                        <a:buNone/>
                      </a:pPr>
                      <a:r>
                        <a:rPr lang="en-GB" sz="1100">
                          <a:latin typeface="Kalam"/>
                          <a:ea typeface="Kalam"/>
                          <a:cs typeface="Kalam"/>
                          <a:sym typeface="Kalam"/>
                        </a:rPr>
                        <a:t>2, 5, 7</a:t>
                      </a:r>
                      <a:endParaRPr sz="1800">
                        <a:latin typeface="Kalam"/>
                        <a:ea typeface="Kalam"/>
                        <a:cs typeface="Kalam"/>
                        <a:sym typeface="Kalam"/>
                      </a:endParaRPr>
                    </a:p>
                  </a:txBody>
                  <a:tcPr marT="0" marB="0" marR="0" marL="0" anchor="ctr">
                    <a:lnR cap="flat" cmpd="sng" w="9525">
                      <a:solidFill>
                        <a:srgbClr val="9E9E9E"/>
                      </a:solidFill>
                      <a:prstDash val="solid"/>
                      <a:round/>
                      <a:headEnd len="sm" w="sm" type="none"/>
                      <a:tailEnd len="sm" w="sm" type="none"/>
                    </a:lnR>
                    <a:solidFill>
                      <a:srgbClr val="EBEDFE"/>
                    </a:solidFill>
                  </a:tcPr>
                </a:tc>
                <a:tc>
                  <a:txBody>
                    <a:bodyPr/>
                    <a:lstStyle/>
                    <a:p>
                      <a:pPr indent="0" lvl="0" marL="0" rtl="0" algn="ctr">
                        <a:spcBef>
                          <a:spcPts val="0"/>
                        </a:spcBef>
                        <a:spcAft>
                          <a:spcPts val="0"/>
                        </a:spcAft>
                        <a:buNone/>
                      </a:pPr>
                      <a:r>
                        <a:rPr lang="en-GB" sz="1100">
                          <a:solidFill>
                            <a:schemeClr val="dk1"/>
                          </a:solidFill>
                          <a:latin typeface="Kalam"/>
                          <a:ea typeface="Kalam"/>
                          <a:cs typeface="Kalam"/>
                          <a:sym typeface="Kalam"/>
                        </a:rPr>
                        <a:t>xagal-qumman (right-angle)</a:t>
                      </a:r>
                      <a:endParaRPr sz="1800">
                        <a:latin typeface="Kalam"/>
                        <a:ea typeface="Kalam"/>
                        <a:cs typeface="Kalam"/>
                        <a:sym typeface="Kalam"/>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EBEDFE"/>
                    </a:solidFill>
                  </a:tcPr>
                </a:tc>
              </a:tr>
              <a:tr h="340200">
                <a:tc>
                  <a:txBody>
                    <a:bodyPr/>
                    <a:lstStyle/>
                    <a:p>
                      <a:pPr indent="0" lvl="0" marL="0" rtl="0" algn="ctr">
                        <a:spcBef>
                          <a:spcPts val="0"/>
                        </a:spcBef>
                        <a:spcAft>
                          <a:spcPts val="0"/>
                        </a:spcAft>
                        <a:buNone/>
                      </a:pPr>
                      <a:r>
                        <a:rPr lang="en-GB" sz="1100">
                          <a:latin typeface="Kalam"/>
                          <a:ea typeface="Kalam"/>
                          <a:cs typeface="Kalam"/>
                          <a:sym typeface="Kalam"/>
                        </a:rPr>
                        <a:t>4, 8, 12</a:t>
                      </a:r>
                      <a:endParaRPr sz="1800">
                        <a:latin typeface="Kalam"/>
                        <a:ea typeface="Kalam"/>
                        <a:cs typeface="Kalam"/>
                        <a:sym typeface="Kalam"/>
                      </a:endParaRPr>
                    </a:p>
                  </a:txBody>
                  <a:tcPr marT="0" marB="0" marR="0" marL="0" anchor="ctr">
                    <a:lnR cap="flat" cmpd="sng" w="9525">
                      <a:solidFill>
                        <a:srgbClr val="9E9E9E"/>
                      </a:solidFill>
                      <a:prstDash val="solid"/>
                      <a:round/>
                      <a:headEnd len="sm" w="sm" type="none"/>
                      <a:tailEnd len="sm" w="sm" type="none"/>
                    </a:lnR>
                    <a:solidFill>
                      <a:srgbClr val="EBEDFE"/>
                    </a:solidFill>
                  </a:tcPr>
                </a:tc>
                <a:tc>
                  <a:txBody>
                    <a:bodyPr/>
                    <a:lstStyle/>
                    <a:p>
                      <a:pPr indent="0" lvl="0" marL="0" rtl="0" algn="ctr">
                        <a:spcBef>
                          <a:spcPts val="0"/>
                        </a:spcBef>
                        <a:spcAft>
                          <a:spcPts val="0"/>
                        </a:spcAft>
                        <a:buNone/>
                      </a:pPr>
                      <a:r>
                        <a:rPr lang="en-GB" sz="1100">
                          <a:solidFill>
                            <a:schemeClr val="dk1"/>
                          </a:solidFill>
                          <a:latin typeface="Kalam"/>
                          <a:ea typeface="Kalam"/>
                          <a:cs typeface="Kalam"/>
                          <a:sym typeface="Kalam"/>
                        </a:rPr>
                        <a:t>xagal-qumman (right-angle)</a:t>
                      </a:r>
                      <a:endParaRPr sz="1800">
                        <a:latin typeface="Kalam"/>
                        <a:ea typeface="Kalam"/>
                        <a:cs typeface="Kalam"/>
                        <a:sym typeface="Kalam"/>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EBEDFE"/>
                    </a:solidFill>
                  </a:tcPr>
                </a:tc>
              </a:tr>
            </a:tbl>
          </a:graphicData>
        </a:graphic>
      </p:graphicFrame>
      <p:sp>
        <p:nvSpPr>
          <p:cNvPr id="1062" name="Google Shape;1062;p8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Guryaha ka soo baxa isugeynta beddedka (areas) labajibbaaranayaasha (squares)</a:t>
            </a:r>
            <a:endParaRPr/>
          </a:p>
        </p:txBody>
      </p:sp>
      <p:grpSp>
        <p:nvGrpSpPr>
          <p:cNvPr id="1063" name="Google Shape;1063;p84"/>
          <p:cNvGrpSpPr/>
          <p:nvPr/>
        </p:nvGrpSpPr>
        <p:grpSpPr>
          <a:xfrm>
            <a:off x="918385" y="2700000"/>
            <a:ext cx="2904606" cy="1499813"/>
            <a:chOff x="932200" y="2672525"/>
            <a:chExt cx="2765501" cy="1430301"/>
          </a:xfrm>
        </p:grpSpPr>
        <p:pic>
          <p:nvPicPr>
            <p:cNvPr id="1064" name="Google Shape;1064;p84"/>
            <p:cNvPicPr preferRelativeResize="0"/>
            <p:nvPr/>
          </p:nvPicPr>
          <p:blipFill rotWithShape="1">
            <a:blip r:embed="rId3">
              <a:alphaModFix/>
            </a:blip>
            <a:srcRect b="4760" l="40550" r="0" t="13015"/>
            <a:stretch/>
          </p:blipFill>
          <p:spPr>
            <a:xfrm>
              <a:off x="932200" y="2672525"/>
              <a:ext cx="2765501" cy="1430301"/>
            </a:xfrm>
            <a:prstGeom prst="rect">
              <a:avLst/>
            </a:prstGeom>
            <a:noFill/>
            <a:ln>
              <a:noFill/>
            </a:ln>
          </p:spPr>
        </p:pic>
        <p:sp>
          <p:nvSpPr>
            <p:cNvPr id="1065" name="Google Shape;1065;p84"/>
            <p:cNvSpPr txBox="1"/>
            <p:nvPr/>
          </p:nvSpPr>
          <p:spPr>
            <a:xfrm>
              <a:off x="1152150" y="2757195"/>
              <a:ext cx="2512200" cy="1056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Waxaan u malaynayaa inaan arkay qaab (pattern) ku jira saddexagalka (triangles) xagasha (angle) ugu weyn tahay xagal-af (acute)!</a:t>
              </a:r>
              <a:endParaRPr sz="1800">
                <a:latin typeface="Lexend"/>
                <a:ea typeface="Lexend"/>
                <a:cs typeface="Lexend"/>
                <a:sym typeface="Lexend"/>
              </a:endParaRPr>
            </a:p>
          </p:txBody>
        </p:sp>
      </p:grpSp>
      <p:grpSp>
        <p:nvGrpSpPr>
          <p:cNvPr id="1066" name="Google Shape;1066;p84"/>
          <p:cNvGrpSpPr/>
          <p:nvPr/>
        </p:nvGrpSpPr>
        <p:grpSpPr>
          <a:xfrm>
            <a:off x="848516" y="2182970"/>
            <a:ext cx="3533907" cy="2436407"/>
            <a:chOff x="3962154" y="3600100"/>
            <a:chExt cx="2066854" cy="1220400"/>
          </a:xfrm>
        </p:grpSpPr>
        <p:sp>
          <p:nvSpPr>
            <p:cNvPr id="1067" name="Google Shape;1067;p84"/>
            <p:cNvSpPr/>
            <p:nvPr/>
          </p:nvSpPr>
          <p:spPr>
            <a:xfrm>
              <a:off x="3998908" y="3600100"/>
              <a:ext cx="2030100" cy="12204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pic>
          <p:nvPicPr>
            <p:cNvPr id="1068" name="Google Shape;1068;p84"/>
            <p:cNvPicPr preferRelativeResize="0"/>
            <p:nvPr/>
          </p:nvPicPr>
          <p:blipFill rotWithShape="1">
            <a:blip r:embed="rId3">
              <a:alphaModFix/>
            </a:blip>
            <a:srcRect b="4760" l="40550" r="0" t="13015"/>
            <a:stretch/>
          </p:blipFill>
          <p:spPr>
            <a:xfrm>
              <a:off x="3962154" y="3674775"/>
              <a:ext cx="1949599" cy="1108200"/>
            </a:xfrm>
            <a:prstGeom prst="rect">
              <a:avLst/>
            </a:prstGeom>
            <a:noFill/>
            <a:ln>
              <a:noFill/>
            </a:ln>
          </p:spPr>
        </p:pic>
        <p:sp>
          <p:nvSpPr>
            <p:cNvPr id="1069" name="Google Shape;1069;p84"/>
            <p:cNvSpPr txBox="1"/>
            <p:nvPr/>
          </p:nvSpPr>
          <p:spPr>
            <a:xfrm>
              <a:off x="4132577" y="3736520"/>
              <a:ext cx="1731000" cy="277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Haddii aad qaaddo labada bed (area) ee yaryar,</a:t>
              </a:r>
              <a:endParaRPr sz="1800">
                <a:latin typeface="Lexend"/>
                <a:ea typeface="Lexend"/>
                <a:cs typeface="Lexend"/>
                <a:sym typeface="Lexend"/>
              </a:endParaRPr>
            </a:p>
          </p:txBody>
        </p:sp>
      </p:grpSp>
      <p:sp>
        <p:nvSpPr>
          <p:cNvPr id="1070" name="Google Shape;1070;p84"/>
          <p:cNvSpPr txBox="1"/>
          <p:nvPr/>
        </p:nvSpPr>
        <p:spPr>
          <a:xfrm>
            <a:off x="324001" y="4342138"/>
            <a:ext cx="814200" cy="277200"/>
          </a:xfrm>
          <a:prstGeom prst="rect">
            <a:avLst/>
          </a:prstGeom>
          <a:noFill/>
          <a:ln>
            <a:noFill/>
          </a:ln>
        </p:spPr>
        <p:txBody>
          <a:bodyPr anchorCtr="0" anchor="t" bIns="0" lIns="0" spcFirstLastPara="1" rIns="0" wrap="non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Axmed</a:t>
            </a:r>
            <a:endParaRPr sz="1800">
              <a:latin typeface="Lexend"/>
              <a:ea typeface="Lexend"/>
              <a:cs typeface="Lexend"/>
              <a:sym typeface="Lexend"/>
            </a:endParaRPr>
          </a:p>
        </p:txBody>
      </p:sp>
      <p:pic>
        <p:nvPicPr>
          <p:cNvPr id="1071" name="Google Shape;1071;p84"/>
          <p:cNvPicPr preferRelativeResize="0"/>
          <p:nvPr/>
        </p:nvPicPr>
        <p:blipFill>
          <a:blip r:embed="rId6">
            <a:alphaModFix/>
          </a:blip>
          <a:stretch>
            <a:fillRect/>
          </a:stretch>
        </p:blipFill>
        <p:spPr>
          <a:xfrm flipH="1">
            <a:off x="416539" y="3646762"/>
            <a:ext cx="629125" cy="725538"/>
          </a:xfrm>
          <a:prstGeom prst="rect">
            <a:avLst/>
          </a:prstGeom>
          <a:noFill/>
          <a:ln>
            <a:noFill/>
          </a:ln>
        </p:spPr>
      </p:pic>
      <p:sp>
        <p:nvSpPr>
          <p:cNvPr id="1072" name="Google Shape;1072;p84"/>
          <p:cNvSpPr/>
          <p:nvPr/>
        </p:nvSpPr>
        <p:spPr>
          <a:xfrm>
            <a:off x="5564175" y="1304975"/>
            <a:ext cx="228000" cy="2772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73" name="Google Shape;1073;p84"/>
          <p:cNvSpPr/>
          <p:nvPr/>
        </p:nvSpPr>
        <p:spPr>
          <a:xfrm>
            <a:off x="5813504" y="1304975"/>
            <a:ext cx="257100" cy="2772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74" name="Google Shape;1074;p84"/>
          <p:cNvSpPr txBox="1"/>
          <p:nvPr/>
        </p:nvSpPr>
        <p:spPr>
          <a:xfrm>
            <a:off x="1139950" y="2981037"/>
            <a:ext cx="2959800" cy="2772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oo aad isku darto,</a:t>
            </a:r>
            <a:endParaRPr sz="1800">
              <a:latin typeface="Lexend"/>
              <a:ea typeface="Lexend"/>
              <a:cs typeface="Lexend"/>
              <a:sym typeface="Lexend"/>
            </a:endParaRPr>
          </a:p>
        </p:txBody>
      </p:sp>
      <p:sp>
        <p:nvSpPr>
          <p:cNvPr id="1075" name="Google Shape;1075;p84"/>
          <p:cNvSpPr txBox="1"/>
          <p:nvPr/>
        </p:nvSpPr>
        <p:spPr>
          <a:xfrm>
            <a:off x="3776409" y="1304963"/>
            <a:ext cx="814200" cy="277200"/>
          </a:xfrm>
          <a:prstGeom prst="rect">
            <a:avLst/>
          </a:prstGeom>
          <a:noFill/>
          <a:ln>
            <a:noFill/>
          </a:ln>
        </p:spPr>
        <p:txBody>
          <a:bodyPr anchorCtr="0" anchor="t"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Kalam"/>
                <a:ea typeface="Kalam"/>
                <a:cs typeface="Kalam"/>
                <a:sym typeface="Kalam"/>
              </a:rPr>
              <a:t>7 + 10</a:t>
            </a:r>
            <a:endParaRPr sz="1800">
              <a:latin typeface="Kalam"/>
              <a:ea typeface="Kalam"/>
              <a:cs typeface="Kalam"/>
              <a:sym typeface="Kalam"/>
            </a:endParaRPr>
          </a:p>
        </p:txBody>
      </p:sp>
      <p:sp>
        <p:nvSpPr>
          <p:cNvPr id="1076" name="Google Shape;1076;p84"/>
          <p:cNvSpPr txBox="1"/>
          <p:nvPr/>
        </p:nvSpPr>
        <p:spPr>
          <a:xfrm>
            <a:off x="4432426" y="1304975"/>
            <a:ext cx="629100" cy="277200"/>
          </a:xfrm>
          <a:prstGeom prst="rect">
            <a:avLst/>
          </a:prstGeom>
          <a:noFill/>
          <a:ln>
            <a:noFill/>
          </a:ln>
        </p:spPr>
        <p:txBody>
          <a:bodyPr anchorCtr="0" anchor="t"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Kalam"/>
                <a:ea typeface="Kalam"/>
                <a:cs typeface="Kalam"/>
                <a:sym typeface="Kalam"/>
              </a:rPr>
              <a:t>= 17</a:t>
            </a:r>
            <a:endParaRPr sz="1800">
              <a:latin typeface="Kalam"/>
              <a:ea typeface="Kalam"/>
              <a:cs typeface="Kalam"/>
              <a:sym typeface="Kalam"/>
            </a:endParaRPr>
          </a:p>
        </p:txBody>
      </p:sp>
      <p:sp>
        <p:nvSpPr>
          <p:cNvPr id="1077" name="Google Shape;1077;p84"/>
          <p:cNvSpPr/>
          <p:nvPr/>
        </p:nvSpPr>
        <p:spPr>
          <a:xfrm>
            <a:off x="6155999" y="1304975"/>
            <a:ext cx="228000" cy="277200"/>
          </a:xfrm>
          <a:prstGeom prst="roundRect">
            <a:avLst>
              <a:gd fmla="val 16667" name="adj"/>
            </a:avLst>
          </a:prstGeom>
          <a:noFill/>
          <a:ln cap="flat" cmpd="sng" w="28575">
            <a:solidFill>
              <a:srgbClr val="374CF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78" name="Google Shape;1078;p84"/>
          <p:cNvSpPr txBox="1"/>
          <p:nvPr/>
        </p:nvSpPr>
        <p:spPr>
          <a:xfrm>
            <a:off x="3776409" y="1644086"/>
            <a:ext cx="814200" cy="277200"/>
          </a:xfrm>
          <a:prstGeom prst="rect">
            <a:avLst/>
          </a:prstGeom>
          <a:noFill/>
          <a:ln>
            <a:noFill/>
          </a:ln>
        </p:spPr>
        <p:txBody>
          <a:bodyPr anchorCtr="0" anchor="t"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Kalam"/>
                <a:ea typeface="Kalam"/>
                <a:cs typeface="Kalam"/>
                <a:sym typeface="Kalam"/>
              </a:rPr>
              <a:t>4 + 7</a:t>
            </a:r>
            <a:endParaRPr sz="1800">
              <a:latin typeface="Kalam"/>
              <a:ea typeface="Kalam"/>
              <a:cs typeface="Kalam"/>
              <a:sym typeface="Kalam"/>
            </a:endParaRPr>
          </a:p>
        </p:txBody>
      </p:sp>
      <p:sp>
        <p:nvSpPr>
          <p:cNvPr id="1079" name="Google Shape;1079;p84"/>
          <p:cNvSpPr txBox="1"/>
          <p:nvPr/>
        </p:nvSpPr>
        <p:spPr>
          <a:xfrm>
            <a:off x="4432426" y="1644099"/>
            <a:ext cx="629100" cy="277200"/>
          </a:xfrm>
          <a:prstGeom prst="rect">
            <a:avLst/>
          </a:prstGeom>
          <a:noFill/>
          <a:ln>
            <a:noFill/>
          </a:ln>
        </p:spPr>
        <p:txBody>
          <a:bodyPr anchorCtr="0" anchor="t"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Kalam"/>
                <a:ea typeface="Kalam"/>
                <a:cs typeface="Kalam"/>
                <a:sym typeface="Kalam"/>
              </a:rPr>
              <a:t>= 11</a:t>
            </a:r>
            <a:endParaRPr sz="1800">
              <a:latin typeface="Kalam"/>
              <a:ea typeface="Kalam"/>
              <a:cs typeface="Kalam"/>
              <a:sym typeface="Kalam"/>
            </a:endParaRPr>
          </a:p>
        </p:txBody>
      </p:sp>
      <p:sp>
        <p:nvSpPr>
          <p:cNvPr id="1080" name="Google Shape;1080;p84"/>
          <p:cNvSpPr/>
          <p:nvPr/>
        </p:nvSpPr>
        <p:spPr>
          <a:xfrm>
            <a:off x="6155999" y="1644098"/>
            <a:ext cx="228000" cy="277200"/>
          </a:xfrm>
          <a:prstGeom prst="roundRect">
            <a:avLst>
              <a:gd fmla="val 16667" name="adj"/>
            </a:avLst>
          </a:prstGeom>
          <a:noFill/>
          <a:ln cap="flat" cmpd="sng" w="28575">
            <a:solidFill>
              <a:srgbClr val="374CF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081" name="Google Shape;1081;p84"/>
          <p:cNvGrpSpPr/>
          <p:nvPr/>
        </p:nvGrpSpPr>
        <p:grpSpPr>
          <a:xfrm>
            <a:off x="5642825" y="1644098"/>
            <a:ext cx="484588" cy="277200"/>
            <a:chOff x="5642825" y="1644098"/>
            <a:chExt cx="484588" cy="277200"/>
          </a:xfrm>
        </p:grpSpPr>
        <p:sp>
          <p:nvSpPr>
            <p:cNvPr id="1082" name="Google Shape;1082;p84"/>
            <p:cNvSpPr/>
            <p:nvPr/>
          </p:nvSpPr>
          <p:spPr>
            <a:xfrm>
              <a:off x="5642825" y="1644098"/>
              <a:ext cx="228000" cy="2772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83" name="Google Shape;1083;p84"/>
            <p:cNvSpPr/>
            <p:nvPr/>
          </p:nvSpPr>
          <p:spPr>
            <a:xfrm>
              <a:off x="5899413" y="1644098"/>
              <a:ext cx="228000" cy="2772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084" name="Google Shape;1084;p84"/>
          <p:cNvSpPr txBox="1"/>
          <p:nvPr/>
        </p:nvSpPr>
        <p:spPr>
          <a:xfrm>
            <a:off x="1139950" y="3258225"/>
            <a:ext cx="3003900" cy="5541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labajibbaaranaha (square) ugu weyn wuxuu leeyahay bed (area) ka yar wadarta (sum) tan.</a:t>
            </a:r>
            <a:endParaRPr sz="1800">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6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7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7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7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7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072"/>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073"/>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07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8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7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7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8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7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80"/>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081"/>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8" name="Shape 1088"/>
        <p:cNvGrpSpPr/>
        <p:nvPr/>
      </p:nvGrpSpPr>
      <p:grpSpPr>
        <a:xfrm>
          <a:off x="0" y="0"/>
          <a:ext cx="0" cy="0"/>
          <a:chOff x="0" y="0"/>
          <a:chExt cx="0" cy="0"/>
        </a:xfrm>
      </p:grpSpPr>
      <p:graphicFrame>
        <p:nvGraphicFramePr>
          <p:cNvPr id="1089" name="Google Shape;1089;p85"/>
          <p:cNvGraphicFramePr/>
          <p:nvPr/>
        </p:nvGraphicFramePr>
        <p:xfrm>
          <a:off x="5055150" y="796325"/>
          <a:ext cx="3000000" cy="3000000"/>
        </p:xfrm>
        <a:graphic>
          <a:graphicData uri="http://schemas.openxmlformats.org/drawingml/2006/table">
            <a:tbl>
              <a:tblPr>
                <a:noFill/>
                <a:tableStyleId>{8315743D-C781-4C17-B280-7E2E4E0B738C}</a:tableStyleId>
              </a:tblPr>
              <a:tblGrid>
                <a:gridCol w="1882425"/>
                <a:gridCol w="1882425"/>
              </a:tblGrid>
              <a:tr h="461875">
                <a:tc>
                  <a:txBody>
                    <a:bodyPr/>
                    <a:lstStyle/>
                    <a:p>
                      <a:pPr indent="0" lvl="0" marL="0" rtl="0" algn="ctr">
                        <a:spcBef>
                          <a:spcPts val="0"/>
                        </a:spcBef>
                        <a:spcAft>
                          <a:spcPts val="0"/>
                        </a:spcAft>
                        <a:buNone/>
                      </a:pPr>
                      <a:r>
                        <a:rPr lang="en-GB" sz="900">
                          <a:solidFill>
                            <a:schemeClr val="lt1"/>
                          </a:solidFill>
                          <a:latin typeface="Lexend"/>
                          <a:ea typeface="Lexend"/>
                          <a:cs typeface="Lexend"/>
                          <a:sym typeface="Lexend"/>
                        </a:rPr>
                        <a:t>beddedka (areas) saddexda labajibbaaranayaal (squares)</a:t>
                      </a:r>
                      <a:endParaRPr sz="1600">
                        <a:solidFill>
                          <a:schemeClr val="lt1"/>
                        </a:solidFill>
                        <a:latin typeface="Lexend"/>
                        <a:ea typeface="Lexend"/>
                        <a:cs typeface="Lexend"/>
                        <a:sym typeface="Lexend"/>
                      </a:endParaRPr>
                    </a:p>
                  </a:txBody>
                  <a:tcPr marT="0" marB="0" marR="0" marL="0" anchor="ctr">
                    <a:solidFill>
                      <a:srgbClr val="4F7BE8"/>
                    </a:solidFill>
                  </a:tcPr>
                </a:tc>
                <a:tc>
                  <a:txBody>
                    <a:bodyPr/>
                    <a:lstStyle/>
                    <a:p>
                      <a:pPr indent="0" lvl="0" marL="0" rtl="0" algn="ctr">
                        <a:spcBef>
                          <a:spcPts val="0"/>
                        </a:spcBef>
                        <a:spcAft>
                          <a:spcPts val="0"/>
                        </a:spcAft>
                        <a:buNone/>
                      </a:pPr>
                      <a:r>
                        <a:rPr lang="en-GB" sz="900">
                          <a:solidFill>
                            <a:schemeClr val="lt1"/>
                          </a:solidFill>
                          <a:latin typeface="Lexend"/>
                          <a:ea typeface="Lexend"/>
                          <a:cs typeface="Lexend"/>
                          <a:sym typeface="Lexend"/>
                        </a:rPr>
                        <a:t>xagasha (angle) ugu weyn</a:t>
                      </a:r>
                      <a:endParaRPr sz="1600">
                        <a:solidFill>
                          <a:schemeClr val="lt1"/>
                        </a:solidFill>
                        <a:latin typeface="Lexend"/>
                        <a:ea typeface="Lexend"/>
                        <a:cs typeface="Lexend"/>
                        <a:sym typeface="Lexend"/>
                      </a:endParaRPr>
                    </a:p>
                  </a:txBody>
                  <a:tcPr marT="0" marB="0" marR="0" marL="0" anchor="ctr">
                    <a:solidFill>
                      <a:srgbClr val="4F7BE8"/>
                    </a:solidFill>
                  </a:tcPr>
                </a:tc>
              </a:tr>
              <a:tr h="340200">
                <a:tc>
                  <a:txBody>
                    <a:bodyPr/>
                    <a:lstStyle/>
                    <a:p>
                      <a:pPr indent="0" lvl="0" marL="0" rtl="0" algn="ctr">
                        <a:spcBef>
                          <a:spcPts val="0"/>
                        </a:spcBef>
                        <a:spcAft>
                          <a:spcPts val="0"/>
                        </a:spcAft>
                        <a:buNone/>
                      </a:pPr>
                      <a:r>
                        <a:rPr lang="en-GB" sz="900">
                          <a:latin typeface="Lexend"/>
                          <a:ea typeface="Lexend"/>
                          <a:cs typeface="Lexend"/>
                          <a:sym typeface="Lexend"/>
                        </a:rPr>
                        <a:t>7, 10, 13</a:t>
                      </a:r>
                      <a:endParaRPr sz="1600">
                        <a:latin typeface="Lexend"/>
                        <a:ea typeface="Lexend"/>
                        <a:cs typeface="Lexend"/>
                        <a:sym typeface="Lexend"/>
                      </a:endParaRPr>
                    </a:p>
                  </a:txBody>
                  <a:tcPr marT="0" marB="0" marR="0" marL="0" anchor="ctr">
                    <a:solidFill>
                      <a:srgbClr val="EBEDFE"/>
                    </a:solidFill>
                  </a:tcPr>
                </a:tc>
                <a:tc>
                  <a:txBody>
                    <a:bodyPr/>
                    <a:lstStyle/>
                    <a:p>
                      <a:pPr indent="0" lvl="0" marL="0" rtl="0" algn="ctr">
                        <a:spcBef>
                          <a:spcPts val="0"/>
                        </a:spcBef>
                        <a:spcAft>
                          <a:spcPts val="0"/>
                        </a:spcAft>
                        <a:buNone/>
                      </a:pPr>
                      <a:r>
                        <a:rPr lang="en-GB" sz="900">
                          <a:latin typeface="Lexend"/>
                          <a:ea typeface="Lexend"/>
                          <a:cs typeface="Lexend"/>
                          <a:sym typeface="Lexend"/>
                        </a:rPr>
                        <a:t>xagal-af (acute)</a:t>
                      </a:r>
                      <a:endParaRPr sz="1600">
                        <a:latin typeface="Lexend"/>
                        <a:ea typeface="Lexend"/>
                        <a:cs typeface="Lexend"/>
                        <a:sym typeface="Lexend"/>
                      </a:endParaRPr>
                    </a:p>
                  </a:txBody>
                  <a:tcPr marT="0" marB="0" marR="0" marL="0" anchor="ctr">
                    <a:solidFill>
                      <a:srgbClr val="EBEDFE"/>
                    </a:solidFill>
                  </a:tcPr>
                </a:tc>
              </a:tr>
              <a:tr h="340200">
                <a:tc>
                  <a:txBody>
                    <a:bodyPr/>
                    <a:lstStyle/>
                    <a:p>
                      <a:pPr indent="0" lvl="0" marL="0" rtl="0" algn="ctr">
                        <a:spcBef>
                          <a:spcPts val="0"/>
                        </a:spcBef>
                        <a:spcAft>
                          <a:spcPts val="0"/>
                        </a:spcAft>
                        <a:buNone/>
                      </a:pPr>
                      <a:r>
                        <a:rPr lang="en-GB" sz="1300">
                          <a:latin typeface="Kalam"/>
                          <a:ea typeface="Kalam"/>
                          <a:cs typeface="Kalam"/>
                          <a:sym typeface="Kalam"/>
                        </a:rPr>
                        <a:t>4, 7, 9</a:t>
                      </a:r>
                      <a:endParaRPr sz="1800">
                        <a:latin typeface="Kalam"/>
                        <a:ea typeface="Kalam"/>
                        <a:cs typeface="Kalam"/>
                        <a:sym typeface="Kalam"/>
                      </a:endParaRPr>
                    </a:p>
                  </a:txBody>
                  <a:tcPr marT="0" marB="0" marR="0" marL="0" anchor="ctr">
                    <a:solidFill>
                      <a:srgbClr val="EBEDFE"/>
                    </a:solidFill>
                  </a:tcPr>
                </a:tc>
                <a:tc>
                  <a:txBody>
                    <a:bodyPr/>
                    <a:lstStyle/>
                    <a:p>
                      <a:pPr indent="0" lvl="0" marL="0" rtl="0" algn="ctr">
                        <a:spcBef>
                          <a:spcPts val="0"/>
                        </a:spcBef>
                        <a:spcAft>
                          <a:spcPts val="0"/>
                        </a:spcAft>
                        <a:buNone/>
                      </a:pPr>
                      <a:r>
                        <a:rPr lang="en-GB" sz="1300">
                          <a:latin typeface="Kalam"/>
                          <a:ea typeface="Kalam"/>
                          <a:cs typeface="Kalam"/>
                          <a:sym typeface="Kalam"/>
                        </a:rPr>
                        <a:t>xagal-af (acute)</a:t>
                      </a:r>
                      <a:endParaRPr sz="1800">
                        <a:latin typeface="Kalam"/>
                        <a:ea typeface="Kalam"/>
                        <a:cs typeface="Kalam"/>
                        <a:sym typeface="Kalam"/>
                      </a:endParaRPr>
                    </a:p>
                  </a:txBody>
                  <a:tcPr marT="0" marB="0" marR="0" marL="0" anchor="ctr">
                    <a:solidFill>
                      <a:srgbClr val="EBEDFE"/>
                    </a:solidFill>
                  </a:tcPr>
                </a:tc>
              </a:tr>
              <a:tr h="340200">
                <a:tc>
                  <a:txBody>
                    <a:bodyPr/>
                    <a:lstStyle/>
                    <a:p>
                      <a:pPr indent="0" lvl="0" marL="0" rtl="0" algn="ctr">
                        <a:spcBef>
                          <a:spcPts val="0"/>
                        </a:spcBef>
                        <a:spcAft>
                          <a:spcPts val="0"/>
                        </a:spcAft>
                        <a:buNone/>
                      </a:pPr>
                      <a:r>
                        <a:rPr lang="en-GB" sz="1300">
                          <a:latin typeface="Kalam"/>
                          <a:ea typeface="Kalam"/>
                          <a:cs typeface="Kalam"/>
                          <a:sym typeface="Kalam"/>
                        </a:rPr>
                        <a:t>4, 4, 7</a:t>
                      </a:r>
                      <a:endParaRPr sz="1800">
                        <a:latin typeface="Kalam"/>
                        <a:ea typeface="Kalam"/>
                        <a:cs typeface="Kalam"/>
                        <a:sym typeface="Kalam"/>
                      </a:endParaRPr>
                    </a:p>
                  </a:txBody>
                  <a:tcPr marT="0" marB="0" marR="0" marL="0" anchor="ctr">
                    <a:solidFill>
                      <a:srgbClr val="EBEDFE"/>
                    </a:solidFill>
                  </a:tcPr>
                </a:tc>
                <a:tc>
                  <a:txBody>
                    <a:bodyPr/>
                    <a:lstStyle/>
                    <a:p>
                      <a:pPr indent="0" lvl="0" marL="0" rtl="0" algn="ctr">
                        <a:spcBef>
                          <a:spcPts val="0"/>
                        </a:spcBef>
                        <a:spcAft>
                          <a:spcPts val="0"/>
                        </a:spcAft>
                        <a:buNone/>
                      </a:pPr>
                      <a:r>
                        <a:rPr lang="en-GB" sz="1300">
                          <a:solidFill>
                            <a:schemeClr val="dk1"/>
                          </a:solidFill>
                          <a:latin typeface="Kalam"/>
                          <a:ea typeface="Kalam"/>
                          <a:cs typeface="Kalam"/>
                          <a:sym typeface="Kalam"/>
                        </a:rPr>
                        <a:t>xagal-af (acute)</a:t>
                      </a:r>
                      <a:endParaRPr sz="1800">
                        <a:latin typeface="Kalam"/>
                        <a:ea typeface="Kalam"/>
                        <a:cs typeface="Kalam"/>
                        <a:sym typeface="Kalam"/>
                      </a:endParaRPr>
                    </a:p>
                  </a:txBody>
                  <a:tcPr marT="0" marB="0" marR="0" marL="0" anchor="ctr">
                    <a:solidFill>
                      <a:srgbClr val="EBEDFE"/>
                    </a:solidFill>
                  </a:tcPr>
                </a:tc>
              </a:tr>
              <a:tr h="340200">
                <a:tc>
                  <a:txBody>
                    <a:bodyPr/>
                    <a:lstStyle/>
                    <a:p>
                      <a:pPr indent="0" lvl="0" marL="0" rtl="0" algn="ctr">
                        <a:spcBef>
                          <a:spcPts val="0"/>
                        </a:spcBef>
                        <a:spcAft>
                          <a:spcPts val="0"/>
                        </a:spcAft>
                        <a:buNone/>
                      </a:pPr>
                      <a:r>
                        <a:rPr lang="en-GB" sz="1300">
                          <a:latin typeface="Kalam"/>
                          <a:ea typeface="Kalam"/>
                          <a:cs typeface="Kalam"/>
                          <a:sym typeface="Kalam"/>
                        </a:rPr>
                        <a:t>3, 5, 10</a:t>
                      </a:r>
                      <a:endParaRPr sz="1800">
                        <a:latin typeface="Kalam"/>
                        <a:ea typeface="Kalam"/>
                        <a:cs typeface="Kalam"/>
                        <a:sym typeface="Kalam"/>
                      </a:endParaRPr>
                    </a:p>
                  </a:txBody>
                  <a:tcPr marT="0" marB="0" marR="0" marL="0" anchor="ctr">
                    <a:solidFill>
                      <a:srgbClr val="EBEDFE"/>
                    </a:solidFill>
                  </a:tcPr>
                </a:tc>
                <a:tc>
                  <a:txBody>
                    <a:bodyPr/>
                    <a:lstStyle/>
                    <a:p>
                      <a:pPr indent="0" lvl="0" marL="0" rtl="0" algn="ctr">
                        <a:spcBef>
                          <a:spcPts val="0"/>
                        </a:spcBef>
                        <a:spcAft>
                          <a:spcPts val="0"/>
                        </a:spcAft>
                        <a:buNone/>
                      </a:pPr>
                      <a:r>
                        <a:rPr lang="en-GB" sz="1300">
                          <a:latin typeface="Kalam"/>
                          <a:ea typeface="Kalam"/>
                          <a:cs typeface="Kalam"/>
                          <a:sym typeface="Kalam"/>
                        </a:rPr>
                        <a:t>xagal-weyn (obtuse)</a:t>
                      </a:r>
                      <a:endParaRPr sz="1800">
                        <a:latin typeface="Kalam"/>
                        <a:ea typeface="Kalam"/>
                        <a:cs typeface="Kalam"/>
                        <a:sym typeface="Kalam"/>
                      </a:endParaRPr>
                    </a:p>
                  </a:txBody>
                  <a:tcPr marT="0" marB="0" marR="0" marL="0" anchor="ctr">
                    <a:solidFill>
                      <a:srgbClr val="EBEDFE"/>
                    </a:solidFill>
                  </a:tcPr>
                </a:tc>
              </a:tr>
              <a:tr h="340200">
                <a:tc>
                  <a:txBody>
                    <a:bodyPr/>
                    <a:lstStyle/>
                    <a:p>
                      <a:pPr indent="0" lvl="0" marL="0" rtl="0" algn="ctr">
                        <a:spcBef>
                          <a:spcPts val="0"/>
                        </a:spcBef>
                        <a:spcAft>
                          <a:spcPts val="0"/>
                        </a:spcAft>
                        <a:buNone/>
                      </a:pPr>
                      <a:r>
                        <a:rPr lang="en-GB" sz="1300">
                          <a:latin typeface="Kalam"/>
                          <a:ea typeface="Kalam"/>
                          <a:cs typeface="Kalam"/>
                          <a:sym typeface="Kalam"/>
                        </a:rPr>
                        <a:t>5, 7, 14</a:t>
                      </a:r>
                      <a:endParaRPr sz="1800">
                        <a:latin typeface="Kalam"/>
                        <a:ea typeface="Kalam"/>
                        <a:cs typeface="Kalam"/>
                        <a:sym typeface="Kalam"/>
                      </a:endParaRPr>
                    </a:p>
                  </a:txBody>
                  <a:tcPr marT="0" marB="0" marR="0" marL="0" anchor="ctr">
                    <a:solidFill>
                      <a:srgbClr val="EBEDFE"/>
                    </a:solidFill>
                  </a:tcPr>
                </a:tc>
                <a:tc>
                  <a:txBody>
                    <a:bodyPr/>
                    <a:lstStyle/>
                    <a:p>
                      <a:pPr indent="0" lvl="0" marL="0" rtl="0" algn="ctr">
                        <a:spcBef>
                          <a:spcPts val="0"/>
                        </a:spcBef>
                        <a:spcAft>
                          <a:spcPts val="0"/>
                        </a:spcAft>
                        <a:buNone/>
                      </a:pPr>
                      <a:r>
                        <a:rPr lang="en-GB" sz="1300">
                          <a:solidFill>
                            <a:schemeClr val="dk1"/>
                          </a:solidFill>
                          <a:latin typeface="Kalam"/>
                          <a:ea typeface="Kalam"/>
                          <a:cs typeface="Kalam"/>
                          <a:sym typeface="Kalam"/>
                        </a:rPr>
                        <a:t>xagal-weyn (obtuse)</a:t>
                      </a:r>
                      <a:endParaRPr sz="1800">
                        <a:latin typeface="Kalam"/>
                        <a:ea typeface="Kalam"/>
                        <a:cs typeface="Kalam"/>
                        <a:sym typeface="Kalam"/>
                      </a:endParaRPr>
                    </a:p>
                  </a:txBody>
                  <a:tcPr marT="0" marB="0" marR="0" marL="0" anchor="ctr">
                    <a:solidFill>
                      <a:srgbClr val="EBEDFE"/>
                    </a:solidFill>
                  </a:tcPr>
                </a:tc>
              </a:tr>
              <a:tr h="340200">
                <a:tc>
                  <a:txBody>
                    <a:bodyPr/>
                    <a:lstStyle/>
                    <a:p>
                      <a:pPr indent="0" lvl="0" marL="0" rtl="0" algn="ctr">
                        <a:spcBef>
                          <a:spcPts val="0"/>
                        </a:spcBef>
                        <a:spcAft>
                          <a:spcPts val="0"/>
                        </a:spcAft>
                        <a:buNone/>
                      </a:pPr>
                      <a:r>
                        <a:rPr lang="en-GB" sz="1300">
                          <a:latin typeface="Kalam"/>
                          <a:ea typeface="Kalam"/>
                          <a:cs typeface="Kalam"/>
                          <a:sym typeface="Kalam"/>
                        </a:rPr>
                        <a:t>1, 3, 7</a:t>
                      </a:r>
                      <a:endParaRPr sz="1800">
                        <a:latin typeface="Kalam"/>
                        <a:ea typeface="Kalam"/>
                        <a:cs typeface="Kalam"/>
                        <a:sym typeface="Kalam"/>
                      </a:endParaRPr>
                    </a:p>
                  </a:txBody>
                  <a:tcPr marT="0" marB="0" marR="0" marL="0" anchor="ctr">
                    <a:solidFill>
                      <a:srgbClr val="EBEDFE"/>
                    </a:solidFill>
                  </a:tcPr>
                </a:tc>
                <a:tc>
                  <a:txBody>
                    <a:bodyPr/>
                    <a:lstStyle/>
                    <a:p>
                      <a:pPr indent="0" lvl="0" marL="0" rtl="0" algn="ctr">
                        <a:spcBef>
                          <a:spcPts val="0"/>
                        </a:spcBef>
                        <a:spcAft>
                          <a:spcPts val="0"/>
                        </a:spcAft>
                        <a:buNone/>
                      </a:pPr>
                      <a:r>
                        <a:rPr lang="en-GB" sz="1300">
                          <a:solidFill>
                            <a:schemeClr val="dk1"/>
                          </a:solidFill>
                          <a:latin typeface="Kalam"/>
                          <a:ea typeface="Kalam"/>
                          <a:cs typeface="Kalam"/>
                          <a:sym typeface="Kalam"/>
                        </a:rPr>
                        <a:t>xagal-weyn (obtuse)</a:t>
                      </a:r>
                      <a:endParaRPr sz="1800">
                        <a:latin typeface="Kalam"/>
                        <a:ea typeface="Kalam"/>
                        <a:cs typeface="Kalam"/>
                        <a:sym typeface="Kalam"/>
                      </a:endParaRPr>
                    </a:p>
                  </a:txBody>
                  <a:tcPr marT="0" marB="0" marR="0" marL="0" anchor="ctr">
                    <a:lnB cap="flat" cmpd="sng" w="9525">
                      <a:solidFill>
                        <a:srgbClr val="9E9E9E"/>
                      </a:solidFill>
                      <a:prstDash val="solid"/>
                      <a:round/>
                      <a:headEnd len="sm" w="sm" type="none"/>
                      <a:tailEnd len="sm" w="sm" type="none"/>
                    </a:lnB>
                    <a:solidFill>
                      <a:srgbClr val="EBEDFE"/>
                    </a:solidFill>
                  </a:tcPr>
                </a:tc>
              </a:tr>
              <a:tr h="340200">
                <a:tc>
                  <a:txBody>
                    <a:bodyPr/>
                    <a:lstStyle/>
                    <a:p>
                      <a:pPr indent="0" lvl="0" marL="0" rtl="0" algn="ctr">
                        <a:spcBef>
                          <a:spcPts val="0"/>
                        </a:spcBef>
                        <a:spcAft>
                          <a:spcPts val="0"/>
                        </a:spcAft>
                        <a:buNone/>
                      </a:pPr>
                      <a:r>
                        <a:rPr lang="en-GB" sz="1300">
                          <a:latin typeface="Kalam"/>
                          <a:ea typeface="Kalam"/>
                          <a:cs typeface="Kalam"/>
                          <a:sym typeface="Kalam"/>
                        </a:rPr>
                        <a:t>3, 8, 11</a:t>
                      </a:r>
                      <a:endParaRPr sz="1800">
                        <a:latin typeface="Kalam"/>
                        <a:ea typeface="Kalam"/>
                        <a:cs typeface="Kalam"/>
                        <a:sym typeface="Kalam"/>
                      </a:endParaRPr>
                    </a:p>
                  </a:txBody>
                  <a:tcPr marT="0" marB="0" marR="0" marL="0" anchor="ctr">
                    <a:lnR cap="flat" cmpd="sng" w="9525">
                      <a:solidFill>
                        <a:srgbClr val="9E9E9E"/>
                      </a:solidFill>
                      <a:prstDash val="solid"/>
                      <a:round/>
                      <a:headEnd len="sm" w="sm" type="none"/>
                      <a:tailEnd len="sm" w="sm" type="none"/>
                    </a:lnR>
                    <a:solidFill>
                      <a:srgbClr val="EBEDFE"/>
                    </a:solidFill>
                  </a:tcPr>
                </a:tc>
                <a:tc>
                  <a:txBody>
                    <a:bodyPr/>
                    <a:lstStyle/>
                    <a:p>
                      <a:pPr indent="0" lvl="0" marL="0" rtl="0" algn="ctr">
                        <a:spcBef>
                          <a:spcPts val="0"/>
                        </a:spcBef>
                        <a:spcAft>
                          <a:spcPts val="0"/>
                        </a:spcAft>
                        <a:buNone/>
                      </a:pPr>
                      <a:r>
                        <a:rPr lang="en-GB" sz="1300">
                          <a:latin typeface="Kalam"/>
                          <a:ea typeface="Kalam"/>
                          <a:cs typeface="Kalam"/>
                          <a:sym typeface="Kalam"/>
                        </a:rPr>
                        <a:t>xagal qumman (right-angle)</a:t>
                      </a:r>
                      <a:endParaRPr sz="1800">
                        <a:latin typeface="Kalam"/>
                        <a:ea typeface="Kalam"/>
                        <a:cs typeface="Kalam"/>
                        <a:sym typeface="Kalam"/>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EBEDFE"/>
                    </a:solidFill>
                  </a:tcPr>
                </a:tc>
              </a:tr>
              <a:tr h="340200">
                <a:tc>
                  <a:txBody>
                    <a:bodyPr/>
                    <a:lstStyle/>
                    <a:p>
                      <a:pPr indent="0" lvl="0" marL="0" rtl="0" algn="ctr">
                        <a:spcBef>
                          <a:spcPts val="0"/>
                        </a:spcBef>
                        <a:spcAft>
                          <a:spcPts val="0"/>
                        </a:spcAft>
                        <a:buNone/>
                      </a:pPr>
                      <a:r>
                        <a:rPr lang="en-GB" sz="1300">
                          <a:latin typeface="Kalam"/>
                          <a:ea typeface="Kalam"/>
                          <a:cs typeface="Kalam"/>
                          <a:sym typeface="Kalam"/>
                        </a:rPr>
                        <a:t>2, 5, 7</a:t>
                      </a:r>
                      <a:endParaRPr sz="1800">
                        <a:latin typeface="Kalam"/>
                        <a:ea typeface="Kalam"/>
                        <a:cs typeface="Kalam"/>
                        <a:sym typeface="Kalam"/>
                      </a:endParaRPr>
                    </a:p>
                  </a:txBody>
                  <a:tcPr marT="0" marB="0" marR="0" marL="0" anchor="ctr">
                    <a:lnR cap="flat" cmpd="sng" w="9525">
                      <a:solidFill>
                        <a:srgbClr val="9E9E9E"/>
                      </a:solidFill>
                      <a:prstDash val="solid"/>
                      <a:round/>
                      <a:headEnd len="sm" w="sm" type="none"/>
                      <a:tailEnd len="sm" w="sm" type="none"/>
                    </a:lnR>
                    <a:solidFill>
                      <a:srgbClr val="EBEDFE"/>
                    </a:solidFill>
                  </a:tcPr>
                </a:tc>
                <a:tc>
                  <a:txBody>
                    <a:bodyPr/>
                    <a:lstStyle/>
                    <a:p>
                      <a:pPr indent="0" lvl="0" marL="0" rtl="0" algn="ctr">
                        <a:spcBef>
                          <a:spcPts val="0"/>
                        </a:spcBef>
                        <a:spcAft>
                          <a:spcPts val="0"/>
                        </a:spcAft>
                        <a:buNone/>
                      </a:pPr>
                      <a:r>
                        <a:rPr lang="en-GB" sz="1300">
                          <a:solidFill>
                            <a:schemeClr val="dk1"/>
                          </a:solidFill>
                          <a:latin typeface="Kalam"/>
                          <a:ea typeface="Kalam"/>
                          <a:cs typeface="Kalam"/>
                          <a:sym typeface="Kalam"/>
                        </a:rPr>
                        <a:t>xagal qumman (right-angle)</a:t>
                      </a:r>
                      <a:endParaRPr sz="1800">
                        <a:latin typeface="Kalam"/>
                        <a:ea typeface="Kalam"/>
                        <a:cs typeface="Kalam"/>
                        <a:sym typeface="Kalam"/>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EBEDFE"/>
                    </a:solidFill>
                  </a:tcPr>
                </a:tc>
              </a:tr>
              <a:tr h="340200">
                <a:tc>
                  <a:txBody>
                    <a:bodyPr/>
                    <a:lstStyle/>
                    <a:p>
                      <a:pPr indent="0" lvl="0" marL="0" rtl="0" algn="ctr">
                        <a:spcBef>
                          <a:spcPts val="0"/>
                        </a:spcBef>
                        <a:spcAft>
                          <a:spcPts val="0"/>
                        </a:spcAft>
                        <a:buNone/>
                      </a:pPr>
                      <a:r>
                        <a:rPr lang="en-GB" sz="1300">
                          <a:latin typeface="Kalam"/>
                          <a:ea typeface="Kalam"/>
                          <a:cs typeface="Kalam"/>
                          <a:sym typeface="Kalam"/>
                        </a:rPr>
                        <a:t>4, 8, 12</a:t>
                      </a:r>
                      <a:endParaRPr sz="1800">
                        <a:latin typeface="Kalam"/>
                        <a:ea typeface="Kalam"/>
                        <a:cs typeface="Kalam"/>
                        <a:sym typeface="Kalam"/>
                      </a:endParaRPr>
                    </a:p>
                  </a:txBody>
                  <a:tcPr marT="0" marB="0" marR="0" marL="0" anchor="ctr">
                    <a:lnR cap="flat" cmpd="sng" w="9525">
                      <a:solidFill>
                        <a:srgbClr val="9E9E9E"/>
                      </a:solidFill>
                      <a:prstDash val="solid"/>
                      <a:round/>
                      <a:headEnd len="sm" w="sm" type="none"/>
                      <a:tailEnd len="sm" w="sm" type="none"/>
                    </a:lnR>
                    <a:solidFill>
                      <a:srgbClr val="EBEDFE"/>
                    </a:solidFill>
                  </a:tcPr>
                </a:tc>
                <a:tc>
                  <a:txBody>
                    <a:bodyPr/>
                    <a:lstStyle/>
                    <a:p>
                      <a:pPr indent="0" lvl="0" marL="0" rtl="0" algn="ctr">
                        <a:spcBef>
                          <a:spcPts val="0"/>
                        </a:spcBef>
                        <a:spcAft>
                          <a:spcPts val="0"/>
                        </a:spcAft>
                        <a:buNone/>
                      </a:pPr>
                      <a:r>
                        <a:rPr lang="en-GB" sz="1300">
                          <a:solidFill>
                            <a:schemeClr val="dk1"/>
                          </a:solidFill>
                          <a:latin typeface="Kalam"/>
                          <a:ea typeface="Kalam"/>
                          <a:cs typeface="Kalam"/>
                          <a:sym typeface="Kalam"/>
                        </a:rPr>
                        <a:t>xagal qumman (right-angle)</a:t>
                      </a:r>
                      <a:endParaRPr sz="1800">
                        <a:latin typeface="Kalam"/>
                        <a:ea typeface="Kalam"/>
                        <a:cs typeface="Kalam"/>
                        <a:sym typeface="Kalam"/>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EBEDFE"/>
                    </a:solidFill>
                  </a:tcPr>
                </a:tc>
              </a:tr>
            </a:tbl>
          </a:graphicData>
        </a:graphic>
      </p:graphicFrame>
      <p:sp>
        <p:nvSpPr>
          <p:cNvPr id="1090" name="Google Shape;1090;p8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Astaamaha ka yimaada isku darka bedka (areas) ee labajibbaaranayaasha (squares)</a:t>
            </a:r>
            <a:endParaRPr/>
          </a:p>
        </p:txBody>
      </p:sp>
      <p:sp>
        <p:nvSpPr>
          <p:cNvPr id="1091" name="Google Shape;1091;p85"/>
          <p:cNvSpPr/>
          <p:nvPr/>
        </p:nvSpPr>
        <p:spPr>
          <a:xfrm>
            <a:off x="5564175" y="1304975"/>
            <a:ext cx="228000" cy="2772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92" name="Google Shape;1092;p85"/>
          <p:cNvSpPr/>
          <p:nvPr/>
        </p:nvSpPr>
        <p:spPr>
          <a:xfrm>
            <a:off x="5813504" y="1304975"/>
            <a:ext cx="257100" cy="2772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93" name="Google Shape;1093;p85"/>
          <p:cNvSpPr txBox="1"/>
          <p:nvPr/>
        </p:nvSpPr>
        <p:spPr>
          <a:xfrm>
            <a:off x="1427946" y="1304963"/>
            <a:ext cx="814200" cy="277200"/>
          </a:xfrm>
          <a:prstGeom prst="rect">
            <a:avLst/>
          </a:prstGeom>
          <a:noFill/>
          <a:ln>
            <a:noFill/>
          </a:ln>
        </p:spPr>
        <p:txBody>
          <a:bodyPr anchorCtr="0" anchor="t"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Kalam"/>
                <a:ea typeface="Kalam"/>
                <a:cs typeface="Kalam"/>
                <a:sym typeface="Kalam"/>
              </a:rPr>
              <a:t>7 + 10</a:t>
            </a:r>
            <a:endParaRPr sz="1800">
              <a:latin typeface="Kalam"/>
              <a:ea typeface="Kalam"/>
              <a:cs typeface="Kalam"/>
              <a:sym typeface="Kalam"/>
            </a:endParaRPr>
          </a:p>
        </p:txBody>
      </p:sp>
      <p:sp>
        <p:nvSpPr>
          <p:cNvPr id="1094" name="Google Shape;1094;p85"/>
          <p:cNvSpPr txBox="1"/>
          <p:nvPr/>
        </p:nvSpPr>
        <p:spPr>
          <a:xfrm>
            <a:off x="2083964" y="1304975"/>
            <a:ext cx="629100" cy="277200"/>
          </a:xfrm>
          <a:prstGeom prst="rect">
            <a:avLst/>
          </a:prstGeom>
          <a:noFill/>
          <a:ln>
            <a:noFill/>
          </a:ln>
        </p:spPr>
        <p:txBody>
          <a:bodyPr anchorCtr="0" anchor="t"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Kalam"/>
                <a:ea typeface="Kalam"/>
                <a:cs typeface="Kalam"/>
                <a:sym typeface="Kalam"/>
              </a:rPr>
              <a:t>= 17</a:t>
            </a:r>
            <a:endParaRPr sz="1800">
              <a:latin typeface="Kalam"/>
              <a:ea typeface="Kalam"/>
              <a:cs typeface="Kalam"/>
              <a:sym typeface="Kalam"/>
            </a:endParaRPr>
          </a:p>
        </p:txBody>
      </p:sp>
      <p:sp>
        <p:nvSpPr>
          <p:cNvPr id="1095" name="Google Shape;1095;p85"/>
          <p:cNvSpPr/>
          <p:nvPr/>
        </p:nvSpPr>
        <p:spPr>
          <a:xfrm>
            <a:off x="6155999" y="1304975"/>
            <a:ext cx="228000" cy="277200"/>
          </a:xfrm>
          <a:prstGeom prst="roundRect">
            <a:avLst>
              <a:gd fmla="val 16667" name="adj"/>
            </a:avLst>
          </a:prstGeom>
          <a:noFill/>
          <a:ln cap="flat" cmpd="sng" w="28575">
            <a:solidFill>
              <a:srgbClr val="374CF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96" name="Google Shape;1096;p85"/>
          <p:cNvSpPr txBox="1"/>
          <p:nvPr/>
        </p:nvSpPr>
        <p:spPr>
          <a:xfrm>
            <a:off x="1427946" y="1644086"/>
            <a:ext cx="814200" cy="277200"/>
          </a:xfrm>
          <a:prstGeom prst="rect">
            <a:avLst/>
          </a:prstGeom>
          <a:noFill/>
          <a:ln>
            <a:noFill/>
          </a:ln>
        </p:spPr>
        <p:txBody>
          <a:bodyPr anchorCtr="0" anchor="t"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Kalam"/>
                <a:ea typeface="Kalam"/>
                <a:cs typeface="Kalam"/>
                <a:sym typeface="Kalam"/>
              </a:rPr>
              <a:t>4 + 7</a:t>
            </a:r>
            <a:endParaRPr sz="1800">
              <a:latin typeface="Kalam"/>
              <a:ea typeface="Kalam"/>
              <a:cs typeface="Kalam"/>
              <a:sym typeface="Kalam"/>
            </a:endParaRPr>
          </a:p>
        </p:txBody>
      </p:sp>
      <p:sp>
        <p:nvSpPr>
          <p:cNvPr id="1097" name="Google Shape;1097;p85"/>
          <p:cNvSpPr txBox="1"/>
          <p:nvPr/>
        </p:nvSpPr>
        <p:spPr>
          <a:xfrm>
            <a:off x="2083964" y="1644099"/>
            <a:ext cx="629100" cy="277200"/>
          </a:xfrm>
          <a:prstGeom prst="rect">
            <a:avLst/>
          </a:prstGeom>
          <a:noFill/>
          <a:ln>
            <a:noFill/>
          </a:ln>
        </p:spPr>
        <p:txBody>
          <a:bodyPr anchorCtr="0" anchor="t"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Kalam"/>
                <a:ea typeface="Kalam"/>
                <a:cs typeface="Kalam"/>
                <a:sym typeface="Kalam"/>
              </a:rPr>
              <a:t>= 11</a:t>
            </a:r>
            <a:endParaRPr sz="1800">
              <a:latin typeface="Kalam"/>
              <a:ea typeface="Kalam"/>
              <a:cs typeface="Kalam"/>
              <a:sym typeface="Kalam"/>
            </a:endParaRPr>
          </a:p>
        </p:txBody>
      </p:sp>
      <p:sp>
        <p:nvSpPr>
          <p:cNvPr id="1098" name="Google Shape;1098;p85"/>
          <p:cNvSpPr/>
          <p:nvPr/>
        </p:nvSpPr>
        <p:spPr>
          <a:xfrm>
            <a:off x="6155999" y="1644098"/>
            <a:ext cx="228000" cy="277200"/>
          </a:xfrm>
          <a:prstGeom prst="roundRect">
            <a:avLst>
              <a:gd fmla="val 16667" name="adj"/>
            </a:avLst>
          </a:prstGeom>
          <a:noFill/>
          <a:ln cap="flat" cmpd="sng" w="28575">
            <a:solidFill>
              <a:srgbClr val="374CF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099" name="Google Shape;1099;p85"/>
          <p:cNvGrpSpPr/>
          <p:nvPr/>
        </p:nvGrpSpPr>
        <p:grpSpPr>
          <a:xfrm>
            <a:off x="5642825" y="1644098"/>
            <a:ext cx="484588" cy="277200"/>
            <a:chOff x="5642825" y="1644098"/>
            <a:chExt cx="484588" cy="277200"/>
          </a:xfrm>
        </p:grpSpPr>
        <p:sp>
          <p:nvSpPr>
            <p:cNvPr id="1100" name="Google Shape;1100;p85"/>
            <p:cNvSpPr/>
            <p:nvPr/>
          </p:nvSpPr>
          <p:spPr>
            <a:xfrm>
              <a:off x="5642825" y="1644098"/>
              <a:ext cx="228000" cy="2772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101" name="Google Shape;1101;p85"/>
            <p:cNvSpPr/>
            <p:nvPr/>
          </p:nvSpPr>
          <p:spPr>
            <a:xfrm>
              <a:off x="5899413" y="1644098"/>
              <a:ext cx="228000" cy="2772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102" name="Google Shape;1102;p85"/>
          <p:cNvPicPr preferRelativeResize="0"/>
          <p:nvPr/>
        </p:nvPicPr>
        <p:blipFill rotWithShape="1">
          <a:blip r:embed="rId3">
            <a:alphaModFix/>
          </a:blip>
          <a:srcRect b="4760" l="40550" r="0" t="13015"/>
          <a:stretch/>
        </p:blipFill>
        <p:spPr>
          <a:xfrm>
            <a:off x="856325" y="2203438"/>
            <a:ext cx="3837798" cy="1865138"/>
          </a:xfrm>
          <a:prstGeom prst="rect">
            <a:avLst/>
          </a:prstGeom>
          <a:noFill/>
          <a:ln>
            <a:noFill/>
          </a:ln>
        </p:spPr>
      </p:pic>
      <p:sp>
        <p:nvSpPr>
          <p:cNvPr id="1103" name="Google Shape;1103;p85"/>
          <p:cNvSpPr txBox="1"/>
          <p:nvPr/>
        </p:nvSpPr>
        <p:spPr>
          <a:xfrm>
            <a:off x="324001" y="4348800"/>
            <a:ext cx="814200" cy="277200"/>
          </a:xfrm>
          <a:prstGeom prst="rect">
            <a:avLst/>
          </a:prstGeom>
          <a:noFill/>
          <a:ln>
            <a:noFill/>
          </a:ln>
        </p:spPr>
        <p:txBody>
          <a:bodyPr anchorCtr="0" anchor="t" bIns="0" lIns="0" spcFirstLastPara="1" rIns="0" wrap="non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Layla</a:t>
            </a:r>
            <a:endParaRPr sz="1800">
              <a:latin typeface="Lexend"/>
              <a:ea typeface="Lexend"/>
              <a:cs typeface="Lexend"/>
              <a:sym typeface="Lexend"/>
            </a:endParaRPr>
          </a:p>
        </p:txBody>
      </p:sp>
      <p:sp>
        <p:nvSpPr>
          <p:cNvPr id="1104" name="Google Shape;1104;p85"/>
          <p:cNvSpPr txBox="1"/>
          <p:nvPr/>
        </p:nvSpPr>
        <p:spPr>
          <a:xfrm>
            <a:off x="1151483" y="2320303"/>
            <a:ext cx="3507000" cy="13854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Oh waa! Si fiican ayaad u aragtay.</a:t>
            </a:r>
            <a:endParaRPr sz="1800">
              <a:latin typeface="Lexend"/>
              <a:ea typeface="Lexend"/>
              <a:cs typeface="Lexend"/>
              <a:sym typeface="Lexend"/>
            </a:endParaRPr>
          </a:p>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Waxaan la yaabanahay in jiro qaab (pattern) la mid ah haddii xagasha ugu weyn tahay mid fiiqan (obtuse) ama xagal qumman (right-angle).</a:t>
            </a:r>
            <a:endParaRPr sz="1800">
              <a:latin typeface="Lexend"/>
              <a:ea typeface="Lexend"/>
              <a:cs typeface="Lexend"/>
              <a:sym typeface="Lexend"/>
            </a:endParaRPr>
          </a:p>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Ma arki kartaa qaab (pattern)?</a:t>
            </a:r>
            <a:endParaRPr sz="1800">
              <a:latin typeface="Lexend"/>
              <a:ea typeface="Lexend"/>
              <a:cs typeface="Lexend"/>
              <a:sym typeface="Lexend"/>
            </a:endParaRPr>
          </a:p>
        </p:txBody>
      </p:sp>
      <p:sp>
        <p:nvSpPr>
          <p:cNvPr id="1105" name="Google Shape;1105;p85"/>
          <p:cNvSpPr txBox="1"/>
          <p:nvPr/>
        </p:nvSpPr>
        <p:spPr>
          <a:xfrm>
            <a:off x="2932656" y="1644075"/>
            <a:ext cx="2122500" cy="2772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Kalam"/>
                <a:ea typeface="Kalam"/>
                <a:cs typeface="Kalam"/>
                <a:sym typeface="Kalam"/>
              </a:rPr>
              <a:t>9 waa ka yar yahay 11.</a:t>
            </a:r>
            <a:endParaRPr sz="1800">
              <a:latin typeface="Kalam"/>
              <a:ea typeface="Kalam"/>
              <a:cs typeface="Kalam"/>
              <a:sym typeface="Kalam"/>
            </a:endParaRPr>
          </a:p>
        </p:txBody>
      </p:sp>
      <p:pic>
        <p:nvPicPr>
          <p:cNvPr id="1106" name="Google Shape;1106;p85"/>
          <p:cNvPicPr preferRelativeResize="0"/>
          <p:nvPr/>
        </p:nvPicPr>
        <p:blipFill>
          <a:blip r:embed="rId6">
            <a:alphaModFix/>
          </a:blip>
          <a:stretch>
            <a:fillRect/>
          </a:stretch>
        </p:blipFill>
        <p:spPr>
          <a:xfrm>
            <a:off x="416476" y="3585607"/>
            <a:ext cx="629124" cy="823977"/>
          </a:xfrm>
          <a:prstGeom prst="rect">
            <a:avLst/>
          </a:prstGeom>
          <a:noFill/>
          <a:ln>
            <a:noFill/>
          </a:ln>
        </p:spPr>
      </p:pic>
      <p:sp>
        <p:nvSpPr>
          <p:cNvPr id="1107" name="Google Shape;1107;p85"/>
          <p:cNvSpPr txBox="1"/>
          <p:nvPr/>
        </p:nvSpPr>
        <p:spPr>
          <a:xfrm>
            <a:off x="2932656" y="1304975"/>
            <a:ext cx="2122500" cy="2772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Kalam"/>
                <a:ea typeface="Kalam"/>
                <a:cs typeface="Kalam"/>
                <a:sym typeface="Kalam"/>
              </a:rPr>
              <a:t>13 waa ka yar yahay 17.</a:t>
            </a:r>
            <a:endParaRPr sz="1800">
              <a:latin typeface="Kalam"/>
              <a:ea typeface="Kalam"/>
              <a:cs typeface="Kalam"/>
              <a:sym typeface="Kalam"/>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1" name="Shape 1111"/>
        <p:cNvGrpSpPr/>
        <p:nvPr/>
      </p:nvGrpSpPr>
      <p:grpSpPr>
        <a:xfrm>
          <a:off x="0" y="0"/>
          <a:ext cx="0" cy="0"/>
          <a:chOff x="0" y="0"/>
          <a:chExt cx="0" cy="0"/>
        </a:xfrm>
      </p:grpSpPr>
      <p:sp>
        <p:nvSpPr>
          <p:cNvPr id="1112" name="Google Shape;1112;p8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Astaamaha ka yimaada isku darka bedka (areas) ee labajibbaaranayaasha (squares)</a:t>
            </a:r>
            <a:endParaRPr/>
          </a:p>
        </p:txBody>
      </p:sp>
      <p:sp>
        <p:nvSpPr>
          <p:cNvPr id="1113" name="Google Shape;1113;p86"/>
          <p:cNvSpPr txBox="1"/>
          <p:nvPr/>
        </p:nvSpPr>
        <p:spPr>
          <a:xfrm>
            <a:off x="324000" y="810000"/>
            <a:ext cx="8496000" cy="12006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None/>
            </a:pPr>
            <a:r>
              <a:rPr lang="en-GB" sz="1800" u="sng">
                <a:solidFill>
                  <a:schemeClr val="hlink"/>
                </a:solidFill>
                <a:latin typeface="Lexend"/>
                <a:ea typeface="Lexend"/>
                <a:cs typeface="Lexend"/>
                <a:sym typeface="Lexend"/>
                <a:hlinkClick r:id="rId3"/>
              </a:rPr>
              <a:t>Sahmin (Exploration) 🖇</a:t>
            </a:r>
            <a:r>
              <a:rPr lang="en-GB" sz="1800">
                <a:solidFill>
                  <a:schemeClr val="dk1"/>
                </a:solidFill>
                <a:latin typeface="Lexend"/>
                <a:ea typeface="Lexend"/>
                <a:cs typeface="Lexend"/>
                <a:sym typeface="Lexend"/>
              </a:rPr>
              <a:t/>
            </a:r>
            <a:endParaRPr sz="2000">
              <a:solidFill>
                <a:schemeClr val="dk1"/>
              </a:solidFill>
              <a:latin typeface="Lexend"/>
              <a:ea typeface="Lexend"/>
              <a:cs typeface="Lexend"/>
              <a:sym typeface="Lexend"/>
            </a:endParaRPr>
          </a:p>
          <a:p>
            <a:pPr indent="0" lvl="0" marL="0" rtl="0" algn="r">
              <a:lnSpc>
                <a:spcPct val="115000"/>
              </a:lnSpc>
              <a:spcBef>
                <a:spcPts val="0"/>
              </a:spcBef>
              <a:spcAft>
                <a:spcPts val="0"/>
              </a:spcAft>
              <a:buNone/>
            </a:pPr>
            <a:r>
              <a:rPr lang="en-GB" sz="1800">
                <a:solidFill>
                  <a:schemeClr val="dk1"/>
                </a:solidFill>
                <a:latin typeface="Lexend"/>
                <a:ea typeface="Lexend"/>
                <a:cs typeface="Lexend"/>
                <a:sym typeface="Lexend"/>
              </a:rPr>
              <a:t> </a:t>
            </a:r>
            <a:endParaRPr sz="2000">
              <a:solidFill>
                <a:schemeClr val="dk1"/>
              </a:solidFill>
              <a:latin typeface="Lexend"/>
              <a:ea typeface="Lexend"/>
              <a:cs typeface="Lexend"/>
              <a:sym typeface="Lexend"/>
            </a:endParaRPr>
          </a:p>
          <a:p>
            <a:pPr indent="0" lvl="0" marL="0" rtl="0" algn="l">
              <a:lnSpc>
                <a:spcPct val="115000"/>
              </a:lnSpc>
              <a:spcBef>
                <a:spcPts val="0"/>
              </a:spcBef>
              <a:spcAft>
                <a:spcPts val="0"/>
              </a:spcAft>
              <a:buNone/>
            </a:pPr>
            <a:r>
              <a:rPr>
                <a:latin typeface="Lexend"/>
              </a:rPr>
              <a:t/>
            </a:r>
            <a:endParaRPr sz="2000">
              <a:solidFill>
                <a:schemeClr val="dk1"/>
              </a:solidFill>
              <a:latin typeface="Lexend"/>
              <a:ea typeface="Lexend"/>
              <a:cs typeface="Lexend"/>
              <a:sym typeface="Lexend"/>
            </a:endParaRPr>
          </a:p>
        </p:txBody>
      </p:sp>
      <p:grpSp>
        <p:nvGrpSpPr>
          <p:cNvPr id="1114" name="Google Shape;1114;p86"/>
          <p:cNvGrpSpPr/>
          <p:nvPr/>
        </p:nvGrpSpPr>
        <p:grpSpPr>
          <a:xfrm flipH="1">
            <a:off x="3074426" y="724511"/>
            <a:ext cx="3825747" cy="2062354"/>
            <a:chOff x="3962154" y="3600100"/>
            <a:chExt cx="2066854" cy="1220400"/>
          </a:xfrm>
        </p:grpSpPr>
        <p:sp>
          <p:nvSpPr>
            <p:cNvPr id="1115" name="Google Shape;1115;p86"/>
            <p:cNvSpPr/>
            <p:nvPr/>
          </p:nvSpPr>
          <p:spPr>
            <a:xfrm>
              <a:off x="3998908" y="3600100"/>
              <a:ext cx="2030100" cy="12204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pic>
          <p:nvPicPr>
            <p:cNvPr id="1116" name="Google Shape;1116;p86"/>
            <p:cNvPicPr preferRelativeResize="0"/>
            <p:nvPr/>
          </p:nvPicPr>
          <p:blipFill rotWithShape="1">
            <a:blip r:embed="rId4">
              <a:alphaModFix/>
            </a:blip>
            <a:srcRect b="4760" l="40550" r="0" t="13015"/>
            <a:stretch/>
          </p:blipFill>
          <p:spPr>
            <a:xfrm>
              <a:off x="3962154" y="3674775"/>
              <a:ext cx="1949599" cy="1108200"/>
            </a:xfrm>
            <a:prstGeom prst="rect">
              <a:avLst/>
            </a:prstGeom>
            <a:noFill/>
            <a:ln>
              <a:noFill/>
            </a:ln>
          </p:spPr>
        </p:pic>
        <p:sp>
          <p:nvSpPr>
            <p:cNvPr id="1117" name="Google Shape;1117;p86"/>
            <p:cNvSpPr txBox="1"/>
            <p:nvPr/>
          </p:nvSpPr>
          <p:spPr>
            <a:xfrm>
              <a:off x="4132577" y="3736520"/>
              <a:ext cx="1731000" cy="819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lang="en-GB" sz="1600">
                  <a:latin typeface="Lexend"/>
                  <a:ea typeface="Lexend"/>
                  <a:cs typeface="Lexend"/>
                  <a:sym typeface="Lexend"/>
                </a:rPr>
                <a:t>Ma arki kartaa waxa ku dhaca xagasha ugu weyn markaad barbardhigto cabbirka labada bed ee yar iyo cabbirka bedka ugu weyn?</a:t>
              </a:r>
              <a:endParaRPr sz="1800">
                <a:latin typeface="Lexend"/>
                <a:ea typeface="Lexend"/>
                <a:cs typeface="Lexend"/>
                <a:sym typeface="Lexend"/>
              </a:endParaRPr>
            </a:p>
          </p:txBody>
        </p:sp>
      </p:grpSp>
      <p:sp>
        <p:nvSpPr>
          <p:cNvPr id="1118" name="Google Shape;1118;p86"/>
          <p:cNvSpPr txBox="1"/>
          <p:nvPr/>
        </p:nvSpPr>
        <p:spPr>
          <a:xfrm flipH="1">
            <a:off x="6610391" y="2859538"/>
            <a:ext cx="814200" cy="277200"/>
          </a:xfrm>
          <a:prstGeom prst="rect">
            <a:avLst/>
          </a:prstGeom>
          <a:noFill/>
          <a:ln>
            <a:noFill/>
          </a:ln>
        </p:spPr>
        <p:txBody>
          <a:bodyPr anchorCtr="0" anchor="t" bIns="0" lIns="0" spcFirstLastPara="1" rIns="0" wrap="non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400">
                <a:latin typeface="Lexend"/>
                <a:ea typeface="Lexend"/>
                <a:cs typeface="Lexend"/>
                <a:sym typeface="Lexend"/>
              </a:rPr>
              <a:t>Axmed</a:t>
            </a:r>
            <a:endParaRPr sz="1800">
              <a:latin typeface="Lexend"/>
              <a:ea typeface="Lexend"/>
              <a:cs typeface="Lexend"/>
              <a:sym typeface="Lexend"/>
            </a:endParaRPr>
          </a:p>
        </p:txBody>
      </p:sp>
      <p:pic>
        <p:nvPicPr>
          <p:cNvPr id="1119" name="Google Shape;1119;p86"/>
          <p:cNvPicPr preferRelativeResize="0"/>
          <p:nvPr/>
        </p:nvPicPr>
        <p:blipFill>
          <a:blip r:embed="rId7">
            <a:alphaModFix/>
          </a:blip>
          <a:stretch>
            <a:fillRect/>
          </a:stretch>
        </p:blipFill>
        <p:spPr>
          <a:xfrm>
            <a:off x="6702928" y="2164162"/>
            <a:ext cx="629125" cy="725538"/>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3" name="Shape 1123"/>
        <p:cNvGrpSpPr/>
        <p:nvPr/>
      </p:nvGrpSpPr>
      <p:grpSpPr>
        <a:xfrm>
          <a:off x="0" y="0"/>
          <a:ext cx="0" cy="0"/>
          <a:chOff x="0" y="0"/>
          <a:chExt cx="0" cy="0"/>
        </a:xfrm>
      </p:grpSpPr>
      <p:sp>
        <p:nvSpPr>
          <p:cNvPr id="1124" name="Google Shape;1124;p87"/>
          <p:cNvSpPr txBox="1"/>
          <p:nvPr/>
        </p:nvSpPr>
        <p:spPr>
          <a:xfrm>
            <a:off x="400350" y="2807400"/>
            <a:ext cx="3297900" cy="8313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Haddii bedka labajibbaaranaha ugu weyn uu ka yar yahay wadarta labada bed ee yar…</a:t>
            </a:r>
            <a:r>
              <a:rPr lang="en-GB" sz="1100">
                <a:solidFill>
                  <a:schemeClr val="accent5"/>
                </a:solidFill>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p:txBody>
      </p:sp>
      <p:sp>
        <p:nvSpPr>
          <p:cNvPr id="1125" name="Google Shape;1125;p87"/>
          <p:cNvSpPr/>
          <p:nvPr/>
        </p:nvSpPr>
        <p:spPr>
          <a:xfrm rot="10800000">
            <a:off x="1198566" y="945417"/>
            <a:ext cx="634200" cy="634200"/>
          </a:xfrm>
          <a:prstGeom prst="arc">
            <a:avLst>
              <a:gd fmla="val 14594525" name="adj1"/>
              <a:gd fmla="val 19034336" name="adj2"/>
            </a:avLst>
          </a:prstGeom>
          <a:solidFill>
            <a:srgbClr val="EBEDFE"/>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26" name="Google Shape;1126;p87"/>
          <p:cNvSpPr/>
          <p:nvPr/>
        </p:nvSpPr>
        <p:spPr>
          <a:xfrm rot="10800000">
            <a:off x="5802441" y="1219873"/>
            <a:ext cx="395400" cy="395400"/>
          </a:xfrm>
          <a:prstGeom prst="arc">
            <a:avLst>
              <a:gd fmla="val 12541296" name="adj1"/>
              <a:gd fmla="val 20321129" name="adj2"/>
            </a:avLst>
          </a:prstGeom>
          <a:solidFill>
            <a:srgbClr val="EBEDFE"/>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pic>
        <p:nvPicPr>
          <p:cNvPr id="1127" name="Google Shape;1127;p87"/>
          <p:cNvPicPr preferRelativeResize="0"/>
          <p:nvPr/>
        </p:nvPicPr>
        <p:blipFill rotWithShape="1">
          <a:blip r:embed="rId3">
            <a:alphaModFix/>
          </a:blip>
          <a:srcRect b="0" l="0" r="68905" t="0"/>
          <a:stretch/>
        </p:blipFill>
        <p:spPr>
          <a:xfrm flipH="1">
            <a:off x="247951" y="547273"/>
            <a:ext cx="2147253" cy="2671429"/>
          </a:xfrm>
          <a:prstGeom prst="rect">
            <a:avLst/>
          </a:prstGeom>
          <a:noFill/>
          <a:ln>
            <a:noFill/>
          </a:ln>
        </p:spPr>
      </p:pic>
      <p:sp>
        <p:nvSpPr>
          <p:cNvPr id="1128" name="Google Shape;1128;p8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Astaamaha ka yimaada isku darka bedka (areas) ee labajibbaaranayaasha (squares)</a:t>
            </a:r>
            <a:endParaRPr/>
          </a:p>
        </p:txBody>
      </p:sp>
      <p:pic>
        <p:nvPicPr>
          <p:cNvPr id="1129" name="Google Shape;1129;p87"/>
          <p:cNvPicPr preferRelativeResize="0"/>
          <p:nvPr/>
        </p:nvPicPr>
        <p:blipFill rotWithShape="1">
          <a:blip r:embed="rId3">
            <a:alphaModFix/>
          </a:blip>
          <a:srcRect b="0" l="34592" r="34312" t="0"/>
          <a:stretch/>
        </p:blipFill>
        <p:spPr>
          <a:xfrm>
            <a:off x="4823988" y="429651"/>
            <a:ext cx="2147253" cy="2671429"/>
          </a:xfrm>
          <a:prstGeom prst="rect">
            <a:avLst/>
          </a:prstGeom>
          <a:noFill/>
          <a:ln>
            <a:noFill/>
          </a:ln>
        </p:spPr>
      </p:pic>
      <p:sp>
        <p:nvSpPr>
          <p:cNvPr id="1130" name="Google Shape;1130;p87"/>
          <p:cNvSpPr txBox="1"/>
          <p:nvPr/>
        </p:nvSpPr>
        <p:spPr>
          <a:xfrm>
            <a:off x="463814" y="786740"/>
            <a:ext cx="933900" cy="9336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7 units²</a:t>
            </a:r>
            <a:endParaRPr sz="1800">
              <a:latin typeface="Lexend"/>
              <a:ea typeface="Lexend"/>
              <a:cs typeface="Lexend"/>
              <a:sym typeface="Lexend"/>
            </a:endParaRPr>
          </a:p>
        </p:txBody>
      </p:sp>
      <p:sp>
        <p:nvSpPr>
          <p:cNvPr id="1131" name="Google Shape;1131;p87"/>
          <p:cNvSpPr txBox="1"/>
          <p:nvPr/>
        </p:nvSpPr>
        <p:spPr>
          <a:xfrm>
            <a:off x="1486835" y="909529"/>
            <a:ext cx="933900" cy="9336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4</a:t>
            </a:r>
            <a:endParaRPr sz="1800">
              <a:latin typeface="Lexend"/>
              <a:ea typeface="Lexend"/>
              <a:cs typeface="Lexend"/>
              <a:sym typeface="Lexend"/>
            </a:endParaRPr>
          </a:p>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units²</a:t>
            </a:r>
            <a:endParaRPr sz="1800">
              <a:latin typeface="Lexend"/>
              <a:ea typeface="Lexend"/>
              <a:cs typeface="Lexend"/>
              <a:sym typeface="Lexend"/>
            </a:endParaRPr>
          </a:p>
        </p:txBody>
      </p:sp>
      <p:sp>
        <p:nvSpPr>
          <p:cNvPr id="1132" name="Google Shape;1132;p87"/>
          <p:cNvSpPr txBox="1"/>
          <p:nvPr/>
        </p:nvSpPr>
        <p:spPr>
          <a:xfrm>
            <a:off x="907728" y="1823620"/>
            <a:ext cx="880500" cy="8805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8 units²</a:t>
            </a:r>
            <a:endParaRPr sz="1800">
              <a:latin typeface="Lexend"/>
              <a:ea typeface="Lexend"/>
              <a:cs typeface="Lexend"/>
              <a:sym typeface="Lexend"/>
            </a:endParaRPr>
          </a:p>
        </p:txBody>
      </p:sp>
      <p:sp>
        <p:nvSpPr>
          <p:cNvPr id="1133" name="Google Shape;1133;p87"/>
          <p:cNvSpPr txBox="1"/>
          <p:nvPr/>
        </p:nvSpPr>
        <p:spPr>
          <a:xfrm>
            <a:off x="4959933" y="669103"/>
            <a:ext cx="933900" cy="9336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7 units²</a:t>
            </a:r>
            <a:endParaRPr sz="1800">
              <a:latin typeface="Lexend"/>
              <a:ea typeface="Lexend"/>
              <a:cs typeface="Lexend"/>
              <a:sym typeface="Lexend"/>
            </a:endParaRPr>
          </a:p>
        </p:txBody>
      </p:sp>
      <p:sp>
        <p:nvSpPr>
          <p:cNvPr id="1134" name="Google Shape;1134;p87"/>
          <p:cNvSpPr txBox="1"/>
          <p:nvPr/>
        </p:nvSpPr>
        <p:spPr>
          <a:xfrm>
            <a:off x="5961269" y="791892"/>
            <a:ext cx="933900" cy="9336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4</a:t>
            </a:r>
            <a:endParaRPr sz="1800">
              <a:latin typeface="Lexend"/>
              <a:ea typeface="Lexend"/>
              <a:cs typeface="Lexend"/>
              <a:sym typeface="Lexend"/>
            </a:endParaRPr>
          </a:p>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units²</a:t>
            </a:r>
            <a:endParaRPr sz="1800">
              <a:latin typeface="Lexend"/>
              <a:ea typeface="Lexend"/>
              <a:cs typeface="Lexend"/>
              <a:sym typeface="Lexend"/>
            </a:endParaRPr>
          </a:p>
        </p:txBody>
      </p:sp>
      <p:sp>
        <p:nvSpPr>
          <p:cNvPr id="1135" name="Google Shape;1135;p87"/>
          <p:cNvSpPr txBox="1"/>
          <p:nvPr/>
        </p:nvSpPr>
        <p:spPr>
          <a:xfrm>
            <a:off x="5242797" y="1719929"/>
            <a:ext cx="1310700" cy="13101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18 units²</a:t>
            </a:r>
            <a:endParaRPr sz="1800">
              <a:latin typeface="Lexend"/>
              <a:ea typeface="Lexend"/>
              <a:cs typeface="Lexend"/>
              <a:sym typeface="Lexend"/>
            </a:endParaRPr>
          </a:p>
        </p:txBody>
      </p:sp>
      <p:sp>
        <p:nvSpPr>
          <p:cNvPr id="1136" name="Google Shape;1136;p87"/>
          <p:cNvSpPr txBox="1"/>
          <p:nvPr/>
        </p:nvSpPr>
        <p:spPr>
          <a:xfrm>
            <a:off x="400350" y="3970575"/>
            <a:ext cx="3297900" cy="5541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Xagasha ugu weyn had iyo jeer waa xagasha (acute).</a:t>
            </a:r>
            <a:r>
              <a:rPr lang="en-GB" sz="1100">
                <a:solidFill>
                  <a:schemeClr val="accent5"/>
                </a:solidFill>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p:txBody>
      </p:sp>
      <p:sp>
        <p:nvSpPr>
          <p:cNvPr id="1137" name="Google Shape;1137;p87"/>
          <p:cNvSpPr txBox="1"/>
          <p:nvPr/>
        </p:nvSpPr>
        <p:spPr>
          <a:xfrm>
            <a:off x="4824000" y="3134675"/>
            <a:ext cx="3637800"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100">
                <a:solidFill>
                  <a:schemeClr val="dk1"/>
                </a:solidFill>
                <a:latin typeface="Lexend"/>
                <a:ea typeface="Lexend"/>
                <a:cs typeface="Lexend"/>
                <a:sym typeface="Lexend"/>
              </a:rPr>
              <a:t>Haddii bedka (area) labajibbaaranaha ugu weyn uu ka weyn yahay wadarta (sum) labada bedood ee yaryar…</a:t>
            </a:r>
            <a:r>
              <a:rPr lang="en-GB" sz="1100">
                <a:solidFill>
                  <a:schemeClr val="accent5"/>
                </a:solidFill>
                <a:latin typeface="Lexend"/>
                <a:ea typeface="Lexend"/>
                <a:cs typeface="Lexend"/>
                <a:sym typeface="Lexend"/>
              </a:rPr>
              <a:t/>
            </a:r>
            <a:r>
              <a:rPr lang="en-GB" sz="1100">
                <a:solidFill>
                  <a:schemeClr val="dk1"/>
                </a:solidFill>
                <a:latin typeface="Lexend"/>
                <a:ea typeface="Lexend"/>
                <a:cs typeface="Lexend"/>
                <a:sym typeface="Lexend"/>
              </a:rPr>
              <a:t/>
            </a:r>
            <a:endParaRPr sz="1800">
              <a:latin typeface="Lexend"/>
              <a:ea typeface="Lexend"/>
              <a:cs typeface="Lexend"/>
              <a:sym typeface="Lexend"/>
            </a:endParaRPr>
          </a:p>
        </p:txBody>
      </p:sp>
      <p:sp>
        <p:nvSpPr>
          <p:cNvPr id="1138" name="Google Shape;1138;p87"/>
          <p:cNvSpPr txBox="1"/>
          <p:nvPr/>
        </p:nvSpPr>
        <p:spPr>
          <a:xfrm>
            <a:off x="4824000" y="4069250"/>
            <a:ext cx="3297900" cy="5541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Xagasha ugu weyn had iyo jeer waa xagasha (obtuse).</a:t>
            </a:r>
            <a:r>
              <a:rPr lang="en-GB" sz="1100">
                <a:solidFill>
                  <a:schemeClr val="accent5"/>
                </a:solidFill>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p:txBody>
      </p:sp>
      <p:grpSp>
        <p:nvGrpSpPr>
          <p:cNvPr id="1139" name="Google Shape;1139;p87"/>
          <p:cNvGrpSpPr/>
          <p:nvPr/>
        </p:nvGrpSpPr>
        <p:grpSpPr>
          <a:xfrm>
            <a:off x="1515625" y="1522641"/>
            <a:ext cx="1698081" cy="992914"/>
            <a:chOff x="1515625" y="1522641"/>
            <a:chExt cx="1698081" cy="992914"/>
          </a:xfrm>
        </p:grpSpPr>
        <p:sp>
          <p:nvSpPr>
            <p:cNvPr id="1140" name="Google Shape;1140;p87"/>
            <p:cNvSpPr txBox="1"/>
            <p:nvPr/>
          </p:nvSpPr>
          <p:spPr>
            <a:xfrm>
              <a:off x="2107906" y="2053854"/>
              <a:ext cx="11058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000">
                  <a:solidFill>
                    <a:schemeClr val="accent5"/>
                  </a:solidFill>
                  <a:latin typeface="Lexend"/>
                  <a:ea typeface="Lexend"/>
                  <a:cs typeface="Lexend"/>
                  <a:sym typeface="Lexend"/>
                </a:rPr>
                <a:t>xagasha (acute)</a:t>
              </a:r>
              <a:endParaRPr/>
            </a:p>
          </p:txBody>
        </p:sp>
        <p:cxnSp>
          <p:nvCxnSpPr>
            <p:cNvPr id="1141" name="Google Shape;1141;p87"/>
            <p:cNvCxnSpPr/>
            <p:nvPr/>
          </p:nvCxnSpPr>
          <p:spPr>
            <a:xfrm rot="10800000">
              <a:off x="1515625" y="1522641"/>
              <a:ext cx="691200" cy="699600"/>
            </a:xfrm>
            <a:prstGeom prst="straightConnector1">
              <a:avLst/>
            </a:prstGeom>
            <a:noFill/>
            <a:ln cap="flat" cmpd="sng" w="28575">
              <a:solidFill>
                <a:schemeClr val="accent5"/>
              </a:solidFill>
              <a:prstDash val="solid"/>
              <a:round/>
              <a:headEnd len="med" w="med" type="none"/>
              <a:tailEnd len="med" w="med" type="none"/>
            </a:ln>
          </p:spPr>
        </p:cxnSp>
      </p:grpSp>
      <p:sp>
        <p:nvSpPr>
          <p:cNvPr id="1142" name="Google Shape;1142;p87"/>
          <p:cNvSpPr txBox="1"/>
          <p:nvPr/>
        </p:nvSpPr>
        <p:spPr>
          <a:xfrm>
            <a:off x="2523475" y="1414275"/>
            <a:ext cx="1310700" cy="2772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Kalam"/>
                <a:ea typeface="Kalam"/>
                <a:cs typeface="Kalam"/>
                <a:sym typeface="Kalam"/>
              </a:rPr>
              <a:t>8 waa ka yar yahay 11.</a:t>
            </a:r>
            <a:endParaRPr sz="1800">
              <a:latin typeface="Kalam"/>
              <a:ea typeface="Kalam"/>
              <a:cs typeface="Kalam"/>
              <a:sym typeface="Kalam"/>
            </a:endParaRPr>
          </a:p>
        </p:txBody>
      </p:sp>
      <p:grpSp>
        <p:nvGrpSpPr>
          <p:cNvPr id="1143" name="Google Shape;1143;p87"/>
          <p:cNvGrpSpPr/>
          <p:nvPr/>
        </p:nvGrpSpPr>
        <p:grpSpPr>
          <a:xfrm>
            <a:off x="5986825" y="1527708"/>
            <a:ext cx="1700675" cy="873865"/>
            <a:chOff x="6357475" y="1234650"/>
            <a:chExt cx="1700675" cy="873865"/>
          </a:xfrm>
        </p:grpSpPr>
        <p:sp>
          <p:nvSpPr>
            <p:cNvPr id="1144" name="Google Shape;1144;p87"/>
            <p:cNvSpPr txBox="1"/>
            <p:nvPr/>
          </p:nvSpPr>
          <p:spPr>
            <a:xfrm>
              <a:off x="7023150" y="1646815"/>
              <a:ext cx="10350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000">
                  <a:solidFill>
                    <a:schemeClr val="accent5"/>
                  </a:solidFill>
                  <a:latin typeface="Lexend"/>
                  <a:ea typeface="Lexend"/>
                  <a:cs typeface="Lexend"/>
                  <a:sym typeface="Lexend"/>
                </a:rPr>
                <a:t>xagasha (obtuse)</a:t>
              </a:r>
              <a:endParaRPr/>
            </a:p>
          </p:txBody>
        </p:sp>
        <p:cxnSp>
          <p:nvCxnSpPr>
            <p:cNvPr id="1145" name="Google Shape;1145;p87"/>
            <p:cNvCxnSpPr/>
            <p:nvPr/>
          </p:nvCxnSpPr>
          <p:spPr>
            <a:xfrm rot="10800000">
              <a:off x="6357475" y="1234650"/>
              <a:ext cx="734700" cy="615000"/>
            </a:xfrm>
            <a:prstGeom prst="straightConnector1">
              <a:avLst/>
            </a:prstGeom>
            <a:noFill/>
            <a:ln cap="flat" cmpd="sng" w="28575">
              <a:solidFill>
                <a:schemeClr val="accent5"/>
              </a:solidFill>
              <a:prstDash val="solid"/>
              <a:round/>
              <a:headEnd len="med" w="med" type="none"/>
              <a:tailEnd len="med" w="med" type="none"/>
            </a:ln>
          </p:spPr>
        </p:cxnSp>
      </p:grpSp>
      <p:sp>
        <p:nvSpPr>
          <p:cNvPr id="1146" name="Google Shape;1146;p87"/>
          <p:cNvSpPr txBox="1"/>
          <p:nvPr/>
        </p:nvSpPr>
        <p:spPr>
          <a:xfrm>
            <a:off x="7238350" y="1414275"/>
            <a:ext cx="1310700" cy="2772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Kalam"/>
                <a:ea typeface="Kalam"/>
                <a:cs typeface="Kalam"/>
                <a:sym typeface="Kalam"/>
              </a:rPr>
              <a:t>18 waa ka weyn yahay 11.</a:t>
            </a:r>
            <a:endParaRPr sz="1800">
              <a:latin typeface="Kalam"/>
              <a:ea typeface="Kalam"/>
              <a:cs typeface="Kalam"/>
              <a:sym typeface="Kalam"/>
            </a:endParaRPr>
          </a:p>
        </p:txBody>
      </p:sp>
      <p:sp>
        <p:nvSpPr>
          <p:cNvPr id="1147" name="Google Shape;1147;p87"/>
          <p:cNvSpPr txBox="1"/>
          <p:nvPr/>
        </p:nvSpPr>
        <p:spPr>
          <a:xfrm>
            <a:off x="2523475" y="810000"/>
            <a:ext cx="1310700" cy="2772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Kalam"/>
                <a:ea typeface="Kalam"/>
                <a:cs typeface="Kalam"/>
                <a:sym typeface="Kalam"/>
              </a:rPr>
              <a:t>7 + 4 = 11</a:t>
            </a:r>
            <a:endParaRPr sz="1800">
              <a:latin typeface="Kalam"/>
              <a:ea typeface="Kalam"/>
              <a:cs typeface="Kalam"/>
              <a:sym typeface="Kalam"/>
            </a:endParaRPr>
          </a:p>
        </p:txBody>
      </p:sp>
      <p:sp>
        <p:nvSpPr>
          <p:cNvPr id="1148" name="Google Shape;1148;p87"/>
          <p:cNvSpPr txBox="1"/>
          <p:nvPr/>
        </p:nvSpPr>
        <p:spPr>
          <a:xfrm>
            <a:off x="7238350" y="810000"/>
            <a:ext cx="1310700" cy="2772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Kalam"/>
                <a:ea typeface="Kalam"/>
                <a:cs typeface="Kalam"/>
                <a:sym typeface="Kalam"/>
              </a:rPr>
              <a:t>7 + 4 = 11</a:t>
            </a:r>
            <a:endParaRPr sz="1800">
              <a:latin typeface="Kalam"/>
              <a:ea typeface="Kalam"/>
              <a:cs typeface="Kalam"/>
              <a:sym typeface="Kalam"/>
            </a:endParaRPr>
          </a:p>
        </p:txBody>
      </p:sp>
      <p:cxnSp>
        <p:nvCxnSpPr>
          <p:cNvPr id="1149" name="Google Shape;1149;p87"/>
          <p:cNvCxnSpPr/>
          <p:nvPr/>
        </p:nvCxnSpPr>
        <p:spPr>
          <a:xfrm>
            <a:off x="4572000" y="525400"/>
            <a:ext cx="0" cy="4293300"/>
          </a:xfrm>
          <a:prstGeom prst="straightConnector1">
            <a:avLst/>
          </a:prstGeom>
          <a:noFill/>
          <a:ln cap="flat" cmpd="sng" w="38100">
            <a:solidFill>
              <a:schemeClr val="accent5"/>
            </a:solidFill>
            <a:prstDash val="solid"/>
            <a:round/>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2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3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4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3" name="Shape 1153"/>
        <p:cNvGrpSpPr/>
        <p:nvPr/>
      </p:nvGrpSpPr>
      <p:grpSpPr>
        <a:xfrm>
          <a:off x="0" y="0"/>
          <a:ext cx="0" cy="0"/>
          <a:chOff x="0" y="0"/>
          <a:chExt cx="0" cy="0"/>
        </a:xfrm>
      </p:grpSpPr>
      <p:sp>
        <p:nvSpPr>
          <p:cNvPr id="1154" name="Google Shape;1154;p88"/>
          <p:cNvSpPr txBox="1"/>
          <p:nvPr/>
        </p:nvSpPr>
        <p:spPr>
          <a:xfrm>
            <a:off x="628950" y="2648075"/>
            <a:ext cx="4072200" cy="8313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Haddii bedka (area) labajibbaaranaha ugu weyn uu la mid yahay wadarta (sum) labada bedood ee yaryar…</a:t>
            </a:r>
            <a:r>
              <a:rPr lang="en-GB" sz="1100">
                <a:solidFill>
                  <a:schemeClr val="accent5"/>
                </a:solidFill>
                <a:latin typeface="Lexend"/>
                <a:ea typeface="Lexend"/>
                <a:cs typeface="Lexend"/>
                <a:sym typeface="Lexend"/>
              </a:rPr>
              <a:t/>
            </a:r>
            <a:r>
              <a:rPr lang="en-GB" sz="1100">
                <a:solidFill>
                  <a:schemeClr val="dk1"/>
                </a:solidFill>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p:txBody>
      </p:sp>
      <p:sp>
        <p:nvSpPr>
          <p:cNvPr id="1155" name="Google Shape;1155;p88"/>
          <p:cNvSpPr txBox="1"/>
          <p:nvPr/>
        </p:nvSpPr>
        <p:spPr>
          <a:xfrm>
            <a:off x="5637750" y="3668025"/>
            <a:ext cx="2571600" cy="2772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Kalam"/>
                <a:ea typeface="Kalam"/>
                <a:cs typeface="Kalam"/>
                <a:sym typeface="Kalam"/>
              </a:rPr>
              <a:t>11 units² waa bedka (area) labajibbaaranaha ugu weyn.</a:t>
            </a:r>
            <a:endParaRPr sz="1800">
              <a:latin typeface="Kalam"/>
              <a:ea typeface="Kalam"/>
              <a:cs typeface="Kalam"/>
              <a:sym typeface="Kalam"/>
            </a:endParaRPr>
          </a:p>
        </p:txBody>
      </p:sp>
      <p:sp>
        <p:nvSpPr>
          <p:cNvPr id="1156" name="Google Shape;1156;p88"/>
          <p:cNvSpPr/>
          <p:nvPr/>
        </p:nvSpPr>
        <p:spPr>
          <a:xfrm rot="10800000">
            <a:off x="6866450" y="1129638"/>
            <a:ext cx="395400" cy="395400"/>
          </a:xfrm>
          <a:prstGeom prst="arc">
            <a:avLst>
              <a:gd fmla="val 13948647" name="adj1"/>
              <a:gd fmla="val 19464634" name="adj2"/>
            </a:avLst>
          </a:prstGeom>
          <a:solidFill>
            <a:srgbClr val="EBEDFE"/>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57" name="Google Shape;1157;p88"/>
          <p:cNvSpPr/>
          <p:nvPr/>
        </p:nvSpPr>
        <p:spPr>
          <a:xfrm rot="8556059">
            <a:off x="6912317" y="1376551"/>
            <a:ext cx="253391" cy="253391"/>
          </a:xfrm>
          <a:prstGeom prst="rect">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pic>
        <p:nvPicPr>
          <p:cNvPr id="1158" name="Google Shape;1158;p88"/>
          <p:cNvPicPr preferRelativeResize="0"/>
          <p:nvPr/>
        </p:nvPicPr>
        <p:blipFill rotWithShape="1">
          <a:blip r:embed="rId3">
            <a:alphaModFix/>
          </a:blip>
          <a:srcRect b="0" l="67549" r="0" t="0"/>
          <a:stretch/>
        </p:blipFill>
        <p:spPr>
          <a:xfrm>
            <a:off x="5774392" y="547268"/>
            <a:ext cx="2240907" cy="2671429"/>
          </a:xfrm>
          <a:prstGeom prst="rect">
            <a:avLst/>
          </a:prstGeom>
          <a:noFill/>
          <a:ln>
            <a:noFill/>
          </a:ln>
        </p:spPr>
      </p:pic>
      <p:sp>
        <p:nvSpPr>
          <p:cNvPr id="1159" name="Google Shape;1159;p8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Guryaha (Properties) ka soo baxa isugeynta (summing) bedka (areas) labajibbaaranayaasha</a:t>
            </a:r>
            <a:endParaRPr/>
          </a:p>
        </p:txBody>
      </p:sp>
      <p:sp>
        <p:nvSpPr>
          <p:cNvPr id="1160" name="Google Shape;1160;p88"/>
          <p:cNvSpPr txBox="1"/>
          <p:nvPr/>
        </p:nvSpPr>
        <p:spPr>
          <a:xfrm>
            <a:off x="6017505" y="786740"/>
            <a:ext cx="933900" cy="9336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7 units²</a:t>
            </a:r>
            <a:endParaRPr sz="1800">
              <a:latin typeface="Lexend"/>
              <a:ea typeface="Lexend"/>
              <a:cs typeface="Lexend"/>
              <a:sym typeface="Lexend"/>
            </a:endParaRPr>
          </a:p>
        </p:txBody>
      </p:sp>
      <p:sp>
        <p:nvSpPr>
          <p:cNvPr id="1161" name="Google Shape;1161;p88"/>
          <p:cNvSpPr txBox="1"/>
          <p:nvPr/>
        </p:nvSpPr>
        <p:spPr>
          <a:xfrm>
            <a:off x="7062316" y="877911"/>
            <a:ext cx="933900" cy="9336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4</a:t>
            </a:r>
            <a:endParaRPr sz="1800">
              <a:latin typeface="Lexend"/>
              <a:ea typeface="Lexend"/>
              <a:cs typeface="Lexend"/>
              <a:sym typeface="Lexend"/>
            </a:endParaRPr>
          </a:p>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units²</a:t>
            </a:r>
            <a:endParaRPr sz="1800">
              <a:latin typeface="Lexend"/>
              <a:ea typeface="Lexend"/>
              <a:cs typeface="Lexend"/>
              <a:sym typeface="Lexend"/>
            </a:endParaRPr>
          </a:p>
        </p:txBody>
      </p:sp>
      <p:sp>
        <p:nvSpPr>
          <p:cNvPr id="1162" name="Google Shape;1162;p88"/>
          <p:cNvSpPr txBox="1"/>
          <p:nvPr/>
        </p:nvSpPr>
        <p:spPr>
          <a:xfrm>
            <a:off x="6398113" y="1837558"/>
            <a:ext cx="1050600" cy="1031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11 units²</a:t>
            </a:r>
            <a:endParaRPr sz="1800">
              <a:latin typeface="Lexend"/>
              <a:ea typeface="Lexend"/>
              <a:cs typeface="Lexend"/>
              <a:sym typeface="Lexend"/>
            </a:endParaRPr>
          </a:p>
        </p:txBody>
      </p:sp>
      <p:sp>
        <p:nvSpPr>
          <p:cNvPr id="1163" name="Google Shape;1163;p88"/>
          <p:cNvSpPr txBox="1"/>
          <p:nvPr/>
        </p:nvSpPr>
        <p:spPr>
          <a:xfrm>
            <a:off x="400350" y="1286125"/>
            <a:ext cx="5272800" cy="8313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Waa maxay xiriirka (relationship) u dhexeeya:</a:t>
            </a:r>
            <a:endParaRPr sz="1800">
              <a:latin typeface="Lexend"/>
              <a:ea typeface="Lexend"/>
              <a:cs typeface="Lexend"/>
              <a:sym typeface="Lexend"/>
            </a:endParaRPr>
          </a:p>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bedka (areas) labada labajibbaaran ee yaryar</a:t>
            </a:r>
            <a:endParaRPr sz="1800">
              <a:latin typeface="Lexend"/>
              <a:ea typeface="Lexend"/>
              <a:cs typeface="Lexend"/>
              <a:sym typeface="Lexend"/>
            </a:endParaRPr>
          </a:p>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bedka (area) labajibbaaranaha weyn?</a:t>
            </a:r>
            <a:endParaRPr sz="1800">
              <a:latin typeface="Lexend"/>
              <a:ea typeface="Lexend"/>
              <a:cs typeface="Lexend"/>
              <a:sym typeface="Lexend"/>
            </a:endParaRPr>
          </a:p>
        </p:txBody>
      </p:sp>
      <p:sp>
        <p:nvSpPr>
          <p:cNvPr id="1164" name="Google Shape;1164;p88"/>
          <p:cNvSpPr txBox="1"/>
          <p:nvPr/>
        </p:nvSpPr>
        <p:spPr>
          <a:xfrm>
            <a:off x="400350" y="786750"/>
            <a:ext cx="5272800" cy="2772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Laakiin ka warran saddex-xagal qumman (right-angled triangle)?</a:t>
            </a:r>
            <a:endParaRPr sz="1800">
              <a:latin typeface="Lexend"/>
              <a:ea typeface="Lexend"/>
              <a:cs typeface="Lexend"/>
              <a:sym typeface="Lexend"/>
            </a:endParaRPr>
          </a:p>
        </p:txBody>
      </p:sp>
      <p:sp>
        <p:nvSpPr>
          <p:cNvPr id="1165" name="Google Shape;1165;p88"/>
          <p:cNvSpPr txBox="1"/>
          <p:nvPr/>
        </p:nvSpPr>
        <p:spPr>
          <a:xfrm>
            <a:off x="628950" y="3582650"/>
            <a:ext cx="4072200" cy="5541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Xagasha ugu weyn had iyo jeer waa xagasha qumman (right-angled).</a:t>
            </a:r>
            <a:r>
              <a:rPr lang="en-GB" sz="1100">
                <a:solidFill>
                  <a:schemeClr val="accent5"/>
                </a:solidFill>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p:txBody>
      </p:sp>
      <p:sp>
        <p:nvSpPr>
          <p:cNvPr id="1166" name="Google Shape;1166;p88"/>
          <p:cNvSpPr txBox="1"/>
          <p:nvPr/>
        </p:nvSpPr>
        <p:spPr>
          <a:xfrm>
            <a:off x="6268075" y="3063750"/>
            <a:ext cx="1310700" cy="2772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Kalam"/>
                <a:ea typeface="Kalam"/>
                <a:cs typeface="Kalam"/>
                <a:sym typeface="Kalam"/>
              </a:rPr>
              <a:t>7 + 4 = 11</a:t>
            </a:r>
            <a:endParaRPr sz="18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5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156"/>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15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5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0" name="Shape 1170"/>
        <p:cNvGrpSpPr/>
        <p:nvPr/>
      </p:nvGrpSpPr>
      <p:grpSpPr>
        <a:xfrm>
          <a:off x="0" y="0"/>
          <a:ext cx="0" cy="0"/>
          <a:chOff x="0" y="0"/>
          <a:chExt cx="0" cy="0"/>
        </a:xfrm>
      </p:grpSpPr>
      <p:sp>
        <p:nvSpPr>
          <p:cNvPr id="1171" name="Google Shape;1171;p8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Guryaha (Properties) ka soo baxa isugeynta (summing) bedka (areas) labajibbaaranayaasha</a:t>
            </a:r>
            <a:endParaRPr/>
          </a:p>
        </p:txBody>
      </p:sp>
      <p:grpSp>
        <p:nvGrpSpPr>
          <p:cNvPr id="1172" name="Google Shape;1172;p89"/>
          <p:cNvGrpSpPr/>
          <p:nvPr/>
        </p:nvGrpSpPr>
        <p:grpSpPr>
          <a:xfrm>
            <a:off x="1103899" y="746195"/>
            <a:ext cx="317800" cy="317800"/>
            <a:chOff x="1020916" y="1442088"/>
            <a:chExt cx="457200" cy="457200"/>
          </a:xfrm>
        </p:grpSpPr>
        <p:pic>
          <p:nvPicPr>
            <p:cNvPr id="1173" name="Google Shape;1173;p8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174" name="Google Shape;1174;p8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4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175" name="Google Shape;1175;p89"/>
          <p:cNvGrpSpPr/>
          <p:nvPr/>
        </p:nvGrpSpPr>
        <p:grpSpPr>
          <a:xfrm>
            <a:off x="4183899" y="862195"/>
            <a:ext cx="317800" cy="317800"/>
            <a:chOff x="1020916" y="1442088"/>
            <a:chExt cx="457200" cy="457200"/>
          </a:xfrm>
        </p:grpSpPr>
        <p:pic>
          <p:nvPicPr>
            <p:cNvPr id="1176" name="Google Shape;1176;p8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177" name="Google Shape;1177;p8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4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178" name="Google Shape;1178;p89"/>
          <p:cNvGrpSpPr/>
          <p:nvPr/>
        </p:nvGrpSpPr>
        <p:grpSpPr>
          <a:xfrm>
            <a:off x="6752074" y="1140795"/>
            <a:ext cx="317800" cy="317800"/>
            <a:chOff x="1020916" y="1442088"/>
            <a:chExt cx="457200" cy="457200"/>
          </a:xfrm>
        </p:grpSpPr>
        <p:pic>
          <p:nvPicPr>
            <p:cNvPr id="1179" name="Google Shape;1179;p8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180" name="Google Shape;1180;p8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4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1181" name="Google Shape;1181;p89"/>
          <p:cNvSpPr txBox="1"/>
          <p:nvPr/>
        </p:nvSpPr>
        <p:spPr>
          <a:xfrm>
            <a:off x="1796875" y="2326111"/>
            <a:ext cx="1050600" cy="533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400">
                <a:latin typeface="Lexend"/>
                <a:ea typeface="Lexend"/>
                <a:cs typeface="Lexend"/>
                <a:sym typeface="Lexend"/>
              </a:rPr>
              <a:t>20 units²</a:t>
            </a:r>
            <a:endParaRPr sz="1800">
              <a:latin typeface="Lexend"/>
              <a:ea typeface="Lexend"/>
              <a:cs typeface="Lexend"/>
              <a:sym typeface="Lexend"/>
            </a:endParaRPr>
          </a:p>
        </p:txBody>
      </p:sp>
      <p:sp>
        <p:nvSpPr>
          <p:cNvPr id="1182" name="Google Shape;1182;p89"/>
          <p:cNvSpPr txBox="1"/>
          <p:nvPr/>
        </p:nvSpPr>
        <p:spPr>
          <a:xfrm>
            <a:off x="4723800" y="2326111"/>
            <a:ext cx="1050600" cy="533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400">
                <a:latin typeface="Lexend"/>
                <a:ea typeface="Lexend"/>
                <a:cs typeface="Lexend"/>
                <a:sym typeface="Lexend"/>
              </a:rPr>
              <a:t>20 units²</a:t>
            </a:r>
            <a:endParaRPr sz="1800">
              <a:latin typeface="Lexend"/>
              <a:ea typeface="Lexend"/>
              <a:cs typeface="Lexend"/>
              <a:sym typeface="Lexend"/>
            </a:endParaRPr>
          </a:p>
        </p:txBody>
      </p:sp>
      <p:sp>
        <p:nvSpPr>
          <p:cNvPr id="1183" name="Google Shape;1183;p89"/>
          <p:cNvSpPr txBox="1"/>
          <p:nvPr/>
        </p:nvSpPr>
        <p:spPr>
          <a:xfrm>
            <a:off x="7427060" y="2250073"/>
            <a:ext cx="1050600" cy="533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400">
                <a:latin typeface="Lexend"/>
                <a:ea typeface="Lexend"/>
                <a:cs typeface="Lexend"/>
                <a:sym typeface="Lexend"/>
              </a:rPr>
              <a:t>11 units²</a:t>
            </a:r>
            <a:endParaRPr sz="1800">
              <a:latin typeface="Lexend"/>
              <a:ea typeface="Lexend"/>
              <a:cs typeface="Lexend"/>
              <a:sym typeface="Lexend"/>
            </a:endParaRPr>
          </a:p>
        </p:txBody>
      </p:sp>
      <p:sp>
        <p:nvSpPr>
          <p:cNvPr id="1184" name="Google Shape;1184;p89"/>
          <p:cNvSpPr txBox="1"/>
          <p:nvPr/>
        </p:nvSpPr>
        <p:spPr>
          <a:xfrm>
            <a:off x="513760" y="1586398"/>
            <a:ext cx="1050600" cy="533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400">
                <a:latin typeface="Lexend"/>
                <a:ea typeface="Lexend"/>
                <a:cs typeface="Lexend"/>
                <a:sym typeface="Lexend"/>
              </a:rPr>
              <a:t>12 units²</a:t>
            </a:r>
            <a:endParaRPr sz="1800">
              <a:latin typeface="Lexend"/>
              <a:ea typeface="Lexend"/>
              <a:cs typeface="Lexend"/>
              <a:sym typeface="Lexend"/>
            </a:endParaRPr>
          </a:p>
        </p:txBody>
      </p:sp>
      <p:sp>
        <p:nvSpPr>
          <p:cNvPr id="1185" name="Google Shape;1185;p89"/>
          <p:cNvSpPr txBox="1"/>
          <p:nvPr/>
        </p:nvSpPr>
        <p:spPr>
          <a:xfrm>
            <a:off x="1629350" y="883418"/>
            <a:ext cx="1050600" cy="533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400">
                <a:latin typeface="Lexend"/>
                <a:ea typeface="Lexend"/>
                <a:cs typeface="Lexend"/>
                <a:sym typeface="Lexend"/>
              </a:rPr>
              <a:t>8</a:t>
            </a:r>
            <a:endParaRPr sz="1800">
              <a:latin typeface="Lexend"/>
              <a:ea typeface="Lexend"/>
              <a:cs typeface="Lexend"/>
              <a:sym typeface="Lexend"/>
            </a:endParaRPr>
          </a:p>
          <a:p>
            <a:pPr indent="0" lvl="0" marL="0" marR="0" rtl="0" algn="ctr">
              <a:lnSpc>
                <a:spcPct val="75000"/>
              </a:lnSpc>
              <a:spcBef>
                <a:spcPts val="0"/>
              </a:spcBef>
              <a:spcAft>
                <a:spcPts val="0"/>
              </a:spcAft>
              <a:buClr>
                <a:srgbClr val="000000"/>
              </a:buClr>
              <a:buSzPts val="1800"/>
              <a:buFont typeface="Arial"/>
              <a:buNone/>
            </a:pPr>
            <a:r>
              <a:rPr lang="en-GB" sz="1400">
                <a:latin typeface="Lexend"/>
                <a:ea typeface="Lexend"/>
                <a:cs typeface="Lexend"/>
                <a:sym typeface="Lexend"/>
              </a:rPr>
              <a:t>units²</a:t>
            </a:r>
            <a:endParaRPr sz="1800">
              <a:latin typeface="Lexend"/>
              <a:ea typeface="Lexend"/>
              <a:cs typeface="Lexend"/>
              <a:sym typeface="Lexend"/>
            </a:endParaRPr>
          </a:p>
        </p:txBody>
      </p:sp>
      <p:sp>
        <p:nvSpPr>
          <p:cNvPr id="1186" name="Google Shape;1186;p89"/>
          <p:cNvSpPr txBox="1"/>
          <p:nvPr/>
        </p:nvSpPr>
        <p:spPr>
          <a:xfrm>
            <a:off x="3558160" y="1586418"/>
            <a:ext cx="1050600" cy="533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400">
                <a:latin typeface="Lexend"/>
                <a:ea typeface="Lexend"/>
                <a:cs typeface="Lexend"/>
                <a:sym typeface="Lexend"/>
              </a:rPr>
              <a:t>10</a:t>
            </a:r>
            <a:endParaRPr sz="1800">
              <a:latin typeface="Lexend"/>
              <a:ea typeface="Lexend"/>
              <a:cs typeface="Lexend"/>
              <a:sym typeface="Lexend"/>
            </a:endParaRPr>
          </a:p>
          <a:p>
            <a:pPr indent="0" lvl="0" marL="0" marR="0" rtl="0" algn="ctr">
              <a:lnSpc>
                <a:spcPct val="75000"/>
              </a:lnSpc>
              <a:spcBef>
                <a:spcPts val="0"/>
              </a:spcBef>
              <a:spcAft>
                <a:spcPts val="0"/>
              </a:spcAft>
              <a:buClr>
                <a:srgbClr val="000000"/>
              </a:buClr>
              <a:buSzPts val="1800"/>
              <a:buFont typeface="Arial"/>
              <a:buNone/>
            </a:pPr>
            <a:r>
              <a:rPr lang="en-GB" sz="1400">
                <a:latin typeface="Lexend"/>
                <a:ea typeface="Lexend"/>
                <a:cs typeface="Lexend"/>
                <a:sym typeface="Lexend"/>
              </a:rPr>
              <a:t>units²</a:t>
            </a:r>
            <a:endParaRPr sz="1800">
              <a:latin typeface="Lexend"/>
              <a:ea typeface="Lexend"/>
              <a:cs typeface="Lexend"/>
              <a:sym typeface="Lexend"/>
            </a:endParaRPr>
          </a:p>
        </p:txBody>
      </p:sp>
      <p:sp>
        <p:nvSpPr>
          <p:cNvPr id="1187" name="Google Shape;1187;p89"/>
          <p:cNvSpPr txBox="1"/>
          <p:nvPr/>
        </p:nvSpPr>
        <p:spPr>
          <a:xfrm>
            <a:off x="4532938" y="1000621"/>
            <a:ext cx="1050600" cy="533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400">
                <a:latin typeface="Lexend"/>
                <a:ea typeface="Lexend"/>
                <a:cs typeface="Lexend"/>
                <a:sym typeface="Lexend"/>
              </a:rPr>
              <a:t>6</a:t>
            </a:r>
            <a:endParaRPr sz="1800">
              <a:latin typeface="Lexend"/>
              <a:ea typeface="Lexend"/>
              <a:cs typeface="Lexend"/>
              <a:sym typeface="Lexend"/>
            </a:endParaRPr>
          </a:p>
          <a:p>
            <a:pPr indent="0" lvl="0" marL="0" marR="0" rtl="0" algn="ctr">
              <a:lnSpc>
                <a:spcPct val="75000"/>
              </a:lnSpc>
              <a:spcBef>
                <a:spcPts val="0"/>
              </a:spcBef>
              <a:spcAft>
                <a:spcPts val="0"/>
              </a:spcAft>
              <a:buClr>
                <a:srgbClr val="000000"/>
              </a:buClr>
              <a:buSzPts val="1800"/>
              <a:buFont typeface="Arial"/>
              <a:buNone/>
            </a:pPr>
            <a:r>
              <a:rPr lang="en-GB" sz="1400">
                <a:latin typeface="Lexend"/>
                <a:ea typeface="Lexend"/>
                <a:cs typeface="Lexend"/>
                <a:sym typeface="Lexend"/>
              </a:rPr>
              <a:t>units²</a:t>
            </a:r>
            <a:endParaRPr sz="1800">
              <a:latin typeface="Lexend"/>
              <a:ea typeface="Lexend"/>
              <a:cs typeface="Lexend"/>
              <a:sym typeface="Lexend"/>
            </a:endParaRPr>
          </a:p>
        </p:txBody>
      </p:sp>
      <p:sp>
        <p:nvSpPr>
          <p:cNvPr id="1188" name="Google Shape;1188;p89"/>
          <p:cNvSpPr txBox="1"/>
          <p:nvPr/>
        </p:nvSpPr>
        <p:spPr>
          <a:xfrm>
            <a:off x="6302740" y="1758443"/>
            <a:ext cx="1050600" cy="533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400">
                <a:latin typeface="Lexend"/>
                <a:ea typeface="Lexend"/>
                <a:cs typeface="Lexend"/>
                <a:sym typeface="Lexend"/>
              </a:rPr>
              <a:t>8</a:t>
            </a:r>
            <a:endParaRPr sz="1800">
              <a:latin typeface="Lexend"/>
              <a:ea typeface="Lexend"/>
              <a:cs typeface="Lexend"/>
              <a:sym typeface="Lexend"/>
            </a:endParaRPr>
          </a:p>
          <a:p>
            <a:pPr indent="0" lvl="0" marL="0" marR="0" rtl="0" algn="ctr">
              <a:lnSpc>
                <a:spcPct val="75000"/>
              </a:lnSpc>
              <a:spcBef>
                <a:spcPts val="0"/>
              </a:spcBef>
              <a:spcAft>
                <a:spcPts val="0"/>
              </a:spcAft>
              <a:buClr>
                <a:srgbClr val="000000"/>
              </a:buClr>
              <a:buSzPts val="1800"/>
              <a:buFont typeface="Arial"/>
              <a:buNone/>
            </a:pPr>
            <a:r>
              <a:rPr lang="en-GB" sz="1400">
                <a:latin typeface="Lexend"/>
                <a:ea typeface="Lexend"/>
                <a:cs typeface="Lexend"/>
                <a:sym typeface="Lexend"/>
              </a:rPr>
              <a:t>units²</a:t>
            </a:r>
            <a:endParaRPr sz="1800">
              <a:latin typeface="Lexend"/>
              <a:ea typeface="Lexend"/>
              <a:cs typeface="Lexend"/>
              <a:sym typeface="Lexend"/>
            </a:endParaRPr>
          </a:p>
        </p:txBody>
      </p:sp>
      <p:sp>
        <p:nvSpPr>
          <p:cNvPr id="1189" name="Google Shape;1189;p89"/>
          <p:cNvSpPr txBox="1"/>
          <p:nvPr/>
        </p:nvSpPr>
        <p:spPr>
          <a:xfrm>
            <a:off x="7180738" y="1062883"/>
            <a:ext cx="1050600" cy="533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400">
                <a:latin typeface="Lexend"/>
                <a:ea typeface="Lexend"/>
                <a:cs typeface="Lexend"/>
                <a:sym typeface="Lexend"/>
              </a:rPr>
              <a:t>7</a:t>
            </a:r>
            <a:endParaRPr sz="1800">
              <a:latin typeface="Lexend"/>
              <a:ea typeface="Lexend"/>
              <a:cs typeface="Lexend"/>
              <a:sym typeface="Lexend"/>
            </a:endParaRPr>
          </a:p>
          <a:p>
            <a:pPr indent="0" lvl="0" marL="0" marR="0" rtl="0" algn="ctr">
              <a:lnSpc>
                <a:spcPct val="75000"/>
              </a:lnSpc>
              <a:spcBef>
                <a:spcPts val="0"/>
              </a:spcBef>
              <a:spcAft>
                <a:spcPts val="0"/>
              </a:spcAft>
              <a:buClr>
                <a:srgbClr val="000000"/>
              </a:buClr>
              <a:buSzPts val="1800"/>
              <a:buFont typeface="Arial"/>
              <a:buNone/>
            </a:pPr>
            <a:r>
              <a:rPr lang="en-GB" sz="1400">
                <a:latin typeface="Lexend"/>
                <a:ea typeface="Lexend"/>
                <a:cs typeface="Lexend"/>
                <a:sym typeface="Lexend"/>
              </a:rPr>
              <a:t>units²</a:t>
            </a:r>
            <a:endParaRPr sz="1800">
              <a:latin typeface="Lexend"/>
              <a:ea typeface="Lexend"/>
              <a:cs typeface="Lexend"/>
              <a:sym typeface="Lexend"/>
            </a:endParaRPr>
          </a:p>
        </p:txBody>
      </p:sp>
      <p:sp>
        <p:nvSpPr>
          <p:cNvPr id="1190" name="Google Shape;1190;p89"/>
          <p:cNvSpPr/>
          <p:nvPr/>
        </p:nvSpPr>
        <p:spPr>
          <a:xfrm rot="10800000">
            <a:off x="1336196" y="1138973"/>
            <a:ext cx="634200" cy="634200"/>
          </a:xfrm>
          <a:prstGeom prst="arc">
            <a:avLst>
              <a:gd fmla="val 11709397" name="adj1"/>
              <a:gd fmla="val 17133728" name="adj2"/>
            </a:avLst>
          </a:prstGeom>
          <a:solidFill>
            <a:srgbClr val="EBEDFE"/>
          </a:solidFill>
          <a:ln cap="flat" cmpd="sng" w="28575">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91" name="Google Shape;1191;p89"/>
          <p:cNvSpPr/>
          <p:nvPr/>
        </p:nvSpPr>
        <p:spPr>
          <a:xfrm rot="10800000">
            <a:off x="4357130" y="1265592"/>
            <a:ext cx="634200" cy="634200"/>
          </a:xfrm>
          <a:prstGeom prst="arc">
            <a:avLst>
              <a:gd fmla="val 11219427" name="adj1"/>
              <a:gd fmla="val 17526528" name="adj2"/>
            </a:avLst>
          </a:prstGeom>
          <a:solidFill>
            <a:srgbClr val="EBEDFE"/>
          </a:solidFill>
          <a:ln cap="flat" cmpd="sng" w="28575">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92" name="Google Shape;1192;p89"/>
          <p:cNvSpPr/>
          <p:nvPr/>
        </p:nvSpPr>
        <p:spPr>
          <a:xfrm rot="10800000">
            <a:off x="6918629" y="1298562"/>
            <a:ext cx="634200" cy="634200"/>
          </a:xfrm>
          <a:prstGeom prst="arc">
            <a:avLst>
              <a:gd fmla="val 11646047" name="adj1"/>
              <a:gd fmla="val 16129886" name="adj2"/>
            </a:avLst>
          </a:prstGeom>
          <a:solidFill>
            <a:srgbClr val="EBEDFE"/>
          </a:solidFill>
          <a:ln cap="flat" cmpd="sng" w="28575">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93" name="Google Shape;1193;p89"/>
          <p:cNvSpPr txBox="1"/>
          <p:nvPr/>
        </p:nvSpPr>
        <p:spPr>
          <a:xfrm>
            <a:off x="435425" y="4195200"/>
            <a:ext cx="8196900" cy="5541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400">
                <a:latin typeface="Lexend"/>
                <a:ea typeface="Lexend"/>
                <a:cs typeface="Lexend"/>
                <a:sym typeface="Lexend"/>
              </a:rPr>
              <a:t>Saddexagalkee xaggiisa ugu weyn (lagu calaamadeeyay calaamadda xagasha) waa: xagasha (acute), xagasha (obtuse), ama xagasha toosan (right-angled)?</a:t>
            </a:r>
            <a:r>
              <a:rPr lang="en-GB" sz="1400">
                <a:solidFill>
                  <a:schemeClr val="accent5"/>
                </a:solidFill>
                <a:latin typeface="Lexend"/>
                <a:ea typeface="Lexend"/>
                <a:cs typeface="Lexend"/>
                <a:sym typeface="Lexend"/>
              </a:rPr>
              <a:t/>
            </a:r>
            <a:r>
              <a:rPr lang="en-GB" sz="1400">
                <a:latin typeface="Lexend"/>
                <a:ea typeface="Lexend"/>
                <a:cs typeface="Lexend"/>
                <a:sym typeface="Lexend"/>
              </a:rPr>
              <a:t/>
            </a:r>
            <a:r>
              <a:rPr lang="en-GB" sz="1400">
                <a:solidFill>
                  <a:schemeClr val="accent5"/>
                </a:solidFill>
                <a:latin typeface="Lexend"/>
                <a:ea typeface="Lexend"/>
                <a:cs typeface="Lexend"/>
                <a:sym typeface="Lexend"/>
              </a:rPr>
              <a:t/>
            </a:r>
            <a:r>
              <a:rPr lang="en-GB" sz="1400">
                <a:latin typeface="Lexend"/>
                <a:ea typeface="Lexend"/>
                <a:cs typeface="Lexend"/>
                <a:sym typeface="Lexend"/>
              </a:rPr>
              <a:t/>
            </a:r>
            <a:r>
              <a:rPr lang="en-GB" sz="1400">
                <a:solidFill>
                  <a:schemeClr val="accent5"/>
                </a:solidFill>
                <a:latin typeface="Lexend"/>
                <a:ea typeface="Lexend"/>
                <a:cs typeface="Lexend"/>
                <a:sym typeface="Lexend"/>
              </a:rPr>
              <a:t/>
            </a:r>
            <a:r>
              <a:rPr lang="en-GB" sz="1400">
                <a:latin typeface="Lexend"/>
                <a:ea typeface="Lexend"/>
                <a:cs typeface="Lexend"/>
                <a:sym typeface="Lexend"/>
              </a:rPr>
              <a:t/>
            </a:r>
            <a:endParaRPr sz="1800">
              <a:latin typeface="Lexend"/>
              <a:ea typeface="Lexend"/>
              <a:cs typeface="Lexend"/>
              <a:sym typeface="Lexend"/>
            </a:endParaRPr>
          </a:p>
        </p:txBody>
      </p:sp>
      <p:pic>
        <p:nvPicPr>
          <p:cNvPr id="1194" name="Google Shape;1194;p89"/>
          <p:cNvPicPr preferRelativeResize="0"/>
          <p:nvPr/>
        </p:nvPicPr>
        <p:blipFill rotWithShape="1">
          <a:blip r:embed="rId4">
            <a:alphaModFix/>
          </a:blip>
          <a:srcRect b="0" l="0" r="0" t="12579"/>
          <a:stretch/>
        </p:blipFill>
        <p:spPr>
          <a:xfrm>
            <a:off x="324000" y="564706"/>
            <a:ext cx="8496000" cy="3046150"/>
          </a:xfrm>
          <a:prstGeom prst="rect">
            <a:avLst/>
          </a:prstGeom>
          <a:noFill/>
          <a:ln>
            <a:noFill/>
          </a:ln>
        </p:spPr>
      </p:pic>
      <p:grpSp>
        <p:nvGrpSpPr>
          <p:cNvPr id="1195" name="Google Shape;1195;p89"/>
          <p:cNvGrpSpPr/>
          <p:nvPr/>
        </p:nvGrpSpPr>
        <p:grpSpPr>
          <a:xfrm>
            <a:off x="443700" y="1650888"/>
            <a:ext cx="7388275" cy="1590088"/>
            <a:chOff x="443700" y="1650888"/>
            <a:chExt cx="7388275" cy="1590088"/>
          </a:xfrm>
        </p:grpSpPr>
        <p:sp>
          <p:nvSpPr>
            <p:cNvPr id="1196" name="Google Shape;1196;p89"/>
            <p:cNvSpPr txBox="1"/>
            <p:nvPr/>
          </p:nvSpPr>
          <p:spPr>
            <a:xfrm>
              <a:off x="443700" y="2933175"/>
              <a:ext cx="1469700" cy="307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Kalam"/>
                  <a:ea typeface="Kalam"/>
                  <a:cs typeface="Kalam"/>
                  <a:sym typeface="Kalam"/>
                </a:rPr>
                <a:t>xagal toosan (right-angled)</a:t>
              </a:r>
              <a:endParaRPr sz="2000">
                <a:latin typeface="Kalam"/>
                <a:ea typeface="Kalam"/>
                <a:cs typeface="Kalam"/>
                <a:sym typeface="Kalam"/>
              </a:endParaRPr>
            </a:p>
          </p:txBody>
        </p:sp>
        <p:sp>
          <p:nvSpPr>
            <p:cNvPr id="1197" name="Google Shape;1197;p89"/>
            <p:cNvSpPr txBox="1"/>
            <p:nvPr/>
          </p:nvSpPr>
          <p:spPr>
            <a:xfrm>
              <a:off x="3794700" y="2739575"/>
              <a:ext cx="1050600" cy="307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Kalam"/>
                  <a:ea typeface="Kalam"/>
                  <a:cs typeface="Kalam"/>
                  <a:sym typeface="Kalam"/>
                </a:rPr>
                <a:t>xagal (obtuse)</a:t>
              </a:r>
              <a:endParaRPr sz="2000">
                <a:latin typeface="Kalam"/>
                <a:ea typeface="Kalam"/>
                <a:cs typeface="Kalam"/>
                <a:sym typeface="Kalam"/>
              </a:endParaRPr>
            </a:p>
          </p:txBody>
        </p:sp>
        <p:sp>
          <p:nvSpPr>
            <p:cNvPr id="1198" name="Google Shape;1198;p89"/>
            <p:cNvSpPr txBox="1"/>
            <p:nvPr/>
          </p:nvSpPr>
          <p:spPr>
            <a:xfrm>
              <a:off x="6781375" y="2700000"/>
              <a:ext cx="1050600" cy="307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Kalam"/>
                  <a:ea typeface="Kalam"/>
                  <a:cs typeface="Kalam"/>
                  <a:sym typeface="Kalam"/>
                </a:rPr>
                <a:t>xagal (acute)</a:t>
              </a:r>
              <a:endParaRPr sz="2000">
                <a:latin typeface="Kalam"/>
                <a:ea typeface="Kalam"/>
                <a:cs typeface="Kalam"/>
                <a:sym typeface="Kalam"/>
              </a:endParaRPr>
            </a:p>
          </p:txBody>
        </p:sp>
        <p:cxnSp>
          <p:nvCxnSpPr>
            <p:cNvPr id="1199" name="Google Shape;1199;p89"/>
            <p:cNvCxnSpPr/>
            <p:nvPr/>
          </p:nvCxnSpPr>
          <p:spPr>
            <a:xfrm flipH="1" rot="10800000">
              <a:off x="1182000" y="1650888"/>
              <a:ext cx="541500" cy="1322400"/>
            </a:xfrm>
            <a:prstGeom prst="straightConnector1">
              <a:avLst/>
            </a:prstGeom>
            <a:noFill/>
            <a:ln cap="flat" cmpd="sng" w="28575">
              <a:solidFill>
                <a:schemeClr val="accent5"/>
              </a:solidFill>
              <a:prstDash val="solid"/>
              <a:round/>
              <a:headEnd len="med" w="med" type="none"/>
              <a:tailEnd len="med" w="med" type="none"/>
            </a:ln>
          </p:spPr>
        </p:cxnSp>
        <p:cxnSp>
          <p:nvCxnSpPr>
            <p:cNvPr id="1200" name="Google Shape;1200;p89"/>
            <p:cNvCxnSpPr/>
            <p:nvPr/>
          </p:nvCxnSpPr>
          <p:spPr>
            <a:xfrm flipH="1" rot="10800000">
              <a:off x="4113425" y="1787100"/>
              <a:ext cx="603900" cy="1012800"/>
            </a:xfrm>
            <a:prstGeom prst="straightConnector1">
              <a:avLst/>
            </a:prstGeom>
            <a:noFill/>
            <a:ln cap="flat" cmpd="sng" w="28575">
              <a:solidFill>
                <a:schemeClr val="accent5"/>
              </a:solidFill>
              <a:prstDash val="solid"/>
              <a:round/>
              <a:headEnd len="med" w="med" type="none"/>
              <a:tailEnd len="med" w="med" type="none"/>
            </a:ln>
          </p:spPr>
        </p:cxnSp>
        <p:cxnSp>
          <p:nvCxnSpPr>
            <p:cNvPr id="1201" name="Google Shape;1201;p89"/>
            <p:cNvCxnSpPr/>
            <p:nvPr/>
          </p:nvCxnSpPr>
          <p:spPr>
            <a:xfrm flipH="1" rot="10800000">
              <a:off x="7193650" y="1759775"/>
              <a:ext cx="145200" cy="979800"/>
            </a:xfrm>
            <a:prstGeom prst="straightConnector1">
              <a:avLst/>
            </a:prstGeom>
            <a:noFill/>
            <a:ln cap="flat" cmpd="sng" w="28575">
              <a:solidFill>
                <a:schemeClr val="accent5"/>
              </a:solidFill>
              <a:prstDash val="solid"/>
              <a:round/>
              <a:headEnd len="med" w="med" type="none"/>
              <a:tailEnd len="med" w="med" type="none"/>
            </a:ln>
          </p:spPr>
        </p:cxnSp>
      </p:grpSp>
      <p:grpSp>
        <p:nvGrpSpPr>
          <p:cNvPr id="1202" name="Google Shape;1202;p89"/>
          <p:cNvGrpSpPr/>
          <p:nvPr/>
        </p:nvGrpSpPr>
        <p:grpSpPr>
          <a:xfrm>
            <a:off x="1684800" y="3521100"/>
            <a:ext cx="6965650" cy="307800"/>
            <a:chOff x="1684800" y="3521100"/>
            <a:chExt cx="6965650" cy="307800"/>
          </a:xfrm>
        </p:grpSpPr>
        <p:sp>
          <p:nvSpPr>
            <p:cNvPr id="1203" name="Google Shape;1203;p89"/>
            <p:cNvSpPr txBox="1"/>
            <p:nvPr/>
          </p:nvSpPr>
          <p:spPr>
            <a:xfrm>
              <a:off x="1684800" y="3521100"/>
              <a:ext cx="1469700" cy="307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Kalam"/>
                  <a:ea typeface="Kalam"/>
                  <a:cs typeface="Kalam"/>
                  <a:sym typeface="Kalam"/>
                </a:rPr>
                <a:t>12 + 8 = 20</a:t>
              </a:r>
              <a:endParaRPr sz="2000">
                <a:latin typeface="Kalam"/>
                <a:ea typeface="Kalam"/>
                <a:cs typeface="Kalam"/>
                <a:sym typeface="Kalam"/>
              </a:endParaRPr>
            </a:p>
          </p:txBody>
        </p:sp>
        <p:sp>
          <p:nvSpPr>
            <p:cNvPr id="1204" name="Google Shape;1204;p89"/>
            <p:cNvSpPr txBox="1"/>
            <p:nvPr/>
          </p:nvSpPr>
          <p:spPr>
            <a:xfrm>
              <a:off x="4514250" y="3521100"/>
              <a:ext cx="1469700" cy="307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Kalam"/>
                  <a:ea typeface="Kalam"/>
                  <a:cs typeface="Kalam"/>
                  <a:sym typeface="Kalam"/>
                </a:rPr>
                <a:t>10 + 6 = 16</a:t>
              </a:r>
              <a:endParaRPr sz="2000">
                <a:latin typeface="Kalam"/>
                <a:ea typeface="Kalam"/>
                <a:cs typeface="Kalam"/>
                <a:sym typeface="Kalam"/>
              </a:endParaRPr>
            </a:p>
          </p:txBody>
        </p:sp>
        <p:sp>
          <p:nvSpPr>
            <p:cNvPr id="1205" name="Google Shape;1205;p89"/>
            <p:cNvSpPr txBox="1"/>
            <p:nvPr/>
          </p:nvSpPr>
          <p:spPr>
            <a:xfrm>
              <a:off x="7180750" y="3521100"/>
              <a:ext cx="1469700" cy="307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Kalam"/>
                  <a:ea typeface="Kalam"/>
                  <a:cs typeface="Kalam"/>
                  <a:sym typeface="Kalam"/>
                </a:rPr>
                <a:t>8 + 7 = 15</a:t>
              </a:r>
              <a:endParaRPr sz="2000">
                <a:latin typeface="Kalam"/>
                <a:ea typeface="Kalam"/>
                <a:cs typeface="Kalam"/>
                <a:sym typeface="Kalam"/>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9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9" name="Shape 1209"/>
        <p:cNvGrpSpPr/>
        <p:nvPr/>
      </p:nvGrpSpPr>
      <p:grpSpPr>
        <a:xfrm>
          <a:off x="0" y="0"/>
          <a:ext cx="0" cy="0"/>
          <a:chOff x="0" y="0"/>
          <a:chExt cx="0" cy="0"/>
        </a:xfrm>
      </p:grpSpPr>
      <p:sp>
        <p:nvSpPr>
          <p:cNvPr id="1210" name="Google Shape;1210;p90"/>
          <p:cNvSpPr txBox="1"/>
          <p:nvPr/>
        </p:nvSpPr>
        <p:spPr>
          <a:xfrm>
            <a:off x="4362300" y="806550"/>
            <a:ext cx="4457700" cy="14469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Xagasha ugu weyn ee saddexagalkani waa xagal (obtuse).</a:t>
            </a:r>
            <a:r>
              <a:rPr lang="en-GB" sz="1100">
                <a:solidFill>
                  <a:schemeClr val="accent5"/>
                </a:solidFill>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a:p>
            <a:pPr indent="0" lvl="0" marL="0" marR="0" rtl="0" algn="l">
              <a:lnSpc>
                <a:spcPct val="100000"/>
              </a:lnSpc>
              <a:spcBef>
                <a:spcPts val="0"/>
              </a:spcBef>
              <a:spcAft>
                <a:spcPts val="0"/>
              </a:spcAft>
              <a:buClr>
                <a:srgbClr val="000000"/>
              </a:buClr>
              <a:buSzPts val="1800"/>
              <a:buFont typeface="Arial"/>
              <a:buNone/>
            </a:pPr>
            <a:r>
              <a:rPr>
                <a:latin typeface="Lexend"/>
              </a:rPr>
              <a:t/>
            </a:r>
            <a:endParaRPr sz="1800">
              <a:latin typeface="Lexend"/>
              <a:ea typeface="Lexend"/>
              <a:cs typeface="Lexend"/>
              <a:sym typeface="Lexend"/>
            </a:endParaRPr>
          </a:p>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Kuwee ka mid ah kuwan ayaa ah qiimayaal (values) suurtagal ah oo x units², bedka (area) labajibbaaranaha ugu weyn?</a:t>
            </a:r>
            <a:r>
              <a:rPr i="1" lang="en-GB" sz="1100">
                <a:solidFill>
                  <a:schemeClr val="dk1"/>
                </a:solidFill>
                <a:latin typeface="Lexend"/>
                <a:ea typeface="Times New Roman"/>
                <a:cs typeface="Times New Roman"/>
                <a:sym typeface="Times New Roman"/>
              </a:rPr>
              <a:t/>
            </a:r>
            <a:r>
              <a:rPr lang="en-GB" sz="1100">
                <a:latin typeface="Lexend"/>
                <a:ea typeface="Lexend"/>
                <a:cs typeface="Lexend"/>
                <a:sym typeface="Lexend"/>
              </a:rPr>
              <a:t/>
            </a:r>
            <a:endParaRPr sz="1800">
              <a:latin typeface="Lexend"/>
              <a:ea typeface="Lexend"/>
              <a:cs typeface="Lexend"/>
              <a:sym typeface="Lexend"/>
            </a:endParaRPr>
          </a:p>
        </p:txBody>
      </p:sp>
      <p:sp>
        <p:nvSpPr>
          <p:cNvPr id="1211" name="Google Shape;1211;p90"/>
          <p:cNvSpPr/>
          <p:nvPr/>
        </p:nvSpPr>
        <p:spPr>
          <a:xfrm rot="10800000">
            <a:off x="1882326" y="1457550"/>
            <a:ext cx="734700" cy="734700"/>
          </a:xfrm>
          <a:prstGeom prst="arc">
            <a:avLst>
              <a:gd fmla="val 13337318" name="adj1"/>
              <a:gd fmla="val 19382774" name="adj2"/>
            </a:avLst>
          </a:prstGeom>
          <a:solidFill>
            <a:srgbClr val="EBEDFE"/>
          </a:solidFill>
          <a:ln cap="flat" cmpd="sng" w="28575">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12" name="Google Shape;1212;p9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Sifooyin ka soo baxa isku darka bedka (areas) labajibbaaranayaasha</a:t>
            </a:r>
            <a:endParaRPr/>
          </a:p>
        </p:txBody>
      </p:sp>
      <p:pic>
        <p:nvPicPr>
          <p:cNvPr id="1213" name="Google Shape;1213;p90"/>
          <p:cNvPicPr preferRelativeResize="0"/>
          <p:nvPr/>
        </p:nvPicPr>
        <p:blipFill rotWithShape="1">
          <a:blip r:embed="rId3">
            <a:alphaModFix/>
          </a:blip>
          <a:srcRect b="0" l="0" r="0" t="2808"/>
          <a:stretch/>
        </p:blipFill>
        <p:spPr>
          <a:xfrm>
            <a:off x="324000" y="656775"/>
            <a:ext cx="3654301" cy="4011226"/>
          </a:xfrm>
          <a:prstGeom prst="rect">
            <a:avLst/>
          </a:prstGeom>
          <a:noFill/>
          <a:ln>
            <a:noFill/>
          </a:ln>
        </p:spPr>
      </p:pic>
      <p:sp>
        <p:nvSpPr>
          <p:cNvPr id="1214" name="Google Shape;1214;p90"/>
          <p:cNvSpPr txBox="1"/>
          <p:nvPr/>
        </p:nvSpPr>
        <p:spPr>
          <a:xfrm>
            <a:off x="823060" y="1467598"/>
            <a:ext cx="1050600" cy="533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14 units²</a:t>
            </a:r>
            <a:endParaRPr sz="1800">
              <a:latin typeface="Lexend"/>
              <a:ea typeface="Lexend"/>
              <a:cs typeface="Lexend"/>
              <a:sym typeface="Lexend"/>
            </a:endParaRPr>
          </a:p>
        </p:txBody>
      </p:sp>
      <p:sp>
        <p:nvSpPr>
          <p:cNvPr id="1215" name="Google Shape;1215;p90"/>
          <p:cNvSpPr txBox="1"/>
          <p:nvPr/>
        </p:nvSpPr>
        <p:spPr>
          <a:xfrm>
            <a:off x="2619210" y="1504623"/>
            <a:ext cx="1050600" cy="533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11 units²</a:t>
            </a:r>
            <a:endParaRPr sz="1800">
              <a:latin typeface="Lexend"/>
              <a:ea typeface="Lexend"/>
              <a:cs typeface="Lexend"/>
              <a:sym typeface="Lexend"/>
            </a:endParaRPr>
          </a:p>
        </p:txBody>
      </p:sp>
      <p:sp>
        <p:nvSpPr>
          <p:cNvPr id="1216" name="Google Shape;1216;p90"/>
          <p:cNvSpPr txBox="1"/>
          <p:nvPr/>
        </p:nvSpPr>
        <p:spPr>
          <a:xfrm>
            <a:off x="1625860" y="3360748"/>
            <a:ext cx="1050600" cy="533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i="1" lang="en-GB" sz="1800">
                <a:latin typeface="Lexend"/>
                <a:ea typeface="Times New Roman"/>
                <a:cs typeface="Times New Roman"/>
                <a:sym typeface="Times New Roman"/>
              </a:rPr>
              <a:t>x units²</a:t>
            </a:r>
            <a:r>
              <a:rPr lang="en-GB" sz="1800">
                <a:latin typeface="Lexend"/>
                <a:ea typeface="Lexend"/>
                <a:cs typeface="Lexend"/>
                <a:sym typeface="Lexend"/>
              </a:rPr>
              <a:t/>
            </a:r>
            <a:endParaRPr sz="1800">
              <a:latin typeface="Lexend"/>
              <a:ea typeface="Lexend"/>
              <a:cs typeface="Lexend"/>
              <a:sym typeface="Lexend"/>
            </a:endParaRPr>
          </a:p>
        </p:txBody>
      </p:sp>
      <p:grpSp>
        <p:nvGrpSpPr>
          <p:cNvPr id="1217" name="Google Shape;1217;p90"/>
          <p:cNvGrpSpPr/>
          <p:nvPr/>
        </p:nvGrpSpPr>
        <p:grpSpPr>
          <a:xfrm>
            <a:off x="4362299" y="2675095"/>
            <a:ext cx="317800" cy="317800"/>
            <a:chOff x="1020916" y="1442088"/>
            <a:chExt cx="457200" cy="457200"/>
          </a:xfrm>
        </p:grpSpPr>
        <p:pic>
          <p:nvPicPr>
            <p:cNvPr id="1218" name="Google Shape;1218;p9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19" name="Google Shape;1219;p9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3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sp>
        <p:nvSpPr>
          <p:cNvPr id="1220" name="Google Shape;1220;p90"/>
          <p:cNvSpPr txBox="1"/>
          <p:nvPr/>
        </p:nvSpPr>
        <p:spPr>
          <a:xfrm>
            <a:off x="411480" y="4443088"/>
            <a:ext cx="1349100" cy="277200"/>
          </a:xfrm>
          <a:prstGeom prst="rect">
            <a:avLst/>
          </a:prstGeom>
          <a:noFill/>
          <a:ln>
            <a:noFill/>
          </a:ln>
        </p:spPr>
        <p:txBody>
          <a:bodyPr anchorCtr="0" anchor="ctr"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11 units²</a:t>
            </a:r>
            <a:endParaRPr sz="1800">
              <a:latin typeface="Lexend"/>
              <a:ea typeface="Lexend"/>
              <a:cs typeface="Lexend"/>
              <a:sym typeface="Lexend"/>
            </a:endParaRPr>
          </a:p>
        </p:txBody>
      </p:sp>
      <p:grpSp>
        <p:nvGrpSpPr>
          <p:cNvPr id="1221" name="Google Shape;1221;p90"/>
          <p:cNvGrpSpPr/>
          <p:nvPr/>
        </p:nvGrpSpPr>
        <p:grpSpPr>
          <a:xfrm>
            <a:off x="4362299" y="3311120"/>
            <a:ext cx="317800" cy="317800"/>
            <a:chOff x="1020916" y="1442088"/>
            <a:chExt cx="457200" cy="457200"/>
          </a:xfrm>
        </p:grpSpPr>
        <p:pic>
          <p:nvPicPr>
            <p:cNvPr id="1222" name="Google Shape;1222;p9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23" name="Google Shape;1223;p9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3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1224" name="Google Shape;1224;p90"/>
          <p:cNvSpPr txBox="1"/>
          <p:nvPr/>
        </p:nvSpPr>
        <p:spPr>
          <a:xfrm>
            <a:off x="3323244" y="4443088"/>
            <a:ext cx="1349100" cy="277200"/>
          </a:xfrm>
          <a:prstGeom prst="rect">
            <a:avLst/>
          </a:prstGeom>
          <a:noFill/>
          <a:ln>
            <a:noFill/>
          </a:ln>
        </p:spPr>
        <p:txBody>
          <a:bodyPr anchorCtr="0" anchor="ctr"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13 units²</a:t>
            </a:r>
            <a:endParaRPr sz="1800">
              <a:latin typeface="Lexend"/>
              <a:ea typeface="Lexend"/>
              <a:cs typeface="Lexend"/>
              <a:sym typeface="Lexend"/>
            </a:endParaRPr>
          </a:p>
        </p:txBody>
      </p:sp>
      <p:grpSp>
        <p:nvGrpSpPr>
          <p:cNvPr id="1225" name="Google Shape;1225;p90"/>
          <p:cNvGrpSpPr/>
          <p:nvPr/>
        </p:nvGrpSpPr>
        <p:grpSpPr>
          <a:xfrm>
            <a:off x="4362299" y="3947145"/>
            <a:ext cx="317800" cy="317800"/>
            <a:chOff x="1020916" y="1442088"/>
            <a:chExt cx="457200" cy="457200"/>
          </a:xfrm>
        </p:grpSpPr>
        <p:pic>
          <p:nvPicPr>
            <p:cNvPr id="1226" name="Google Shape;1226;p9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27" name="Google Shape;1227;p9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3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1228" name="Google Shape;1228;p90"/>
          <p:cNvSpPr txBox="1"/>
          <p:nvPr/>
        </p:nvSpPr>
        <p:spPr>
          <a:xfrm>
            <a:off x="6235008" y="4443088"/>
            <a:ext cx="1349100" cy="277200"/>
          </a:xfrm>
          <a:prstGeom prst="rect">
            <a:avLst/>
          </a:prstGeom>
          <a:noFill/>
          <a:ln>
            <a:noFill/>
          </a:ln>
        </p:spPr>
        <p:txBody>
          <a:bodyPr anchorCtr="0" anchor="ctr"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14 units²</a:t>
            </a:r>
            <a:endParaRPr sz="1800">
              <a:latin typeface="Lexend"/>
              <a:ea typeface="Lexend"/>
              <a:cs typeface="Lexend"/>
              <a:sym typeface="Lexend"/>
            </a:endParaRPr>
          </a:p>
        </p:txBody>
      </p:sp>
      <p:grpSp>
        <p:nvGrpSpPr>
          <p:cNvPr id="1229" name="Google Shape;1229;p90"/>
          <p:cNvGrpSpPr/>
          <p:nvPr/>
        </p:nvGrpSpPr>
        <p:grpSpPr>
          <a:xfrm>
            <a:off x="6429374" y="2675095"/>
            <a:ext cx="317800" cy="317800"/>
            <a:chOff x="1020916" y="1442088"/>
            <a:chExt cx="457200" cy="457200"/>
          </a:xfrm>
        </p:grpSpPr>
        <p:pic>
          <p:nvPicPr>
            <p:cNvPr id="1230" name="Google Shape;1230;p9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31" name="Google Shape;1231;p9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3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1232" name="Google Shape;1232;p90"/>
          <p:cNvSpPr txBox="1"/>
          <p:nvPr/>
        </p:nvSpPr>
        <p:spPr>
          <a:xfrm>
            <a:off x="2016612" y="4443088"/>
            <a:ext cx="1050600" cy="277200"/>
          </a:xfrm>
          <a:prstGeom prst="rect">
            <a:avLst/>
          </a:prstGeom>
          <a:noFill/>
          <a:ln>
            <a:noFill/>
          </a:ln>
        </p:spPr>
        <p:txBody>
          <a:bodyPr anchorCtr="0" anchor="ctr"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25 units²</a:t>
            </a:r>
            <a:endParaRPr sz="1800">
              <a:latin typeface="Lexend"/>
              <a:ea typeface="Lexend"/>
              <a:cs typeface="Lexend"/>
              <a:sym typeface="Lexend"/>
            </a:endParaRPr>
          </a:p>
        </p:txBody>
      </p:sp>
      <p:grpSp>
        <p:nvGrpSpPr>
          <p:cNvPr id="1233" name="Google Shape;1233;p90"/>
          <p:cNvGrpSpPr/>
          <p:nvPr/>
        </p:nvGrpSpPr>
        <p:grpSpPr>
          <a:xfrm>
            <a:off x="6429374" y="3311120"/>
            <a:ext cx="317800" cy="317800"/>
            <a:chOff x="1020916" y="1442088"/>
            <a:chExt cx="457200" cy="457200"/>
          </a:xfrm>
        </p:grpSpPr>
        <p:pic>
          <p:nvPicPr>
            <p:cNvPr id="1234" name="Google Shape;1234;p9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35" name="Google Shape;1235;p9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300">
                  <a:solidFill>
                    <a:srgbClr val="FFFFFF"/>
                  </a:solidFill>
                  <a:latin typeface="Lexend"/>
                  <a:ea typeface="Lexend"/>
                  <a:cs typeface="Lexend"/>
                  <a:sym typeface="Lexend"/>
                </a:rPr>
                <a:t>e</a:t>
              </a:r>
              <a:endParaRPr b="1" sz="1800">
                <a:solidFill>
                  <a:srgbClr val="FFFFFF"/>
                </a:solidFill>
                <a:latin typeface="Lexend"/>
                <a:ea typeface="Lexend"/>
                <a:cs typeface="Lexend"/>
                <a:sym typeface="Lexend"/>
              </a:endParaRPr>
            </a:p>
          </p:txBody>
        </p:sp>
      </p:grpSp>
      <p:sp>
        <p:nvSpPr>
          <p:cNvPr id="1236" name="Google Shape;1236;p90"/>
          <p:cNvSpPr txBox="1"/>
          <p:nvPr/>
        </p:nvSpPr>
        <p:spPr>
          <a:xfrm>
            <a:off x="4928376" y="4443088"/>
            <a:ext cx="1050600" cy="277200"/>
          </a:xfrm>
          <a:prstGeom prst="rect">
            <a:avLst/>
          </a:prstGeom>
          <a:noFill/>
          <a:ln>
            <a:noFill/>
          </a:ln>
        </p:spPr>
        <p:txBody>
          <a:bodyPr anchorCtr="0" anchor="ctr"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30 units²</a:t>
            </a:r>
            <a:endParaRPr sz="1800">
              <a:latin typeface="Lexend"/>
              <a:ea typeface="Lexend"/>
              <a:cs typeface="Lexend"/>
              <a:sym typeface="Lexend"/>
            </a:endParaRPr>
          </a:p>
        </p:txBody>
      </p:sp>
      <p:grpSp>
        <p:nvGrpSpPr>
          <p:cNvPr id="1237" name="Google Shape;1237;p90"/>
          <p:cNvGrpSpPr/>
          <p:nvPr/>
        </p:nvGrpSpPr>
        <p:grpSpPr>
          <a:xfrm>
            <a:off x="6429374" y="3947145"/>
            <a:ext cx="317800" cy="317800"/>
            <a:chOff x="1020916" y="1442088"/>
            <a:chExt cx="457200" cy="457200"/>
          </a:xfrm>
        </p:grpSpPr>
        <p:pic>
          <p:nvPicPr>
            <p:cNvPr id="1238" name="Google Shape;1238;p9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39" name="Google Shape;1239;p9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300">
                  <a:solidFill>
                    <a:srgbClr val="FFFFFF"/>
                  </a:solidFill>
                  <a:latin typeface="Lexend"/>
                  <a:ea typeface="Lexend"/>
                  <a:cs typeface="Lexend"/>
                  <a:sym typeface="Lexend"/>
                </a:rPr>
                <a:t>f</a:t>
              </a:r>
              <a:endParaRPr b="1" sz="1800">
                <a:solidFill>
                  <a:srgbClr val="FFFFFF"/>
                </a:solidFill>
                <a:latin typeface="Lexend"/>
                <a:ea typeface="Lexend"/>
                <a:cs typeface="Lexend"/>
                <a:sym typeface="Lexend"/>
              </a:endParaRPr>
            </a:p>
          </p:txBody>
        </p:sp>
      </p:grpSp>
      <p:sp>
        <p:nvSpPr>
          <p:cNvPr id="1240" name="Google Shape;1240;p90"/>
          <p:cNvSpPr txBox="1"/>
          <p:nvPr/>
        </p:nvSpPr>
        <p:spPr>
          <a:xfrm>
            <a:off x="411480" y="4717408"/>
            <a:ext cx="1050600" cy="277200"/>
          </a:xfrm>
          <a:prstGeom prst="rect">
            <a:avLst/>
          </a:prstGeom>
          <a:noFill/>
          <a:ln>
            <a:noFill/>
          </a:ln>
        </p:spPr>
        <p:txBody>
          <a:bodyPr anchorCtr="0" anchor="ctr"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36 units²</a:t>
            </a:r>
            <a:endParaRPr sz="1800">
              <a:latin typeface="Lexend"/>
              <a:ea typeface="Lexend"/>
              <a:cs typeface="Lexend"/>
              <a:sym typeface="Lexend"/>
            </a:endParaRPr>
          </a:p>
        </p:txBody>
      </p:sp>
      <p:pic>
        <p:nvPicPr>
          <p:cNvPr id="1241" name="Google Shape;1241;p90"/>
          <p:cNvPicPr preferRelativeResize="0"/>
          <p:nvPr/>
        </p:nvPicPr>
        <p:blipFill>
          <a:blip r:embed="rId5">
            <a:alphaModFix/>
          </a:blip>
          <a:stretch>
            <a:fillRect/>
          </a:stretch>
        </p:blipFill>
        <p:spPr>
          <a:xfrm>
            <a:off x="7813208" y="3260475"/>
            <a:ext cx="396000" cy="419100"/>
          </a:xfrm>
          <a:prstGeom prst="rect">
            <a:avLst/>
          </a:prstGeom>
          <a:noFill/>
          <a:ln>
            <a:noFill/>
          </a:ln>
        </p:spPr>
      </p:pic>
      <p:pic>
        <p:nvPicPr>
          <p:cNvPr id="1242" name="Google Shape;1242;p90"/>
          <p:cNvPicPr preferRelativeResize="0"/>
          <p:nvPr/>
        </p:nvPicPr>
        <p:blipFill>
          <a:blip r:embed="rId5">
            <a:alphaModFix/>
          </a:blip>
          <a:stretch>
            <a:fillRect/>
          </a:stretch>
        </p:blipFill>
        <p:spPr>
          <a:xfrm>
            <a:off x="7813208" y="3896500"/>
            <a:ext cx="396000" cy="419100"/>
          </a:xfrm>
          <a:prstGeom prst="rect">
            <a:avLst/>
          </a:prstGeom>
          <a:noFill/>
          <a:ln>
            <a:noFill/>
          </a:ln>
        </p:spPr>
      </p:pic>
      <p:sp>
        <p:nvSpPr>
          <p:cNvPr id="1243" name="TextBox 1242"/>
          <p:cNvSpPr txBox="1"/>
          <p:nvPr/>
        </p:nvSpPr>
        <p:spPr>
          <a:xfrm>
            <a:off x="411480" y="4168768"/>
            <a:ext cx="2194560" cy="256032"/>
          </a:xfrm>
          <a:prstGeom prst="rect">
            <a:avLst/>
          </a:prstGeom>
          <a:noFill/>
        </p:spPr>
        <p:txBody>
          <a:bodyPr wrap="none">
            <a:spAutoFit/>
          </a:bodyPr>
          <a:lstStyle/>
          <a:p>
            <a:r>
              <a:rPr sz="1100" b="1">
                <a:latin typeface="Lexend"/>
              </a:rPr>
              <a:t>Jawaabaha:</a:t>
            </a: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4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4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6" name="Shape 1246"/>
        <p:cNvGrpSpPr/>
        <p:nvPr/>
      </p:nvGrpSpPr>
      <p:grpSpPr>
        <a:xfrm>
          <a:off x="0" y="0"/>
          <a:ext cx="0" cy="0"/>
          <a:chOff x="0" y="0"/>
          <a:chExt cx="0" cy="0"/>
        </a:xfrm>
      </p:grpSpPr>
      <p:sp>
        <p:nvSpPr>
          <p:cNvPr id="1247" name="Google Shape;1247;p91"/>
          <p:cNvSpPr txBox="1"/>
          <p:nvPr/>
        </p:nvSpPr>
        <p:spPr>
          <a:xfrm>
            <a:off x="4362300" y="806550"/>
            <a:ext cx="4457700" cy="17856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400">
                <a:latin typeface="Lexend"/>
                <a:ea typeface="Lexend"/>
                <a:cs typeface="Lexend"/>
                <a:sym typeface="Lexend"/>
              </a:rPr>
              <a:t>Xagasha ugu weyn ee saddexagalkaan waa xagal qumman (right angle).</a:t>
            </a:r>
            <a:r>
              <a:rPr lang="en-GB" sz="1400">
                <a:solidFill>
                  <a:schemeClr val="accent5"/>
                </a:solidFill>
                <a:latin typeface="Lexend"/>
                <a:ea typeface="Lexend"/>
                <a:cs typeface="Lexend"/>
                <a:sym typeface="Lexend"/>
              </a:rPr>
              <a:t/>
            </a:r>
            <a:r>
              <a:rPr lang="en-GB" sz="1400">
                <a:latin typeface="Lexend"/>
                <a:ea typeface="Lexend"/>
                <a:cs typeface="Lexend"/>
                <a:sym typeface="Lexend"/>
              </a:rPr>
              <a:t/>
            </a:r>
            <a:endParaRPr sz="1800">
              <a:latin typeface="Lexend"/>
              <a:ea typeface="Lexend"/>
              <a:cs typeface="Lexend"/>
              <a:sym typeface="Lexend"/>
            </a:endParaRPr>
          </a:p>
          <a:p>
            <a:pPr indent="0" lvl="0" marL="0" marR="0" rtl="0" algn="l">
              <a:lnSpc>
                <a:spcPct val="100000"/>
              </a:lnSpc>
              <a:spcBef>
                <a:spcPts val="0"/>
              </a:spcBef>
              <a:spcAft>
                <a:spcPts val="0"/>
              </a:spcAft>
              <a:buClr>
                <a:srgbClr val="000000"/>
              </a:buClr>
              <a:buSzPts val="1800"/>
              <a:buFont typeface="Arial"/>
              <a:buNone/>
            </a:pPr>
            <a:r>
              <a:rPr>
                <a:latin typeface="Lexend"/>
              </a:rPr>
              <a:t/>
            </a:r>
            <a:endParaRPr sz="1800">
              <a:latin typeface="Lexend"/>
              <a:ea typeface="Lexend"/>
              <a:cs typeface="Lexend"/>
              <a:sym typeface="Lexend"/>
            </a:endParaRPr>
          </a:p>
          <a:p>
            <a:pPr indent="0" lvl="0" marL="0" marR="0" rtl="0" algn="l">
              <a:lnSpc>
                <a:spcPct val="100000"/>
              </a:lnSpc>
              <a:spcBef>
                <a:spcPts val="0"/>
              </a:spcBef>
              <a:spcAft>
                <a:spcPts val="0"/>
              </a:spcAft>
              <a:buClr>
                <a:srgbClr val="000000"/>
              </a:buClr>
              <a:buSzPts val="1800"/>
              <a:buFont typeface="Arial"/>
              <a:buNone/>
            </a:pPr>
            <a:r>
              <a:rPr lang="en-GB" sz="1400">
                <a:latin typeface="Lexend"/>
                <a:ea typeface="Lexend"/>
                <a:cs typeface="Lexend"/>
                <a:sym typeface="Lexend"/>
              </a:rPr>
              <a:t>Waa maxay qiimaha (value) y, halkaas oo y units² uu yahay bedka (area) labajibbaaranaha ugu weyn?</a:t>
            </a:r>
            <a:r>
              <a:rPr i="1" lang="en-GB" sz="1400">
                <a:solidFill>
                  <a:schemeClr val="dk1"/>
                </a:solidFill>
                <a:latin typeface="Lexend"/>
                <a:ea typeface="Times New Roman"/>
                <a:cs typeface="Times New Roman"/>
                <a:sym typeface="Times New Roman"/>
              </a:rPr>
              <a:t/>
            </a:r>
            <a:r>
              <a:rPr lang="en-GB" sz="1400">
                <a:latin typeface="Lexend"/>
                <a:ea typeface="Lexend"/>
                <a:cs typeface="Lexend"/>
                <a:sym typeface="Lexend"/>
              </a:rPr>
              <a:t/>
            </a:r>
            <a:r>
              <a:rPr i="1" lang="en-GB" sz="1400">
                <a:solidFill>
                  <a:schemeClr val="dk1"/>
                </a:solidFill>
                <a:latin typeface="Lexend"/>
                <a:ea typeface="Times New Roman"/>
                <a:cs typeface="Times New Roman"/>
                <a:sym typeface="Times New Roman"/>
              </a:rPr>
              <a:t/>
            </a:r>
            <a:r>
              <a:rPr lang="en-GB" sz="1400">
                <a:latin typeface="Lexend"/>
                <a:ea typeface="Lexend"/>
                <a:cs typeface="Lexend"/>
                <a:sym typeface="Lexend"/>
              </a:rPr>
              <a:t/>
            </a:r>
            <a:endParaRPr sz="1800">
              <a:latin typeface="Lexend"/>
              <a:ea typeface="Lexend"/>
              <a:cs typeface="Lexend"/>
              <a:sym typeface="Lexend"/>
            </a:endParaRPr>
          </a:p>
        </p:txBody>
      </p:sp>
      <p:sp>
        <p:nvSpPr>
          <p:cNvPr id="1248" name="Google Shape;1248;p9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Guryaha ka soo baxa isugeynta bedka (area) labajibbaaranayaasha</a:t>
            </a:r>
            <a:endParaRPr/>
          </a:p>
        </p:txBody>
      </p:sp>
      <p:grpSp>
        <p:nvGrpSpPr>
          <p:cNvPr id="1249" name="Google Shape;1249;p91"/>
          <p:cNvGrpSpPr/>
          <p:nvPr/>
        </p:nvGrpSpPr>
        <p:grpSpPr>
          <a:xfrm rot="2700000">
            <a:off x="163341" y="690308"/>
            <a:ext cx="3176143" cy="2939384"/>
            <a:chOff x="612025" y="890238"/>
            <a:chExt cx="3176174" cy="2939413"/>
          </a:xfrm>
        </p:grpSpPr>
        <p:sp>
          <p:nvSpPr>
            <p:cNvPr id="1250" name="Google Shape;1250;p91"/>
            <p:cNvSpPr/>
            <p:nvPr/>
          </p:nvSpPr>
          <p:spPr>
            <a:xfrm rot="10800000">
              <a:off x="1815888" y="2482406"/>
              <a:ext cx="306600" cy="306600"/>
            </a:xfrm>
            <a:prstGeom prst="rect">
              <a:avLst/>
            </a:prstGeom>
            <a:solidFill>
              <a:srgbClr val="EBEDFE"/>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pic>
          <p:nvPicPr>
            <p:cNvPr id="1251" name="Google Shape;1251;p91"/>
            <p:cNvPicPr preferRelativeResize="0"/>
            <p:nvPr/>
          </p:nvPicPr>
          <p:blipFill>
            <a:blip r:embed="rId3">
              <a:alphaModFix/>
            </a:blip>
            <a:stretch>
              <a:fillRect/>
            </a:stretch>
          </p:blipFill>
          <p:spPr>
            <a:xfrm>
              <a:off x="612025" y="890238"/>
              <a:ext cx="3176174" cy="2939413"/>
            </a:xfrm>
            <a:prstGeom prst="rect">
              <a:avLst/>
            </a:prstGeom>
            <a:noFill/>
            <a:ln>
              <a:noFill/>
            </a:ln>
          </p:spPr>
        </p:pic>
      </p:grpSp>
      <p:sp>
        <p:nvSpPr>
          <p:cNvPr id="1252" name="Google Shape;1252;p91"/>
          <p:cNvSpPr txBox="1"/>
          <p:nvPr/>
        </p:nvSpPr>
        <p:spPr>
          <a:xfrm>
            <a:off x="634210" y="2551404"/>
            <a:ext cx="1050600" cy="533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400">
                <a:latin typeface="Lexend"/>
                <a:ea typeface="Lexend"/>
                <a:cs typeface="Lexend"/>
                <a:sym typeface="Lexend"/>
              </a:rPr>
              <a:t>12 units²</a:t>
            </a:r>
            <a:endParaRPr sz="1800">
              <a:latin typeface="Lexend"/>
              <a:ea typeface="Lexend"/>
              <a:cs typeface="Lexend"/>
              <a:sym typeface="Lexend"/>
            </a:endParaRPr>
          </a:p>
        </p:txBody>
      </p:sp>
      <p:sp>
        <p:nvSpPr>
          <p:cNvPr id="1253" name="Google Shape;1253;p91"/>
          <p:cNvSpPr txBox="1"/>
          <p:nvPr/>
        </p:nvSpPr>
        <p:spPr>
          <a:xfrm>
            <a:off x="649954" y="1263154"/>
            <a:ext cx="1050600" cy="533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400">
                <a:latin typeface="Lexend"/>
                <a:ea typeface="Lexend"/>
                <a:cs typeface="Lexend"/>
                <a:sym typeface="Lexend"/>
              </a:rPr>
              <a:t>16 units²</a:t>
            </a:r>
            <a:endParaRPr sz="1800">
              <a:latin typeface="Lexend"/>
              <a:ea typeface="Lexend"/>
              <a:cs typeface="Lexend"/>
              <a:sym typeface="Lexend"/>
            </a:endParaRPr>
          </a:p>
        </p:txBody>
      </p:sp>
      <p:sp>
        <p:nvSpPr>
          <p:cNvPr id="1254" name="Google Shape;1254;p91"/>
          <p:cNvSpPr txBox="1"/>
          <p:nvPr/>
        </p:nvSpPr>
        <p:spPr>
          <a:xfrm>
            <a:off x="1933079" y="1940129"/>
            <a:ext cx="1050600" cy="533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i="1" lang="en-GB" sz="1800">
                <a:latin typeface="Lexend"/>
                <a:ea typeface="Times New Roman"/>
                <a:cs typeface="Times New Roman"/>
                <a:sym typeface="Times New Roman"/>
              </a:rPr>
              <a:t>y units²</a:t>
            </a:r>
            <a:r>
              <a:rPr lang="en-GB" sz="1800">
                <a:latin typeface="Lexend"/>
                <a:ea typeface="Lexend"/>
                <a:cs typeface="Lexend"/>
                <a:sym typeface="Lexend"/>
              </a:rPr>
              <a:t/>
            </a:r>
            <a:endParaRPr sz="1800">
              <a:latin typeface="Lexend"/>
              <a:ea typeface="Lexend"/>
              <a:cs typeface="Lexend"/>
              <a:sym typeface="Lexend"/>
            </a:endParaRPr>
          </a:p>
        </p:txBody>
      </p:sp>
      <p:sp>
        <p:nvSpPr>
          <p:cNvPr id="1255" name="Google Shape;1255;p91"/>
          <p:cNvSpPr txBox="1"/>
          <p:nvPr/>
        </p:nvSpPr>
        <p:spPr>
          <a:xfrm>
            <a:off x="5006525" y="2700000"/>
            <a:ext cx="850800" cy="3078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Kalam"/>
                <a:ea typeface="Kalam"/>
                <a:cs typeface="Kalam"/>
                <a:sym typeface="Kalam"/>
              </a:rPr>
              <a:t>28</a:t>
            </a:r>
            <a:endParaRPr sz="20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5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9" name="Shape 1259"/>
        <p:cNvGrpSpPr/>
        <p:nvPr/>
      </p:nvGrpSpPr>
      <p:grpSpPr>
        <a:xfrm>
          <a:off x="0" y="0"/>
          <a:ext cx="0" cy="0"/>
          <a:chOff x="0" y="0"/>
          <a:chExt cx="0" cy="0"/>
        </a:xfrm>
      </p:grpSpPr>
      <p:sp>
        <p:nvSpPr>
          <p:cNvPr id="1260" name="Google Shape;1260;p9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Guryaha ka soo baxa isugeynta bedka (area) labajibbaaranayaasha</a:t>
            </a:r>
            <a:endParaRPr/>
          </a:p>
        </p:txBody>
      </p:sp>
      <p:grpSp>
        <p:nvGrpSpPr>
          <p:cNvPr id="1261" name="Google Shape;1261;p92"/>
          <p:cNvGrpSpPr/>
          <p:nvPr/>
        </p:nvGrpSpPr>
        <p:grpSpPr>
          <a:xfrm>
            <a:off x="793228" y="586232"/>
            <a:ext cx="3608512" cy="1883829"/>
            <a:chOff x="3962154" y="3674775"/>
            <a:chExt cx="1949599" cy="1108200"/>
          </a:xfrm>
        </p:grpSpPr>
        <p:pic>
          <p:nvPicPr>
            <p:cNvPr id="1262" name="Google Shape;1262;p92"/>
            <p:cNvPicPr preferRelativeResize="0"/>
            <p:nvPr/>
          </p:nvPicPr>
          <p:blipFill rotWithShape="1">
            <a:blip r:embed="rId3">
              <a:alphaModFix/>
            </a:blip>
            <a:srcRect b="4760" l="40550" r="0" t="13015"/>
            <a:stretch/>
          </p:blipFill>
          <p:spPr>
            <a:xfrm>
              <a:off x="3962154" y="3674775"/>
              <a:ext cx="1949599" cy="1108200"/>
            </a:xfrm>
            <a:prstGeom prst="rect">
              <a:avLst/>
            </a:prstGeom>
            <a:noFill/>
            <a:ln>
              <a:noFill/>
            </a:ln>
          </p:spPr>
        </p:pic>
        <p:sp>
          <p:nvSpPr>
            <p:cNvPr id="1263" name="Google Shape;1263;p92"/>
            <p:cNvSpPr txBox="1"/>
            <p:nvPr/>
          </p:nvSpPr>
          <p:spPr>
            <a:xfrm>
              <a:off x="4132577" y="3736520"/>
              <a:ext cx="1731000" cy="651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lang="en-GB" sz="1300">
                  <a:latin typeface="Lexend"/>
                  <a:ea typeface="Lexend"/>
                  <a:cs typeface="Lexend"/>
                  <a:sym typeface="Lexend"/>
                </a:rPr>
                <a:t>Ma jirtaa hab fudud oo lagu garto halka xagasha ugu weyn ay ku taal saddexagalka?</a:t>
              </a:r>
              <a:endParaRPr sz="1800">
                <a:latin typeface="Lexend"/>
                <a:ea typeface="Lexend"/>
                <a:cs typeface="Lexend"/>
                <a:sym typeface="Lexend"/>
              </a:endParaRPr>
            </a:p>
            <a:p>
              <a:pPr indent="0" lvl="0" marL="0" marR="0" rtl="0" algn="l">
                <a:lnSpc>
                  <a:spcPct val="100000"/>
                </a:lnSpc>
                <a:spcBef>
                  <a:spcPts val="0"/>
                </a:spcBef>
                <a:spcAft>
                  <a:spcPts val="0"/>
                </a:spcAft>
                <a:buClr>
                  <a:srgbClr val="000000"/>
                </a:buClr>
                <a:buSzPts val="1800"/>
                <a:buFont typeface="Arial"/>
                <a:buNone/>
              </a:pPr>
              <a:r>
                <a:t/>
              </a:r>
              <a:endParaRPr sz="1800">
                <a:latin typeface="Lexend"/>
                <a:ea typeface="Lexend"/>
                <a:cs typeface="Lexend"/>
                <a:sym typeface="Lexend"/>
              </a:endParaRPr>
            </a:p>
          </p:txBody>
        </p:sp>
      </p:grpSp>
      <p:grpSp>
        <p:nvGrpSpPr>
          <p:cNvPr id="1264" name="Google Shape;1264;p92"/>
          <p:cNvGrpSpPr/>
          <p:nvPr/>
        </p:nvGrpSpPr>
        <p:grpSpPr>
          <a:xfrm>
            <a:off x="4571999" y="627725"/>
            <a:ext cx="4247999" cy="2444325"/>
            <a:chOff x="4571999" y="627725"/>
            <a:chExt cx="4247999" cy="2444325"/>
          </a:xfrm>
        </p:grpSpPr>
        <p:pic>
          <p:nvPicPr>
            <p:cNvPr id="1265" name="Google Shape;1265;p92"/>
            <p:cNvPicPr preferRelativeResize="0"/>
            <p:nvPr/>
          </p:nvPicPr>
          <p:blipFill rotWithShape="1">
            <a:blip r:embed="rId3">
              <a:alphaModFix/>
            </a:blip>
            <a:srcRect b="4760" l="40550" r="0" t="13015"/>
            <a:stretch/>
          </p:blipFill>
          <p:spPr>
            <a:xfrm flipH="1">
              <a:off x="4571999" y="627725"/>
              <a:ext cx="3819776" cy="1923926"/>
            </a:xfrm>
            <a:prstGeom prst="rect">
              <a:avLst/>
            </a:prstGeom>
            <a:noFill/>
            <a:ln>
              <a:noFill/>
            </a:ln>
          </p:spPr>
        </p:pic>
        <p:sp>
          <p:nvSpPr>
            <p:cNvPr id="1266" name="Google Shape;1266;p92"/>
            <p:cNvSpPr txBox="1"/>
            <p:nvPr/>
          </p:nvSpPr>
          <p:spPr>
            <a:xfrm flipH="1">
              <a:off x="8005798" y="2794850"/>
              <a:ext cx="814200" cy="277200"/>
            </a:xfrm>
            <a:prstGeom prst="rect">
              <a:avLst/>
            </a:prstGeom>
            <a:noFill/>
            <a:ln>
              <a:noFill/>
            </a:ln>
          </p:spPr>
          <p:txBody>
            <a:bodyPr anchorCtr="0" anchor="t" bIns="0" lIns="0" spcFirstLastPara="1" rIns="0" wrap="none" tIns="0">
              <a:spAutoFit/>
            </a:bodyPr>
            <a:lstStyle/>
            <a:p>
              <a:pPr indent="0" lvl="0" marL="0" marR="0" rtl="0" algn="ctr">
                <a:lnSpc>
                  <a:spcPct val="100000"/>
                </a:lnSpc>
                <a:spcBef>
                  <a:spcPts val="0"/>
                </a:spcBef>
                <a:spcAft>
                  <a:spcPts val="0"/>
                </a:spcAft>
                <a:buClr>
                  <a:srgbClr val="000000"/>
                </a:buClr>
                <a:buSzPts val="1800"/>
                <a:buFont typeface="Arial"/>
                <a:buNone/>
              </a:pPr>
              <a:r>
                <a:rPr lang="en-GB" sz="1300">
                  <a:latin typeface="Lexend"/>
                  <a:ea typeface="Lexend"/>
                  <a:cs typeface="Lexend"/>
                  <a:sym typeface="Lexend"/>
                </a:rPr>
                <a:t>Layla</a:t>
              </a:r>
              <a:endParaRPr sz="1800">
                <a:latin typeface="Lexend"/>
                <a:ea typeface="Lexend"/>
                <a:cs typeface="Lexend"/>
                <a:sym typeface="Lexend"/>
              </a:endParaRPr>
            </a:p>
          </p:txBody>
        </p:sp>
        <p:sp>
          <p:nvSpPr>
            <p:cNvPr id="1267" name="Google Shape;1267;p92"/>
            <p:cNvSpPr txBox="1"/>
            <p:nvPr/>
          </p:nvSpPr>
          <p:spPr>
            <a:xfrm flipH="1">
              <a:off x="4682525" y="769574"/>
              <a:ext cx="3464700" cy="138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lang="en-GB" sz="1300">
                  <a:latin typeface="Lexend"/>
                  <a:ea typeface="Lexend"/>
                  <a:cs typeface="Lexend"/>
                  <a:sym typeface="Lexend"/>
                </a:rPr>
                <a:t>Xagasha ugu weyn weligeed uma eka inay taabato labajibbaaranaha ugu weyn.</a:t>
              </a:r>
              <a:endParaRPr sz="1800">
                <a:latin typeface="Lexend"/>
                <a:ea typeface="Lexend"/>
                <a:cs typeface="Lexend"/>
                <a:sym typeface="Lexend"/>
              </a:endParaRPr>
            </a:p>
            <a:p>
              <a:pPr indent="0" lvl="0" marL="0" marR="0" rtl="0" algn="l">
                <a:lnSpc>
                  <a:spcPct val="100000"/>
                </a:lnSpc>
                <a:spcBef>
                  <a:spcPts val="0"/>
                </a:spcBef>
                <a:spcAft>
                  <a:spcPts val="0"/>
                </a:spcAft>
                <a:buClr>
                  <a:srgbClr val="000000"/>
                </a:buClr>
                <a:buSzPts val="1800"/>
                <a:buFont typeface="Arial"/>
                <a:buNone/>
              </a:pPr>
              <a:r>
                <a:rPr lang="en-GB" sz="1300">
                  <a:latin typeface="Lexend"/>
                  <a:ea typeface="Lexend"/>
                  <a:cs typeface="Lexend"/>
                  <a:sym typeface="Lexend"/>
                </a:rPr>
                <a:t>Waxaa laga yaabaa in xagasha ugu weyn ay had iyo jeer ka soo horjeedo labajibbaaranaha ugu weyn.</a:t>
              </a:r>
              <a:endParaRPr sz="1800">
                <a:latin typeface="Lexend"/>
                <a:ea typeface="Lexend"/>
                <a:cs typeface="Lexend"/>
                <a:sym typeface="Lexend"/>
              </a:endParaRPr>
            </a:p>
          </p:txBody>
        </p:sp>
        <p:pic>
          <p:nvPicPr>
            <p:cNvPr id="1268" name="Google Shape;1268;p92"/>
            <p:cNvPicPr preferRelativeResize="0"/>
            <p:nvPr/>
          </p:nvPicPr>
          <p:blipFill>
            <a:blip r:embed="rId10">
              <a:alphaModFix/>
            </a:blip>
            <a:stretch>
              <a:fillRect/>
            </a:stretch>
          </p:blipFill>
          <p:spPr>
            <a:xfrm flipH="1">
              <a:off x="8098399" y="2031657"/>
              <a:ext cx="629124" cy="823977"/>
            </a:xfrm>
            <a:prstGeom prst="rect">
              <a:avLst/>
            </a:prstGeom>
            <a:noFill/>
            <a:ln>
              <a:noFill/>
            </a:ln>
          </p:spPr>
        </p:pic>
      </p:grpSp>
      <p:sp>
        <p:nvSpPr>
          <p:cNvPr id="1269" name="Google Shape;1269;p92"/>
          <p:cNvSpPr txBox="1"/>
          <p:nvPr/>
        </p:nvSpPr>
        <p:spPr>
          <a:xfrm>
            <a:off x="1002450" y="1468425"/>
            <a:ext cx="3464700" cy="7389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Saddexagalka qaarkood, way adag tahay iyada oo aan la isticmaalin protractor (protractor).</a:t>
            </a:r>
            <a:endParaRPr/>
          </a:p>
        </p:txBody>
      </p:sp>
      <p:grpSp>
        <p:nvGrpSpPr>
          <p:cNvPr id="1270" name="Google Shape;1270;p92"/>
          <p:cNvGrpSpPr/>
          <p:nvPr/>
        </p:nvGrpSpPr>
        <p:grpSpPr>
          <a:xfrm>
            <a:off x="859425" y="631380"/>
            <a:ext cx="3607715" cy="1883700"/>
            <a:chOff x="859425" y="631380"/>
            <a:chExt cx="3607715" cy="1883700"/>
          </a:xfrm>
        </p:grpSpPr>
        <p:sp>
          <p:nvSpPr>
            <p:cNvPr id="1271" name="Google Shape;1271;p92"/>
            <p:cNvSpPr/>
            <p:nvPr/>
          </p:nvSpPr>
          <p:spPr>
            <a:xfrm>
              <a:off x="901040" y="631380"/>
              <a:ext cx="3566100" cy="18837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nvGrpSpPr>
            <p:cNvPr id="1272" name="Google Shape;1272;p92"/>
            <p:cNvGrpSpPr/>
            <p:nvPr/>
          </p:nvGrpSpPr>
          <p:grpSpPr>
            <a:xfrm>
              <a:off x="859425" y="912781"/>
              <a:ext cx="2909548" cy="1236727"/>
              <a:chOff x="4042100" y="3583675"/>
              <a:chExt cx="2909548" cy="1236727"/>
            </a:xfrm>
          </p:grpSpPr>
          <p:pic>
            <p:nvPicPr>
              <p:cNvPr id="1273" name="Google Shape;1273;p92"/>
              <p:cNvPicPr preferRelativeResize="0"/>
              <p:nvPr/>
            </p:nvPicPr>
            <p:blipFill rotWithShape="1">
              <a:blip r:embed="rId3">
                <a:alphaModFix/>
              </a:blip>
              <a:srcRect b="4760" l="40550" r="0" t="13015"/>
              <a:stretch/>
            </p:blipFill>
            <p:spPr>
              <a:xfrm>
                <a:off x="4042100" y="3583675"/>
                <a:ext cx="2909548" cy="1236727"/>
              </a:xfrm>
              <a:prstGeom prst="rect">
                <a:avLst/>
              </a:prstGeom>
              <a:noFill/>
              <a:ln>
                <a:noFill/>
              </a:ln>
            </p:spPr>
          </p:pic>
          <p:sp>
            <p:nvSpPr>
              <p:cNvPr id="1274" name="Google Shape;1274;p92"/>
              <p:cNvSpPr txBox="1"/>
              <p:nvPr/>
            </p:nvSpPr>
            <p:spPr>
              <a:xfrm>
                <a:off x="4273507" y="3656886"/>
                <a:ext cx="2643000" cy="831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lang="en-GB" sz="1300">
                    <a:latin typeface="Lexend"/>
                    <a:ea typeface="Lexend"/>
                    <a:cs typeface="Lexend"/>
                    <a:sym typeface="Lexend"/>
                  </a:rPr>
                  <a:t>Waxaan qabaa inaad sax tahay!</a:t>
                </a:r>
                <a:endParaRPr sz="1800">
                  <a:latin typeface="Lexend"/>
                  <a:ea typeface="Lexend"/>
                  <a:cs typeface="Lexend"/>
                  <a:sym typeface="Lexend"/>
                </a:endParaRPr>
              </a:p>
              <a:p>
                <a:pPr indent="0" lvl="0" marL="0" marR="0" rtl="0" algn="l">
                  <a:lnSpc>
                    <a:spcPct val="100000"/>
                  </a:lnSpc>
                  <a:spcBef>
                    <a:spcPts val="0"/>
                  </a:spcBef>
                  <a:spcAft>
                    <a:spcPts val="0"/>
                  </a:spcAft>
                  <a:buClr>
                    <a:srgbClr val="000000"/>
                  </a:buClr>
                  <a:buSzPts val="1800"/>
                  <a:buFont typeface="Arial"/>
                  <a:buNone/>
                </a:pPr>
                <a:r>
                  <a:rPr lang="en-GB" sz="1300">
                    <a:latin typeface="Lexend"/>
                    <a:ea typeface="Lexend"/>
                    <a:cs typeface="Lexend"/>
                    <a:sym typeface="Lexend"/>
                  </a:rPr>
                  <a:t>Runtii waa run saddexagalkan oo dhan!</a:t>
                </a:r>
                <a:endParaRPr sz="1800">
                  <a:latin typeface="Lexend"/>
                  <a:ea typeface="Lexend"/>
                  <a:cs typeface="Lexend"/>
                  <a:sym typeface="Lexend"/>
                </a:endParaRPr>
              </a:p>
            </p:txBody>
          </p:sp>
        </p:grpSp>
      </p:grpSp>
      <p:sp>
        <p:nvSpPr>
          <p:cNvPr id="1275" name="Google Shape;1275;p92"/>
          <p:cNvSpPr txBox="1"/>
          <p:nvPr/>
        </p:nvSpPr>
        <p:spPr>
          <a:xfrm>
            <a:off x="279288" y="2521488"/>
            <a:ext cx="814200" cy="277200"/>
          </a:xfrm>
          <a:prstGeom prst="rect">
            <a:avLst/>
          </a:prstGeom>
          <a:noFill/>
          <a:ln>
            <a:noFill/>
          </a:ln>
        </p:spPr>
        <p:txBody>
          <a:bodyPr anchorCtr="0" anchor="t" bIns="0" lIns="0" spcFirstLastPara="1" rIns="0" wrap="non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Axmed</a:t>
            </a:r>
            <a:endParaRPr sz="1800">
              <a:latin typeface="Lexend"/>
              <a:ea typeface="Lexend"/>
              <a:cs typeface="Lexend"/>
              <a:sym typeface="Lexend"/>
            </a:endParaRPr>
          </a:p>
        </p:txBody>
      </p:sp>
      <p:pic>
        <p:nvPicPr>
          <p:cNvPr id="1276" name="Google Shape;1276;p92"/>
          <p:cNvPicPr preferRelativeResize="0"/>
          <p:nvPr/>
        </p:nvPicPr>
        <p:blipFill>
          <a:blip r:embed="rId11">
            <a:alphaModFix/>
          </a:blip>
          <a:stretch>
            <a:fillRect/>
          </a:stretch>
        </p:blipFill>
        <p:spPr>
          <a:xfrm flipH="1">
            <a:off x="371826" y="1826112"/>
            <a:ext cx="629125" cy="725538"/>
          </a:xfrm>
          <a:prstGeom prst="rect">
            <a:avLst/>
          </a:prstGeom>
          <a:noFill/>
          <a:ln>
            <a:noFill/>
          </a:ln>
        </p:spPr>
      </p:pic>
      <p:grpSp>
        <p:nvGrpSpPr>
          <p:cNvPr id="1277" name="Google Shape;1277;p92"/>
          <p:cNvGrpSpPr/>
          <p:nvPr/>
        </p:nvGrpSpPr>
        <p:grpSpPr>
          <a:xfrm>
            <a:off x="720951" y="2291886"/>
            <a:ext cx="2172784" cy="2671429"/>
            <a:chOff x="247951" y="547273"/>
            <a:chExt cx="2172784" cy="2671429"/>
          </a:xfrm>
        </p:grpSpPr>
        <p:sp>
          <p:nvSpPr>
            <p:cNvPr id="1278" name="Google Shape;1278;p92"/>
            <p:cNvSpPr/>
            <p:nvPr/>
          </p:nvSpPr>
          <p:spPr>
            <a:xfrm rot="10800000">
              <a:off x="1198566" y="945417"/>
              <a:ext cx="634200" cy="634200"/>
            </a:xfrm>
            <a:prstGeom prst="arc">
              <a:avLst>
                <a:gd fmla="val 14594525" name="adj1"/>
                <a:gd fmla="val 19034336" name="adj2"/>
              </a:avLst>
            </a:prstGeom>
            <a:solidFill>
              <a:srgbClr val="EBEDFE"/>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pic>
          <p:nvPicPr>
            <p:cNvPr id="1279" name="Google Shape;1279;p92"/>
            <p:cNvPicPr preferRelativeResize="0"/>
            <p:nvPr/>
          </p:nvPicPr>
          <p:blipFill rotWithShape="1">
            <a:blip r:embed="rId6">
              <a:alphaModFix/>
            </a:blip>
            <a:srcRect b="0" l="0" r="68905" t="0"/>
            <a:stretch/>
          </p:blipFill>
          <p:spPr>
            <a:xfrm flipH="1">
              <a:off x="247951" y="547273"/>
              <a:ext cx="2147253" cy="2671429"/>
            </a:xfrm>
            <a:prstGeom prst="rect">
              <a:avLst/>
            </a:prstGeom>
            <a:noFill/>
            <a:ln>
              <a:noFill/>
            </a:ln>
          </p:spPr>
        </p:pic>
        <p:sp>
          <p:nvSpPr>
            <p:cNvPr id="1280" name="Google Shape;1280;p92"/>
            <p:cNvSpPr txBox="1"/>
            <p:nvPr/>
          </p:nvSpPr>
          <p:spPr>
            <a:xfrm>
              <a:off x="463814" y="786740"/>
              <a:ext cx="933900" cy="933600"/>
            </a:xfrm>
            <a:prstGeom prst="rect">
              <a:avLst/>
            </a:prstGeom>
            <a:noFill/>
            <a:ln>
              <a:noFill/>
            </a:ln>
          </p:spPr>
          <p:txBody>
            <a:bodyPr anchorCtr="0" anchor="ctr" bIns="0" lIns="0" spcFirstLastPara="1" rIns="0" wrap="square" tIns="0">
              <a:noAutofit/>
            </a:bodyPr>
            <a:lstStyle/>
            <a:p>
              <a:pPr indent="0" lvl="0" marL="0" marR="0" rtl="0" algn="ctr">
                <a:lnSpc>
                  <a:spcPct val="75000"/>
                </a:lnSpc>
                <a:spcBef>
                  <a:spcPts val="0"/>
                </a:spcBef>
                <a:spcAft>
                  <a:spcPts val="0"/>
                </a:spcAft>
                <a:buClr>
                  <a:srgbClr val="000000"/>
                </a:buClr>
                <a:buSzPts val="1800"/>
                <a:buFont typeface="Arial"/>
                <a:buNone/>
              </a:pPr>
              <a:r>
                <a:rPr lang="en-GB" sz="1300">
                  <a:latin typeface="Lexend"/>
                  <a:ea typeface="Lexend"/>
                  <a:cs typeface="Lexend"/>
                  <a:sym typeface="Lexend"/>
                </a:rPr>
                <a:t>7 units²</a:t>
              </a:r>
              <a:endParaRPr sz="1800">
                <a:latin typeface="Lexend"/>
                <a:ea typeface="Lexend"/>
                <a:cs typeface="Lexend"/>
                <a:sym typeface="Lexend"/>
              </a:endParaRPr>
            </a:p>
          </p:txBody>
        </p:sp>
        <p:sp>
          <p:nvSpPr>
            <p:cNvPr id="1281" name="Google Shape;1281;p92"/>
            <p:cNvSpPr txBox="1"/>
            <p:nvPr/>
          </p:nvSpPr>
          <p:spPr>
            <a:xfrm>
              <a:off x="1486835" y="909529"/>
              <a:ext cx="933900" cy="933600"/>
            </a:xfrm>
            <a:prstGeom prst="rect">
              <a:avLst/>
            </a:prstGeom>
            <a:noFill/>
            <a:ln>
              <a:noFill/>
            </a:ln>
          </p:spPr>
          <p:txBody>
            <a:bodyPr anchorCtr="0" anchor="ctr" bIns="0" lIns="0" spcFirstLastPara="1" rIns="0" wrap="square" tIns="0">
              <a:noAutofit/>
            </a:bodyPr>
            <a:lstStyle/>
            <a:p>
              <a:pPr indent="0" lvl="0" marL="0" marR="0" rtl="0" algn="ctr">
                <a:lnSpc>
                  <a:spcPct val="75000"/>
                </a:lnSpc>
                <a:spcBef>
                  <a:spcPts val="0"/>
                </a:spcBef>
                <a:spcAft>
                  <a:spcPts val="0"/>
                </a:spcAft>
                <a:buClr>
                  <a:srgbClr val="000000"/>
                </a:buClr>
                <a:buSzPts val="1800"/>
                <a:buFont typeface="Arial"/>
                <a:buNone/>
              </a:pPr>
              <a:r>
                <a:rPr lang="en-GB" sz="1300">
                  <a:latin typeface="Lexend"/>
                  <a:ea typeface="Lexend"/>
                  <a:cs typeface="Lexend"/>
                  <a:sym typeface="Lexend"/>
                </a:rPr>
                <a:t>4</a:t>
              </a:r>
              <a:endParaRPr sz="1800">
                <a:latin typeface="Lexend"/>
                <a:ea typeface="Lexend"/>
                <a:cs typeface="Lexend"/>
                <a:sym typeface="Lexend"/>
              </a:endParaRPr>
            </a:p>
            <a:p>
              <a:pPr indent="0" lvl="0" marL="0" marR="0" rtl="0" algn="ctr">
                <a:lnSpc>
                  <a:spcPct val="75000"/>
                </a:lnSpc>
                <a:spcBef>
                  <a:spcPts val="0"/>
                </a:spcBef>
                <a:spcAft>
                  <a:spcPts val="0"/>
                </a:spcAft>
                <a:buClr>
                  <a:srgbClr val="000000"/>
                </a:buClr>
                <a:buSzPts val="1800"/>
                <a:buFont typeface="Arial"/>
                <a:buNone/>
              </a:pPr>
              <a:r>
                <a:rPr lang="en-GB" sz="1300">
                  <a:latin typeface="Lexend"/>
                  <a:ea typeface="Lexend"/>
                  <a:cs typeface="Lexend"/>
                  <a:sym typeface="Lexend"/>
                </a:rPr>
                <a:t>units²</a:t>
              </a:r>
              <a:endParaRPr sz="1800">
                <a:latin typeface="Lexend"/>
                <a:ea typeface="Lexend"/>
                <a:cs typeface="Lexend"/>
                <a:sym typeface="Lexend"/>
              </a:endParaRPr>
            </a:p>
          </p:txBody>
        </p:sp>
        <p:sp>
          <p:nvSpPr>
            <p:cNvPr id="1282" name="Google Shape;1282;p92"/>
            <p:cNvSpPr txBox="1"/>
            <p:nvPr/>
          </p:nvSpPr>
          <p:spPr>
            <a:xfrm>
              <a:off x="907728" y="1823620"/>
              <a:ext cx="880500" cy="880500"/>
            </a:xfrm>
            <a:prstGeom prst="rect">
              <a:avLst/>
            </a:prstGeom>
            <a:noFill/>
            <a:ln>
              <a:noFill/>
            </a:ln>
          </p:spPr>
          <p:txBody>
            <a:bodyPr anchorCtr="0" anchor="ctr" bIns="0" lIns="0" spcFirstLastPara="1" rIns="0" wrap="square" tIns="0">
              <a:noAutofit/>
            </a:bodyPr>
            <a:lstStyle/>
            <a:p>
              <a:pPr indent="0" lvl="0" marL="0" marR="0" rtl="0" algn="ctr">
                <a:lnSpc>
                  <a:spcPct val="75000"/>
                </a:lnSpc>
                <a:spcBef>
                  <a:spcPts val="0"/>
                </a:spcBef>
                <a:spcAft>
                  <a:spcPts val="0"/>
                </a:spcAft>
                <a:buClr>
                  <a:srgbClr val="000000"/>
                </a:buClr>
                <a:buSzPts val="1800"/>
                <a:buFont typeface="Arial"/>
                <a:buNone/>
              </a:pPr>
              <a:r>
                <a:rPr lang="en-GB" sz="1300">
                  <a:latin typeface="Lexend"/>
                  <a:ea typeface="Lexend"/>
                  <a:cs typeface="Lexend"/>
                  <a:sym typeface="Lexend"/>
                </a:rPr>
                <a:t>8 units²</a:t>
              </a:r>
              <a:endParaRPr sz="1800">
                <a:latin typeface="Lexend"/>
                <a:ea typeface="Lexend"/>
                <a:cs typeface="Lexend"/>
                <a:sym typeface="Lexend"/>
              </a:endParaRPr>
            </a:p>
          </p:txBody>
        </p:sp>
      </p:grpSp>
      <p:grpSp>
        <p:nvGrpSpPr>
          <p:cNvPr id="1283" name="Google Shape;1283;p92"/>
          <p:cNvGrpSpPr/>
          <p:nvPr/>
        </p:nvGrpSpPr>
        <p:grpSpPr>
          <a:xfrm>
            <a:off x="3170142" y="2283518"/>
            <a:ext cx="2240907" cy="2671429"/>
            <a:chOff x="5774392" y="547268"/>
            <a:chExt cx="2240907" cy="2671429"/>
          </a:xfrm>
        </p:grpSpPr>
        <p:sp>
          <p:nvSpPr>
            <p:cNvPr id="1284" name="Google Shape;1284;p92"/>
            <p:cNvSpPr/>
            <p:nvPr/>
          </p:nvSpPr>
          <p:spPr>
            <a:xfrm rot="10800000">
              <a:off x="6866450" y="1129638"/>
              <a:ext cx="395400" cy="395400"/>
            </a:xfrm>
            <a:prstGeom prst="arc">
              <a:avLst>
                <a:gd fmla="val 13948647" name="adj1"/>
                <a:gd fmla="val 19464634" name="adj2"/>
              </a:avLst>
            </a:prstGeom>
            <a:solidFill>
              <a:srgbClr val="EBEDFE"/>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285" name="Google Shape;1285;p92"/>
            <p:cNvSpPr/>
            <p:nvPr/>
          </p:nvSpPr>
          <p:spPr>
            <a:xfrm rot="8556059">
              <a:off x="6912317" y="1376551"/>
              <a:ext cx="253391" cy="253391"/>
            </a:xfrm>
            <a:prstGeom prst="rect">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pic>
          <p:nvPicPr>
            <p:cNvPr id="1286" name="Google Shape;1286;p92"/>
            <p:cNvPicPr preferRelativeResize="0"/>
            <p:nvPr/>
          </p:nvPicPr>
          <p:blipFill rotWithShape="1">
            <a:blip r:embed="rId6">
              <a:alphaModFix/>
            </a:blip>
            <a:srcRect b="0" l="67549" r="0" t="0"/>
            <a:stretch/>
          </p:blipFill>
          <p:spPr>
            <a:xfrm>
              <a:off x="5774392" y="547268"/>
              <a:ext cx="2240907" cy="2671429"/>
            </a:xfrm>
            <a:prstGeom prst="rect">
              <a:avLst/>
            </a:prstGeom>
            <a:noFill/>
            <a:ln>
              <a:noFill/>
            </a:ln>
          </p:spPr>
        </p:pic>
        <p:sp>
          <p:nvSpPr>
            <p:cNvPr id="1287" name="Google Shape;1287;p92"/>
            <p:cNvSpPr txBox="1"/>
            <p:nvPr/>
          </p:nvSpPr>
          <p:spPr>
            <a:xfrm>
              <a:off x="6017505" y="786740"/>
              <a:ext cx="933900" cy="933600"/>
            </a:xfrm>
            <a:prstGeom prst="rect">
              <a:avLst/>
            </a:prstGeom>
            <a:noFill/>
            <a:ln>
              <a:noFill/>
            </a:ln>
          </p:spPr>
          <p:txBody>
            <a:bodyPr anchorCtr="0" anchor="ctr" bIns="0" lIns="0" spcFirstLastPara="1" rIns="0" wrap="square" tIns="0">
              <a:noAutofit/>
            </a:bodyPr>
            <a:lstStyle/>
            <a:p>
              <a:pPr indent="0" lvl="0" marL="0" marR="0" rtl="0" algn="ctr">
                <a:lnSpc>
                  <a:spcPct val="75000"/>
                </a:lnSpc>
                <a:spcBef>
                  <a:spcPts val="0"/>
                </a:spcBef>
                <a:spcAft>
                  <a:spcPts val="0"/>
                </a:spcAft>
                <a:buClr>
                  <a:srgbClr val="000000"/>
                </a:buClr>
                <a:buSzPts val="1800"/>
                <a:buFont typeface="Arial"/>
                <a:buNone/>
              </a:pPr>
              <a:r>
                <a:rPr lang="en-GB" sz="1300">
                  <a:latin typeface="Lexend"/>
                  <a:ea typeface="Lexend"/>
                  <a:cs typeface="Lexend"/>
                  <a:sym typeface="Lexend"/>
                </a:rPr>
                <a:t>9 units²</a:t>
              </a:r>
              <a:endParaRPr sz="1800">
                <a:latin typeface="Lexend"/>
                <a:ea typeface="Lexend"/>
                <a:cs typeface="Lexend"/>
                <a:sym typeface="Lexend"/>
              </a:endParaRPr>
            </a:p>
          </p:txBody>
        </p:sp>
        <p:sp>
          <p:nvSpPr>
            <p:cNvPr id="1288" name="Google Shape;1288;p92"/>
            <p:cNvSpPr txBox="1"/>
            <p:nvPr/>
          </p:nvSpPr>
          <p:spPr>
            <a:xfrm>
              <a:off x="7062316" y="877911"/>
              <a:ext cx="933900" cy="933600"/>
            </a:xfrm>
            <a:prstGeom prst="rect">
              <a:avLst/>
            </a:prstGeom>
            <a:noFill/>
            <a:ln>
              <a:noFill/>
            </a:ln>
          </p:spPr>
          <p:txBody>
            <a:bodyPr anchorCtr="0" anchor="ctr" bIns="0" lIns="0" spcFirstLastPara="1" rIns="0" wrap="square" tIns="0">
              <a:noAutofit/>
            </a:bodyPr>
            <a:lstStyle/>
            <a:p>
              <a:pPr indent="0" lvl="0" marL="0" marR="0" rtl="0" algn="ctr">
                <a:lnSpc>
                  <a:spcPct val="75000"/>
                </a:lnSpc>
                <a:spcBef>
                  <a:spcPts val="0"/>
                </a:spcBef>
                <a:spcAft>
                  <a:spcPts val="0"/>
                </a:spcAft>
                <a:buClr>
                  <a:srgbClr val="000000"/>
                </a:buClr>
                <a:buSzPts val="1800"/>
                <a:buFont typeface="Arial"/>
                <a:buNone/>
              </a:pPr>
              <a:r>
                <a:rPr lang="en-GB" sz="1300">
                  <a:latin typeface="Lexend"/>
                  <a:ea typeface="Lexend"/>
                  <a:cs typeface="Lexend"/>
                  <a:sym typeface="Lexend"/>
                </a:rPr>
                <a:t>5</a:t>
              </a:r>
              <a:endParaRPr sz="1800">
                <a:latin typeface="Lexend"/>
                <a:ea typeface="Lexend"/>
                <a:cs typeface="Lexend"/>
                <a:sym typeface="Lexend"/>
              </a:endParaRPr>
            </a:p>
            <a:p>
              <a:pPr indent="0" lvl="0" marL="0" marR="0" rtl="0" algn="ctr">
                <a:lnSpc>
                  <a:spcPct val="75000"/>
                </a:lnSpc>
                <a:spcBef>
                  <a:spcPts val="0"/>
                </a:spcBef>
                <a:spcAft>
                  <a:spcPts val="0"/>
                </a:spcAft>
                <a:buClr>
                  <a:srgbClr val="000000"/>
                </a:buClr>
                <a:buSzPts val="1800"/>
                <a:buFont typeface="Arial"/>
                <a:buNone/>
              </a:pPr>
              <a:r>
                <a:rPr lang="en-GB" sz="1300">
                  <a:latin typeface="Lexend"/>
                  <a:ea typeface="Lexend"/>
                  <a:cs typeface="Lexend"/>
                  <a:sym typeface="Lexend"/>
                </a:rPr>
                <a:t>units²</a:t>
              </a:r>
              <a:endParaRPr sz="1800">
                <a:latin typeface="Lexend"/>
                <a:ea typeface="Lexend"/>
                <a:cs typeface="Lexend"/>
                <a:sym typeface="Lexend"/>
              </a:endParaRPr>
            </a:p>
          </p:txBody>
        </p:sp>
        <p:sp>
          <p:nvSpPr>
            <p:cNvPr id="1289" name="Google Shape;1289;p92"/>
            <p:cNvSpPr txBox="1"/>
            <p:nvPr/>
          </p:nvSpPr>
          <p:spPr>
            <a:xfrm>
              <a:off x="6398113" y="1837558"/>
              <a:ext cx="1050600" cy="1031700"/>
            </a:xfrm>
            <a:prstGeom prst="rect">
              <a:avLst/>
            </a:prstGeom>
            <a:noFill/>
            <a:ln>
              <a:noFill/>
            </a:ln>
          </p:spPr>
          <p:txBody>
            <a:bodyPr anchorCtr="0" anchor="ctr" bIns="0" lIns="0" spcFirstLastPara="1" rIns="0" wrap="square" tIns="0">
              <a:noAutofit/>
            </a:bodyPr>
            <a:lstStyle/>
            <a:p>
              <a:pPr indent="0" lvl="0" marL="0" marR="0" rtl="0" algn="ctr">
                <a:lnSpc>
                  <a:spcPct val="75000"/>
                </a:lnSpc>
                <a:spcBef>
                  <a:spcPts val="0"/>
                </a:spcBef>
                <a:spcAft>
                  <a:spcPts val="0"/>
                </a:spcAft>
                <a:buClr>
                  <a:srgbClr val="000000"/>
                </a:buClr>
                <a:buSzPts val="1800"/>
                <a:buFont typeface="Arial"/>
                <a:buNone/>
              </a:pPr>
              <a:r>
                <a:rPr lang="en-GB" sz="1300">
                  <a:latin typeface="Lexend"/>
                  <a:ea typeface="Lexend"/>
                  <a:cs typeface="Lexend"/>
                  <a:sym typeface="Lexend"/>
                </a:rPr>
                <a:t>14 units²</a:t>
              </a:r>
              <a:endParaRPr sz="1800">
                <a:latin typeface="Lexend"/>
                <a:ea typeface="Lexend"/>
                <a:cs typeface="Lexend"/>
                <a:sym typeface="Lexend"/>
              </a:endParaRPr>
            </a:p>
          </p:txBody>
        </p:sp>
      </p:grpSp>
      <p:grpSp>
        <p:nvGrpSpPr>
          <p:cNvPr id="1290" name="Google Shape;1290;p92"/>
          <p:cNvGrpSpPr/>
          <p:nvPr/>
        </p:nvGrpSpPr>
        <p:grpSpPr>
          <a:xfrm>
            <a:off x="5134478" y="1702735"/>
            <a:ext cx="3918277" cy="3918277"/>
            <a:chOff x="8657047" y="-2165"/>
            <a:chExt cx="4324332" cy="4324332"/>
          </a:xfrm>
        </p:grpSpPr>
        <p:sp>
          <p:nvSpPr>
            <p:cNvPr id="1291" name="Google Shape;1291;p92"/>
            <p:cNvSpPr/>
            <p:nvPr/>
          </p:nvSpPr>
          <p:spPr>
            <a:xfrm rot="-8100000">
              <a:off x="10307563" y="2038231"/>
              <a:ext cx="306743" cy="306743"/>
            </a:xfrm>
            <a:prstGeom prst="rect">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pic>
          <p:nvPicPr>
            <p:cNvPr id="1292" name="Google Shape;1292;p92"/>
            <p:cNvPicPr preferRelativeResize="0"/>
            <p:nvPr/>
          </p:nvPicPr>
          <p:blipFill>
            <a:blip r:embed="rId7">
              <a:alphaModFix/>
            </a:blip>
            <a:stretch>
              <a:fillRect/>
            </a:stretch>
          </p:blipFill>
          <p:spPr>
            <a:xfrm rot="2700000">
              <a:off x="9231141" y="690308"/>
              <a:ext cx="3176144" cy="2939385"/>
            </a:xfrm>
            <a:prstGeom prst="rect">
              <a:avLst/>
            </a:prstGeom>
            <a:noFill/>
            <a:ln>
              <a:noFill/>
            </a:ln>
          </p:spPr>
        </p:pic>
        <p:sp>
          <p:nvSpPr>
            <p:cNvPr id="1293" name="Google Shape;1293;p92"/>
            <p:cNvSpPr txBox="1"/>
            <p:nvPr/>
          </p:nvSpPr>
          <p:spPr>
            <a:xfrm>
              <a:off x="9702010" y="2551404"/>
              <a:ext cx="1050600" cy="533700"/>
            </a:xfrm>
            <a:prstGeom prst="rect">
              <a:avLst/>
            </a:prstGeom>
            <a:noFill/>
            <a:ln>
              <a:noFill/>
            </a:ln>
          </p:spPr>
          <p:txBody>
            <a:bodyPr anchorCtr="0" anchor="ctr" bIns="0" lIns="0" spcFirstLastPara="1" rIns="0" wrap="square" tIns="0">
              <a:noAutofit/>
            </a:bodyPr>
            <a:lstStyle/>
            <a:p>
              <a:pPr indent="0" lvl="0" marL="0" marR="0" rtl="0" algn="ctr">
                <a:lnSpc>
                  <a:spcPct val="75000"/>
                </a:lnSpc>
                <a:spcBef>
                  <a:spcPts val="0"/>
                </a:spcBef>
                <a:spcAft>
                  <a:spcPts val="0"/>
                </a:spcAft>
                <a:buClr>
                  <a:srgbClr val="000000"/>
                </a:buClr>
                <a:buSzPts val="1800"/>
                <a:buFont typeface="Arial"/>
                <a:buNone/>
              </a:pPr>
              <a:r>
                <a:rPr lang="en-GB" sz="1300">
                  <a:latin typeface="Lexend"/>
                  <a:ea typeface="Lexend"/>
                  <a:cs typeface="Lexend"/>
                  <a:sym typeface="Lexend"/>
                </a:rPr>
                <a:t>12 units²</a:t>
              </a:r>
              <a:endParaRPr sz="1800">
                <a:latin typeface="Lexend"/>
                <a:ea typeface="Lexend"/>
                <a:cs typeface="Lexend"/>
                <a:sym typeface="Lexend"/>
              </a:endParaRPr>
            </a:p>
          </p:txBody>
        </p:sp>
        <p:sp>
          <p:nvSpPr>
            <p:cNvPr id="1294" name="Google Shape;1294;p92"/>
            <p:cNvSpPr txBox="1"/>
            <p:nvPr/>
          </p:nvSpPr>
          <p:spPr>
            <a:xfrm>
              <a:off x="9717754" y="1263154"/>
              <a:ext cx="1050600" cy="533700"/>
            </a:xfrm>
            <a:prstGeom prst="rect">
              <a:avLst/>
            </a:prstGeom>
            <a:noFill/>
            <a:ln>
              <a:noFill/>
            </a:ln>
          </p:spPr>
          <p:txBody>
            <a:bodyPr anchorCtr="0" anchor="ctr" bIns="0" lIns="0" spcFirstLastPara="1" rIns="0" wrap="square" tIns="0">
              <a:noAutofit/>
            </a:bodyPr>
            <a:lstStyle/>
            <a:p>
              <a:pPr indent="0" lvl="0" marL="0" marR="0" rtl="0" algn="ctr">
                <a:lnSpc>
                  <a:spcPct val="75000"/>
                </a:lnSpc>
                <a:spcBef>
                  <a:spcPts val="0"/>
                </a:spcBef>
                <a:spcAft>
                  <a:spcPts val="0"/>
                </a:spcAft>
                <a:buClr>
                  <a:srgbClr val="000000"/>
                </a:buClr>
                <a:buSzPts val="1800"/>
                <a:buFont typeface="Arial"/>
                <a:buNone/>
              </a:pPr>
              <a:r>
                <a:rPr lang="en-GB" sz="1300">
                  <a:latin typeface="Lexend"/>
                  <a:ea typeface="Lexend"/>
                  <a:cs typeface="Lexend"/>
                  <a:sym typeface="Lexend"/>
                </a:rPr>
                <a:t>16 units²</a:t>
              </a:r>
              <a:endParaRPr sz="1800">
                <a:latin typeface="Lexend"/>
                <a:ea typeface="Lexend"/>
                <a:cs typeface="Lexend"/>
                <a:sym typeface="Lexend"/>
              </a:endParaRPr>
            </a:p>
          </p:txBody>
        </p:sp>
        <p:sp>
          <p:nvSpPr>
            <p:cNvPr id="1295" name="Google Shape;1295;p92"/>
            <p:cNvSpPr txBox="1"/>
            <p:nvPr/>
          </p:nvSpPr>
          <p:spPr>
            <a:xfrm>
              <a:off x="11000879" y="1940129"/>
              <a:ext cx="1050600" cy="533700"/>
            </a:xfrm>
            <a:prstGeom prst="rect">
              <a:avLst/>
            </a:prstGeom>
            <a:noFill/>
            <a:ln>
              <a:noFill/>
            </a:ln>
          </p:spPr>
          <p:txBody>
            <a:bodyPr anchorCtr="0" anchor="ctr" bIns="0" lIns="0" spcFirstLastPara="1" rIns="0" wrap="square" tIns="0">
              <a:noAutofit/>
            </a:bodyPr>
            <a:lstStyle/>
            <a:p>
              <a:pPr indent="0" lvl="0" marL="0" marR="0" rtl="0" algn="ctr">
                <a:lnSpc>
                  <a:spcPct val="75000"/>
                </a:lnSpc>
                <a:spcBef>
                  <a:spcPts val="0"/>
                </a:spcBef>
                <a:spcAft>
                  <a:spcPts val="0"/>
                </a:spcAft>
                <a:buClr>
                  <a:srgbClr val="000000"/>
                </a:buClr>
                <a:buSzPts val="1800"/>
                <a:buFont typeface="Arial"/>
                <a:buNone/>
              </a:pPr>
              <a:r>
                <a:rPr lang="en-GB" sz="1300">
                  <a:latin typeface="Lexend"/>
                  <a:ea typeface="Lexend"/>
                  <a:cs typeface="Lexend"/>
                  <a:sym typeface="Lexend"/>
                </a:rPr>
                <a:t>28 units²</a:t>
              </a:r>
              <a:endParaRPr sz="1800">
                <a:latin typeface="Lexend"/>
                <a:ea typeface="Lexend"/>
                <a:cs typeface="Lexend"/>
                <a:sym typeface="Lexend"/>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6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6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7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8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9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9" name="Shape 1299"/>
        <p:cNvGrpSpPr/>
        <p:nvPr/>
      </p:nvGrpSpPr>
      <p:grpSpPr>
        <a:xfrm>
          <a:off x="0" y="0"/>
          <a:ext cx="0" cy="0"/>
          <a:chOff x="0" y="0"/>
          <a:chExt cx="0" cy="0"/>
        </a:xfrm>
      </p:grpSpPr>
      <p:sp>
        <p:nvSpPr>
          <p:cNvPr id="1300" name="Google Shape;1300;p9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Sifooyin ka yimaada isku darka bedka labajibbaarannada (Properties from summing the areas of squares)</a:t>
            </a:r>
            <a:endParaRPr/>
          </a:p>
        </p:txBody>
      </p:sp>
      <p:grpSp>
        <p:nvGrpSpPr>
          <p:cNvPr id="1301" name="Google Shape;1301;p93"/>
          <p:cNvGrpSpPr/>
          <p:nvPr/>
        </p:nvGrpSpPr>
        <p:grpSpPr>
          <a:xfrm>
            <a:off x="783537" y="675744"/>
            <a:ext cx="2922059" cy="1522658"/>
            <a:chOff x="4042100" y="3583675"/>
            <a:chExt cx="2909548" cy="1236727"/>
          </a:xfrm>
        </p:grpSpPr>
        <p:pic>
          <p:nvPicPr>
            <p:cNvPr id="1302" name="Google Shape;1302;p93"/>
            <p:cNvPicPr preferRelativeResize="0"/>
            <p:nvPr/>
          </p:nvPicPr>
          <p:blipFill rotWithShape="1">
            <a:blip r:embed="rId3">
              <a:alphaModFix/>
            </a:blip>
            <a:srcRect b="4760" l="40550" r="0" t="13015"/>
            <a:stretch/>
          </p:blipFill>
          <p:spPr>
            <a:xfrm>
              <a:off x="4042100" y="3583675"/>
              <a:ext cx="2909548" cy="1236727"/>
            </a:xfrm>
            <a:prstGeom prst="rect">
              <a:avLst/>
            </a:prstGeom>
            <a:noFill/>
            <a:ln>
              <a:noFill/>
            </a:ln>
          </p:spPr>
        </p:pic>
        <p:sp>
          <p:nvSpPr>
            <p:cNvPr id="1303" name="Google Shape;1303;p93"/>
            <p:cNvSpPr txBox="1"/>
            <p:nvPr/>
          </p:nvSpPr>
          <p:spPr>
            <a:xfrm>
              <a:off x="4273507" y="3656886"/>
              <a:ext cx="2643000" cy="9000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lang="en-GB" sz="1300">
                  <a:latin typeface="Lexend"/>
                  <a:ea typeface="Lexend"/>
                  <a:cs typeface="Lexend"/>
                  <a:sym typeface="Lexend"/>
                </a:rPr>
                <a:t>Marka labajibbaaranaha ugu weyn uu weynaado, xagasha ugu weyn ee ka soo horjeeda ayaa sidoo kale weynaata!</a:t>
              </a:r>
              <a:endParaRPr sz="1800">
                <a:latin typeface="Lexend"/>
                <a:ea typeface="Lexend"/>
                <a:cs typeface="Lexend"/>
                <a:sym typeface="Lexend"/>
              </a:endParaRPr>
            </a:p>
          </p:txBody>
        </p:sp>
      </p:grpSp>
      <p:sp>
        <p:nvSpPr>
          <p:cNvPr id="1304" name="Google Shape;1304;p93"/>
          <p:cNvSpPr txBox="1"/>
          <p:nvPr/>
        </p:nvSpPr>
        <p:spPr>
          <a:xfrm>
            <a:off x="279288" y="2521488"/>
            <a:ext cx="814200" cy="277200"/>
          </a:xfrm>
          <a:prstGeom prst="rect">
            <a:avLst/>
          </a:prstGeom>
          <a:noFill/>
          <a:ln>
            <a:noFill/>
          </a:ln>
        </p:spPr>
        <p:txBody>
          <a:bodyPr anchorCtr="0" anchor="t" bIns="0" lIns="0" spcFirstLastPara="1" rIns="0" wrap="non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Axmed</a:t>
            </a:r>
            <a:endParaRPr sz="1800">
              <a:latin typeface="Lexend"/>
              <a:ea typeface="Lexend"/>
              <a:cs typeface="Lexend"/>
              <a:sym typeface="Lexend"/>
            </a:endParaRPr>
          </a:p>
        </p:txBody>
      </p:sp>
      <p:pic>
        <p:nvPicPr>
          <p:cNvPr id="1305" name="Google Shape;1305;p93"/>
          <p:cNvPicPr preferRelativeResize="0"/>
          <p:nvPr/>
        </p:nvPicPr>
        <p:blipFill>
          <a:blip r:embed="rId7">
            <a:alphaModFix/>
          </a:blip>
          <a:stretch>
            <a:fillRect/>
          </a:stretch>
        </p:blipFill>
        <p:spPr>
          <a:xfrm flipH="1">
            <a:off x="371826" y="1826112"/>
            <a:ext cx="629125" cy="725538"/>
          </a:xfrm>
          <a:prstGeom prst="rect">
            <a:avLst/>
          </a:prstGeom>
          <a:noFill/>
          <a:ln>
            <a:noFill/>
          </a:ln>
        </p:spPr>
      </p:pic>
      <p:pic>
        <p:nvPicPr>
          <p:cNvPr id="1306" name="Google Shape;1306;p93"/>
          <p:cNvPicPr preferRelativeResize="0"/>
          <p:nvPr/>
        </p:nvPicPr>
        <p:blipFill>
          <a:blip r:embed="rId5">
            <a:alphaModFix/>
          </a:blip>
          <a:stretch>
            <a:fillRect/>
          </a:stretch>
        </p:blipFill>
        <p:spPr>
          <a:xfrm>
            <a:off x="4689147" y="809999"/>
            <a:ext cx="3322575" cy="339735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0" name="Shape 1310"/>
        <p:cNvGrpSpPr/>
        <p:nvPr/>
      </p:nvGrpSpPr>
      <p:grpSpPr>
        <a:xfrm>
          <a:off x="0" y="0"/>
          <a:ext cx="0" cy="0"/>
          <a:chOff x="0" y="0"/>
          <a:chExt cx="0" cy="0"/>
        </a:xfrm>
      </p:grpSpPr>
      <p:sp>
        <p:nvSpPr>
          <p:cNvPr id="1311" name="Google Shape;1311;p94"/>
          <p:cNvSpPr txBox="1"/>
          <p:nvPr/>
        </p:nvSpPr>
        <p:spPr>
          <a:xfrm>
            <a:off x="5149775" y="806550"/>
            <a:ext cx="3670200" cy="5541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Saddexagalkan, kee ka mid ah saddexda xagal ayaa ugu weyn?</a:t>
            </a:r>
            <a:endParaRPr sz="1800">
              <a:latin typeface="Lexend"/>
              <a:ea typeface="Lexend"/>
              <a:cs typeface="Lexend"/>
              <a:sym typeface="Lexend"/>
            </a:endParaRPr>
          </a:p>
        </p:txBody>
      </p:sp>
      <p:grpSp>
        <p:nvGrpSpPr>
          <p:cNvPr id="1312" name="Google Shape;1312;p94"/>
          <p:cNvGrpSpPr/>
          <p:nvPr/>
        </p:nvGrpSpPr>
        <p:grpSpPr>
          <a:xfrm>
            <a:off x="1475176" y="1821975"/>
            <a:ext cx="2588625" cy="2573125"/>
            <a:chOff x="1475176" y="1821975"/>
            <a:chExt cx="2588625" cy="2573125"/>
          </a:xfrm>
        </p:grpSpPr>
        <p:sp>
          <p:nvSpPr>
            <p:cNvPr id="1313" name="Google Shape;1313;p94"/>
            <p:cNvSpPr/>
            <p:nvPr/>
          </p:nvSpPr>
          <p:spPr>
            <a:xfrm rot="10800000">
              <a:off x="1475176" y="1821975"/>
              <a:ext cx="1006800" cy="1007100"/>
            </a:xfrm>
            <a:prstGeom prst="arc">
              <a:avLst>
                <a:gd fmla="val 11295575" name="adj1"/>
                <a:gd fmla="val 14637062" name="adj2"/>
              </a:avLst>
            </a:prstGeom>
            <a:solidFill>
              <a:srgbClr val="EBEDFE"/>
            </a:solidFill>
            <a:ln cap="flat" cmpd="sng" w="285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14" name="Google Shape;1314;p94"/>
            <p:cNvSpPr/>
            <p:nvPr/>
          </p:nvSpPr>
          <p:spPr>
            <a:xfrm rot="10800000">
              <a:off x="3153300" y="2117250"/>
              <a:ext cx="910500" cy="910500"/>
            </a:xfrm>
            <a:prstGeom prst="arc">
              <a:avLst>
                <a:gd fmla="val 18142032" name="adj1"/>
                <a:gd fmla="val 532278" name="adj2"/>
              </a:avLst>
            </a:prstGeom>
            <a:solidFill>
              <a:srgbClr val="EBEDFE"/>
            </a:solidFill>
            <a:ln cap="flat" cmpd="sng" w="285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15" name="Google Shape;1315;p94"/>
            <p:cNvSpPr/>
            <p:nvPr/>
          </p:nvSpPr>
          <p:spPr>
            <a:xfrm rot="10800000">
              <a:off x="2280574" y="3432701"/>
              <a:ext cx="962400" cy="962400"/>
            </a:xfrm>
            <a:prstGeom prst="arc">
              <a:avLst>
                <a:gd fmla="val 3827434" name="adj1"/>
                <a:gd fmla="val 7360774" name="adj2"/>
              </a:avLst>
            </a:prstGeom>
            <a:solidFill>
              <a:srgbClr val="EBEDFE"/>
            </a:solidFill>
            <a:ln cap="flat" cmpd="sng" w="285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316" name="Google Shape;1316;p94"/>
          <p:cNvPicPr preferRelativeResize="0"/>
          <p:nvPr/>
        </p:nvPicPr>
        <p:blipFill>
          <a:blip r:embed="rId3">
            <a:alphaModFix/>
          </a:blip>
          <a:stretch>
            <a:fillRect/>
          </a:stretch>
        </p:blipFill>
        <p:spPr>
          <a:xfrm rot="3830235">
            <a:off x="337318" y="871928"/>
            <a:ext cx="4615758" cy="4288009"/>
          </a:xfrm>
          <a:prstGeom prst="rect">
            <a:avLst/>
          </a:prstGeom>
          <a:noFill/>
          <a:ln>
            <a:noFill/>
          </a:ln>
        </p:spPr>
      </p:pic>
      <p:sp>
        <p:nvSpPr>
          <p:cNvPr id="1317" name="Google Shape;1317;p9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Sifooyin ka yimaada isku darka bedka labajibbaarannada (Properties from summing the areas of squares)</a:t>
            </a:r>
            <a:endParaRPr/>
          </a:p>
        </p:txBody>
      </p:sp>
      <p:sp>
        <p:nvSpPr>
          <p:cNvPr id="1318" name="Google Shape;1318;p94"/>
          <p:cNvSpPr txBox="1"/>
          <p:nvPr/>
        </p:nvSpPr>
        <p:spPr>
          <a:xfrm>
            <a:off x="1066164" y="2978997"/>
            <a:ext cx="1050600" cy="1031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35 units²</a:t>
            </a:r>
            <a:endParaRPr sz="1800">
              <a:latin typeface="Lexend"/>
              <a:ea typeface="Lexend"/>
              <a:cs typeface="Lexend"/>
              <a:sym typeface="Lexend"/>
            </a:endParaRPr>
          </a:p>
        </p:txBody>
      </p:sp>
      <p:sp>
        <p:nvSpPr>
          <p:cNvPr id="1319" name="Google Shape;1319;p94"/>
          <p:cNvSpPr txBox="1"/>
          <p:nvPr/>
        </p:nvSpPr>
        <p:spPr>
          <a:xfrm>
            <a:off x="2408360" y="1148082"/>
            <a:ext cx="1050600" cy="1031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30 units²</a:t>
            </a:r>
            <a:endParaRPr sz="1800">
              <a:latin typeface="Lexend"/>
              <a:ea typeface="Lexend"/>
              <a:cs typeface="Lexend"/>
              <a:sym typeface="Lexend"/>
            </a:endParaRPr>
          </a:p>
        </p:txBody>
      </p:sp>
      <p:sp>
        <p:nvSpPr>
          <p:cNvPr id="1320" name="Google Shape;1320;p94"/>
          <p:cNvSpPr txBox="1"/>
          <p:nvPr/>
        </p:nvSpPr>
        <p:spPr>
          <a:xfrm>
            <a:off x="3367830" y="3143653"/>
            <a:ext cx="1050600" cy="1031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28 units²</a:t>
            </a:r>
            <a:endParaRPr sz="1800">
              <a:latin typeface="Lexend"/>
              <a:ea typeface="Lexend"/>
              <a:cs typeface="Lexend"/>
              <a:sym typeface="Lexend"/>
            </a:endParaRPr>
          </a:p>
        </p:txBody>
      </p:sp>
      <p:sp>
        <p:nvSpPr>
          <p:cNvPr id="1321" name="Google Shape;1321;p94"/>
          <p:cNvSpPr txBox="1"/>
          <p:nvPr/>
        </p:nvSpPr>
        <p:spPr>
          <a:xfrm>
            <a:off x="2593461" y="3392995"/>
            <a:ext cx="441900" cy="4341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i="1" lang="en-GB" sz="1800">
                <a:latin typeface="Lexend"/>
                <a:ea typeface="Times New Roman"/>
                <a:cs typeface="Times New Roman"/>
                <a:sym typeface="Times New Roman"/>
              </a:rPr>
              <a:t>a</a:t>
            </a:r>
            <a:r>
              <a:rPr lang="en-GB" sz="1800">
                <a:latin typeface="Lexend"/>
                <a:ea typeface="Lexend"/>
                <a:cs typeface="Lexend"/>
                <a:sym typeface="Lexend"/>
              </a:rPr>
              <a:t>°</a:t>
            </a:r>
            <a:endParaRPr sz="1800">
              <a:latin typeface="Lexend"/>
              <a:ea typeface="Lexend"/>
              <a:cs typeface="Lexend"/>
              <a:sym typeface="Lexend"/>
            </a:endParaRPr>
          </a:p>
        </p:txBody>
      </p:sp>
      <p:sp>
        <p:nvSpPr>
          <p:cNvPr id="1322" name="Google Shape;1322;p94"/>
          <p:cNvSpPr txBox="1"/>
          <p:nvPr/>
        </p:nvSpPr>
        <p:spPr>
          <a:xfrm>
            <a:off x="3145554" y="2485427"/>
            <a:ext cx="441900" cy="4341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i="1" lang="en-GB" sz="1800">
                <a:latin typeface="Lexend"/>
                <a:ea typeface="Times New Roman"/>
                <a:cs typeface="Times New Roman"/>
                <a:sym typeface="Times New Roman"/>
              </a:rPr>
              <a:t>b</a:t>
            </a:r>
            <a:r>
              <a:rPr lang="en-GB" sz="1800">
                <a:latin typeface="Lexend"/>
                <a:ea typeface="Lexend"/>
                <a:cs typeface="Lexend"/>
                <a:sym typeface="Lexend"/>
              </a:rPr>
              <a:t>°</a:t>
            </a:r>
            <a:endParaRPr sz="1800">
              <a:latin typeface="Lexend"/>
              <a:ea typeface="Lexend"/>
              <a:cs typeface="Lexend"/>
              <a:sym typeface="Lexend"/>
            </a:endParaRPr>
          </a:p>
        </p:txBody>
      </p:sp>
      <p:sp>
        <p:nvSpPr>
          <p:cNvPr id="1323" name="Google Shape;1323;p94"/>
          <p:cNvSpPr txBox="1"/>
          <p:nvPr/>
        </p:nvSpPr>
        <p:spPr>
          <a:xfrm>
            <a:off x="2080257" y="2318811"/>
            <a:ext cx="441900" cy="4341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i="1" lang="en-GB" sz="1800">
                <a:latin typeface="Lexend"/>
                <a:ea typeface="Times New Roman"/>
                <a:cs typeface="Times New Roman"/>
                <a:sym typeface="Times New Roman"/>
              </a:rPr>
              <a:t>c</a:t>
            </a:r>
            <a:r>
              <a:rPr lang="en-GB" sz="1800">
                <a:latin typeface="Lexend"/>
                <a:ea typeface="Lexend"/>
                <a:cs typeface="Lexend"/>
                <a:sym typeface="Lexend"/>
              </a:rPr>
              <a:t>°</a:t>
            </a:r>
            <a:endParaRPr sz="1800">
              <a:latin typeface="Lexend"/>
              <a:ea typeface="Lexend"/>
              <a:cs typeface="Lexend"/>
              <a:sym typeface="Lexend"/>
            </a:endParaRPr>
          </a:p>
        </p:txBody>
      </p:sp>
      <p:sp>
        <p:nvSpPr>
          <p:cNvPr id="1324" name="Google Shape;1324;p94"/>
          <p:cNvSpPr txBox="1"/>
          <p:nvPr/>
        </p:nvSpPr>
        <p:spPr>
          <a:xfrm>
            <a:off x="5979454" y="1446877"/>
            <a:ext cx="441900" cy="4341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i="1" lang="en-GB" sz="1100">
                <a:latin typeface="Kalam"/>
                <a:ea typeface="Kalam"/>
                <a:cs typeface="Kalam"/>
                <a:sym typeface="Kalam"/>
              </a:rPr>
              <a:t>b°</a:t>
            </a:r>
            <a:endParaRPr sz="18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2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8" name="Shape 1328"/>
        <p:cNvGrpSpPr/>
        <p:nvPr/>
      </p:nvGrpSpPr>
      <p:grpSpPr>
        <a:xfrm>
          <a:off x="0" y="0"/>
          <a:ext cx="0" cy="0"/>
          <a:chOff x="0" y="0"/>
          <a:chExt cx="0" cy="0"/>
        </a:xfrm>
      </p:grpSpPr>
      <p:sp>
        <p:nvSpPr>
          <p:cNvPr id="1329" name="Google Shape;1329;p95"/>
          <p:cNvSpPr txBox="1"/>
          <p:nvPr/>
        </p:nvSpPr>
        <p:spPr>
          <a:xfrm>
            <a:off x="324000" y="675244"/>
            <a:ext cx="8496000" cy="8313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1) Saddexagal kasta, ku calaamadee xagal uu yahay xagasha ugu weyn ee gudaha saddexagalka.</a:t>
            </a:r>
            <a:endParaRPr sz="1800">
              <a:latin typeface="Lexend"/>
              <a:ea typeface="Lexend"/>
              <a:cs typeface="Lexend"/>
              <a:sym typeface="Lexend"/>
            </a:endParaRPr>
          </a:p>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Xagal kasta oo la calaamadeeyay, qor inay tahay mid degdeg ah (acute), qumman (right), ama fiiqan (obtuse).</a:t>
            </a:r>
            <a:endParaRPr sz="1800">
              <a:latin typeface="Lexend"/>
              <a:ea typeface="Lexend"/>
              <a:cs typeface="Lexend"/>
              <a:sym typeface="Lexend"/>
            </a:endParaRPr>
          </a:p>
        </p:txBody>
      </p:sp>
      <p:sp>
        <p:nvSpPr>
          <p:cNvPr id="1330" name="Google Shape;1330;p95"/>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Sifooyin ka yimaada isku darka bedka labajibbaarannada (Properties from summing the areas of squares)</a:t>
            </a:r>
            <a:endParaRPr/>
          </a:p>
        </p:txBody>
      </p:sp>
      <p:pic>
        <p:nvPicPr>
          <p:cNvPr id="1331" name="Google Shape;1331;p95"/>
          <p:cNvPicPr preferRelativeResize="0"/>
          <p:nvPr/>
        </p:nvPicPr>
        <p:blipFill>
          <a:blip r:embed="rId3">
            <a:alphaModFix/>
          </a:blip>
          <a:stretch>
            <a:fillRect/>
          </a:stretch>
        </p:blipFill>
        <p:spPr>
          <a:xfrm>
            <a:off x="324000" y="1423050"/>
            <a:ext cx="8495999" cy="3397350"/>
          </a:xfrm>
          <a:prstGeom prst="rect">
            <a:avLst/>
          </a:prstGeom>
          <a:noFill/>
          <a:ln>
            <a:noFill/>
          </a:ln>
        </p:spPr>
      </p:pic>
      <p:sp>
        <p:nvSpPr>
          <p:cNvPr id="1332" name="Google Shape;1332;p95"/>
          <p:cNvSpPr txBox="1"/>
          <p:nvPr/>
        </p:nvSpPr>
        <p:spPr>
          <a:xfrm>
            <a:off x="1101610" y="2958607"/>
            <a:ext cx="1050600" cy="1031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16 units²</a:t>
            </a:r>
            <a:endParaRPr sz="1800">
              <a:latin typeface="Lexend"/>
              <a:ea typeface="Lexend"/>
              <a:cs typeface="Lexend"/>
              <a:sym typeface="Lexend"/>
            </a:endParaRPr>
          </a:p>
        </p:txBody>
      </p:sp>
      <p:sp>
        <p:nvSpPr>
          <p:cNvPr id="1333" name="Google Shape;1333;p95"/>
          <p:cNvSpPr txBox="1"/>
          <p:nvPr/>
        </p:nvSpPr>
        <p:spPr>
          <a:xfrm>
            <a:off x="428700" y="1958111"/>
            <a:ext cx="1050600" cy="677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8</a:t>
            </a:r>
            <a:endParaRPr sz="1800">
              <a:latin typeface="Lexend"/>
              <a:ea typeface="Lexend"/>
              <a:cs typeface="Lexend"/>
              <a:sym typeface="Lexend"/>
            </a:endParaRPr>
          </a:p>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units²</a:t>
            </a:r>
            <a:endParaRPr sz="1800">
              <a:latin typeface="Lexend"/>
              <a:ea typeface="Lexend"/>
              <a:cs typeface="Lexend"/>
              <a:sym typeface="Lexend"/>
            </a:endParaRPr>
          </a:p>
        </p:txBody>
      </p:sp>
      <p:sp>
        <p:nvSpPr>
          <p:cNvPr id="1334" name="Google Shape;1334;p95"/>
          <p:cNvSpPr txBox="1"/>
          <p:nvPr/>
        </p:nvSpPr>
        <p:spPr>
          <a:xfrm>
            <a:off x="1669925" y="1885098"/>
            <a:ext cx="1050600" cy="677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10</a:t>
            </a:r>
            <a:endParaRPr sz="1800">
              <a:latin typeface="Lexend"/>
              <a:ea typeface="Lexend"/>
              <a:cs typeface="Lexend"/>
              <a:sym typeface="Lexend"/>
            </a:endParaRPr>
          </a:p>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units²</a:t>
            </a:r>
            <a:endParaRPr sz="1800">
              <a:latin typeface="Lexend"/>
              <a:ea typeface="Lexend"/>
              <a:cs typeface="Lexend"/>
              <a:sym typeface="Lexend"/>
            </a:endParaRPr>
          </a:p>
        </p:txBody>
      </p:sp>
      <p:sp>
        <p:nvSpPr>
          <p:cNvPr id="1335" name="Google Shape;1335;p95"/>
          <p:cNvSpPr txBox="1"/>
          <p:nvPr/>
        </p:nvSpPr>
        <p:spPr>
          <a:xfrm>
            <a:off x="2914805" y="3054682"/>
            <a:ext cx="1050600" cy="677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11</a:t>
            </a:r>
            <a:endParaRPr sz="1800">
              <a:latin typeface="Lexend"/>
              <a:ea typeface="Lexend"/>
              <a:cs typeface="Lexend"/>
              <a:sym typeface="Lexend"/>
            </a:endParaRPr>
          </a:p>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units²</a:t>
            </a:r>
            <a:endParaRPr sz="1800">
              <a:latin typeface="Lexend"/>
              <a:ea typeface="Lexend"/>
              <a:cs typeface="Lexend"/>
              <a:sym typeface="Lexend"/>
            </a:endParaRPr>
          </a:p>
        </p:txBody>
      </p:sp>
      <p:sp>
        <p:nvSpPr>
          <p:cNvPr id="1336" name="Google Shape;1336;p95"/>
          <p:cNvSpPr txBox="1"/>
          <p:nvPr/>
        </p:nvSpPr>
        <p:spPr>
          <a:xfrm>
            <a:off x="3814155" y="2137607"/>
            <a:ext cx="1050600" cy="677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9</a:t>
            </a:r>
            <a:endParaRPr sz="1800">
              <a:latin typeface="Lexend"/>
              <a:ea typeface="Lexend"/>
              <a:cs typeface="Lexend"/>
              <a:sym typeface="Lexend"/>
            </a:endParaRPr>
          </a:p>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units²</a:t>
            </a:r>
            <a:endParaRPr sz="1800">
              <a:latin typeface="Lexend"/>
              <a:ea typeface="Lexend"/>
              <a:cs typeface="Lexend"/>
              <a:sym typeface="Lexend"/>
            </a:endParaRPr>
          </a:p>
        </p:txBody>
      </p:sp>
      <p:sp>
        <p:nvSpPr>
          <p:cNvPr id="1337" name="Google Shape;1337;p95"/>
          <p:cNvSpPr txBox="1"/>
          <p:nvPr/>
        </p:nvSpPr>
        <p:spPr>
          <a:xfrm>
            <a:off x="4307566" y="3457811"/>
            <a:ext cx="1050600" cy="677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20</a:t>
            </a:r>
            <a:endParaRPr sz="1800">
              <a:latin typeface="Lexend"/>
              <a:ea typeface="Lexend"/>
              <a:cs typeface="Lexend"/>
              <a:sym typeface="Lexend"/>
            </a:endParaRPr>
          </a:p>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units²</a:t>
            </a:r>
            <a:endParaRPr sz="1800">
              <a:latin typeface="Lexend"/>
              <a:ea typeface="Lexend"/>
              <a:cs typeface="Lexend"/>
              <a:sym typeface="Lexend"/>
            </a:endParaRPr>
          </a:p>
        </p:txBody>
      </p:sp>
      <p:sp>
        <p:nvSpPr>
          <p:cNvPr id="1338" name="Google Shape;1338;p95"/>
          <p:cNvSpPr txBox="1"/>
          <p:nvPr/>
        </p:nvSpPr>
        <p:spPr>
          <a:xfrm>
            <a:off x="6141691" y="2979336"/>
            <a:ext cx="1050600" cy="677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25</a:t>
            </a:r>
            <a:endParaRPr sz="1800">
              <a:latin typeface="Lexend"/>
              <a:ea typeface="Lexend"/>
              <a:cs typeface="Lexend"/>
              <a:sym typeface="Lexend"/>
            </a:endParaRPr>
          </a:p>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units²</a:t>
            </a:r>
            <a:endParaRPr sz="1800">
              <a:latin typeface="Lexend"/>
              <a:ea typeface="Lexend"/>
              <a:cs typeface="Lexend"/>
              <a:sym typeface="Lexend"/>
            </a:endParaRPr>
          </a:p>
        </p:txBody>
      </p:sp>
      <p:sp>
        <p:nvSpPr>
          <p:cNvPr id="1339" name="Google Shape;1339;p95"/>
          <p:cNvSpPr txBox="1"/>
          <p:nvPr/>
        </p:nvSpPr>
        <p:spPr>
          <a:xfrm>
            <a:off x="7435322" y="2293821"/>
            <a:ext cx="1050600" cy="677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8</a:t>
            </a:r>
            <a:endParaRPr sz="1800">
              <a:latin typeface="Lexend"/>
              <a:ea typeface="Lexend"/>
              <a:cs typeface="Lexend"/>
              <a:sym typeface="Lexend"/>
            </a:endParaRPr>
          </a:p>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units²</a:t>
            </a:r>
            <a:endParaRPr sz="1800">
              <a:latin typeface="Lexend"/>
              <a:ea typeface="Lexend"/>
              <a:cs typeface="Lexend"/>
              <a:sym typeface="Lexend"/>
            </a:endParaRPr>
          </a:p>
        </p:txBody>
      </p:sp>
      <p:sp>
        <p:nvSpPr>
          <p:cNvPr id="1340" name="Google Shape;1340;p95"/>
          <p:cNvSpPr txBox="1"/>
          <p:nvPr/>
        </p:nvSpPr>
        <p:spPr>
          <a:xfrm>
            <a:off x="7540129" y="3583021"/>
            <a:ext cx="1050600" cy="677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12</a:t>
            </a:r>
            <a:endParaRPr sz="1800">
              <a:latin typeface="Lexend"/>
              <a:ea typeface="Lexend"/>
              <a:cs typeface="Lexend"/>
              <a:sym typeface="Lexend"/>
            </a:endParaRPr>
          </a:p>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units²</a:t>
            </a:r>
            <a:endParaRPr sz="1800">
              <a:latin typeface="Lexend"/>
              <a:ea typeface="Lexend"/>
              <a:cs typeface="Lexend"/>
              <a:sym typeface="Lexend"/>
            </a:endParaRPr>
          </a:p>
        </p:txBody>
      </p:sp>
      <p:sp>
        <p:nvSpPr>
          <p:cNvPr id="1341" name="Google Shape;1341;p95"/>
          <p:cNvSpPr txBox="1"/>
          <p:nvPr/>
        </p:nvSpPr>
        <p:spPr>
          <a:xfrm>
            <a:off x="1357925" y="1680900"/>
            <a:ext cx="312000" cy="2772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a) </a:t>
            </a:r>
            <a:endParaRPr sz="1800">
              <a:latin typeface="Lexend"/>
              <a:ea typeface="Lexend"/>
              <a:cs typeface="Lexend"/>
              <a:sym typeface="Lexend"/>
            </a:endParaRPr>
          </a:p>
        </p:txBody>
      </p:sp>
      <p:sp>
        <p:nvSpPr>
          <p:cNvPr id="1342" name="Google Shape;1342;p95"/>
          <p:cNvSpPr txBox="1"/>
          <p:nvPr/>
        </p:nvSpPr>
        <p:spPr>
          <a:xfrm>
            <a:off x="3557100" y="2561400"/>
            <a:ext cx="312000" cy="2772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b) </a:t>
            </a:r>
            <a:endParaRPr sz="1800">
              <a:latin typeface="Lexend"/>
              <a:ea typeface="Lexend"/>
              <a:cs typeface="Lexend"/>
              <a:sym typeface="Lexend"/>
            </a:endParaRPr>
          </a:p>
        </p:txBody>
      </p:sp>
      <p:sp>
        <p:nvSpPr>
          <p:cNvPr id="1343" name="Google Shape;1343;p95"/>
          <p:cNvSpPr txBox="1"/>
          <p:nvPr/>
        </p:nvSpPr>
        <p:spPr>
          <a:xfrm>
            <a:off x="7123325" y="2293825"/>
            <a:ext cx="312000" cy="2772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c) </a:t>
            </a:r>
            <a:endParaRPr sz="1800">
              <a:latin typeface="Lexend"/>
              <a:ea typeface="Lexend"/>
              <a:cs typeface="Lexend"/>
              <a:sym typeface="Lexend"/>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7" name="Shape 1347"/>
        <p:cNvGrpSpPr/>
        <p:nvPr/>
      </p:nvGrpSpPr>
      <p:grpSpPr>
        <a:xfrm>
          <a:off x="0" y="0"/>
          <a:ext cx="0" cy="0"/>
          <a:chOff x="0" y="0"/>
          <a:chExt cx="0" cy="0"/>
        </a:xfrm>
      </p:grpSpPr>
      <p:sp>
        <p:nvSpPr>
          <p:cNvPr id="1348" name="Google Shape;1348;p96"/>
          <p:cNvSpPr/>
          <p:nvPr/>
        </p:nvSpPr>
        <p:spPr>
          <a:xfrm rot="8498512">
            <a:off x="6838445" y="2825360"/>
            <a:ext cx="240261" cy="240682"/>
          </a:xfrm>
          <a:prstGeom prst="rect">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49" name="Google Shape;1349;p96"/>
          <p:cNvSpPr/>
          <p:nvPr/>
        </p:nvSpPr>
        <p:spPr>
          <a:xfrm rot="10800000">
            <a:off x="1418500" y="3126675"/>
            <a:ext cx="709800" cy="710100"/>
          </a:xfrm>
          <a:prstGeom prst="arc">
            <a:avLst>
              <a:gd fmla="val 6066535" name="adj1"/>
              <a:gd fmla="val 10828543" name="adj2"/>
            </a:avLst>
          </a:prstGeom>
          <a:solidFill>
            <a:srgbClr val="EBEDFE"/>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50" name="Google Shape;1350;p96"/>
          <p:cNvSpPr txBox="1"/>
          <p:nvPr/>
        </p:nvSpPr>
        <p:spPr>
          <a:xfrm>
            <a:off x="4824000" y="675250"/>
            <a:ext cx="3996000" cy="11082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400">
                <a:latin typeface="Lexend"/>
                <a:ea typeface="Lexend"/>
                <a:cs typeface="Lexend"/>
                <a:sym typeface="Lexend"/>
              </a:rPr>
              <a:t>3) Xagasha ugu weyn ee saddex-xagalkan waa xagal qumman (right angle).</a:t>
            </a:r>
            <a:endParaRPr sz="1800">
              <a:latin typeface="Lexend"/>
              <a:ea typeface="Lexend"/>
              <a:cs typeface="Lexend"/>
              <a:sym typeface="Lexend"/>
            </a:endParaRPr>
          </a:p>
          <a:p>
            <a:pPr indent="0" lvl="0" marL="0" marR="0" rtl="0" algn="l">
              <a:lnSpc>
                <a:spcPct val="100000"/>
              </a:lnSpc>
              <a:spcBef>
                <a:spcPts val="0"/>
              </a:spcBef>
              <a:spcAft>
                <a:spcPts val="0"/>
              </a:spcAft>
              <a:buClr>
                <a:srgbClr val="000000"/>
              </a:buClr>
              <a:buSzPts val="1800"/>
              <a:buFont typeface="Arial"/>
              <a:buNone/>
            </a:pPr>
            <a:r>
              <a:rPr lang="en-GB" sz="1400">
                <a:latin typeface="Lexend"/>
                <a:ea typeface="Lexend"/>
                <a:cs typeface="Lexend"/>
                <a:sym typeface="Lexend"/>
              </a:rPr>
              <a:t>Qor bedka (area) labajibbaaranaha aan la calaamadayn.</a:t>
            </a:r>
            <a:endParaRPr sz="1800">
              <a:latin typeface="Lexend"/>
              <a:ea typeface="Lexend"/>
              <a:cs typeface="Lexend"/>
              <a:sym typeface="Lexend"/>
            </a:endParaRPr>
          </a:p>
        </p:txBody>
      </p:sp>
      <p:sp>
        <p:nvSpPr>
          <p:cNvPr id="1351" name="Google Shape;1351;p96"/>
          <p:cNvSpPr txBox="1"/>
          <p:nvPr/>
        </p:nvSpPr>
        <p:spPr>
          <a:xfrm>
            <a:off x="324000" y="675250"/>
            <a:ext cx="3996000" cy="13854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400">
                <a:latin typeface="Lexend"/>
                <a:ea typeface="Lexend"/>
                <a:cs typeface="Lexend"/>
                <a:sym typeface="Lexend"/>
              </a:rPr>
              <a:t>2) Xagasha ugu weyn ee saddex-xagalkan waxaa lagu calaamadeeyay calaamad xagal (angle marker) waana xagal fiiqan (acute).</a:t>
            </a:r>
            <a:endParaRPr sz="1800">
              <a:latin typeface="Lexend"/>
              <a:ea typeface="Lexend"/>
              <a:cs typeface="Lexend"/>
              <a:sym typeface="Lexend"/>
            </a:endParaRPr>
          </a:p>
          <a:p>
            <a:pPr indent="0" lvl="0" marL="0" marR="0" rtl="0" algn="l">
              <a:lnSpc>
                <a:spcPct val="100000"/>
              </a:lnSpc>
              <a:spcBef>
                <a:spcPts val="0"/>
              </a:spcBef>
              <a:spcAft>
                <a:spcPts val="0"/>
              </a:spcAft>
              <a:buClr>
                <a:srgbClr val="000000"/>
              </a:buClr>
              <a:buSzPts val="1800"/>
              <a:buFont typeface="Arial"/>
              <a:buNone/>
            </a:pPr>
            <a:r>
              <a:rPr lang="en-GB" sz="1400">
                <a:latin typeface="Lexend"/>
                <a:ea typeface="Lexend"/>
                <a:cs typeface="Lexend"/>
                <a:sym typeface="Lexend"/>
              </a:rPr>
              <a:t>Qor bed (area) suurtagal ah oo labajibbaaranaha ugu weyn.</a:t>
            </a:r>
            <a:endParaRPr sz="1800">
              <a:latin typeface="Lexend"/>
              <a:ea typeface="Lexend"/>
              <a:cs typeface="Lexend"/>
              <a:sym typeface="Lexend"/>
            </a:endParaRPr>
          </a:p>
        </p:txBody>
      </p:sp>
      <p:sp>
        <p:nvSpPr>
          <p:cNvPr id="1352" name="Google Shape;1352;p96"/>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Sifooyin ka yimaada isugeynta bedka (area) labajibbaaranayaasha</a:t>
            </a:r>
            <a:endParaRPr/>
          </a:p>
        </p:txBody>
      </p:sp>
      <p:cxnSp>
        <p:nvCxnSpPr>
          <p:cNvPr id="1353" name="Google Shape;1353;p96"/>
          <p:cNvCxnSpPr/>
          <p:nvPr/>
        </p:nvCxnSpPr>
        <p:spPr>
          <a:xfrm>
            <a:off x="4572000" y="525400"/>
            <a:ext cx="0" cy="4293300"/>
          </a:xfrm>
          <a:prstGeom prst="straightConnector1">
            <a:avLst/>
          </a:prstGeom>
          <a:noFill/>
          <a:ln cap="flat" cmpd="sng" w="38100">
            <a:solidFill>
              <a:schemeClr val="accent5"/>
            </a:solidFill>
            <a:prstDash val="solid"/>
            <a:round/>
            <a:headEnd len="med" w="med" type="none"/>
            <a:tailEnd len="med" w="med" type="none"/>
          </a:ln>
        </p:spPr>
      </p:cxnSp>
      <p:pic>
        <p:nvPicPr>
          <p:cNvPr id="1354" name="Google Shape;1354;p96"/>
          <p:cNvPicPr preferRelativeResize="0"/>
          <p:nvPr/>
        </p:nvPicPr>
        <p:blipFill rotWithShape="1">
          <a:blip r:embed="rId3">
            <a:alphaModFix/>
          </a:blip>
          <a:srcRect b="0" l="0" r="53449" t="0"/>
          <a:stretch/>
        </p:blipFill>
        <p:spPr>
          <a:xfrm>
            <a:off x="923300" y="1763438"/>
            <a:ext cx="2675149" cy="3055250"/>
          </a:xfrm>
          <a:prstGeom prst="rect">
            <a:avLst/>
          </a:prstGeom>
          <a:noFill/>
          <a:ln>
            <a:noFill/>
          </a:ln>
        </p:spPr>
      </p:pic>
      <p:pic>
        <p:nvPicPr>
          <p:cNvPr id="1355" name="Google Shape;1355;p96"/>
          <p:cNvPicPr preferRelativeResize="0"/>
          <p:nvPr/>
        </p:nvPicPr>
        <p:blipFill rotWithShape="1">
          <a:blip r:embed="rId3">
            <a:alphaModFix/>
          </a:blip>
          <a:srcRect b="1143" l="55332" r="244" t="8790"/>
          <a:stretch/>
        </p:blipFill>
        <p:spPr>
          <a:xfrm>
            <a:off x="5545562" y="1915262"/>
            <a:ext cx="2552876" cy="2751625"/>
          </a:xfrm>
          <a:prstGeom prst="rect">
            <a:avLst/>
          </a:prstGeom>
          <a:noFill/>
          <a:ln>
            <a:noFill/>
          </a:ln>
        </p:spPr>
      </p:pic>
      <p:sp>
        <p:nvSpPr>
          <p:cNvPr id="1356" name="Google Shape;1356;p96"/>
          <p:cNvSpPr txBox="1"/>
          <p:nvPr/>
        </p:nvSpPr>
        <p:spPr>
          <a:xfrm>
            <a:off x="1712459" y="3642307"/>
            <a:ext cx="1050600" cy="677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400">
                <a:latin typeface="Lexend"/>
                <a:ea typeface="Lexend"/>
                <a:cs typeface="Lexend"/>
                <a:sym typeface="Lexend"/>
              </a:rPr>
              <a:t>14</a:t>
            </a:r>
            <a:endParaRPr sz="1800">
              <a:latin typeface="Lexend"/>
              <a:ea typeface="Lexend"/>
              <a:cs typeface="Lexend"/>
              <a:sym typeface="Lexend"/>
            </a:endParaRPr>
          </a:p>
          <a:p>
            <a:pPr indent="0" lvl="0" marL="0" marR="0" rtl="0" algn="ctr">
              <a:lnSpc>
                <a:spcPct val="75000"/>
              </a:lnSpc>
              <a:spcBef>
                <a:spcPts val="0"/>
              </a:spcBef>
              <a:spcAft>
                <a:spcPts val="0"/>
              </a:spcAft>
              <a:buClr>
                <a:srgbClr val="000000"/>
              </a:buClr>
              <a:buSzPts val="1800"/>
              <a:buFont typeface="Arial"/>
              <a:buNone/>
            </a:pPr>
            <a:r>
              <a:rPr lang="en-GB" sz="1400">
                <a:latin typeface="Lexend"/>
                <a:ea typeface="Lexend"/>
                <a:cs typeface="Lexend"/>
                <a:sym typeface="Lexend"/>
              </a:rPr>
              <a:t>units²</a:t>
            </a:r>
            <a:endParaRPr sz="1800">
              <a:latin typeface="Lexend"/>
              <a:ea typeface="Lexend"/>
              <a:cs typeface="Lexend"/>
              <a:sym typeface="Lexend"/>
            </a:endParaRPr>
          </a:p>
        </p:txBody>
      </p:sp>
      <p:sp>
        <p:nvSpPr>
          <p:cNvPr id="1357" name="Google Shape;1357;p96"/>
          <p:cNvSpPr txBox="1"/>
          <p:nvPr/>
        </p:nvSpPr>
        <p:spPr>
          <a:xfrm>
            <a:off x="888742" y="2672354"/>
            <a:ext cx="1050600" cy="677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400">
                <a:latin typeface="Lexend"/>
                <a:ea typeface="Lexend"/>
                <a:cs typeface="Lexend"/>
                <a:sym typeface="Lexend"/>
              </a:rPr>
              <a:t>11</a:t>
            </a:r>
            <a:endParaRPr sz="1800">
              <a:latin typeface="Lexend"/>
              <a:ea typeface="Lexend"/>
              <a:cs typeface="Lexend"/>
              <a:sym typeface="Lexend"/>
            </a:endParaRPr>
          </a:p>
          <a:p>
            <a:pPr indent="0" lvl="0" marL="0" marR="0" rtl="0" algn="ctr">
              <a:lnSpc>
                <a:spcPct val="75000"/>
              </a:lnSpc>
              <a:spcBef>
                <a:spcPts val="0"/>
              </a:spcBef>
              <a:spcAft>
                <a:spcPts val="0"/>
              </a:spcAft>
              <a:buClr>
                <a:srgbClr val="000000"/>
              </a:buClr>
              <a:buSzPts val="1800"/>
              <a:buFont typeface="Arial"/>
              <a:buNone/>
            </a:pPr>
            <a:r>
              <a:rPr lang="en-GB" sz="1400">
                <a:latin typeface="Lexend"/>
                <a:ea typeface="Lexend"/>
                <a:cs typeface="Lexend"/>
                <a:sym typeface="Lexend"/>
              </a:rPr>
              <a:t>units²</a:t>
            </a:r>
            <a:endParaRPr sz="1800">
              <a:latin typeface="Lexend"/>
              <a:ea typeface="Lexend"/>
              <a:cs typeface="Lexend"/>
              <a:sym typeface="Lexend"/>
            </a:endParaRPr>
          </a:p>
        </p:txBody>
      </p:sp>
      <p:sp>
        <p:nvSpPr>
          <p:cNvPr id="1358" name="Google Shape;1358;p96"/>
          <p:cNvSpPr txBox="1"/>
          <p:nvPr/>
        </p:nvSpPr>
        <p:spPr>
          <a:xfrm>
            <a:off x="6296709" y="3642307"/>
            <a:ext cx="1050600" cy="677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400">
                <a:latin typeface="Lexend"/>
                <a:ea typeface="Lexend"/>
                <a:cs typeface="Lexend"/>
                <a:sym typeface="Lexend"/>
              </a:rPr>
              <a:t>24</a:t>
            </a:r>
            <a:endParaRPr sz="1800">
              <a:latin typeface="Lexend"/>
              <a:ea typeface="Lexend"/>
              <a:cs typeface="Lexend"/>
              <a:sym typeface="Lexend"/>
            </a:endParaRPr>
          </a:p>
          <a:p>
            <a:pPr indent="0" lvl="0" marL="0" marR="0" rtl="0" algn="ctr">
              <a:lnSpc>
                <a:spcPct val="75000"/>
              </a:lnSpc>
              <a:spcBef>
                <a:spcPts val="0"/>
              </a:spcBef>
              <a:spcAft>
                <a:spcPts val="0"/>
              </a:spcAft>
              <a:buClr>
                <a:srgbClr val="000000"/>
              </a:buClr>
              <a:buSzPts val="1800"/>
              <a:buFont typeface="Arial"/>
              <a:buNone/>
            </a:pPr>
            <a:r>
              <a:rPr lang="en-GB" sz="1400">
                <a:latin typeface="Lexend"/>
                <a:ea typeface="Lexend"/>
                <a:cs typeface="Lexend"/>
                <a:sym typeface="Lexend"/>
              </a:rPr>
              <a:t>units²</a:t>
            </a:r>
            <a:endParaRPr sz="1800">
              <a:latin typeface="Lexend"/>
              <a:ea typeface="Lexend"/>
              <a:cs typeface="Lexend"/>
              <a:sym typeface="Lexend"/>
            </a:endParaRPr>
          </a:p>
        </p:txBody>
      </p:sp>
      <p:sp>
        <p:nvSpPr>
          <p:cNvPr id="1359" name="Google Shape;1359;p96"/>
          <p:cNvSpPr txBox="1"/>
          <p:nvPr/>
        </p:nvSpPr>
        <p:spPr>
          <a:xfrm>
            <a:off x="5767495" y="2353292"/>
            <a:ext cx="1050600" cy="677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400">
                <a:latin typeface="Lexend"/>
                <a:ea typeface="Lexend"/>
                <a:cs typeface="Lexend"/>
                <a:sym typeface="Lexend"/>
              </a:rPr>
              <a:t>15</a:t>
            </a:r>
            <a:endParaRPr sz="1800">
              <a:latin typeface="Lexend"/>
              <a:ea typeface="Lexend"/>
              <a:cs typeface="Lexend"/>
              <a:sym typeface="Lexend"/>
            </a:endParaRPr>
          </a:p>
          <a:p>
            <a:pPr indent="0" lvl="0" marL="0" marR="0" rtl="0" algn="ctr">
              <a:lnSpc>
                <a:spcPct val="75000"/>
              </a:lnSpc>
              <a:spcBef>
                <a:spcPts val="0"/>
              </a:spcBef>
              <a:spcAft>
                <a:spcPts val="0"/>
              </a:spcAft>
              <a:buClr>
                <a:srgbClr val="000000"/>
              </a:buClr>
              <a:buSzPts val="1800"/>
              <a:buFont typeface="Arial"/>
              <a:buNone/>
            </a:pPr>
            <a:r>
              <a:rPr lang="en-GB" sz="1400">
                <a:latin typeface="Lexend"/>
                <a:ea typeface="Lexend"/>
                <a:cs typeface="Lexend"/>
                <a:sym typeface="Lexend"/>
              </a:rPr>
              <a:t>units²</a:t>
            </a:r>
            <a:endParaRPr sz="1800">
              <a:latin typeface="Lexend"/>
              <a:ea typeface="Lexend"/>
              <a:cs typeface="Lexend"/>
              <a:sym typeface="Lexend"/>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3" name="Shape 1363"/>
        <p:cNvGrpSpPr/>
        <p:nvPr/>
      </p:nvGrpSpPr>
      <p:grpSpPr>
        <a:xfrm>
          <a:off x="0" y="0"/>
          <a:ext cx="0" cy="0"/>
          <a:chOff x="0" y="0"/>
          <a:chExt cx="0" cy="0"/>
        </a:xfrm>
      </p:grpSpPr>
      <p:sp>
        <p:nvSpPr>
          <p:cNvPr id="1364" name="Google Shape;1364;p97"/>
          <p:cNvSpPr txBox="1"/>
          <p:nvPr/>
        </p:nvSpPr>
        <p:spPr>
          <a:xfrm>
            <a:off x="324000" y="675250"/>
            <a:ext cx="8496000" cy="11082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400">
                <a:latin typeface="Lexend"/>
                <a:ea typeface="Lexend"/>
                <a:cs typeface="Lexend"/>
                <a:sym typeface="Lexend"/>
              </a:rPr>
              <a:t>4) Koox kastaa waxay tusaysaa bedka (area) saddex labajibbaaran oo geesahooda (vertices) lagu xidhay si ay u sameeyaan saddex-xagal.</a:t>
            </a:r>
            <a:r>
              <a:rPr lang="en-GB" sz="1400">
                <a:solidFill>
                  <a:schemeClr val="accent5"/>
                </a:solidFill>
                <a:latin typeface="Lexend"/>
                <a:ea typeface="Lexend"/>
                <a:cs typeface="Lexend"/>
                <a:sym typeface="Lexend"/>
              </a:rPr>
              <a:t/>
            </a:r>
            <a:r>
              <a:rPr lang="en-GB" sz="1400">
                <a:latin typeface="Lexend"/>
                <a:ea typeface="Lexend"/>
                <a:cs typeface="Lexend"/>
                <a:sym typeface="Lexend"/>
              </a:rPr>
              <a:t/>
            </a:r>
            <a:endParaRPr sz="1800">
              <a:latin typeface="Lexend"/>
              <a:ea typeface="Lexend"/>
              <a:cs typeface="Lexend"/>
              <a:sym typeface="Lexend"/>
            </a:endParaRPr>
          </a:p>
          <a:p>
            <a:pPr indent="0" lvl="0" marL="0" rtl="0" algn="l">
              <a:spcBef>
                <a:spcPts val="0"/>
              </a:spcBef>
              <a:spcAft>
                <a:spcPts val="0"/>
              </a:spcAft>
              <a:buClr>
                <a:schemeClr val="dk1"/>
              </a:buClr>
              <a:buSzPts val="1800"/>
              <a:buFont typeface="Arial"/>
              <a:buNone/>
            </a:pPr>
            <a:r>
              <a:rPr lang="en-GB" sz="1400">
                <a:solidFill>
                  <a:schemeClr val="dk1"/>
                </a:solidFill>
                <a:latin typeface="Lexend"/>
                <a:ea typeface="Lexend"/>
                <a:cs typeface="Lexend"/>
                <a:sym typeface="Lexend"/>
              </a:rPr>
              <a:t>Dhig koox kasta qaybta saxda ah ee shaxda (table) qeexaysa cabbirka xagasha ugu weyn.</a:t>
            </a:r>
            <a:endParaRPr sz="1800">
              <a:latin typeface="Lexend"/>
              <a:ea typeface="Lexend"/>
              <a:cs typeface="Lexend"/>
              <a:sym typeface="Lexend"/>
            </a:endParaRPr>
          </a:p>
        </p:txBody>
      </p:sp>
      <p:sp>
        <p:nvSpPr>
          <p:cNvPr id="1365" name="Google Shape;1365;p97"/>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Sifooyin ka yimaada isugeynta bedka (area) labajibbaaranayaasha</a:t>
            </a:r>
            <a:endParaRPr/>
          </a:p>
        </p:txBody>
      </p:sp>
      <p:graphicFrame>
        <p:nvGraphicFramePr>
          <p:cNvPr id="1366" name="Google Shape;1366;p97"/>
          <p:cNvGraphicFramePr/>
          <p:nvPr/>
        </p:nvGraphicFramePr>
        <p:xfrm>
          <a:off x="5774400" y="1653425"/>
          <a:ext cx="3000000" cy="3000000"/>
        </p:xfrm>
        <a:graphic>
          <a:graphicData uri="http://schemas.openxmlformats.org/drawingml/2006/table">
            <a:tbl>
              <a:tblPr>
                <a:noFill/>
                <a:tableStyleId>{8315743D-C781-4C17-B280-7E2E4E0B738C}</a:tableStyleId>
              </a:tblPr>
              <a:tblGrid>
                <a:gridCol w="1015200"/>
                <a:gridCol w="1015200"/>
                <a:gridCol w="1015200"/>
              </a:tblGrid>
              <a:tr h="916925">
                <a:tc>
                  <a:txBody>
                    <a:bodyPr/>
                    <a:lstStyle/>
                    <a:p>
                      <a:pPr indent="0" lvl="0" marL="0" rtl="0" algn="ctr">
                        <a:spcBef>
                          <a:spcPts val="0"/>
                        </a:spcBef>
                        <a:spcAft>
                          <a:spcPts val="0"/>
                        </a:spcAft>
                        <a:buNone/>
                      </a:pPr>
                      <a:r>
                        <a:rPr lang="en-GB" sz="1100">
                          <a:solidFill>
                            <a:schemeClr val="lt1"/>
                          </a:solidFill>
                          <a:latin typeface="Lexend"/>
                          <a:ea typeface="Lexend"/>
                          <a:cs typeface="Lexend"/>
                          <a:sym typeface="Lexend"/>
                        </a:rPr>
                        <a:t>xagasha ugu weyn waa xagal fiiqan (acute)</a:t>
                      </a:r>
                      <a:endParaRPr sz="1600">
                        <a:solidFill>
                          <a:schemeClr val="lt1"/>
                        </a:solidFill>
                        <a:latin typeface="Lexend"/>
                        <a:ea typeface="Lexend"/>
                        <a:cs typeface="Lexend"/>
                        <a:sym typeface="Lexend"/>
                      </a:endParaRPr>
                    </a:p>
                  </a:txBody>
                  <a:tcPr marT="0" marB="0" marR="0" marL="0" anchor="ctr">
                    <a:lnB cap="flat" cmpd="sng" w="9525">
                      <a:solidFill>
                        <a:srgbClr val="9E9E9E"/>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Clr>
                          <a:schemeClr val="dk1"/>
                        </a:buClr>
                        <a:buSzPts val="1100"/>
                        <a:buFont typeface="Arial"/>
                        <a:buNone/>
                      </a:pPr>
                      <a:r>
                        <a:rPr lang="en-GB" sz="1100">
                          <a:solidFill>
                            <a:schemeClr val="lt1"/>
                          </a:solidFill>
                          <a:latin typeface="Lexend"/>
                          <a:ea typeface="Lexend"/>
                          <a:cs typeface="Lexend"/>
                          <a:sym typeface="Lexend"/>
                        </a:rPr>
                        <a:t>xagasha ugu weyn waa xagal fiiqan (obtuse)</a:t>
                      </a:r>
                      <a:endParaRPr sz="1600">
                        <a:solidFill>
                          <a:schemeClr val="lt1"/>
                        </a:solidFill>
                        <a:latin typeface="Lexend"/>
                        <a:ea typeface="Lexend"/>
                        <a:cs typeface="Lexend"/>
                        <a:sym typeface="Lexend"/>
                      </a:endParaRPr>
                    </a:p>
                  </a:txBody>
                  <a:tcPr marT="0" marB="0" marR="0" marL="0" anchor="ctr">
                    <a:lnB cap="flat" cmpd="sng" w="9525">
                      <a:solidFill>
                        <a:srgbClr val="9E9E9E"/>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pPr>
                      <a:r>
                        <a:rPr lang="en-GB" sz="1100">
                          <a:solidFill>
                            <a:schemeClr val="lt1"/>
                          </a:solidFill>
                          <a:latin typeface="Lexend"/>
                          <a:ea typeface="Lexend"/>
                          <a:cs typeface="Lexend"/>
                          <a:sym typeface="Lexend"/>
                        </a:rPr>
                        <a:t>xagasha ugu weyn waa xagal qumman (right)</a:t>
                      </a:r>
                      <a:endParaRPr sz="1600">
                        <a:solidFill>
                          <a:schemeClr val="lt1"/>
                        </a:solidFill>
                        <a:latin typeface="Lexend"/>
                        <a:ea typeface="Lexend"/>
                        <a:cs typeface="Lexend"/>
                        <a:sym typeface="Lexend"/>
                      </a:endParaRPr>
                    </a:p>
                  </a:txBody>
                  <a:tcPr marT="0" marB="0" marR="0" marL="0" anchor="ctr">
                    <a:lnB cap="flat" cmpd="sng" w="9525">
                      <a:solidFill>
                        <a:srgbClr val="9E9E9E"/>
                      </a:solidFill>
                      <a:prstDash val="solid"/>
                      <a:round/>
                      <a:headEnd len="sm" w="sm" type="none"/>
                      <a:tailEnd len="sm" w="sm" type="none"/>
                    </a:lnB>
                    <a:solidFill>
                      <a:schemeClr val="accent5"/>
                    </a:solidFill>
                  </a:tcPr>
                </a:tc>
              </a:tr>
              <a:tr h="450250">
                <a:tc>
                  <a:txBody>
                    <a:bodyPr/>
                    <a:lstStyle/>
                    <a:p>
                      <a:pPr indent="0" lvl="0" marL="0" rtl="0" algn="ctr">
                        <a:spcBef>
                          <a:spcPts val="0"/>
                        </a:spcBef>
                        <a:spcAft>
                          <a:spcPts val="0"/>
                        </a:spcAft>
                        <a:buNone/>
                      </a:pPr>
                      <a:r>
                        <a:rPr lang="en-GB" sz="1100">
                          <a:latin typeface="Lexend"/>
                          <a:ea typeface="Lexend"/>
                          <a:cs typeface="Lexend"/>
                          <a:sym typeface="Lexend"/>
                        </a:rPr>
                        <a:t>16, 18, 20</a:t>
                      </a:r>
                      <a:endParaRPr sz="1600">
                        <a:latin typeface="Lexend"/>
                        <a:ea typeface="Lexend"/>
                        <a:cs typeface="Lexend"/>
                        <a:sym typeface="Lexend"/>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GB" sz="1100">
                          <a:latin typeface="Lexend"/>
                          <a:ea typeface="Lexend"/>
                          <a:cs typeface="Lexend"/>
                          <a:sym typeface="Lexend"/>
                        </a:rPr>
                        <a:t>9, 13, 26</a:t>
                      </a:r>
                      <a:endParaRPr sz="1600">
                        <a:latin typeface="Lexend"/>
                        <a:ea typeface="Lexend"/>
                        <a:cs typeface="Lexend"/>
                        <a:sym typeface="Lexend"/>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GB" sz="1100">
                          <a:latin typeface="Lexend"/>
                          <a:ea typeface="Lexend"/>
                          <a:cs typeface="Lexend"/>
                          <a:sym typeface="Lexend"/>
                        </a:rPr>
                        <a:t>8, 13, 21</a:t>
                      </a:r>
                      <a:endParaRPr sz="1600">
                        <a:latin typeface="Lexend"/>
                        <a:ea typeface="Lexend"/>
                        <a:cs typeface="Lexend"/>
                        <a:sym typeface="Lexend"/>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450250">
                <a:tc>
                  <a:txBody>
                    <a:bodyPr/>
                    <a:lstStyle/>
                    <a:p>
                      <a:pPr indent="0" lvl="0" marL="0" rtl="0" algn="l">
                        <a:spcBef>
                          <a:spcPts val="0"/>
                        </a:spcBef>
                        <a:spcAft>
                          <a:spcPts val="0"/>
                        </a:spcAft>
                        <a:buNone/>
                      </a:pPr>
                      <a:r>
                        <a:t/>
                      </a:r>
                      <a:endParaRPr/>
                    </a:p>
                  </a:txBody>
                  <a:tcPr marT="0" marB="0" marR="0" marL="0" anchor="ctr">
                    <a:lnT cap="flat" cmpd="sng" w="9525">
                      <a:solidFill>
                        <a:srgbClr val="9E9E9E"/>
                      </a:solidFill>
                      <a:prstDash val="solid"/>
                      <a:round/>
                      <a:headEnd len="sm" w="sm" type="none"/>
                      <a:tailEnd len="sm" w="sm" type="none"/>
                    </a:lnT>
                  </a:tcPr>
                </a:tc>
                <a:tc>
                  <a:txBody>
                    <a:bodyPr/>
                    <a:lstStyle/>
                    <a:p>
                      <a:pPr indent="0" lvl="0" marL="0" rtl="0" algn="l">
                        <a:spcBef>
                          <a:spcPts val="0"/>
                        </a:spcBef>
                        <a:spcAft>
                          <a:spcPts val="0"/>
                        </a:spcAft>
                        <a:buNone/>
                      </a:pPr>
                      <a:r>
                        <a:t/>
                      </a:r>
                      <a:endParaRPr/>
                    </a:p>
                  </a:txBody>
                  <a:tcPr marT="0" marB="0" marR="0" marL="0" anchor="ctr">
                    <a:lnT cap="flat" cmpd="sng" w="9525">
                      <a:solidFill>
                        <a:srgbClr val="9E9E9E"/>
                      </a:solidFill>
                      <a:prstDash val="solid"/>
                      <a:round/>
                      <a:headEnd len="sm" w="sm" type="none"/>
                      <a:tailEnd len="sm" w="sm" type="none"/>
                    </a:lnT>
                  </a:tcPr>
                </a:tc>
                <a:tc>
                  <a:txBody>
                    <a:bodyPr/>
                    <a:lstStyle/>
                    <a:p>
                      <a:pPr indent="0" lvl="0" marL="0" rtl="0" algn="l">
                        <a:spcBef>
                          <a:spcPts val="0"/>
                        </a:spcBef>
                        <a:spcAft>
                          <a:spcPts val="0"/>
                        </a:spcAft>
                        <a:buNone/>
                      </a:pPr>
                      <a:r>
                        <a:t/>
                      </a:r>
                      <a:endParaRPr/>
                    </a:p>
                  </a:txBody>
                  <a:tcPr marT="0" marB="0" marR="0" marL="0" anchor="ctr">
                    <a:lnT cap="flat" cmpd="sng" w="9525">
                      <a:solidFill>
                        <a:srgbClr val="9E9E9E"/>
                      </a:solidFill>
                      <a:prstDash val="solid"/>
                      <a:round/>
                      <a:headEnd len="sm" w="sm" type="none"/>
                      <a:tailEnd len="sm" w="sm" type="none"/>
                    </a:lnT>
                  </a:tcPr>
                </a:tc>
              </a:tr>
              <a:tr h="450250">
                <a:tc>
                  <a:txBody>
                    <a:bodyPr/>
                    <a:lstStyle/>
                    <a:p>
                      <a:pPr indent="0" lvl="0" marL="0" rtl="0" algn="l">
                        <a:spcBef>
                          <a:spcPts val="0"/>
                        </a:spcBef>
                        <a:spcAft>
                          <a:spcPts val="0"/>
                        </a:spcAft>
                        <a:buNone/>
                      </a:pPr>
                      <a:r>
                        <a:t/>
                      </a:r>
                      <a:endParaRPr/>
                    </a:p>
                  </a:txBody>
                  <a:tcPr marT="0" marB="0" marR="0" marL="0" anchor="ctr"/>
                </a:tc>
                <a:tc>
                  <a:txBody>
                    <a:bodyPr/>
                    <a:lstStyle/>
                    <a:p>
                      <a:pPr indent="0" lvl="0" marL="0" rtl="0" algn="l">
                        <a:spcBef>
                          <a:spcPts val="0"/>
                        </a:spcBef>
                        <a:spcAft>
                          <a:spcPts val="0"/>
                        </a:spcAft>
                        <a:buNone/>
                      </a:pPr>
                      <a:r>
                        <a:t/>
                      </a:r>
                      <a:endParaRPr/>
                    </a:p>
                  </a:txBody>
                  <a:tcPr marT="0" marB="0" marR="0" marL="0" anchor="ctr"/>
                </a:tc>
                <a:tc>
                  <a:txBody>
                    <a:bodyPr/>
                    <a:lstStyle/>
                    <a:p>
                      <a:pPr indent="0" lvl="0" marL="0" rtl="0" algn="l">
                        <a:spcBef>
                          <a:spcPts val="0"/>
                        </a:spcBef>
                        <a:spcAft>
                          <a:spcPts val="0"/>
                        </a:spcAft>
                        <a:buNone/>
                      </a:pPr>
                      <a:r>
                        <a:t/>
                      </a:r>
                      <a:endParaRPr/>
                    </a:p>
                  </a:txBody>
                  <a:tcPr marT="0" marB="0" marR="0" marL="0" anchor="ctr"/>
                </a:tc>
              </a:tr>
              <a:tr h="450250">
                <a:tc>
                  <a:txBody>
                    <a:bodyPr/>
                    <a:lstStyle/>
                    <a:p>
                      <a:pPr indent="0" lvl="0" marL="0" rtl="0" algn="l">
                        <a:spcBef>
                          <a:spcPts val="0"/>
                        </a:spcBef>
                        <a:spcAft>
                          <a:spcPts val="0"/>
                        </a:spcAft>
                        <a:buNone/>
                      </a:pPr>
                      <a:r>
                        <a:t/>
                      </a:r>
                      <a:endParaRPr/>
                    </a:p>
                  </a:txBody>
                  <a:tcPr marT="0" marB="0" marR="0" marL="0" anchor="ctr"/>
                </a:tc>
                <a:tc>
                  <a:txBody>
                    <a:bodyPr/>
                    <a:lstStyle/>
                    <a:p>
                      <a:pPr indent="0" lvl="0" marL="0" rtl="0" algn="l">
                        <a:spcBef>
                          <a:spcPts val="0"/>
                        </a:spcBef>
                        <a:spcAft>
                          <a:spcPts val="0"/>
                        </a:spcAft>
                        <a:buNone/>
                      </a:pPr>
                      <a:r>
                        <a:t/>
                      </a:r>
                      <a:endParaRPr/>
                    </a:p>
                  </a:txBody>
                  <a:tcPr marT="0" marB="0" marR="0" marL="0" anchor="ctr"/>
                </a:tc>
                <a:tc>
                  <a:txBody>
                    <a:bodyPr/>
                    <a:lstStyle/>
                    <a:p>
                      <a:pPr indent="0" lvl="0" marL="0" rtl="0" algn="l">
                        <a:spcBef>
                          <a:spcPts val="0"/>
                        </a:spcBef>
                        <a:spcAft>
                          <a:spcPts val="0"/>
                        </a:spcAft>
                        <a:buNone/>
                      </a:pPr>
                      <a:r>
                        <a:t/>
                      </a:r>
                      <a:endParaRPr/>
                    </a:p>
                  </a:txBody>
                  <a:tcPr marT="0" marB="0" marR="0" marL="0" anchor="ctr"/>
                </a:tc>
              </a:tr>
            </a:tbl>
          </a:graphicData>
        </a:graphic>
      </p:graphicFrame>
      <p:sp>
        <p:nvSpPr>
          <p:cNvPr id="1367" name="Google Shape;1367;p97"/>
          <p:cNvSpPr/>
          <p:nvPr/>
        </p:nvSpPr>
        <p:spPr>
          <a:xfrm>
            <a:off x="3744144" y="3874770"/>
            <a:ext cx="1410300" cy="349500"/>
          </a:xfrm>
          <a:prstGeom prst="roundRect">
            <a:avLst>
              <a:gd fmla="val 16667" name="adj"/>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400">
                <a:latin typeface="Lexend"/>
                <a:ea typeface="Lexend"/>
                <a:cs typeface="Lexend"/>
                <a:sym typeface="Lexend"/>
              </a:rPr>
              <a:t>16, 17, 40</a:t>
            </a:r>
            <a:endParaRPr sz="1800">
              <a:latin typeface="Lexend"/>
              <a:ea typeface="Lexend"/>
              <a:cs typeface="Lexend"/>
              <a:sym typeface="Lexend"/>
            </a:endParaRPr>
          </a:p>
        </p:txBody>
      </p:sp>
      <p:sp>
        <p:nvSpPr>
          <p:cNvPr id="1368" name="Google Shape;1368;p97"/>
          <p:cNvSpPr/>
          <p:nvPr/>
        </p:nvSpPr>
        <p:spPr>
          <a:xfrm>
            <a:off x="2077812" y="3874770"/>
            <a:ext cx="1410300" cy="349500"/>
          </a:xfrm>
          <a:prstGeom prst="roundRect">
            <a:avLst>
              <a:gd fmla="val 16667" name="adj"/>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400">
                <a:latin typeface="Lexend"/>
                <a:ea typeface="Lexend"/>
                <a:cs typeface="Lexend"/>
                <a:sym typeface="Lexend"/>
              </a:rPr>
              <a:t>4, 7, 10</a:t>
            </a:r>
            <a:endParaRPr sz="1800">
              <a:latin typeface="Lexend"/>
              <a:ea typeface="Lexend"/>
              <a:cs typeface="Lexend"/>
              <a:sym typeface="Lexend"/>
            </a:endParaRPr>
          </a:p>
        </p:txBody>
      </p:sp>
      <p:sp>
        <p:nvSpPr>
          <p:cNvPr id="1369" name="Google Shape;1369;p97"/>
          <p:cNvSpPr/>
          <p:nvPr/>
        </p:nvSpPr>
        <p:spPr>
          <a:xfrm>
            <a:off x="4118850" y="1783450"/>
            <a:ext cx="1410300" cy="349500"/>
          </a:xfrm>
          <a:prstGeom prst="roundRect">
            <a:avLst>
              <a:gd fmla="val 16667" name="adj"/>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400">
                <a:latin typeface="Lexend"/>
                <a:ea typeface="Lexend"/>
                <a:cs typeface="Lexend"/>
                <a:sym typeface="Lexend"/>
              </a:rPr>
              <a:t>3, 3, 5</a:t>
            </a:r>
            <a:endParaRPr sz="1800">
              <a:latin typeface="Lexend"/>
              <a:ea typeface="Lexend"/>
              <a:cs typeface="Lexend"/>
              <a:sym typeface="Lexend"/>
            </a:endParaRPr>
          </a:p>
        </p:txBody>
      </p:sp>
      <p:sp>
        <p:nvSpPr>
          <p:cNvPr id="1370" name="Google Shape;1370;p97"/>
          <p:cNvSpPr/>
          <p:nvPr/>
        </p:nvSpPr>
        <p:spPr>
          <a:xfrm>
            <a:off x="411480" y="3874770"/>
            <a:ext cx="1410300" cy="349500"/>
          </a:xfrm>
          <a:prstGeom prst="roundRect">
            <a:avLst>
              <a:gd fmla="val 16667" name="adj"/>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400">
                <a:latin typeface="Lexend"/>
                <a:ea typeface="Lexend"/>
                <a:cs typeface="Lexend"/>
                <a:sym typeface="Lexend"/>
              </a:rPr>
              <a:t>1, 1, 3</a:t>
            </a:r>
            <a:endParaRPr sz="1800">
              <a:latin typeface="Lexend"/>
              <a:ea typeface="Lexend"/>
              <a:cs typeface="Lexend"/>
              <a:sym typeface="Lexend"/>
            </a:endParaRPr>
          </a:p>
        </p:txBody>
      </p:sp>
      <p:sp>
        <p:nvSpPr>
          <p:cNvPr id="1371" name="Google Shape;1371;p97"/>
          <p:cNvSpPr/>
          <p:nvPr/>
        </p:nvSpPr>
        <p:spPr>
          <a:xfrm>
            <a:off x="4118850" y="2823625"/>
            <a:ext cx="1410300" cy="349500"/>
          </a:xfrm>
          <a:prstGeom prst="roundRect">
            <a:avLst>
              <a:gd fmla="val 16667" name="adj"/>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400">
                <a:latin typeface="Lexend"/>
                <a:ea typeface="Lexend"/>
                <a:cs typeface="Lexend"/>
                <a:sym typeface="Lexend"/>
              </a:rPr>
              <a:t>8, 17, 25</a:t>
            </a:r>
            <a:endParaRPr sz="1800">
              <a:latin typeface="Lexend"/>
              <a:ea typeface="Lexend"/>
              <a:cs typeface="Lexend"/>
              <a:sym typeface="Lexend"/>
            </a:endParaRPr>
          </a:p>
        </p:txBody>
      </p:sp>
      <p:sp>
        <p:nvSpPr>
          <p:cNvPr id="1372" name="Google Shape;1372;p97"/>
          <p:cNvSpPr/>
          <p:nvPr/>
        </p:nvSpPr>
        <p:spPr>
          <a:xfrm>
            <a:off x="5410476" y="3874770"/>
            <a:ext cx="1410300" cy="349500"/>
          </a:xfrm>
          <a:prstGeom prst="roundRect">
            <a:avLst>
              <a:gd fmla="val 16667" name="adj"/>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400">
                <a:latin typeface="Lexend"/>
                <a:ea typeface="Lexend"/>
                <a:cs typeface="Lexend"/>
                <a:sym typeface="Lexend"/>
              </a:rPr>
              <a:t>9, 16, 25</a:t>
            </a:r>
            <a:endParaRPr sz="1800">
              <a:latin typeface="Lexend"/>
              <a:ea typeface="Lexend"/>
              <a:cs typeface="Lexend"/>
              <a:sym typeface="Lexend"/>
            </a:endParaRPr>
          </a:p>
        </p:txBody>
      </p:sp>
      <p:sp>
        <p:nvSpPr>
          <p:cNvPr id="1373" name="Google Shape;1373;p97"/>
          <p:cNvSpPr/>
          <p:nvPr/>
        </p:nvSpPr>
        <p:spPr>
          <a:xfrm>
            <a:off x="7076808" y="3874770"/>
            <a:ext cx="1410300" cy="349500"/>
          </a:xfrm>
          <a:prstGeom prst="roundRect">
            <a:avLst>
              <a:gd fmla="val 16667" name="adj"/>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400">
                <a:latin typeface="Lexend"/>
                <a:ea typeface="Lexend"/>
                <a:cs typeface="Lexend"/>
                <a:sym typeface="Lexend"/>
              </a:rPr>
              <a:t>5</a:t>
            </a:r>
            <a:r>
              <a:rPr i="1" lang="en-GB" sz="1400">
                <a:latin typeface="Lexend"/>
                <a:ea typeface="Times New Roman"/>
                <a:cs typeface="Times New Roman"/>
                <a:sym typeface="Times New Roman"/>
              </a:rPr>
              <a:t>x</a:t>
            </a:r>
            <a:r>
              <a:rPr lang="en-GB" sz="1400">
                <a:latin typeface="Lexend"/>
                <a:ea typeface="Lexend"/>
                <a:cs typeface="Lexend"/>
                <a:sym typeface="Lexend"/>
              </a:rPr>
              <a:t>, 7</a:t>
            </a:r>
            <a:r>
              <a:rPr i="1" lang="en-GB" sz="1400">
                <a:solidFill>
                  <a:schemeClr val="dk1"/>
                </a:solidFill>
                <a:latin typeface="Lexend"/>
                <a:ea typeface="Times New Roman"/>
                <a:cs typeface="Times New Roman"/>
                <a:sym typeface="Times New Roman"/>
              </a:rPr>
              <a:t>x</a:t>
            </a:r>
            <a:r>
              <a:rPr lang="en-GB" sz="1400">
                <a:latin typeface="Lexend"/>
                <a:ea typeface="Lexend"/>
                <a:cs typeface="Lexend"/>
                <a:sym typeface="Lexend"/>
              </a:rPr>
              <a:t>, 12</a:t>
            </a:r>
            <a:r>
              <a:rPr i="1" lang="en-GB" sz="1400">
                <a:solidFill>
                  <a:schemeClr val="dk1"/>
                </a:solidFill>
                <a:latin typeface="Lexend"/>
                <a:ea typeface="Times New Roman"/>
                <a:cs typeface="Times New Roman"/>
                <a:sym typeface="Times New Roman"/>
              </a:rPr>
              <a:t>x</a:t>
            </a:r>
            <a:endParaRPr sz="1800">
              <a:latin typeface="Lexend"/>
              <a:ea typeface="Lexend"/>
              <a:cs typeface="Lexend"/>
              <a:sym typeface="Lexend"/>
            </a:endParaRPr>
          </a:p>
        </p:txBody>
      </p:sp>
      <p:sp>
        <p:nvSpPr>
          <p:cNvPr id="1374" name="Google Shape;1374;p97"/>
          <p:cNvSpPr/>
          <p:nvPr/>
        </p:nvSpPr>
        <p:spPr>
          <a:xfrm>
            <a:off x="411480" y="4149090"/>
            <a:ext cx="1908900" cy="349500"/>
          </a:xfrm>
          <a:prstGeom prst="roundRect">
            <a:avLst>
              <a:gd fmla="val 16667" name="adj"/>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400">
                <a:latin typeface="Lexend"/>
                <a:ea typeface="Lexend"/>
                <a:cs typeface="Lexend"/>
                <a:sym typeface="Lexend"/>
              </a:rPr>
              <a:t>14</a:t>
            </a:r>
            <a:r>
              <a:rPr i="1" lang="en-GB" sz="1400">
                <a:solidFill>
                  <a:schemeClr val="dk1"/>
                </a:solidFill>
                <a:latin typeface="Lexend"/>
                <a:ea typeface="Times New Roman"/>
                <a:cs typeface="Times New Roman"/>
                <a:sym typeface="Times New Roman"/>
              </a:rPr>
              <a:t>a</a:t>
            </a:r>
            <a:r>
              <a:rPr lang="en-GB" sz="1400">
                <a:latin typeface="Lexend"/>
                <a:ea typeface="Lexend"/>
                <a:cs typeface="Lexend"/>
                <a:sym typeface="Lexend"/>
              </a:rPr>
              <a:t>, 19</a:t>
            </a:r>
            <a:r>
              <a:rPr i="1" lang="en-GB" sz="1400">
                <a:solidFill>
                  <a:schemeClr val="dk1"/>
                </a:solidFill>
                <a:latin typeface="Lexend"/>
                <a:ea typeface="Times New Roman"/>
                <a:cs typeface="Times New Roman"/>
                <a:sym typeface="Times New Roman"/>
              </a:rPr>
              <a:t>a</a:t>
            </a:r>
            <a:r>
              <a:rPr lang="en-GB" sz="1400">
                <a:latin typeface="Lexend"/>
                <a:ea typeface="Lexend"/>
                <a:cs typeface="Lexend"/>
                <a:sym typeface="Lexend"/>
              </a:rPr>
              <a:t>, 44</a:t>
            </a:r>
            <a:r>
              <a:rPr i="1" lang="en-GB" sz="1400">
                <a:solidFill>
                  <a:schemeClr val="dk1"/>
                </a:solidFill>
                <a:latin typeface="Lexend"/>
                <a:ea typeface="Times New Roman"/>
                <a:cs typeface="Times New Roman"/>
                <a:sym typeface="Times New Roman"/>
              </a:rPr>
              <a:t>a</a:t>
            </a:r>
            <a:endParaRPr sz="1800">
              <a:latin typeface="Lexend"/>
              <a:ea typeface="Lexend"/>
              <a:cs typeface="Lexend"/>
              <a:sym typeface="Lexend"/>
            </a:endParaRPr>
          </a:p>
        </p:txBody>
      </p:sp>
      <p:sp>
        <p:nvSpPr>
          <p:cNvPr id="1375" name="TextBox 1374"/>
          <p:cNvSpPr txBox="1"/>
          <p:nvPr/>
        </p:nvSpPr>
        <p:spPr>
          <a:xfrm>
            <a:off x="411480" y="3600450"/>
            <a:ext cx="2194560" cy="256032"/>
          </a:xfrm>
          <a:prstGeom prst="rect">
            <a:avLst/>
          </a:prstGeom>
          <a:noFill/>
        </p:spPr>
        <p:txBody>
          <a:bodyPr wrap="none">
            <a:spAutoFit/>
          </a:bodyPr>
          <a:lstStyle/>
          <a:p>
            <a:r>
              <a:rPr sz="1100" b="1">
                <a:latin typeface="Lexend"/>
              </a:rPr>
              <a:t>Jawaabaha:</a:t>
            </a: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8" name="Shape 1378"/>
        <p:cNvGrpSpPr/>
        <p:nvPr/>
      </p:nvGrpSpPr>
      <p:grpSpPr>
        <a:xfrm>
          <a:off x="0" y="0"/>
          <a:ext cx="0" cy="0"/>
          <a:chOff x="0" y="0"/>
          <a:chExt cx="0" cy="0"/>
        </a:xfrm>
      </p:grpSpPr>
      <p:sp>
        <p:nvSpPr>
          <p:cNvPr id="1379" name="Google Shape;1379;p98"/>
          <p:cNvSpPr/>
          <p:nvPr/>
        </p:nvSpPr>
        <p:spPr>
          <a:xfrm rot="10800000">
            <a:off x="7571082" y="2856451"/>
            <a:ext cx="709800" cy="710100"/>
          </a:xfrm>
          <a:prstGeom prst="arc">
            <a:avLst>
              <a:gd fmla="val 18179964" name="adj1"/>
              <a:gd fmla="val 2917402" name="adj2"/>
            </a:avLst>
          </a:prstGeom>
          <a:solidFill>
            <a:srgbClr val="EBEDFE"/>
          </a:solidFill>
          <a:ln cap="flat" cmpd="sng" w="28575">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80" name="Google Shape;1380;p98"/>
          <p:cNvSpPr/>
          <p:nvPr/>
        </p:nvSpPr>
        <p:spPr>
          <a:xfrm rot="10800000">
            <a:off x="3924374" y="2893226"/>
            <a:ext cx="320700" cy="320700"/>
          </a:xfrm>
          <a:prstGeom prst="rect">
            <a:avLst/>
          </a:prstGeom>
          <a:solidFill>
            <a:srgbClr val="EBEDFE"/>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81" name="Google Shape;1381;p98"/>
          <p:cNvSpPr/>
          <p:nvPr/>
        </p:nvSpPr>
        <p:spPr>
          <a:xfrm rot="10800000">
            <a:off x="1197217" y="1908131"/>
            <a:ext cx="709800" cy="710100"/>
          </a:xfrm>
          <a:prstGeom prst="arc">
            <a:avLst>
              <a:gd fmla="val 13511165" name="adj1"/>
              <a:gd fmla="val 18551744" name="adj2"/>
            </a:avLst>
          </a:prstGeom>
          <a:solidFill>
            <a:srgbClr val="EBEDFE"/>
          </a:solidFill>
          <a:ln cap="flat" cmpd="sng" w="28575">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82" name="Google Shape;1382;p98"/>
          <p:cNvSpPr txBox="1"/>
          <p:nvPr/>
        </p:nvSpPr>
        <p:spPr>
          <a:xfrm>
            <a:off x="324000" y="675244"/>
            <a:ext cx="8496000" cy="8313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1) Saddex-xagal kasta, ku sawir calaamad xagal (angle marker) xagasha ugu weyn ee gudaha (interior angle) saddex-xagalka.</a:t>
            </a:r>
            <a:endParaRPr sz="1800">
              <a:latin typeface="Lexend"/>
              <a:ea typeface="Lexend"/>
              <a:cs typeface="Lexend"/>
              <a:sym typeface="Lexend"/>
            </a:endParaRPr>
          </a:p>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Xagal kasta oo la calaamadeeyay, qor inay tahay xagal fiiqan (acute), xagal qumman (right), ama xagal fiiqan (obtuse).</a:t>
            </a:r>
            <a:endParaRPr sz="1800">
              <a:latin typeface="Lexend"/>
              <a:ea typeface="Lexend"/>
              <a:cs typeface="Lexend"/>
              <a:sym typeface="Lexend"/>
            </a:endParaRPr>
          </a:p>
        </p:txBody>
      </p:sp>
      <p:sp>
        <p:nvSpPr>
          <p:cNvPr id="1383" name="Google Shape;1383;p98"/>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Sifooyin ka yimaada isugeynta bedka (area) labajibbaaranayaasha</a:t>
            </a:r>
            <a:endParaRPr/>
          </a:p>
        </p:txBody>
      </p:sp>
      <p:pic>
        <p:nvPicPr>
          <p:cNvPr id="1384" name="Google Shape;1384;p98"/>
          <p:cNvPicPr preferRelativeResize="0"/>
          <p:nvPr/>
        </p:nvPicPr>
        <p:blipFill>
          <a:blip r:embed="rId3">
            <a:alphaModFix/>
          </a:blip>
          <a:stretch>
            <a:fillRect/>
          </a:stretch>
        </p:blipFill>
        <p:spPr>
          <a:xfrm>
            <a:off x="324000" y="1423050"/>
            <a:ext cx="8495999" cy="3397350"/>
          </a:xfrm>
          <a:prstGeom prst="rect">
            <a:avLst/>
          </a:prstGeom>
          <a:noFill/>
          <a:ln>
            <a:noFill/>
          </a:ln>
        </p:spPr>
      </p:pic>
      <p:sp>
        <p:nvSpPr>
          <p:cNvPr id="1385" name="Google Shape;1385;p98"/>
          <p:cNvSpPr txBox="1"/>
          <p:nvPr/>
        </p:nvSpPr>
        <p:spPr>
          <a:xfrm>
            <a:off x="1101610" y="2958607"/>
            <a:ext cx="1050600" cy="1031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16 units²</a:t>
            </a:r>
            <a:endParaRPr sz="1800">
              <a:latin typeface="Lexend"/>
              <a:ea typeface="Lexend"/>
              <a:cs typeface="Lexend"/>
              <a:sym typeface="Lexend"/>
            </a:endParaRPr>
          </a:p>
        </p:txBody>
      </p:sp>
      <p:sp>
        <p:nvSpPr>
          <p:cNvPr id="1386" name="Google Shape;1386;p98"/>
          <p:cNvSpPr txBox="1"/>
          <p:nvPr/>
        </p:nvSpPr>
        <p:spPr>
          <a:xfrm>
            <a:off x="428700" y="1958111"/>
            <a:ext cx="1050600" cy="677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8</a:t>
            </a:r>
            <a:endParaRPr sz="1800">
              <a:latin typeface="Lexend"/>
              <a:ea typeface="Lexend"/>
              <a:cs typeface="Lexend"/>
              <a:sym typeface="Lexend"/>
            </a:endParaRPr>
          </a:p>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units²</a:t>
            </a:r>
            <a:endParaRPr sz="1800">
              <a:latin typeface="Lexend"/>
              <a:ea typeface="Lexend"/>
              <a:cs typeface="Lexend"/>
              <a:sym typeface="Lexend"/>
            </a:endParaRPr>
          </a:p>
        </p:txBody>
      </p:sp>
      <p:sp>
        <p:nvSpPr>
          <p:cNvPr id="1387" name="Google Shape;1387;p98"/>
          <p:cNvSpPr txBox="1"/>
          <p:nvPr/>
        </p:nvSpPr>
        <p:spPr>
          <a:xfrm>
            <a:off x="1669925" y="1885098"/>
            <a:ext cx="1050600" cy="677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10</a:t>
            </a:r>
            <a:endParaRPr sz="1800">
              <a:latin typeface="Lexend"/>
              <a:ea typeface="Lexend"/>
              <a:cs typeface="Lexend"/>
              <a:sym typeface="Lexend"/>
            </a:endParaRPr>
          </a:p>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units²</a:t>
            </a:r>
            <a:endParaRPr sz="1800">
              <a:latin typeface="Lexend"/>
              <a:ea typeface="Lexend"/>
              <a:cs typeface="Lexend"/>
              <a:sym typeface="Lexend"/>
            </a:endParaRPr>
          </a:p>
        </p:txBody>
      </p:sp>
      <p:sp>
        <p:nvSpPr>
          <p:cNvPr id="1388" name="Google Shape;1388;p98"/>
          <p:cNvSpPr txBox="1"/>
          <p:nvPr/>
        </p:nvSpPr>
        <p:spPr>
          <a:xfrm>
            <a:off x="2914805" y="3054682"/>
            <a:ext cx="1050600" cy="677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11</a:t>
            </a:r>
            <a:endParaRPr sz="1800">
              <a:latin typeface="Lexend"/>
              <a:ea typeface="Lexend"/>
              <a:cs typeface="Lexend"/>
              <a:sym typeface="Lexend"/>
            </a:endParaRPr>
          </a:p>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units²</a:t>
            </a:r>
            <a:endParaRPr sz="1800">
              <a:latin typeface="Lexend"/>
              <a:ea typeface="Lexend"/>
              <a:cs typeface="Lexend"/>
              <a:sym typeface="Lexend"/>
            </a:endParaRPr>
          </a:p>
        </p:txBody>
      </p:sp>
      <p:sp>
        <p:nvSpPr>
          <p:cNvPr id="1389" name="Google Shape;1389;p98"/>
          <p:cNvSpPr txBox="1"/>
          <p:nvPr/>
        </p:nvSpPr>
        <p:spPr>
          <a:xfrm>
            <a:off x="3814155" y="2137607"/>
            <a:ext cx="1050600" cy="677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9</a:t>
            </a:r>
            <a:endParaRPr sz="1800">
              <a:latin typeface="Lexend"/>
              <a:ea typeface="Lexend"/>
              <a:cs typeface="Lexend"/>
              <a:sym typeface="Lexend"/>
            </a:endParaRPr>
          </a:p>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units²</a:t>
            </a:r>
            <a:endParaRPr sz="1800">
              <a:latin typeface="Lexend"/>
              <a:ea typeface="Lexend"/>
              <a:cs typeface="Lexend"/>
              <a:sym typeface="Lexend"/>
            </a:endParaRPr>
          </a:p>
        </p:txBody>
      </p:sp>
      <p:sp>
        <p:nvSpPr>
          <p:cNvPr id="1390" name="Google Shape;1390;p98"/>
          <p:cNvSpPr txBox="1"/>
          <p:nvPr/>
        </p:nvSpPr>
        <p:spPr>
          <a:xfrm>
            <a:off x="4307566" y="3457811"/>
            <a:ext cx="1050600" cy="677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20</a:t>
            </a:r>
            <a:endParaRPr sz="1800">
              <a:latin typeface="Lexend"/>
              <a:ea typeface="Lexend"/>
              <a:cs typeface="Lexend"/>
              <a:sym typeface="Lexend"/>
            </a:endParaRPr>
          </a:p>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units²</a:t>
            </a:r>
            <a:endParaRPr sz="1800">
              <a:latin typeface="Lexend"/>
              <a:ea typeface="Lexend"/>
              <a:cs typeface="Lexend"/>
              <a:sym typeface="Lexend"/>
            </a:endParaRPr>
          </a:p>
        </p:txBody>
      </p:sp>
      <p:sp>
        <p:nvSpPr>
          <p:cNvPr id="1391" name="Google Shape;1391;p98"/>
          <p:cNvSpPr txBox="1"/>
          <p:nvPr/>
        </p:nvSpPr>
        <p:spPr>
          <a:xfrm>
            <a:off x="6141691" y="2979336"/>
            <a:ext cx="1050600" cy="677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25</a:t>
            </a:r>
            <a:endParaRPr sz="1800">
              <a:latin typeface="Lexend"/>
              <a:ea typeface="Lexend"/>
              <a:cs typeface="Lexend"/>
              <a:sym typeface="Lexend"/>
            </a:endParaRPr>
          </a:p>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units²</a:t>
            </a:r>
            <a:endParaRPr sz="1800">
              <a:latin typeface="Lexend"/>
              <a:ea typeface="Lexend"/>
              <a:cs typeface="Lexend"/>
              <a:sym typeface="Lexend"/>
            </a:endParaRPr>
          </a:p>
        </p:txBody>
      </p:sp>
      <p:sp>
        <p:nvSpPr>
          <p:cNvPr id="1392" name="Google Shape;1392;p98"/>
          <p:cNvSpPr txBox="1"/>
          <p:nvPr/>
        </p:nvSpPr>
        <p:spPr>
          <a:xfrm>
            <a:off x="7435322" y="2293821"/>
            <a:ext cx="1050600" cy="677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8</a:t>
            </a:r>
            <a:endParaRPr sz="1800">
              <a:latin typeface="Lexend"/>
              <a:ea typeface="Lexend"/>
              <a:cs typeface="Lexend"/>
              <a:sym typeface="Lexend"/>
            </a:endParaRPr>
          </a:p>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units²</a:t>
            </a:r>
            <a:endParaRPr sz="1800">
              <a:latin typeface="Lexend"/>
              <a:ea typeface="Lexend"/>
              <a:cs typeface="Lexend"/>
              <a:sym typeface="Lexend"/>
            </a:endParaRPr>
          </a:p>
        </p:txBody>
      </p:sp>
      <p:sp>
        <p:nvSpPr>
          <p:cNvPr id="1393" name="Google Shape;1393;p98"/>
          <p:cNvSpPr txBox="1"/>
          <p:nvPr/>
        </p:nvSpPr>
        <p:spPr>
          <a:xfrm>
            <a:off x="7540129" y="3583021"/>
            <a:ext cx="1050600" cy="677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12</a:t>
            </a:r>
            <a:endParaRPr sz="1800">
              <a:latin typeface="Lexend"/>
              <a:ea typeface="Lexend"/>
              <a:cs typeface="Lexend"/>
              <a:sym typeface="Lexend"/>
            </a:endParaRPr>
          </a:p>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units²</a:t>
            </a:r>
            <a:endParaRPr sz="1800">
              <a:latin typeface="Lexend"/>
              <a:ea typeface="Lexend"/>
              <a:cs typeface="Lexend"/>
              <a:sym typeface="Lexend"/>
            </a:endParaRPr>
          </a:p>
        </p:txBody>
      </p:sp>
      <p:sp>
        <p:nvSpPr>
          <p:cNvPr id="1394" name="Google Shape;1394;p98"/>
          <p:cNvSpPr txBox="1"/>
          <p:nvPr/>
        </p:nvSpPr>
        <p:spPr>
          <a:xfrm>
            <a:off x="1163325" y="4103900"/>
            <a:ext cx="777600" cy="3078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Kalam"/>
                <a:ea typeface="Kalam"/>
                <a:cs typeface="Kalam"/>
                <a:sym typeface="Kalam"/>
              </a:rPr>
              <a:t>xagal af (acute)</a:t>
            </a:r>
            <a:endParaRPr sz="2000">
              <a:latin typeface="Kalam"/>
              <a:ea typeface="Kalam"/>
              <a:cs typeface="Kalam"/>
              <a:sym typeface="Kalam"/>
            </a:endParaRPr>
          </a:p>
        </p:txBody>
      </p:sp>
      <p:sp>
        <p:nvSpPr>
          <p:cNvPr id="1395" name="Google Shape;1395;p98"/>
          <p:cNvSpPr txBox="1"/>
          <p:nvPr/>
        </p:nvSpPr>
        <p:spPr>
          <a:xfrm>
            <a:off x="2769475" y="3971750"/>
            <a:ext cx="1386000" cy="3078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Kalam"/>
                <a:ea typeface="Kalam"/>
                <a:cs typeface="Kalam"/>
                <a:sym typeface="Kalam"/>
              </a:rPr>
              <a:t>xagal qumman (right-angled)</a:t>
            </a:r>
            <a:endParaRPr sz="2000">
              <a:latin typeface="Kalam"/>
              <a:ea typeface="Kalam"/>
              <a:cs typeface="Kalam"/>
              <a:sym typeface="Kalam"/>
            </a:endParaRPr>
          </a:p>
        </p:txBody>
      </p:sp>
      <p:sp>
        <p:nvSpPr>
          <p:cNvPr id="1396" name="Google Shape;1396;p98"/>
          <p:cNvSpPr txBox="1"/>
          <p:nvPr/>
        </p:nvSpPr>
        <p:spPr>
          <a:xfrm>
            <a:off x="6581525" y="4048050"/>
            <a:ext cx="777600" cy="3078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Kalam"/>
                <a:ea typeface="Kalam"/>
                <a:cs typeface="Kalam"/>
                <a:sym typeface="Kalam"/>
              </a:rPr>
              <a:t>xagal fidsan (obtuse)</a:t>
            </a:r>
            <a:endParaRPr sz="2000">
              <a:latin typeface="Kalam"/>
              <a:ea typeface="Kalam"/>
              <a:cs typeface="Kalam"/>
              <a:sym typeface="Kalam"/>
            </a:endParaRPr>
          </a:p>
        </p:txBody>
      </p:sp>
      <p:sp>
        <p:nvSpPr>
          <p:cNvPr id="1397" name="Google Shape;1397;p98"/>
          <p:cNvSpPr txBox="1"/>
          <p:nvPr/>
        </p:nvSpPr>
        <p:spPr>
          <a:xfrm>
            <a:off x="1357925" y="1680900"/>
            <a:ext cx="312000" cy="2772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a) </a:t>
            </a:r>
            <a:endParaRPr sz="1800">
              <a:latin typeface="Lexend"/>
              <a:ea typeface="Lexend"/>
              <a:cs typeface="Lexend"/>
              <a:sym typeface="Lexend"/>
            </a:endParaRPr>
          </a:p>
        </p:txBody>
      </p:sp>
      <p:sp>
        <p:nvSpPr>
          <p:cNvPr id="1398" name="Google Shape;1398;p98"/>
          <p:cNvSpPr txBox="1"/>
          <p:nvPr/>
        </p:nvSpPr>
        <p:spPr>
          <a:xfrm>
            <a:off x="3557100" y="2561400"/>
            <a:ext cx="312000" cy="2772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b) </a:t>
            </a:r>
            <a:endParaRPr sz="1800">
              <a:latin typeface="Lexend"/>
              <a:ea typeface="Lexend"/>
              <a:cs typeface="Lexend"/>
              <a:sym typeface="Lexend"/>
            </a:endParaRPr>
          </a:p>
        </p:txBody>
      </p:sp>
      <p:sp>
        <p:nvSpPr>
          <p:cNvPr id="1399" name="Google Shape;1399;p98"/>
          <p:cNvSpPr txBox="1"/>
          <p:nvPr/>
        </p:nvSpPr>
        <p:spPr>
          <a:xfrm>
            <a:off x="7123325" y="2293825"/>
            <a:ext cx="312000" cy="2772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c) </a:t>
            </a:r>
            <a:endParaRPr sz="1800">
              <a:latin typeface="Lexend"/>
              <a:ea typeface="Lexend"/>
              <a:cs typeface="Lexend"/>
              <a:sym typeface="Lexend"/>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3" name="Shape 1403"/>
        <p:cNvGrpSpPr/>
        <p:nvPr/>
      </p:nvGrpSpPr>
      <p:grpSpPr>
        <a:xfrm>
          <a:off x="0" y="0"/>
          <a:ext cx="0" cy="0"/>
          <a:chOff x="0" y="0"/>
          <a:chExt cx="0" cy="0"/>
        </a:xfrm>
      </p:grpSpPr>
      <p:sp>
        <p:nvSpPr>
          <p:cNvPr id="1404" name="Google Shape;1404;p99"/>
          <p:cNvSpPr/>
          <p:nvPr/>
        </p:nvSpPr>
        <p:spPr>
          <a:xfrm rot="8498512">
            <a:off x="6838445" y="2825360"/>
            <a:ext cx="240261" cy="240682"/>
          </a:xfrm>
          <a:prstGeom prst="rect">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05" name="Google Shape;1405;p99"/>
          <p:cNvSpPr txBox="1"/>
          <p:nvPr/>
        </p:nvSpPr>
        <p:spPr>
          <a:xfrm>
            <a:off x="6992338" y="2482545"/>
            <a:ext cx="1050600" cy="615600"/>
          </a:xfrm>
          <a:prstGeom prst="rect">
            <a:avLst/>
          </a:prstGeom>
          <a:noFill/>
          <a:ln>
            <a:noFill/>
          </a:ln>
        </p:spPr>
        <p:txBody>
          <a:bodyPr anchorCtr="0" anchor="t"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Kalam"/>
                <a:ea typeface="Kalam"/>
                <a:cs typeface="Kalam"/>
                <a:sym typeface="Kalam"/>
              </a:rPr>
              <a:t>9</a:t>
            </a:r>
            <a:endParaRPr sz="2000">
              <a:latin typeface="Kalam"/>
              <a:ea typeface="Kalam"/>
              <a:cs typeface="Kalam"/>
              <a:sym typeface="Kalam"/>
            </a:endParaRPr>
          </a:p>
          <a:p>
            <a:pPr indent="0" lvl="0" marL="0" marR="0" rtl="0" algn="ctr">
              <a:lnSpc>
                <a:spcPct val="100000"/>
              </a:lnSpc>
              <a:spcBef>
                <a:spcPts val="0"/>
              </a:spcBef>
              <a:spcAft>
                <a:spcPts val="0"/>
              </a:spcAft>
              <a:buClr>
                <a:srgbClr val="000000"/>
              </a:buClr>
              <a:buSzPts val="1800"/>
              <a:buFont typeface="Arial"/>
              <a:buNone/>
            </a:pPr>
            <a:r>
              <a:rPr lang="en-GB" sz="1100">
                <a:solidFill>
                  <a:schemeClr val="dk1"/>
                </a:solidFill>
                <a:latin typeface="Kalam"/>
                <a:ea typeface="Kalam"/>
                <a:cs typeface="Kalam"/>
                <a:sym typeface="Kalam"/>
              </a:rPr>
              <a:t>units²</a:t>
            </a:r>
            <a:endParaRPr sz="2000">
              <a:latin typeface="Kalam"/>
              <a:ea typeface="Kalam"/>
              <a:cs typeface="Kalam"/>
              <a:sym typeface="Kalam"/>
            </a:endParaRPr>
          </a:p>
        </p:txBody>
      </p:sp>
      <p:sp>
        <p:nvSpPr>
          <p:cNvPr id="1406" name="Google Shape;1406;p99"/>
          <p:cNvSpPr/>
          <p:nvPr/>
        </p:nvSpPr>
        <p:spPr>
          <a:xfrm rot="10800000">
            <a:off x="1189900" y="3126675"/>
            <a:ext cx="709800" cy="710100"/>
          </a:xfrm>
          <a:prstGeom prst="arc">
            <a:avLst>
              <a:gd fmla="val 6066535" name="adj1"/>
              <a:gd fmla="val 10828543" name="adj2"/>
            </a:avLst>
          </a:prstGeom>
          <a:solidFill>
            <a:srgbClr val="EBEDFE"/>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07" name="Google Shape;1407;p99"/>
          <p:cNvSpPr txBox="1"/>
          <p:nvPr/>
        </p:nvSpPr>
        <p:spPr>
          <a:xfrm>
            <a:off x="4824000" y="675250"/>
            <a:ext cx="3996000" cy="11082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400">
                <a:latin typeface="Lexend"/>
                <a:ea typeface="Lexend"/>
                <a:cs typeface="Lexend"/>
                <a:sym typeface="Lexend"/>
              </a:rPr>
              <a:t>3) Xagasha ugu weyn saddexagalkaan waa xagal qumman (right angle).</a:t>
            </a:r>
            <a:endParaRPr sz="1800">
              <a:latin typeface="Lexend"/>
              <a:ea typeface="Lexend"/>
              <a:cs typeface="Lexend"/>
              <a:sym typeface="Lexend"/>
            </a:endParaRPr>
          </a:p>
          <a:p>
            <a:pPr indent="0" lvl="0" marL="0" marR="0" rtl="0" algn="l">
              <a:lnSpc>
                <a:spcPct val="100000"/>
              </a:lnSpc>
              <a:spcBef>
                <a:spcPts val="0"/>
              </a:spcBef>
              <a:spcAft>
                <a:spcPts val="0"/>
              </a:spcAft>
              <a:buClr>
                <a:srgbClr val="000000"/>
              </a:buClr>
              <a:buSzPts val="1800"/>
              <a:buFont typeface="Arial"/>
              <a:buNone/>
            </a:pPr>
            <a:r>
              <a:rPr lang="en-GB" sz="1400">
                <a:latin typeface="Lexend"/>
                <a:ea typeface="Lexend"/>
                <a:cs typeface="Lexend"/>
                <a:sym typeface="Lexend"/>
              </a:rPr>
              <a:t>Qor bedka (area) labajibbaaranaha aan la calaamadin.</a:t>
            </a:r>
            <a:endParaRPr sz="1800">
              <a:latin typeface="Lexend"/>
              <a:ea typeface="Lexend"/>
              <a:cs typeface="Lexend"/>
              <a:sym typeface="Lexend"/>
            </a:endParaRPr>
          </a:p>
        </p:txBody>
      </p:sp>
      <p:sp>
        <p:nvSpPr>
          <p:cNvPr id="1408" name="Google Shape;1408;p99"/>
          <p:cNvSpPr txBox="1"/>
          <p:nvPr/>
        </p:nvSpPr>
        <p:spPr>
          <a:xfrm>
            <a:off x="324000" y="675250"/>
            <a:ext cx="3996000" cy="13854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400">
                <a:latin typeface="Lexend"/>
                <a:ea typeface="Lexend"/>
                <a:cs typeface="Lexend"/>
                <a:sym typeface="Lexend"/>
              </a:rPr>
              <a:t>2) Xagasha ugu weyn saddexagalkaan waxaa lagu calaamadeeyay calaamad xagal (angle marker) waana xagal af (acute).</a:t>
            </a:r>
            <a:endParaRPr sz="1800">
              <a:latin typeface="Lexend"/>
              <a:ea typeface="Lexend"/>
              <a:cs typeface="Lexend"/>
              <a:sym typeface="Lexend"/>
            </a:endParaRPr>
          </a:p>
          <a:p>
            <a:pPr indent="0" lvl="0" marL="0" marR="0" rtl="0" algn="l">
              <a:lnSpc>
                <a:spcPct val="100000"/>
              </a:lnSpc>
              <a:spcBef>
                <a:spcPts val="0"/>
              </a:spcBef>
              <a:spcAft>
                <a:spcPts val="0"/>
              </a:spcAft>
              <a:buClr>
                <a:srgbClr val="000000"/>
              </a:buClr>
              <a:buSzPts val="1800"/>
              <a:buFont typeface="Arial"/>
              <a:buNone/>
            </a:pPr>
            <a:r>
              <a:rPr lang="en-GB" sz="1400">
                <a:latin typeface="Lexend"/>
                <a:ea typeface="Lexend"/>
                <a:cs typeface="Lexend"/>
                <a:sym typeface="Lexend"/>
              </a:rPr>
              <a:t>Qor bed (area) suurtagal ah oo labajibbaaranaha ugu weyn.</a:t>
            </a:r>
            <a:endParaRPr sz="1800">
              <a:latin typeface="Lexend"/>
              <a:ea typeface="Lexend"/>
              <a:cs typeface="Lexend"/>
              <a:sym typeface="Lexend"/>
            </a:endParaRPr>
          </a:p>
        </p:txBody>
      </p:sp>
      <p:sp>
        <p:nvSpPr>
          <p:cNvPr id="1409" name="Google Shape;1409;p99"/>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Sifooyin ka yimaada isku darka bedka (areas) labajibbaaranayaasha</a:t>
            </a:r>
            <a:endParaRPr/>
          </a:p>
        </p:txBody>
      </p:sp>
      <p:cxnSp>
        <p:nvCxnSpPr>
          <p:cNvPr id="1410" name="Google Shape;1410;p99"/>
          <p:cNvCxnSpPr/>
          <p:nvPr/>
        </p:nvCxnSpPr>
        <p:spPr>
          <a:xfrm>
            <a:off x="4572000" y="525400"/>
            <a:ext cx="0" cy="4293300"/>
          </a:xfrm>
          <a:prstGeom prst="straightConnector1">
            <a:avLst/>
          </a:prstGeom>
          <a:noFill/>
          <a:ln cap="flat" cmpd="sng" w="38100">
            <a:solidFill>
              <a:schemeClr val="accent5"/>
            </a:solidFill>
            <a:prstDash val="solid"/>
            <a:round/>
            <a:headEnd len="med" w="med" type="none"/>
            <a:tailEnd len="med" w="med" type="none"/>
          </a:ln>
        </p:spPr>
      </p:cxnSp>
      <p:pic>
        <p:nvPicPr>
          <p:cNvPr id="1411" name="Google Shape;1411;p99"/>
          <p:cNvPicPr preferRelativeResize="0"/>
          <p:nvPr/>
        </p:nvPicPr>
        <p:blipFill rotWithShape="1">
          <a:blip r:embed="rId3">
            <a:alphaModFix/>
          </a:blip>
          <a:srcRect b="0" l="0" r="53449" t="0"/>
          <a:stretch/>
        </p:blipFill>
        <p:spPr>
          <a:xfrm>
            <a:off x="694700" y="1763438"/>
            <a:ext cx="2675149" cy="3055250"/>
          </a:xfrm>
          <a:prstGeom prst="rect">
            <a:avLst/>
          </a:prstGeom>
          <a:noFill/>
          <a:ln>
            <a:noFill/>
          </a:ln>
        </p:spPr>
      </p:pic>
      <p:pic>
        <p:nvPicPr>
          <p:cNvPr id="1412" name="Google Shape;1412;p99"/>
          <p:cNvPicPr preferRelativeResize="0"/>
          <p:nvPr/>
        </p:nvPicPr>
        <p:blipFill rotWithShape="1">
          <a:blip r:embed="rId3">
            <a:alphaModFix/>
          </a:blip>
          <a:srcRect b="1143" l="55332" r="244" t="8790"/>
          <a:stretch/>
        </p:blipFill>
        <p:spPr>
          <a:xfrm>
            <a:off x="5545562" y="1915262"/>
            <a:ext cx="2552876" cy="2751625"/>
          </a:xfrm>
          <a:prstGeom prst="rect">
            <a:avLst/>
          </a:prstGeom>
          <a:noFill/>
          <a:ln>
            <a:noFill/>
          </a:ln>
        </p:spPr>
      </p:pic>
      <p:sp>
        <p:nvSpPr>
          <p:cNvPr id="1413" name="Google Shape;1413;p99"/>
          <p:cNvSpPr txBox="1"/>
          <p:nvPr/>
        </p:nvSpPr>
        <p:spPr>
          <a:xfrm>
            <a:off x="1483859" y="3642307"/>
            <a:ext cx="1050600" cy="677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400">
                <a:latin typeface="Lexend"/>
                <a:ea typeface="Lexend"/>
                <a:cs typeface="Lexend"/>
                <a:sym typeface="Lexend"/>
              </a:rPr>
              <a:t>14</a:t>
            </a:r>
            <a:endParaRPr sz="1800">
              <a:latin typeface="Lexend"/>
              <a:ea typeface="Lexend"/>
              <a:cs typeface="Lexend"/>
              <a:sym typeface="Lexend"/>
            </a:endParaRPr>
          </a:p>
          <a:p>
            <a:pPr indent="0" lvl="0" marL="0" marR="0" rtl="0" algn="ctr">
              <a:lnSpc>
                <a:spcPct val="75000"/>
              </a:lnSpc>
              <a:spcBef>
                <a:spcPts val="0"/>
              </a:spcBef>
              <a:spcAft>
                <a:spcPts val="0"/>
              </a:spcAft>
              <a:buClr>
                <a:srgbClr val="000000"/>
              </a:buClr>
              <a:buSzPts val="1800"/>
              <a:buFont typeface="Arial"/>
              <a:buNone/>
            </a:pPr>
            <a:r>
              <a:rPr lang="en-GB" sz="1400">
                <a:latin typeface="Lexend"/>
                <a:ea typeface="Lexend"/>
                <a:cs typeface="Lexend"/>
                <a:sym typeface="Lexend"/>
              </a:rPr>
              <a:t>units²</a:t>
            </a:r>
            <a:endParaRPr sz="1800">
              <a:latin typeface="Lexend"/>
              <a:ea typeface="Lexend"/>
              <a:cs typeface="Lexend"/>
              <a:sym typeface="Lexend"/>
            </a:endParaRPr>
          </a:p>
        </p:txBody>
      </p:sp>
      <p:sp>
        <p:nvSpPr>
          <p:cNvPr id="1414" name="Google Shape;1414;p99"/>
          <p:cNvSpPr txBox="1"/>
          <p:nvPr/>
        </p:nvSpPr>
        <p:spPr>
          <a:xfrm>
            <a:off x="660142" y="2672354"/>
            <a:ext cx="1050600" cy="677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400">
                <a:latin typeface="Lexend"/>
                <a:ea typeface="Lexend"/>
                <a:cs typeface="Lexend"/>
                <a:sym typeface="Lexend"/>
              </a:rPr>
              <a:t>11</a:t>
            </a:r>
            <a:endParaRPr sz="1800">
              <a:latin typeface="Lexend"/>
              <a:ea typeface="Lexend"/>
              <a:cs typeface="Lexend"/>
              <a:sym typeface="Lexend"/>
            </a:endParaRPr>
          </a:p>
          <a:p>
            <a:pPr indent="0" lvl="0" marL="0" marR="0" rtl="0" algn="ctr">
              <a:lnSpc>
                <a:spcPct val="75000"/>
              </a:lnSpc>
              <a:spcBef>
                <a:spcPts val="0"/>
              </a:spcBef>
              <a:spcAft>
                <a:spcPts val="0"/>
              </a:spcAft>
              <a:buClr>
                <a:srgbClr val="000000"/>
              </a:buClr>
              <a:buSzPts val="1800"/>
              <a:buFont typeface="Arial"/>
              <a:buNone/>
            </a:pPr>
            <a:r>
              <a:rPr lang="en-GB" sz="1400">
                <a:latin typeface="Lexend"/>
                <a:ea typeface="Lexend"/>
                <a:cs typeface="Lexend"/>
                <a:sym typeface="Lexend"/>
              </a:rPr>
              <a:t>units²</a:t>
            </a:r>
            <a:endParaRPr sz="1800">
              <a:latin typeface="Lexend"/>
              <a:ea typeface="Lexend"/>
              <a:cs typeface="Lexend"/>
              <a:sym typeface="Lexend"/>
            </a:endParaRPr>
          </a:p>
        </p:txBody>
      </p:sp>
      <p:sp>
        <p:nvSpPr>
          <p:cNvPr id="1415" name="Google Shape;1415;p99"/>
          <p:cNvSpPr txBox="1"/>
          <p:nvPr/>
        </p:nvSpPr>
        <p:spPr>
          <a:xfrm>
            <a:off x="6296709" y="3642307"/>
            <a:ext cx="1050600" cy="677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400">
                <a:latin typeface="Lexend"/>
                <a:ea typeface="Lexend"/>
                <a:cs typeface="Lexend"/>
                <a:sym typeface="Lexend"/>
              </a:rPr>
              <a:t>24</a:t>
            </a:r>
            <a:endParaRPr sz="1800">
              <a:latin typeface="Lexend"/>
              <a:ea typeface="Lexend"/>
              <a:cs typeface="Lexend"/>
              <a:sym typeface="Lexend"/>
            </a:endParaRPr>
          </a:p>
          <a:p>
            <a:pPr indent="0" lvl="0" marL="0" marR="0" rtl="0" algn="ctr">
              <a:lnSpc>
                <a:spcPct val="75000"/>
              </a:lnSpc>
              <a:spcBef>
                <a:spcPts val="0"/>
              </a:spcBef>
              <a:spcAft>
                <a:spcPts val="0"/>
              </a:spcAft>
              <a:buClr>
                <a:srgbClr val="000000"/>
              </a:buClr>
              <a:buSzPts val="1800"/>
              <a:buFont typeface="Arial"/>
              <a:buNone/>
            </a:pPr>
            <a:r>
              <a:rPr lang="en-GB" sz="1400">
                <a:latin typeface="Lexend"/>
                <a:ea typeface="Lexend"/>
                <a:cs typeface="Lexend"/>
                <a:sym typeface="Lexend"/>
              </a:rPr>
              <a:t>units²</a:t>
            </a:r>
            <a:endParaRPr sz="1800">
              <a:latin typeface="Lexend"/>
              <a:ea typeface="Lexend"/>
              <a:cs typeface="Lexend"/>
              <a:sym typeface="Lexend"/>
            </a:endParaRPr>
          </a:p>
        </p:txBody>
      </p:sp>
      <p:sp>
        <p:nvSpPr>
          <p:cNvPr id="1416" name="Google Shape;1416;p99"/>
          <p:cNvSpPr txBox="1"/>
          <p:nvPr/>
        </p:nvSpPr>
        <p:spPr>
          <a:xfrm>
            <a:off x="5767495" y="2353292"/>
            <a:ext cx="1050600" cy="677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400">
                <a:latin typeface="Lexend"/>
                <a:ea typeface="Lexend"/>
                <a:cs typeface="Lexend"/>
                <a:sym typeface="Lexend"/>
              </a:rPr>
              <a:t>15</a:t>
            </a:r>
            <a:endParaRPr sz="1800">
              <a:latin typeface="Lexend"/>
              <a:ea typeface="Lexend"/>
              <a:cs typeface="Lexend"/>
              <a:sym typeface="Lexend"/>
            </a:endParaRPr>
          </a:p>
          <a:p>
            <a:pPr indent="0" lvl="0" marL="0" marR="0" rtl="0" algn="ctr">
              <a:lnSpc>
                <a:spcPct val="75000"/>
              </a:lnSpc>
              <a:spcBef>
                <a:spcPts val="0"/>
              </a:spcBef>
              <a:spcAft>
                <a:spcPts val="0"/>
              </a:spcAft>
              <a:buClr>
                <a:srgbClr val="000000"/>
              </a:buClr>
              <a:buSzPts val="1800"/>
              <a:buFont typeface="Arial"/>
              <a:buNone/>
            </a:pPr>
            <a:r>
              <a:rPr lang="en-GB" sz="1400">
                <a:latin typeface="Lexend"/>
                <a:ea typeface="Lexend"/>
                <a:cs typeface="Lexend"/>
                <a:sym typeface="Lexend"/>
              </a:rPr>
              <a:t>units²</a:t>
            </a:r>
            <a:endParaRPr sz="1800">
              <a:latin typeface="Lexend"/>
              <a:ea typeface="Lexend"/>
              <a:cs typeface="Lexend"/>
              <a:sym typeface="Lexend"/>
            </a:endParaRPr>
          </a:p>
        </p:txBody>
      </p:sp>
      <p:sp>
        <p:nvSpPr>
          <p:cNvPr id="1417" name="Google Shape;1417;p99"/>
          <p:cNvSpPr txBox="1"/>
          <p:nvPr/>
        </p:nvSpPr>
        <p:spPr>
          <a:xfrm>
            <a:off x="2629145" y="3472200"/>
            <a:ext cx="1796100" cy="12315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Kalam"/>
                <a:ea typeface="Kalam"/>
                <a:cs typeface="Kalam"/>
                <a:sym typeface="Kalam"/>
              </a:rPr>
              <a:t>Bed kasta oo ka weyn 14 units², laakiin ka yar 25 units².</a:t>
            </a:r>
            <a:r>
              <a:rPr lang="en-GB" sz="1100">
                <a:solidFill>
                  <a:schemeClr val="dk1"/>
                </a:solidFill>
                <a:latin typeface="Kalam"/>
                <a:ea typeface="Kalam"/>
                <a:cs typeface="Kalam"/>
                <a:sym typeface="Kalam"/>
              </a:rPr>
              <a:t/>
            </a:r>
            <a:endParaRPr sz="2000">
              <a:latin typeface="Kalam"/>
              <a:ea typeface="Kalam"/>
              <a:cs typeface="Kalam"/>
              <a:sym typeface="Kalam"/>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1" name="Shape 1421"/>
        <p:cNvGrpSpPr/>
        <p:nvPr/>
      </p:nvGrpSpPr>
      <p:grpSpPr>
        <a:xfrm>
          <a:off x="0" y="0"/>
          <a:ext cx="0" cy="0"/>
          <a:chOff x="0" y="0"/>
          <a:chExt cx="0" cy="0"/>
        </a:xfrm>
      </p:grpSpPr>
      <p:sp>
        <p:nvSpPr>
          <p:cNvPr id="1422" name="Google Shape;1422;p100"/>
          <p:cNvSpPr txBox="1"/>
          <p:nvPr/>
        </p:nvSpPr>
        <p:spPr>
          <a:xfrm>
            <a:off x="324000" y="675250"/>
            <a:ext cx="8496000" cy="11082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400">
                <a:latin typeface="Lexend"/>
                <a:ea typeface="Lexend"/>
                <a:cs typeface="Lexend"/>
                <a:sym typeface="Lexend"/>
              </a:rPr>
              <a:t>4) Koox kastaa waxay tusaysaa bedka (areas) saddex labajibbaaran oo geesahooda lagu xiro si ay u sameeyaan saddexagal.</a:t>
            </a:r>
            <a:r>
              <a:rPr lang="en-GB" sz="1400">
                <a:solidFill>
                  <a:schemeClr val="accent5"/>
                </a:solidFill>
                <a:latin typeface="Lexend"/>
                <a:ea typeface="Lexend"/>
                <a:cs typeface="Lexend"/>
                <a:sym typeface="Lexend"/>
              </a:rPr>
              <a:t/>
            </a:r>
            <a:r>
              <a:rPr lang="en-GB" sz="1400">
                <a:latin typeface="Lexend"/>
                <a:ea typeface="Lexend"/>
                <a:cs typeface="Lexend"/>
                <a:sym typeface="Lexend"/>
              </a:rPr>
              <a:t/>
            </a:r>
            <a:endParaRPr sz="1800">
              <a:latin typeface="Lexend"/>
              <a:ea typeface="Lexend"/>
              <a:cs typeface="Lexend"/>
              <a:sym typeface="Lexend"/>
            </a:endParaRPr>
          </a:p>
          <a:p>
            <a:pPr indent="0" lvl="0" marL="0" marR="0" rtl="0" algn="l">
              <a:lnSpc>
                <a:spcPct val="100000"/>
              </a:lnSpc>
              <a:spcBef>
                <a:spcPts val="0"/>
              </a:spcBef>
              <a:spcAft>
                <a:spcPts val="0"/>
              </a:spcAft>
              <a:buClr>
                <a:srgbClr val="000000"/>
              </a:buClr>
              <a:buSzPts val="1800"/>
              <a:buFont typeface="Arial"/>
              <a:buNone/>
            </a:pPr>
            <a:r>
              <a:rPr lang="en-GB" sz="1400">
                <a:latin typeface="Lexend"/>
                <a:ea typeface="Lexend"/>
                <a:cs typeface="Lexend"/>
                <a:sym typeface="Lexend"/>
              </a:rPr>
              <a:t>Geli koox kasta meeshii ku habboon ee shaxda qeexaysa cabbirka xagasha ugu weyn.</a:t>
            </a:r>
            <a:endParaRPr sz="1800">
              <a:latin typeface="Lexend"/>
              <a:ea typeface="Lexend"/>
              <a:cs typeface="Lexend"/>
              <a:sym typeface="Lexend"/>
            </a:endParaRPr>
          </a:p>
        </p:txBody>
      </p:sp>
      <p:sp>
        <p:nvSpPr>
          <p:cNvPr id="1423" name="Google Shape;1423;p100"/>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Sifooyin ka yimaada isku darka bedka (areas) labajibbaaranayaasha</a:t>
            </a:r>
            <a:endParaRPr/>
          </a:p>
        </p:txBody>
      </p:sp>
      <p:graphicFrame>
        <p:nvGraphicFramePr>
          <p:cNvPr id="1424" name="Google Shape;1424;p100"/>
          <p:cNvGraphicFramePr/>
          <p:nvPr/>
        </p:nvGraphicFramePr>
        <p:xfrm>
          <a:off x="3633675" y="1653425"/>
          <a:ext cx="3000000" cy="3000000"/>
        </p:xfrm>
        <a:graphic>
          <a:graphicData uri="http://schemas.openxmlformats.org/drawingml/2006/table">
            <a:tbl>
              <a:tblPr>
                <a:noFill/>
                <a:tableStyleId>{8315743D-C781-4C17-B280-7E2E4E0B738C}</a:tableStyleId>
              </a:tblPr>
              <a:tblGrid>
                <a:gridCol w="1728775"/>
                <a:gridCol w="1728775"/>
                <a:gridCol w="1728775"/>
              </a:tblGrid>
              <a:tr h="916925">
                <a:tc>
                  <a:txBody>
                    <a:bodyPr/>
                    <a:lstStyle/>
                    <a:p>
                      <a:pPr indent="0" lvl="0" marL="0" rtl="0" algn="ctr">
                        <a:spcBef>
                          <a:spcPts val="0"/>
                        </a:spcBef>
                        <a:spcAft>
                          <a:spcPts val="0"/>
                        </a:spcAft>
                        <a:buNone/>
                      </a:pPr>
                      <a:r>
                        <a:rPr lang="en-GB" sz="1200">
                          <a:solidFill>
                            <a:schemeClr val="lt1"/>
                          </a:solidFill>
                          <a:latin typeface="Lexend"/>
                          <a:ea typeface="Lexend"/>
                          <a:cs typeface="Lexend"/>
                          <a:sym typeface="Lexend"/>
                        </a:rPr>
                        <a:t>xagasha ugu weyn waa xagasha (acute)</a:t>
                      </a:r>
                      <a:endParaRPr sz="1600">
                        <a:solidFill>
                          <a:schemeClr val="lt1"/>
                        </a:solidFill>
                        <a:latin typeface="Lexend"/>
                        <a:ea typeface="Lexend"/>
                        <a:cs typeface="Lexend"/>
                        <a:sym typeface="Lexend"/>
                      </a:endParaRPr>
                    </a:p>
                  </a:txBody>
                  <a:tcPr marT="0" marB="0" marR="0" marL="0" anchor="ctr">
                    <a:lnB cap="flat" cmpd="sng" w="9525">
                      <a:solidFill>
                        <a:srgbClr val="9E9E9E"/>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pPr>
                      <a:r>
                        <a:rPr lang="en-GB" sz="1200">
                          <a:solidFill>
                            <a:schemeClr val="lt1"/>
                          </a:solidFill>
                          <a:latin typeface="Lexend"/>
                          <a:ea typeface="Lexend"/>
                          <a:cs typeface="Lexend"/>
                          <a:sym typeface="Lexend"/>
                        </a:rPr>
                        <a:t>xagasha ugu weyn waa xagasha (obtuse)</a:t>
                      </a:r>
                      <a:endParaRPr sz="1600">
                        <a:solidFill>
                          <a:schemeClr val="lt1"/>
                        </a:solidFill>
                        <a:latin typeface="Lexend"/>
                        <a:ea typeface="Lexend"/>
                        <a:cs typeface="Lexend"/>
                        <a:sym typeface="Lexend"/>
                      </a:endParaRPr>
                    </a:p>
                  </a:txBody>
                  <a:tcPr marT="0" marB="0" marR="0" marL="0" anchor="ctr">
                    <a:lnB cap="flat" cmpd="sng" w="9525">
                      <a:solidFill>
                        <a:srgbClr val="9E9E9E"/>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pPr>
                      <a:r>
                        <a:rPr lang="en-GB" sz="1200">
                          <a:solidFill>
                            <a:schemeClr val="lt1"/>
                          </a:solidFill>
                          <a:latin typeface="Lexend"/>
                          <a:ea typeface="Lexend"/>
                          <a:cs typeface="Lexend"/>
                          <a:sym typeface="Lexend"/>
                        </a:rPr>
                        <a:t>xagasha ugu weyn waa xagasha (right)</a:t>
                      </a:r>
                      <a:endParaRPr sz="1600">
                        <a:solidFill>
                          <a:schemeClr val="lt1"/>
                        </a:solidFill>
                        <a:latin typeface="Lexend"/>
                        <a:ea typeface="Lexend"/>
                        <a:cs typeface="Lexend"/>
                        <a:sym typeface="Lexend"/>
                      </a:endParaRPr>
                    </a:p>
                  </a:txBody>
                  <a:tcPr marT="0" marB="0" marR="0" marL="0" anchor="ctr">
                    <a:lnB cap="flat" cmpd="sng" w="9525">
                      <a:solidFill>
                        <a:srgbClr val="9E9E9E"/>
                      </a:solidFill>
                      <a:prstDash val="solid"/>
                      <a:round/>
                      <a:headEnd len="sm" w="sm" type="none"/>
                      <a:tailEnd len="sm" w="sm" type="none"/>
                    </a:lnB>
                    <a:solidFill>
                      <a:schemeClr val="accent5"/>
                    </a:solidFill>
                  </a:tcPr>
                </a:tc>
              </a:tr>
              <a:tr h="450250">
                <a:tc>
                  <a:txBody>
                    <a:bodyPr/>
                    <a:lstStyle/>
                    <a:p>
                      <a:pPr indent="0" lvl="0" marL="0" rtl="0" algn="ctr">
                        <a:spcBef>
                          <a:spcPts val="0"/>
                        </a:spcBef>
                        <a:spcAft>
                          <a:spcPts val="0"/>
                        </a:spcAft>
                        <a:buNone/>
                      </a:pPr>
                      <a:r>
                        <a:rPr lang="en-GB" sz="1200">
                          <a:latin typeface="Lexend"/>
                          <a:ea typeface="Lexend"/>
                          <a:cs typeface="Lexend"/>
                          <a:sym typeface="Lexend"/>
                        </a:rPr>
                        <a:t>16, 18, 20</a:t>
                      </a:r>
                      <a:endParaRPr sz="1600">
                        <a:latin typeface="Lexend"/>
                        <a:ea typeface="Lexend"/>
                        <a:cs typeface="Lexend"/>
                        <a:sym typeface="Lexend"/>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GB" sz="1200">
                          <a:latin typeface="Lexend"/>
                          <a:ea typeface="Lexend"/>
                          <a:cs typeface="Lexend"/>
                          <a:sym typeface="Lexend"/>
                        </a:rPr>
                        <a:t>9, 13, 26</a:t>
                      </a:r>
                      <a:endParaRPr sz="1600">
                        <a:latin typeface="Lexend"/>
                        <a:ea typeface="Lexend"/>
                        <a:cs typeface="Lexend"/>
                        <a:sym typeface="Lexend"/>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GB" sz="1200">
                          <a:latin typeface="Lexend"/>
                          <a:ea typeface="Lexend"/>
                          <a:cs typeface="Lexend"/>
                          <a:sym typeface="Lexend"/>
                        </a:rPr>
                        <a:t>8, 13, 21</a:t>
                      </a:r>
                      <a:endParaRPr sz="1600">
                        <a:latin typeface="Lexend"/>
                        <a:ea typeface="Lexend"/>
                        <a:cs typeface="Lexend"/>
                        <a:sym typeface="Lexend"/>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450250">
                <a:tc>
                  <a:txBody>
                    <a:bodyPr/>
                    <a:lstStyle/>
                    <a:p>
                      <a:pPr indent="0" lvl="0" marL="0" rtl="0" algn="l">
                        <a:spcBef>
                          <a:spcPts val="0"/>
                        </a:spcBef>
                        <a:spcAft>
                          <a:spcPts val="0"/>
                        </a:spcAft>
                        <a:buNone/>
                      </a:pPr>
                      <a:r>
                        <a:t/>
                      </a:r>
                      <a:endParaRPr/>
                    </a:p>
                  </a:txBody>
                  <a:tcPr marT="0" marB="0" marR="0" marL="0" anchor="ctr">
                    <a:lnT cap="flat" cmpd="sng" w="9525">
                      <a:solidFill>
                        <a:srgbClr val="9E9E9E"/>
                      </a:solidFill>
                      <a:prstDash val="solid"/>
                      <a:round/>
                      <a:headEnd len="sm" w="sm" type="none"/>
                      <a:tailEnd len="sm" w="sm" type="none"/>
                    </a:lnT>
                  </a:tcPr>
                </a:tc>
                <a:tc>
                  <a:txBody>
                    <a:bodyPr/>
                    <a:lstStyle/>
                    <a:p>
                      <a:pPr indent="0" lvl="0" marL="0" rtl="0" algn="l">
                        <a:spcBef>
                          <a:spcPts val="0"/>
                        </a:spcBef>
                        <a:spcAft>
                          <a:spcPts val="0"/>
                        </a:spcAft>
                        <a:buNone/>
                      </a:pPr>
                      <a:r>
                        <a:t/>
                      </a:r>
                      <a:endParaRPr/>
                    </a:p>
                  </a:txBody>
                  <a:tcPr marT="0" marB="0" marR="0" marL="0" anchor="ctr">
                    <a:lnT cap="flat" cmpd="sng" w="9525">
                      <a:solidFill>
                        <a:srgbClr val="9E9E9E"/>
                      </a:solidFill>
                      <a:prstDash val="solid"/>
                      <a:round/>
                      <a:headEnd len="sm" w="sm" type="none"/>
                      <a:tailEnd len="sm" w="sm" type="none"/>
                    </a:lnT>
                  </a:tcPr>
                </a:tc>
                <a:tc>
                  <a:txBody>
                    <a:bodyPr/>
                    <a:lstStyle/>
                    <a:p>
                      <a:pPr indent="0" lvl="0" marL="0" rtl="0" algn="l">
                        <a:spcBef>
                          <a:spcPts val="0"/>
                        </a:spcBef>
                        <a:spcAft>
                          <a:spcPts val="0"/>
                        </a:spcAft>
                        <a:buNone/>
                      </a:pPr>
                      <a:r>
                        <a:t/>
                      </a:r>
                      <a:endParaRPr/>
                    </a:p>
                  </a:txBody>
                  <a:tcPr marT="0" marB="0" marR="0" marL="0" anchor="ctr">
                    <a:lnT cap="flat" cmpd="sng" w="9525">
                      <a:solidFill>
                        <a:srgbClr val="9E9E9E"/>
                      </a:solidFill>
                      <a:prstDash val="solid"/>
                      <a:round/>
                      <a:headEnd len="sm" w="sm" type="none"/>
                      <a:tailEnd len="sm" w="sm" type="none"/>
                    </a:lnT>
                  </a:tcPr>
                </a:tc>
              </a:tr>
              <a:tr h="450250">
                <a:tc>
                  <a:txBody>
                    <a:bodyPr/>
                    <a:lstStyle/>
                    <a:p>
                      <a:pPr indent="0" lvl="0" marL="0" rtl="0" algn="l">
                        <a:spcBef>
                          <a:spcPts val="0"/>
                        </a:spcBef>
                        <a:spcAft>
                          <a:spcPts val="0"/>
                        </a:spcAft>
                        <a:buNone/>
                      </a:pPr>
                      <a:r>
                        <a:t/>
                      </a:r>
                      <a:endParaRPr/>
                    </a:p>
                  </a:txBody>
                  <a:tcPr marT="0" marB="0" marR="0" marL="0" anchor="ctr"/>
                </a:tc>
                <a:tc>
                  <a:txBody>
                    <a:bodyPr/>
                    <a:lstStyle/>
                    <a:p>
                      <a:pPr indent="0" lvl="0" marL="0" rtl="0" algn="l">
                        <a:spcBef>
                          <a:spcPts val="0"/>
                        </a:spcBef>
                        <a:spcAft>
                          <a:spcPts val="0"/>
                        </a:spcAft>
                        <a:buNone/>
                      </a:pPr>
                      <a:r>
                        <a:t/>
                      </a:r>
                      <a:endParaRPr/>
                    </a:p>
                  </a:txBody>
                  <a:tcPr marT="0" marB="0" marR="0" marL="0" anchor="ctr"/>
                </a:tc>
                <a:tc>
                  <a:txBody>
                    <a:bodyPr/>
                    <a:lstStyle/>
                    <a:p>
                      <a:pPr indent="0" lvl="0" marL="0" rtl="0" algn="l">
                        <a:spcBef>
                          <a:spcPts val="0"/>
                        </a:spcBef>
                        <a:spcAft>
                          <a:spcPts val="0"/>
                        </a:spcAft>
                        <a:buNone/>
                      </a:pPr>
                      <a:r>
                        <a:t/>
                      </a:r>
                      <a:endParaRPr/>
                    </a:p>
                  </a:txBody>
                  <a:tcPr marT="0" marB="0" marR="0" marL="0" anchor="ctr"/>
                </a:tc>
              </a:tr>
              <a:tr h="450250">
                <a:tc>
                  <a:txBody>
                    <a:bodyPr/>
                    <a:lstStyle/>
                    <a:p>
                      <a:pPr indent="0" lvl="0" marL="0" rtl="0" algn="l">
                        <a:spcBef>
                          <a:spcPts val="0"/>
                        </a:spcBef>
                        <a:spcAft>
                          <a:spcPts val="0"/>
                        </a:spcAft>
                        <a:buNone/>
                      </a:pPr>
                      <a:r>
                        <a:t/>
                      </a:r>
                      <a:endParaRPr/>
                    </a:p>
                  </a:txBody>
                  <a:tcPr marT="0" marB="0" marR="0" marL="0" anchor="ctr"/>
                </a:tc>
                <a:tc>
                  <a:txBody>
                    <a:bodyPr/>
                    <a:lstStyle/>
                    <a:p>
                      <a:pPr indent="0" lvl="0" marL="0" rtl="0" algn="l">
                        <a:spcBef>
                          <a:spcPts val="0"/>
                        </a:spcBef>
                        <a:spcAft>
                          <a:spcPts val="0"/>
                        </a:spcAft>
                        <a:buNone/>
                      </a:pPr>
                      <a:r>
                        <a:t/>
                      </a:r>
                      <a:endParaRPr/>
                    </a:p>
                  </a:txBody>
                  <a:tcPr marT="0" marB="0" marR="0" marL="0" anchor="ctr"/>
                </a:tc>
                <a:tc>
                  <a:txBody>
                    <a:bodyPr/>
                    <a:lstStyle/>
                    <a:p>
                      <a:pPr indent="0" lvl="0" marL="0" rtl="0" algn="l">
                        <a:spcBef>
                          <a:spcPts val="0"/>
                        </a:spcBef>
                        <a:spcAft>
                          <a:spcPts val="0"/>
                        </a:spcAft>
                        <a:buNone/>
                      </a:pPr>
                      <a:r>
                        <a:t/>
                      </a:r>
                      <a:endParaRPr/>
                    </a:p>
                  </a:txBody>
                  <a:tcPr marT="0" marB="0" marR="0" marL="0" anchor="ctr"/>
                </a:tc>
              </a:tr>
            </a:tbl>
          </a:graphicData>
        </a:graphic>
      </p:graphicFrame>
      <p:sp>
        <p:nvSpPr>
          <p:cNvPr id="1425" name="Google Shape;1425;p100"/>
          <p:cNvSpPr/>
          <p:nvPr/>
        </p:nvSpPr>
        <p:spPr>
          <a:xfrm>
            <a:off x="5362382" y="3525025"/>
            <a:ext cx="1728600" cy="349500"/>
          </a:xfrm>
          <a:prstGeom prst="roundRect">
            <a:avLst>
              <a:gd fmla="val 16667" name="adj"/>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400">
                <a:latin typeface="Lexend"/>
                <a:ea typeface="Lexend"/>
                <a:cs typeface="Lexend"/>
                <a:sym typeface="Lexend"/>
              </a:rPr>
              <a:t>16, 17, 40</a:t>
            </a:r>
            <a:endParaRPr sz="1800">
              <a:latin typeface="Lexend"/>
              <a:ea typeface="Lexend"/>
              <a:cs typeface="Lexend"/>
              <a:sym typeface="Lexend"/>
            </a:endParaRPr>
          </a:p>
        </p:txBody>
      </p:sp>
      <p:sp>
        <p:nvSpPr>
          <p:cNvPr id="1426" name="Google Shape;1426;p100"/>
          <p:cNvSpPr/>
          <p:nvPr/>
        </p:nvSpPr>
        <p:spPr>
          <a:xfrm>
            <a:off x="3633550" y="3525025"/>
            <a:ext cx="1728600" cy="349500"/>
          </a:xfrm>
          <a:prstGeom prst="roundRect">
            <a:avLst>
              <a:gd fmla="val 16667" name="adj"/>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400">
                <a:latin typeface="Lexend"/>
                <a:ea typeface="Lexend"/>
                <a:cs typeface="Lexend"/>
                <a:sym typeface="Lexend"/>
              </a:rPr>
              <a:t>4, 7, 10</a:t>
            </a:r>
            <a:endParaRPr sz="1800">
              <a:latin typeface="Lexend"/>
              <a:ea typeface="Lexend"/>
              <a:cs typeface="Lexend"/>
              <a:sym typeface="Lexend"/>
            </a:endParaRPr>
          </a:p>
        </p:txBody>
      </p:sp>
      <p:sp>
        <p:nvSpPr>
          <p:cNvPr id="1427" name="Google Shape;1427;p100"/>
          <p:cNvSpPr/>
          <p:nvPr/>
        </p:nvSpPr>
        <p:spPr>
          <a:xfrm>
            <a:off x="3633550" y="3065250"/>
            <a:ext cx="1728600" cy="349500"/>
          </a:xfrm>
          <a:prstGeom prst="roundRect">
            <a:avLst>
              <a:gd fmla="val 16667" name="adj"/>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400">
                <a:latin typeface="Lexend"/>
                <a:ea typeface="Lexend"/>
                <a:cs typeface="Lexend"/>
                <a:sym typeface="Lexend"/>
              </a:rPr>
              <a:t>3, 3, 5</a:t>
            </a:r>
            <a:endParaRPr sz="1800">
              <a:latin typeface="Lexend"/>
              <a:ea typeface="Lexend"/>
              <a:cs typeface="Lexend"/>
              <a:sym typeface="Lexend"/>
            </a:endParaRPr>
          </a:p>
        </p:txBody>
      </p:sp>
      <p:sp>
        <p:nvSpPr>
          <p:cNvPr id="1428" name="Google Shape;1428;p100"/>
          <p:cNvSpPr/>
          <p:nvPr/>
        </p:nvSpPr>
        <p:spPr>
          <a:xfrm>
            <a:off x="7091214" y="3065250"/>
            <a:ext cx="1728600" cy="349500"/>
          </a:xfrm>
          <a:prstGeom prst="roundRect">
            <a:avLst>
              <a:gd fmla="val 16667" name="adj"/>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400">
                <a:latin typeface="Lexend"/>
                <a:ea typeface="Lexend"/>
                <a:cs typeface="Lexend"/>
                <a:sym typeface="Lexend"/>
              </a:rPr>
              <a:t>8, 17, 25</a:t>
            </a:r>
            <a:endParaRPr sz="1800">
              <a:latin typeface="Lexend"/>
              <a:ea typeface="Lexend"/>
              <a:cs typeface="Lexend"/>
              <a:sym typeface="Lexend"/>
            </a:endParaRPr>
          </a:p>
        </p:txBody>
      </p:sp>
      <p:sp>
        <p:nvSpPr>
          <p:cNvPr id="1429" name="Google Shape;1429;p100"/>
          <p:cNvSpPr/>
          <p:nvPr/>
        </p:nvSpPr>
        <p:spPr>
          <a:xfrm>
            <a:off x="7091214" y="3517875"/>
            <a:ext cx="1728600" cy="349500"/>
          </a:xfrm>
          <a:prstGeom prst="roundRect">
            <a:avLst>
              <a:gd fmla="val 16667" name="adj"/>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400">
                <a:latin typeface="Lexend"/>
                <a:ea typeface="Lexend"/>
                <a:cs typeface="Lexend"/>
                <a:sym typeface="Lexend"/>
              </a:rPr>
              <a:t>9, 16, 25</a:t>
            </a:r>
            <a:endParaRPr sz="1800">
              <a:latin typeface="Lexend"/>
              <a:ea typeface="Lexend"/>
              <a:cs typeface="Lexend"/>
              <a:sym typeface="Lexend"/>
            </a:endParaRPr>
          </a:p>
        </p:txBody>
      </p:sp>
      <p:sp>
        <p:nvSpPr>
          <p:cNvPr id="1430" name="Google Shape;1430;p100"/>
          <p:cNvSpPr/>
          <p:nvPr/>
        </p:nvSpPr>
        <p:spPr>
          <a:xfrm>
            <a:off x="7091214" y="3970500"/>
            <a:ext cx="1728600" cy="349500"/>
          </a:xfrm>
          <a:prstGeom prst="roundRect">
            <a:avLst>
              <a:gd fmla="val 16667" name="adj"/>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400">
                <a:latin typeface="Lexend"/>
                <a:ea typeface="Lexend"/>
                <a:cs typeface="Lexend"/>
                <a:sym typeface="Lexend"/>
              </a:rPr>
              <a:t>5</a:t>
            </a:r>
            <a:r>
              <a:rPr i="1" lang="en-GB" sz="1400">
                <a:latin typeface="Lexend"/>
                <a:ea typeface="Times New Roman"/>
                <a:cs typeface="Times New Roman"/>
                <a:sym typeface="Times New Roman"/>
              </a:rPr>
              <a:t>x</a:t>
            </a:r>
            <a:r>
              <a:rPr lang="en-GB" sz="1400">
                <a:latin typeface="Lexend"/>
                <a:ea typeface="Lexend"/>
                <a:cs typeface="Lexend"/>
                <a:sym typeface="Lexend"/>
              </a:rPr>
              <a:t>, 7</a:t>
            </a:r>
            <a:r>
              <a:rPr i="1" lang="en-GB" sz="1400">
                <a:solidFill>
                  <a:schemeClr val="dk1"/>
                </a:solidFill>
                <a:latin typeface="Lexend"/>
                <a:ea typeface="Times New Roman"/>
                <a:cs typeface="Times New Roman"/>
                <a:sym typeface="Times New Roman"/>
              </a:rPr>
              <a:t>x</a:t>
            </a:r>
            <a:r>
              <a:rPr lang="en-GB" sz="1400">
                <a:latin typeface="Lexend"/>
                <a:ea typeface="Lexend"/>
                <a:cs typeface="Lexend"/>
                <a:sym typeface="Lexend"/>
              </a:rPr>
              <a:t>, 12</a:t>
            </a:r>
            <a:r>
              <a:rPr i="1" lang="en-GB" sz="1400">
                <a:solidFill>
                  <a:schemeClr val="dk1"/>
                </a:solidFill>
                <a:latin typeface="Lexend"/>
                <a:ea typeface="Times New Roman"/>
                <a:cs typeface="Times New Roman"/>
                <a:sym typeface="Times New Roman"/>
              </a:rPr>
              <a:t>x</a:t>
            </a:r>
            <a:endParaRPr sz="1800">
              <a:latin typeface="Lexend"/>
              <a:ea typeface="Lexend"/>
              <a:cs typeface="Lexend"/>
              <a:sym typeface="Lexend"/>
            </a:endParaRPr>
          </a:p>
        </p:txBody>
      </p:sp>
      <p:sp>
        <p:nvSpPr>
          <p:cNvPr id="1431" name="Google Shape;1431;p100"/>
          <p:cNvSpPr/>
          <p:nvPr/>
        </p:nvSpPr>
        <p:spPr>
          <a:xfrm>
            <a:off x="5362382" y="3970500"/>
            <a:ext cx="1728600" cy="349500"/>
          </a:xfrm>
          <a:prstGeom prst="roundRect">
            <a:avLst>
              <a:gd fmla="val 16667" name="adj"/>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400">
                <a:latin typeface="Lexend"/>
                <a:ea typeface="Lexend"/>
                <a:cs typeface="Lexend"/>
                <a:sym typeface="Lexend"/>
              </a:rPr>
              <a:t>14</a:t>
            </a:r>
            <a:r>
              <a:rPr i="1" lang="en-GB" sz="1400">
                <a:solidFill>
                  <a:schemeClr val="dk1"/>
                </a:solidFill>
                <a:latin typeface="Lexend"/>
                <a:ea typeface="Times New Roman"/>
                <a:cs typeface="Times New Roman"/>
                <a:sym typeface="Times New Roman"/>
              </a:rPr>
              <a:t>a</a:t>
            </a:r>
            <a:r>
              <a:rPr lang="en-GB" sz="1400">
                <a:latin typeface="Lexend"/>
                <a:ea typeface="Lexend"/>
                <a:cs typeface="Lexend"/>
                <a:sym typeface="Lexend"/>
              </a:rPr>
              <a:t>, 19</a:t>
            </a:r>
            <a:r>
              <a:rPr i="1" lang="en-GB" sz="1400">
                <a:solidFill>
                  <a:schemeClr val="dk1"/>
                </a:solidFill>
                <a:latin typeface="Lexend"/>
                <a:ea typeface="Times New Roman"/>
                <a:cs typeface="Times New Roman"/>
                <a:sym typeface="Times New Roman"/>
              </a:rPr>
              <a:t>a</a:t>
            </a:r>
            <a:r>
              <a:rPr lang="en-GB" sz="1400">
                <a:latin typeface="Lexend"/>
                <a:ea typeface="Lexend"/>
                <a:cs typeface="Lexend"/>
                <a:sym typeface="Lexend"/>
              </a:rPr>
              <a:t>, 44</a:t>
            </a:r>
            <a:r>
              <a:rPr i="1" lang="en-GB" sz="1400">
                <a:solidFill>
                  <a:schemeClr val="dk1"/>
                </a:solidFill>
                <a:latin typeface="Lexend"/>
                <a:ea typeface="Times New Roman"/>
                <a:cs typeface="Times New Roman"/>
                <a:sym typeface="Times New Roman"/>
              </a:rPr>
              <a:t>a</a:t>
            </a:r>
            <a:endParaRPr sz="1800">
              <a:latin typeface="Lexend"/>
              <a:ea typeface="Lexend"/>
              <a:cs typeface="Lexend"/>
              <a:sym typeface="Lexend"/>
            </a:endParaRPr>
          </a:p>
        </p:txBody>
      </p:sp>
      <p:sp>
        <p:nvSpPr>
          <p:cNvPr id="1432" name="Google Shape;1432;p100"/>
          <p:cNvSpPr/>
          <p:nvPr/>
        </p:nvSpPr>
        <p:spPr>
          <a:xfrm>
            <a:off x="5362382" y="3065250"/>
            <a:ext cx="1728600" cy="349500"/>
          </a:xfrm>
          <a:prstGeom prst="roundRect">
            <a:avLst>
              <a:gd fmla="val 16667" name="adj"/>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400">
                <a:latin typeface="Lexend"/>
                <a:ea typeface="Lexend"/>
                <a:cs typeface="Lexend"/>
                <a:sym typeface="Lexend"/>
              </a:rPr>
              <a:t>1, 1, 3</a:t>
            </a:r>
            <a:endParaRPr sz="1800">
              <a:latin typeface="Lexend"/>
              <a:ea typeface="Lexend"/>
              <a:cs typeface="Lexend"/>
              <a:sym typeface="Lexend"/>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6" name="Shape 1436"/>
        <p:cNvGrpSpPr/>
        <p:nvPr/>
      </p:nvGrpSpPr>
      <p:grpSpPr>
        <a:xfrm>
          <a:off x="0" y="0"/>
          <a:ext cx="0" cy="0"/>
          <a:chOff x="0" y="0"/>
          <a:chExt cx="0" cy="0"/>
        </a:xfrm>
      </p:grpSpPr>
      <p:sp>
        <p:nvSpPr>
          <p:cNvPr id="1437" name="Google Shape;1437;p101"/>
          <p:cNvSpPr txBox="1"/>
          <p:nvPr/>
        </p:nvSpPr>
        <p:spPr>
          <a:xfrm flipH="1">
            <a:off x="324300" y="685625"/>
            <a:ext cx="8495700" cy="3237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Saddex labajibbaaran (squares) ayaa lagu xiri karaa meelaha ay ku kulmaan (vertices) si loo sameeyo saddex-xagal (triangle).</a:t>
            </a:r>
            <a:endParaRPr sz="1800">
              <a:latin typeface="Lexend"/>
              <a:ea typeface="Lexend"/>
              <a:cs typeface="Lexend"/>
              <a:sym typeface="Lexend"/>
            </a:endParaRPr>
          </a:p>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Haddii saddex labajibbaaran oo isku mid ah (congruent squares) la isku xiro, saddex-xagalku waa siman (equilateral).</a:t>
            </a:r>
            <a:endParaRPr sz="1800">
              <a:latin typeface="Lexend"/>
              <a:ea typeface="Lexend"/>
              <a:cs typeface="Lexend"/>
              <a:sym typeface="Lexend"/>
            </a:endParaRPr>
          </a:p>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Haddii laba labajibbaaran oo isku mid ah la isku xiro, saddex-xagalku waa laba-geesood (isosceles).</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800"/>
              <a:buFont typeface="Arial"/>
              <a:buNone/>
            </a:pPr>
            <a:r>
              <a:rPr lang="en-GB" sz="1100">
                <a:solidFill>
                  <a:schemeClr val="dk1"/>
                </a:solidFill>
                <a:latin typeface="Lexend"/>
                <a:ea typeface="Lexend"/>
                <a:cs typeface="Lexend"/>
                <a:sym typeface="Lexend"/>
              </a:rPr>
              <a:t>Haddii dhammaan labajibbaaranayaashu leeyihiin bed (areas) kala duwan, saddex-xagalku waa kala-dheer (scalene).</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800"/>
              <a:buFont typeface="Arial"/>
              <a:buNone/>
            </a:pPr>
            <a:r>
              <a:rPr>
                <a:latin typeface="Lexend"/>
              </a:rPr>
              <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800"/>
              <a:buFont typeface="Arial"/>
              <a:buNone/>
            </a:pPr>
            <a:r>
              <a:rPr lang="en-GB" sz="1100">
                <a:solidFill>
                  <a:schemeClr val="dk1"/>
                </a:solidFill>
                <a:latin typeface="Lexend"/>
                <a:ea typeface="Lexend"/>
                <a:cs typeface="Lexend"/>
                <a:sym typeface="Lexend"/>
              </a:rPr>
              <a:t>Xagasha ugu weyn ee saddex-xagalka waxay noqon kartaa xagasha (acute), xagasha (right), ama xagasha (obtuse), iyadoo ku xiran in wadarta bedka labada labajibbaaran ee yaryar ay ka weyn tahay, la mid tahay, ama ka yar tahay bedka labajibbaaranaha ugu weyn, siday u kala horreeyaan.</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800"/>
              <a:buFont typeface="Arial"/>
              <a:buNone/>
            </a:pPr>
            <a:r>
              <a:rPr>
                <a:latin typeface="Lexend"/>
              </a:rPr>
              <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800"/>
              <a:buFont typeface="Arial"/>
              <a:buNone/>
            </a:pPr>
            <a:r>
              <a:rPr lang="en-GB" sz="1100">
                <a:solidFill>
                  <a:schemeClr val="dk1"/>
                </a:solidFill>
                <a:latin typeface="Lexend"/>
                <a:ea typeface="Lexend"/>
                <a:cs typeface="Lexend"/>
                <a:sym typeface="Lexend"/>
              </a:rPr>
              <a:t>Marka wadarta bedka labada labajibbaaran ee yaryar ay la mid tahay bedka labajibbaaranaha ugu weyn, saddex-xagalku had iyo jeer waa saddex-xagal xagasha (right-angled triangle). Tani waa muujin (visual demonstration) aragtida (Pythagoras’ theorem).</a:t>
            </a:r>
            <a:r>
              <a:rPr b="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438" name="Google Shape;1438;p101"/>
          <p:cNvSpPr txBox="1"/>
          <p:nvPr>
            <p:ph type="title"/>
          </p:nvPr>
        </p:nvSpPr>
        <p:spPr>
          <a:xfrm>
            <a:off x="1684800" y="43825"/>
            <a:ext cx="57414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Muujinta aragtida (Pythagoras' theorem)</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ak theme - September 2023">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