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package/2006/relationships/metadata/thumbnail" Target="docProps/thumbnail.jpeg"/></Relationships>
</file>

<file path=ppt/presentation.xml><?xml version="1.0" encoding="utf-8"?>
<p:presentation xmlns:r="http://schemas.openxmlformats.org/officeDocument/2006/relationships" xmlns:a="http://schemas.openxmlformats.org/drawingml/2006/main" xmlns:p="http://schemas.openxmlformats.org/presentationml/2006/main" strictFirstAndLastChars="0" embedTrueTypeFonts="1" saveSubsetFonts="1" autoCompressPictures="0">
  <p:sldMasterIdLst>
    <p:sldMasterId id="2147483709" r:id="rId1"/>
  </p:sldMasterIdLst>
  <p:notesMasterIdLst>
    <p:notesMasterId r:id="rId2"/>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p:notesSz cx="6858000" cy="9144000"/>
  <p:embeddedFontLst>
    <p:embeddedFont>
      <p:font typeface="Lexend" panose="00000000000000000000"/>
      <p:regular r:id="rId46"/>
    </p:embeddedFont>
    <p:embeddedFont>
      <p:font typeface="Lexend Medium" panose="00000000000000000000"/>
      <p:regular r:id="rId47"/>
    </p:embeddedFont>
    <p:embeddedFont>
      <p:font typeface="Kalam" panose="02000000000000000000"/>
      <p:regular r:id="rId48"/>
    </p:embeddedFont>
    <p:embeddedFont>
      <p:font typeface="Lexend Light" panose="00000000000000000000"/>
      <p:regular r:id="rId49"/>
    </p:embeddedFont>
  </p:embeddedFontLst>
  <p:custDataLst>
    <p:tags r:id="rId45"/>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FA8D8EF-D591-4665-9FDC-C33690B07864}">
  <a:tblStyle styleId="{5FA8D8EF-D591-4665-9FDC-C33690B0786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6000"/>
    <p:restoredTop sz="0"/>
  </p:normalViewPr>
  <p:slideViewPr>
    <p:cSldViewPr>
      <p:cViewPr>
        <p:scale>
          <a:sx n="73" d="100"/>
          <a:sy n="73" d="100"/>
        </p:scale>
        <p:origin x="0" y="0"/>
      </p:cViewPr>
    </p:cSldViewPr>
  </p:slideViewPr>
  <p:notesViewPr>
    <p:cSldViewPr>
      <p:cViewPr>
        <p:scale>
          <a:sx n="1" d="100"/>
          <a:sy n="1" d="100"/>
        </p:scale>
        <p:origin x="0" y="0"/>
      </p:cViewPr>
    </p:cSldViewPr>
  </p:notesViewPr>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5" Type="http://schemas.openxmlformats.org/officeDocument/2006/relationships/tags" Target="tags/tag1.xml"/><Relationship Id="rId46" Type="http://schemas.openxmlformats.org/officeDocument/2006/relationships/font" Target="fonts/font1.fntdata"/><Relationship Id="rId47" Type="http://schemas.openxmlformats.org/officeDocument/2006/relationships/font" Target="fonts/font2.fntdata"/><Relationship Id="rId48" Type="http://schemas.openxmlformats.org/officeDocument/2006/relationships/font" Target="fonts/font3.fntdata"/><Relationship Id="rId49" Type="http://schemas.openxmlformats.org/officeDocument/2006/relationships/font" Target="fonts/font4.fntdata"/><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2" name="Shape 2"/>
        <p:cNvGrpSpPr/>
        <p:nvPr/>
      </p:nvGrpSpPr>
      <p:grpSpPr>
        <a:xfrm>
          <a:off x="0" y="0"/>
          <a:ext cx="0" cy="0"/>
        </a:xfrm>
      </p:grpSpPr>
      <p:sp>
        <p:nvSpPr>
          <p:cNvPr id="3" name="Google Shape;3;n"/>
          <p:cNvSpPr/>
          <p:nvPr>
            <p:ph type="sldImg" idx="2"/>
          </p:nvPr>
        </p:nvSpPr>
        <p:spPr>
          <a:xfrm>
            <a:off x="381300" y="685800"/>
            <a:ext cx="6096075" cy="3429000"/>
          </a:xfrm>
          <a:custGeom>
            <a:rect l="l" t="t" r="r" b="b"/>
            <a:pathLst>
              <a:path w="119999" h="119999"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ct val="0"/>
              </a:spcBef>
              <a:spcAft>
                <a:spcPct val="0"/>
              </a:spcAft>
              <a:buSzPts val="1100"/>
              <a:buChar char="●"/>
              <a:defRPr sz="1100"/>
            </a:lvl1pPr>
            <a:lvl2pPr marL="914400" lvl="1" indent="-298450">
              <a:spcBef>
                <a:spcPct val="0"/>
              </a:spcBef>
              <a:spcAft>
                <a:spcPct val="0"/>
              </a:spcAft>
              <a:buSzPts val="1100"/>
              <a:buChar char="○"/>
              <a:defRPr sz="1100"/>
            </a:lvl2pPr>
            <a:lvl3pPr marL="1371600" lvl="2" indent="-298450">
              <a:spcBef>
                <a:spcPct val="0"/>
              </a:spcBef>
              <a:spcAft>
                <a:spcPct val="0"/>
              </a:spcAft>
              <a:buSzPts val="1100"/>
              <a:buChar char="■"/>
              <a:defRPr sz="1100"/>
            </a:lvl3pPr>
            <a:lvl4pPr marL="1828800" lvl="3" indent="-298450">
              <a:spcBef>
                <a:spcPct val="0"/>
              </a:spcBef>
              <a:spcAft>
                <a:spcPct val="0"/>
              </a:spcAft>
              <a:buSzPts val="1100"/>
              <a:buChar char="●"/>
              <a:defRPr sz="1100"/>
            </a:lvl4pPr>
            <a:lvl5pPr marL="2286000" lvl="4" indent="-298450">
              <a:spcBef>
                <a:spcPct val="0"/>
              </a:spcBef>
              <a:spcAft>
                <a:spcPct val="0"/>
              </a:spcAft>
              <a:buSzPts val="1100"/>
              <a:buChar char="○"/>
              <a:defRPr sz="1100"/>
            </a:lvl5pPr>
            <a:lvl6pPr marL="2743200" lvl="5" indent="-298450">
              <a:spcBef>
                <a:spcPct val="0"/>
              </a:spcBef>
              <a:spcAft>
                <a:spcPct val="0"/>
              </a:spcAft>
              <a:buSzPts val="1100"/>
              <a:buChar char="■"/>
              <a:defRPr sz="1100"/>
            </a:lvl6pPr>
            <a:lvl7pPr marL="3200400" lvl="6" indent="-298450">
              <a:spcBef>
                <a:spcPct val="0"/>
              </a:spcBef>
              <a:spcAft>
                <a:spcPct val="0"/>
              </a:spcAft>
              <a:buSzPts val="1100"/>
              <a:buChar char="●"/>
              <a:defRPr sz="1100"/>
            </a:lvl7pPr>
            <a:lvl8pPr marL="3657600" lvl="7" indent="-298450">
              <a:spcBef>
                <a:spcPct val="0"/>
              </a:spcBef>
              <a:spcAft>
                <a:spcPct val="0"/>
              </a:spcAft>
              <a:buSzPts val="1100"/>
              <a:buChar char="○"/>
              <a:defRPr sz="1100"/>
            </a:lvl8pPr>
            <a:lvl9pPr marL="4114800" lvl="8" indent="-298450">
              <a:spcBef>
                <a:spcPct val="0"/>
              </a:spcBef>
              <a:spcAft>
                <a:spcPct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49" name="Shape 749"/>
        <p:cNvGrpSpPr/>
        <p:nvPr/>
      </p:nvGrpSpPr>
      <p:grpSpPr>
        <a:xfrm>
          <a:off x="0" y="0"/>
          <a:ext cx="0" cy="0"/>
        </a:xfrm>
      </p:grpSpPr>
      <p:sp>
        <p:nvSpPr>
          <p:cNvPr id="750" name="Google Shape;750;g279955a40ae_0_83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51" name="Google Shape;751;g279955a40ae_0_83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55" name="Shape 755"/>
        <p:cNvGrpSpPr/>
        <p:nvPr/>
      </p:nvGrpSpPr>
      <p:grpSpPr>
        <a:xfrm>
          <a:off x="0" y="0"/>
          <a:ext cx="0" cy="0"/>
        </a:xfrm>
      </p:grpSpPr>
      <p:sp>
        <p:nvSpPr>
          <p:cNvPr id="756" name="Google Shape;756;g279955a40ae_0_83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57" name="Google Shape;757;g279955a40ae_0_83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60" name="Shape 760"/>
        <p:cNvGrpSpPr/>
        <p:nvPr/>
      </p:nvGrpSpPr>
      <p:grpSpPr>
        <a:xfrm>
          <a:off x="0" y="0"/>
          <a:ext cx="0" cy="0"/>
        </a:xfrm>
      </p:grpSpPr>
      <p:sp>
        <p:nvSpPr>
          <p:cNvPr id="761" name="Google Shape;761;g279955a40ae_0_84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62" name="Google Shape;762;g279955a40ae_0_84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65" name="Shape 765"/>
        <p:cNvGrpSpPr/>
        <p:nvPr/>
      </p:nvGrpSpPr>
      <p:grpSpPr>
        <a:xfrm>
          <a:off x="0" y="0"/>
          <a:ext cx="0" cy="0"/>
        </a:xfrm>
      </p:grpSpPr>
      <p:sp>
        <p:nvSpPr>
          <p:cNvPr id="766" name="Google Shape;766;g2b1e72c96d9_0_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67" name="Google Shape;767;g2b1e72c96d9_0_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72" name="Shape 772"/>
        <p:cNvGrpSpPr/>
        <p:nvPr/>
      </p:nvGrpSpPr>
      <p:grpSpPr>
        <a:xfrm>
          <a:off x="0" y="0"/>
          <a:ext cx="0" cy="0"/>
        </a:xfrm>
      </p:grpSpPr>
      <p:sp>
        <p:nvSpPr>
          <p:cNvPr id="773" name="Google Shape;773;g2b1e72c96d9_0_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74" name="Google Shape;774;g2b1e72c96d9_0_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780" name="Shape 780"/>
        <p:cNvGrpSpPr/>
        <p:nvPr/>
      </p:nvGrpSpPr>
      <p:grpSpPr>
        <a:xfrm>
          <a:off x="0" y="0"/>
          <a:ext cx="0" cy="0"/>
        </a:xfrm>
      </p:grpSpPr>
      <p:sp>
        <p:nvSpPr>
          <p:cNvPr id="781" name="Google Shape;781;g2b1e72c96d9_0_76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782" name="Google Shape;782;g2b1e72c96d9_0_76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07" name="Shape 807"/>
        <p:cNvGrpSpPr/>
        <p:nvPr/>
      </p:nvGrpSpPr>
      <p:grpSpPr>
        <a:xfrm>
          <a:off x="0" y="0"/>
          <a:ext cx="0" cy="0"/>
        </a:xfrm>
      </p:grpSpPr>
      <p:sp>
        <p:nvSpPr>
          <p:cNvPr id="808" name="Google Shape;808;g2b1e72c96d9_0_79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09" name="Google Shape;809;g2b1e72c96d9_0_79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844" name="Shape 844"/>
        <p:cNvGrpSpPr/>
        <p:nvPr/>
      </p:nvGrpSpPr>
      <p:grpSpPr>
        <a:xfrm>
          <a:off x="0" y="0"/>
          <a:ext cx="0" cy="0"/>
        </a:xfrm>
      </p:grpSpPr>
      <p:sp>
        <p:nvSpPr>
          <p:cNvPr id="845" name="Google Shape;845;g2b1e72c96d9_0_83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846" name="Google Shape;846;g2b1e72c96d9_0_83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31" name="Shape 931"/>
        <p:cNvGrpSpPr/>
        <p:nvPr/>
      </p:nvGrpSpPr>
      <p:grpSpPr>
        <a:xfrm>
          <a:off x="0" y="0"/>
          <a:ext cx="0" cy="0"/>
        </a:xfrm>
      </p:grpSpPr>
      <p:sp>
        <p:nvSpPr>
          <p:cNvPr id="932" name="Google Shape;932;g2b1e72c96d9_0_95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33" name="Google Shape;933;g2b1e72c96d9_0_95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48" name="Shape 948"/>
        <p:cNvGrpSpPr/>
        <p:nvPr/>
      </p:nvGrpSpPr>
      <p:grpSpPr>
        <a:xfrm>
          <a:off x="0" y="0"/>
          <a:ext cx="0" cy="0"/>
        </a:xfrm>
      </p:grpSpPr>
      <p:sp>
        <p:nvSpPr>
          <p:cNvPr id="949" name="Google Shape;949;g2b1e72c96d9_0_105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50" name="Google Shape;950;g2b1e72c96d9_0_105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980" name="Shape 980"/>
        <p:cNvGrpSpPr/>
        <p:nvPr/>
      </p:nvGrpSpPr>
      <p:grpSpPr>
        <a:xfrm>
          <a:off x="0" y="0"/>
          <a:ext cx="0" cy="0"/>
        </a:xfrm>
      </p:grpSpPr>
      <p:sp>
        <p:nvSpPr>
          <p:cNvPr id="981" name="Google Shape;981;g2b1e72c96d9_0_109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982" name="Google Shape;982;g2b1e72c96d9_0_109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19" name="Shape 1019"/>
        <p:cNvGrpSpPr/>
        <p:nvPr/>
      </p:nvGrpSpPr>
      <p:grpSpPr>
        <a:xfrm>
          <a:off x="0" y="0"/>
          <a:ext cx="0" cy="0"/>
        </a:xfrm>
      </p:grpSpPr>
      <p:sp>
        <p:nvSpPr>
          <p:cNvPr id="1020" name="Google Shape;1020;g2b1e72c96d9_0_113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21" name="Google Shape;1021;g2b1e72c96d9_0_113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050" name="Shape 1050"/>
        <p:cNvGrpSpPr/>
        <p:nvPr/>
      </p:nvGrpSpPr>
      <p:grpSpPr>
        <a:xfrm>
          <a:off x="0" y="0"/>
          <a:ext cx="0" cy="0"/>
        </a:xfrm>
      </p:grpSpPr>
      <p:sp>
        <p:nvSpPr>
          <p:cNvPr id="1051" name="Google Shape;1051;g2b1e72c96d9_0_117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052" name="Google Shape;1052;g2b1e72c96d9_0_117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140" name="Shape 1140"/>
        <p:cNvGrpSpPr/>
        <p:nvPr/>
      </p:nvGrpSpPr>
      <p:grpSpPr>
        <a:xfrm>
          <a:off x="0" y="0"/>
          <a:ext cx="0" cy="0"/>
        </a:xfrm>
      </p:grpSpPr>
      <p:sp>
        <p:nvSpPr>
          <p:cNvPr id="1141" name="Google Shape;1141;g2b1e72c96d9_0_141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142" name="Google Shape;1142;g2b1e72c96d9_0_141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30" name="Shape 1230"/>
        <p:cNvGrpSpPr/>
        <p:nvPr/>
      </p:nvGrpSpPr>
      <p:grpSpPr>
        <a:xfrm>
          <a:off x="0" y="0"/>
          <a:ext cx="0" cy="0"/>
        </a:xfrm>
      </p:grpSpPr>
      <p:sp>
        <p:nvSpPr>
          <p:cNvPr id="1231" name="Google Shape;1231;g2b1e72c96d9_0_150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32" name="Google Shape;1232;g2b1e72c96d9_0_150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256" name="Shape 1256"/>
        <p:cNvGrpSpPr/>
        <p:nvPr/>
      </p:nvGrpSpPr>
      <p:grpSpPr>
        <a:xfrm>
          <a:off x="0" y="0"/>
          <a:ext cx="0" cy="0"/>
        </a:xfrm>
      </p:grpSpPr>
      <p:sp>
        <p:nvSpPr>
          <p:cNvPr id="1257" name="Google Shape;1257;g2b1e72c96d9_0_164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258" name="Google Shape;1258;g2b1e72c96d9_0_164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22" name="Shape 1322"/>
        <p:cNvGrpSpPr/>
        <p:nvPr/>
      </p:nvGrpSpPr>
      <p:grpSpPr>
        <a:xfrm>
          <a:off x="0" y="0"/>
          <a:ext cx="0" cy="0"/>
        </a:xfrm>
      </p:grpSpPr>
      <p:sp>
        <p:nvSpPr>
          <p:cNvPr id="1323" name="Google Shape;1323;g2b1e72c96d9_0_162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24" name="Google Shape;1324;g2b1e72c96d9_0_162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38" name="Shape 1338"/>
        <p:cNvGrpSpPr/>
        <p:nvPr/>
      </p:nvGrpSpPr>
      <p:grpSpPr>
        <a:xfrm>
          <a:off x="0" y="0"/>
          <a:ext cx="0" cy="0"/>
        </a:xfrm>
      </p:grpSpPr>
      <p:sp>
        <p:nvSpPr>
          <p:cNvPr id="1339" name="Google Shape;1339;g2b1e72c96d9_0_172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40" name="Google Shape;1340;g2b1e72c96d9_0_172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345" name="Shape 1345"/>
        <p:cNvGrpSpPr/>
        <p:nvPr/>
      </p:nvGrpSpPr>
      <p:grpSpPr>
        <a:xfrm>
          <a:off x="0" y="0"/>
          <a:ext cx="0" cy="0"/>
        </a:xfrm>
      </p:grpSpPr>
      <p:sp>
        <p:nvSpPr>
          <p:cNvPr id="1346" name="Google Shape;1346;g2b1e72c96d9_0_255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347" name="Google Shape;1347;g2b1e72c96d9_0_255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23" name="Shape 1423"/>
        <p:cNvGrpSpPr/>
        <p:nvPr/>
      </p:nvGrpSpPr>
      <p:grpSpPr>
        <a:xfrm>
          <a:off x="0" y="0"/>
          <a:ext cx="0" cy="0"/>
        </a:xfrm>
      </p:grpSpPr>
      <p:sp>
        <p:nvSpPr>
          <p:cNvPr id="1424" name="Google Shape;1424;g2b1e72c96d9_0_262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25" name="Google Shape;1425;g2b1e72c96d9_0_262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44" name="Shape 1444"/>
        <p:cNvGrpSpPr/>
        <p:nvPr/>
      </p:nvGrpSpPr>
      <p:grpSpPr>
        <a:xfrm>
          <a:off x="0" y="0"/>
          <a:ext cx="0" cy="0"/>
        </a:xfrm>
      </p:grpSpPr>
      <p:sp>
        <p:nvSpPr>
          <p:cNvPr id="1445" name="Google Shape;1445;g2b1e72c96d9_0_263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46" name="Google Shape;1446;g2b1e72c96d9_0_263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51" name="Shape 1451"/>
        <p:cNvGrpSpPr/>
        <p:nvPr/>
      </p:nvGrpSpPr>
      <p:grpSpPr>
        <a:xfrm>
          <a:off x="0" y="0"/>
          <a:ext cx="0" cy="0"/>
        </a:xfrm>
      </p:grpSpPr>
      <p:sp>
        <p:nvSpPr>
          <p:cNvPr id="1452" name="Google Shape;1452;g2b1e72c96d9_0_105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53" name="Google Shape;1453;g2b1e72c96d9_0_105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59" name="Shape 1459"/>
        <p:cNvGrpSpPr/>
        <p:nvPr/>
      </p:nvGrpSpPr>
      <p:grpSpPr>
        <a:xfrm>
          <a:off x="0" y="0"/>
          <a:ext cx="0" cy="0"/>
        </a:xfrm>
      </p:grpSpPr>
      <p:sp>
        <p:nvSpPr>
          <p:cNvPr id="1460" name="Google Shape;1460;g2b1e72c96d9_0_99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461" name="Google Shape;1461;g2b1e72c96d9_0_99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499" name="Shape 1499"/>
        <p:cNvGrpSpPr/>
        <p:nvPr/>
      </p:nvGrpSpPr>
      <p:grpSpPr>
        <a:xfrm>
          <a:off x="0" y="0"/>
          <a:ext cx="0" cy="0"/>
        </a:xfrm>
      </p:grpSpPr>
      <p:sp>
        <p:nvSpPr>
          <p:cNvPr id="1500" name="Google Shape;1500;g2b1e72c96d9_0_183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01" name="Google Shape;1501;g2b1e72c96d9_0_183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08" name="Shape 1508"/>
        <p:cNvGrpSpPr/>
        <p:nvPr/>
      </p:nvGrpSpPr>
      <p:grpSpPr>
        <a:xfrm>
          <a:off x="0" y="0"/>
          <a:ext cx="0" cy="0"/>
        </a:xfrm>
      </p:grpSpPr>
      <p:sp>
        <p:nvSpPr>
          <p:cNvPr id="1509" name="Google Shape;1509;g2b1e72c96d9_0_187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10" name="Google Shape;1510;g2b1e72c96d9_0_187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576" name="Shape 1576"/>
        <p:cNvGrpSpPr/>
        <p:nvPr/>
      </p:nvGrpSpPr>
      <p:grpSpPr>
        <a:xfrm>
          <a:off x="0" y="0"/>
          <a:ext cx="0" cy="0"/>
        </a:xfrm>
      </p:grpSpPr>
      <p:sp>
        <p:nvSpPr>
          <p:cNvPr id="1577" name="Google Shape;1577;g2b1e72c96d9_0_195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578" name="Google Shape;1578;g2b1e72c96d9_0_195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24" name="Shape 1624"/>
        <p:cNvGrpSpPr/>
        <p:nvPr/>
      </p:nvGrpSpPr>
      <p:grpSpPr>
        <a:xfrm>
          <a:off x="0" y="0"/>
          <a:ext cx="0" cy="0"/>
        </a:xfrm>
      </p:grpSpPr>
      <p:sp>
        <p:nvSpPr>
          <p:cNvPr id="1625" name="Google Shape;1625;g2b1e72c96d9_0_2153: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26" name="Google Shape;1626;g2b1e72c96d9_0_215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676" name="Shape 1676"/>
        <p:cNvGrpSpPr/>
        <p:nvPr/>
      </p:nvGrpSpPr>
      <p:grpSpPr>
        <a:xfrm>
          <a:off x="0" y="0"/>
          <a:ext cx="0" cy="0"/>
        </a:xfrm>
      </p:grpSpPr>
      <p:sp>
        <p:nvSpPr>
          <p:cNvPr id="1677" name="Google Shape;1677;g2b1e72c96d9_0_223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678" name="Google Shape;1678;g2b1e72c96d9_0_223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28" name="Shape 1728"/>
        <p:cNvGrpSpPr/>
        <p:nvPr/>
      </p:nvGrpSpPr>
      <p:grpSpPr>
        <a:xfrm>
          <a:off x="0" y="0"/>
          <a:ext cx="0" cy="0"/>
        </a:xfrm>
      </p:grpSpPr>
      <p:sp>
        <p:nvSpPr>
          <p:cNvPr id="1729" name="Google Shape;1729;g2b1e72c96d9_0_249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30" name="Google Shape;1730;g2b1e72c96d9_0_249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42" name="Shape 1742"/>
        <p:cNvGrpSpPr/>
        <p:nvPr/>
      </p:nvGrpSpPr>
      <p:grpSpPr>
        <a:xfrm>
          <a:off x="0" y="0"/>
          <a:ext cx="0" cy="0"/>
        </a:xfrm>
      </p:grpSpPr>
      <p:sp>
        <p:nvSpPr>
          <p:cNvPr id="1743" name="Google Shape;1743;g2b1e72c96d9_0_2279: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44" name="Google Shape;1744;g2b1e72c96d9_0_227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59" name="Shape 1759"/>
        <p:cNvGrpSpPr/>
        <p:nvPr/>
      </p:nvGrpSpPr>
      <p:grpSpPr>
        <a:xfrm>
          <a:off x="0" y="0"/>
          <a:ext cx="0" cy="0"/>
        </a:xfrm>
      </p:grpSpPr>
      <p:sp>
        <p:nvSpPr>
          <p:cNvPr id="1760" name="Google Shape;1760;g2b1e72c96d9_0_2335: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61" name="Google Shape;1761;g2b1e72c96d9_0_233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778" name="Shape 1778"/>
        <p:cNvGrpSpPr/>
        <p:nvPr/>
      </p:nvGrpSpPr>
      <p:grpSpPr>
        <a:xfrm>
          <a:off x="0" y="0"/>
          <a:ext cx="0" cy="0"/>
        </a:xfrm>
      </p:grpSpPr>
      <p:sp>
        <p:nvSpPr>
          <p:cNvPr id="1779" name="Google Shape;1779;g2b1e72c96d9_0_2361: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780" name="Google Shape;1780;g2b1e72c96d9_0_236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823" name="Shape 1823"/>
        <p:cNvGrpSpPr/>
        <p:nvPr/>
      </p:nvGrpSpPr>
      <p:grpSpPr>
        <a:xfrm>
          <a:off x="0" y="0"/>
          <a:ext cx="0" cy="0"/>
        </a:xfrm>
      </p:grpSpPr>
      <p:sp>
        <p:nvSpPr>
          <p:cNvPr id="1824" name="Google Shape;1824;g2b249b0876d_0_0: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25" name="Google Shape;1825;g2b249b0876d_0_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868" name="Shape 1868"/>
        <p:cNvGrpSpPr/>
        <p:nvPr/>
      </p:nvGrpSpPr>
      <p:grpSpPr>
        <a:xfrm>
          <a:off x="0" y="0"/>
          <a:ext cx="0" cy="0"/>
        </a:xfrm>
      </p:grpSpPr>
      <p:sp>
        <p:nvSpPr>
          <p:cNvPr id="1869" name="Google Shape;1869;g2b1e72c96d9_0_240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870" name="Google Shape;1870;g2b1e72c96d9_0_240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913" name="Shape 1913"/>
        <p:cNvGrpSpPr/>
        <p:nvPr/>
      </p:nvGrpSpPr>
      <p:grpSpPr>
        <a:xfrm>
          <a:off x="0" y="0"/>
          <a:ext cx="0" cy="0"/>
        </a:xfrm>
      </p:grpSpPr>
      <p:sp>
        <p:nvSpPr>
          <p:cNvPr id="1914" name="Google Shape;1914;g2b1ef2257c4_3_4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915" name="Google Shape;1915;g2b1ef2257c4_3_4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925" name="Shape 1925"/>
        <p:cNvGrpSpPr/>
        <p:nvPr/>
      </p:nvGrpSpPr>
      <p:grpSpPr>
        <a:xfrm>
          <a:off x="0" y="0"/>
          <a:ext cx="0" cy="0"/>
        </a:xfrm>
      </p:grpSpPr>
      <p:sp>
        <p:nvSpPr>
          <p:cNvPr id="1926" name="Google Shape;1926;g2b1ef2257c4_3_26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927" name="Google Shape;1927;g2b1ef2257c4_3_26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1965" name="Shape 1965"/>
        <p:cNvGrpSpPr/>
        <p:nvPr/>
      </p:nvGrpSpPr>
      <p:grpSpPr>
        <a:xfrm>
          <a:off x="0" y="0"/>
          <a:ext cx="0" cy="0"/>
        </a:xfrm>
      </p:grpSpPr>
      <p:sp>
        <p:nvSpPr>
          <p:cNvPr id="1966" name="Google Shape;1966;g2b1ef2257c4_3_316: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1967" name="Google Shape;1967;g2b1ef2257c4_3_31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006" name="Shape 2006"/>
        <p:cNvGrpSpPr/>
        <p:nvPr/>
      </p:nvGrpSpPr>
      <p:grpSpPr>
        <a:xfrm>
          <a:off x="0" y="0"/>
          <a:ext cx="0" cy="0"/>
        </a:xfrm>
      </p:grpSpPr>
      <p:sp>
        <p:nvSpPr>
          <p:cNvPr id="2007" name="Google Shape;2007;g2b249b0876d_0_44: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008" name="Google Shape;2008;g2b249b0876d_0_4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024" name="Shape 2024"/>
        <p:cNvGrpSpPr/>
        <p:nvPr/>
      </p:nvGrpSpPr>
      <p:grpSpPr>
        <a:xfrm>
          <a:off x="0" y="0"/>
          <a:ext cx="0" cy="0"/>
        </a:xfrm>
      </p:grpSpPr>
      <p:sp>
        <p:nvSpPr>
          <p:cNvPr id="2025" name="Google Shape;2025;g2b1ef2257c4_3_92: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026" name="Google Shape;2026;g2b1ef2257c4_3_9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074" name="Shape 2074"/>
        <p:cNvGrpSpPr/>
        <p:nvPr/>
      </p:nvGrpSpPr>
      <p:grpSpPr>
        <a:xfrm>
          <a:off x="0" y="0"/>
          <a:ext cx="0" cy="0"/>
        </a:xfrm>
      </p:grpSpPr>
      <p:sp>
        <p:nvSpPr>
          <p:cNvPr id="2075" name="Google Shape;2075;g2b1ef2257c4_3_218: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076" name="Google Shape;2076;g2b1ef2257c4_3_21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showMasterSp="0" showMasterPhAnim="0">
  <p:cSld name="">
    <p:spTree>
      <p:nvGrpSpPr>
        <p:cNvPr id="2124" name="Shape 2124"/>
        <p:cNvGrpSpPr/>
        <p:nvPr/>
      </p:nvGrpSpPr>
      <p:grpSpPr>
        <a:xfrm>
          <a:off x="0" y="0"/>
          <a:ext cx="0" cy="0"/>
        </a:xfrm>
      </p:grpSpPr>
      <p:sp>
        <p:nvSpPr>
          <p:cNvPr id="2125" name="Google Shape;2125;g279955a40ae_0_847:notes"/>
          <p:cNvSpPr/>
          <p:nvPr>
            <p:ph type="sldImg" idx="2"/>
          </p:nvPr>
        </p:nvSpPr>
        <p:spPr>
          <a:xfrm>
            <a:off x="381300" y="685800"/>
            <a:ext cx="6096000" cy="3429000"/>
          </a:xfrm>
          <a:custGeom>
            <a:rect l="l" t="t" r="r" b="b"/>
            <a:pathLst>
              <a:path w="119999" h="119999" extrusionOk="0">
                <a:moveTo>
                  <a:pt x="0" y="0"/>
                </a:moveTo>
                <a:lnTo>
                  <a:pt x="120000" y="0"/>
                </a:lnTo>
                <a:lnTo>
                  <a:pt x="120000" y="120000"/>
                </a:lnTo>
                <a:lnTo>
                  <a:pt x="0" y="120000"/>
                </a:lnTo>
                <a:close/>
              </a:path>
            </a:pathLst>
          </a:custGeom>
        </p:spPr>
      </p:sp>
      <p:sp>
        <p:nvSpPr>
          <p:cNvPr id="2126" name="Google Shape;2126;g279955a40ae_0_84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ct val="0"/>
              </a:spcBef>
              <a:spcAft>
                <a:spcPct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5.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1.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4.png"/><Relationship Id="rId3" Type="http://schemas.openxmlformats.org/officeDocument/2006/relationships/image" Target="../media/image2.png"/><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2.png"/><Relationship Id="rId7"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9.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2.png"/><Relationship Id="rId9"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image" Target="../media/image28.png"/><Relationship Id="rId2" Type="http://schemas.openxmlformats.org/officeDocument/2006/relationships/image" Target="../media/image25.png"/><Relationship Id="rId3" Type="http://schemas.openxmlformats.org/officeDocument/2006/relationships/image" Target="../media/image30.pn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9.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31.png"/><Relationship Id="rId10" Type="http://schemas.openxmlformats.org/officeDocument/2006/relationships/image" Target="../media/image22.png"/><Relationship Id="rId1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3.png"/><Relationship Id="rId3" Type="http://schemas.openxmlformats.org/officeDocument/2006/relationships/image" Target="../media/image37.png"/><Relationship Id="rId4"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image" Target="../media/image32.png"/><Relationship Id="rId3" Type="http://schemas.openxmlformats.org/officeDocument/2006/relationships/image" Target="../media/image37.png"/><Relationship Id="rId4" Type="http://schemas.openxmlformats.org/officeDocument/2006/relationships/image" Target="../media/image39.png"/><Relationship Id="rId5"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38.png"/><Relationship Id="rId5"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37.png"/><Relationship Id="rId3"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0.png"/><Relationship Id="rId3"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image" Target="../media/image32.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image" Target="../media/image36.png"/><Relationship Id="rId2" Type="http://schemas.openxmlformats.org/officeDocument/2006/relationships/image" Target="../media/image41.png"/><Relationship Id="rId3"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image" Target="../media/image42.png"/><Relationship Id="rId2"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image" Target="../media/image15.png"/><Relationship Id="rId2"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image" Target="../media/image22.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English">
  <p:cSld name="Title Slide 2_1">
    <p:bg>
      <p:bgPr>
        <a:solidFill>
          <a:srgbClr val="EBEDFE"/>
        </a:solidFill>
      </p:bgPr>
    </p:bg>
    <p:spTree>
      <p:nvGrpSpPr>
        <p:cNvPr id="9" name="Shape 9"/>
        <p:cNvGrpSpPr/>
        <p:nvPr/>
      </p:nvGrpSpPr>
      <p:grpSpPr>
        <a:xfrm>
          <a:off x="0" y="0"/>
          <a:ext cx="0" cy="0"/>
        </a:xfrm>
      </p:grpSpPr>
      <p:pic>
        <p:nvPicPr>
          <p:cNvPr id="10" name="Google Shape;10;p2"/>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English</a:t>
            </a:r>
            <a:endParaRPr sz="1700" b="1">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13" name="Google Shape;13;p2"/>
          <p:cNvSpPr txBox="1"/>
          <p:nvPr>
            <p:ph type="subTitle" idx="1"/>
          </p:nvPr>
        </p:nvSpPr>
        <p:spPr>
          <a:xfrm>
            <a:off x="890225" y="4327975"/>
            <a:ext cx="59862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extLst>
    <p:ext uri="{DCECCB84-F9BA-43D5-87BE-67443E8EF086}">
      <p15:sldGuideLst xmlns:p15="http://schemas.microsoft.com/office/powerpoint/2012/main">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aths">
  <p:cSld name="Title Slide 2_1_1">
    <p:bg>
      <p:bgPr>
        <a:solidFill>
          <a:srgbClr val="EBEDFE"/>
        </a:solidFill>
      </p:bgPr>
    </p:bg>
    <p:spTree>
      <p:nvGrpSpPr>
        <p:cNvPr id="17" name="Shape 17"/>
        <p:cNvGrpSpPr/>
        <p:nvPr/>
      </p:nvGrpSpPr>
      <p:grpSpPr>
        <a:xfrm>
          <a:off x="0" y="0"/>
          <a:ext cx="0" cy="0"/>
        </a:xfrm>
      </p:grpSpPr>
      <p:pic>
        <p:nvPicPr>
          <p:cNvPr id="18" name="Google Shape;18;p3"/>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Maths</a:t>
            </a:r>
            <a:endParaRPr sz="1700" b="1">
              <a:latin typeface="Lexend"/>
              <a:ea typeface="Lexend"/>
              <a:cs typeface="Lexend"/>
              <a:sym typeface="Lexend"/>
            </a:endParaRPr>
          </a:p>
        </p:txBody>
      </p:sp>
      <p:sp>
        <p:nvSpPr>
          <p:cNvPr id="21" name="Google Shape;21;p3"/>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a:blip r:embed="rId3">
            <a:alphaModFix/>
          </a:blip>
          <a:srcRect l="6209" r="6209"/>
          <a:stretch>
            <a:fillRect/>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Geography">
  <p:cSld name="Title Slide 2_1_1_1">
    <p:bg>
      <p:bgPr>
        <a:solidFill>
          <a:srgbClr val="EBEDFE"/>
        </a:solidFill>
      </p:bgPr>
    </p:bg>
    <p:spTree>
      <p:nvGrpSpPr>
        <p:cNvPr id="25" name="Shape 25"/>
        <p:cNvGrpSpPr/>
        <p:nvPr/>
      </p:nvGrpSpPr>
      <p:grpSpPr>
        <a:xfrm>
          <a:off x="0" y="0"/>
          <a:ext cx="0" cy="0"/>
        </a:xfrm>
      </p:grpSpPr>
      <p:pic>
        <p:nvPicPr>
          <p:cNvPr id="26" name="Google Shape;26;p4"/>
          <p:cNvPicPr preferRelativeResize="0"/>
          <p:nvPr/>
        </p:nvPicPr>
        <p:blipFill>
          <a:blip r:embed="rId1">
            <a:alphaModFix/>
          </a:blip>
          <a:srcRect l="6209" r="6209"/>
          <a:stretch>
            <a:fillRect/>
          </a:stretch>
        </p:blipFill>
        <p:spPr>
          <a:xfrm>
            <a:off x="324000" y="4008600"/>
            <a:ext cx="1259825" cy="128000"/>
          </a:xfrm>
          <a:prstGeom prst="rect">
            <a:avLst/>
          </a:prstGeom>
          <a:noFill/>
          <a:ln>
            <a:noFill/>
          </a:ln>
        </p:spPr>
      </p:pic>
      <p:pic>
        <p:nvPicPr>
          <p:cNvPr id="27" name="Google Shape;27;p4"/>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Juqraafi</a:t>
            </a:r>
            <a:endParaRPr sz="1400" b="1">
              <a:latin typeface="Lexend"/>
              <a:ea typeface="Lexend"/>
              <a:cs typeface="Lexend"/>
              <a:sym typeface="Lexend"/>
            </a:endParaRPr>
          </a:p>
        </p:txBody>
      </p:sp>
      <p:sp>
        <p:nvSpPr>
          <p:cNvPr id="30" name="Google Shape;30;p4"/>
          <p:cNvSpPr txBox="1"/>
          <p:nvPr>
            <p:ph type="subTitle" idx="1"/>
          </p:nvPr>
        </p:nvSpPr>
        <p:spPr>
          <a:xfrm>
            <a:off x="890225" y="4327975"/>
            <a:ext cx="5997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History">
  <p:cSld name="Title Slide 2_1_1_1_1">
    <p:bg>
      <p:bgPr>
        <a:solidFill>
          <a:srgbClr val="EBEDFE"/>
        </a:solidFill>
      </p:bgPr>
    </p:bg>
    <p:spTree>
      <p:nvGrpSpPr>
        <p:cNvPr id="33" name="Shape 33"/>
        <p:cNvGrpSpPr/>
        <p:nvPr/>
      </p:nvGrpSpPr>
      <p:grpSpPr>
        <a:xfrm>
          <a:off x="0" y="0"/>
          <a:ext cx="0" cy="0"/>
        </a:xfrm>
      </p:grpSpPr>
      <p:pic>
        <p:nvPicPr>
          <p:cNvPr id="34" name="Google Shape;34;p5"/>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History</a:t>
            </a:r>
            <a:endParaRPr sz="1700" b="1">
              <a:latin typeface="Lexend"/>
              <a:ea typeface="Lexend"/>
              <a:cs typeface="Lexend"/>
              <a:sym typeface="Lexend"/>
            </a:endParaRPr>
          </a:p>
        </p:txBody>
      </p:sp>
      <p:sp>
        <p:nvSpPr>
          <p:cNvPr id="37" name="Google Shape;37;p5"/>
          <p:cNvSpPr txBox="1"/>
          <p:nvPr>
            <p:ph type="subTitle" idx="1"/>
          </p:nvPr>
        </p:nvSpPr>
        <p:spPr>
          <a:xfrm>
            <a:off x="890225" y="4327975"/>
            <a:ext cx="5804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43" name="Google Shape;43;p5"/>
            <p:cNvPicPr preferRelativeResize="0"/>
            <p:nvPr/>
          </p:nvPicPr>
          <p:blipFill>
            <a:blip r:embed="rId4">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Music">
  <p:cSld name="Title Slide 2_1_1_1_1_1">
    <p:bg>
      <p:bgPr>
        <a:solidFill>
          <a:srgbClr val="EBEDFE"/>
        </a:solidFill>
      </p:bgPr>
    </p:bg>
    <p:spTree>
      <p:nvGrpSpPr>
        <p:cNvPr id="44" name="Shape 44"/>
        <p:cNvGrpSpPr/>
        <p:nvPr/>
      </p:nvGrpSpPr>
      <p:grpSpPr>
        <a:xfrm>
          <a:off x="0" y="0"/>
          <a:ext cx="0" cy="0"/>
        </a:xfrm>
      </p:grpSpPr>
      <p:pic>
        <p:nvPicPr>
          <p:cNvPr id="45" name="Google Shape;45;p6"/>
          <p:cNvPicPr preferRelativeResize="0"/>
          <p:nvPr/>
        </p:nvPicPr>
        <p:blipFill>
          <a:blip r:embed="rId1">
            <a:alphaModFix/>
          </a:blip>
          <a:stretch>
            <a:fillRect/>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Music</a:t>
            </a:r>
            <a:endParaRPr sz="1700" b="1">
              <a:latin typeface="Lexend"/>
              <a:ea typeface="Lexend"/>
              <a:cs typeface="Lexend"/>
              <a:sym typeface="Lexend"/>
            </a:endParaRPr>
          </a:p>
        </p:txBody>
      </p:sp>
      <p:sp>
        <p:nvSpPr>
          <p:cNvPr id="48" name="Google Shape;48;p6"/>
          <p:cNvSpPr txBox="1"/>
          <p:nvPr>
            <p:ph type="subTitle" idx="1"/>
          </p:nvPr>
        </p:nvSpPr>
        <p:spPr>
          <a:xfrm>
            <a:off x="890225" y="4327975"/>
            <a:ext cx="57870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a:blip r:embed="rId3">
            <a:alphaModFix/>
          </a:blip>
          <a:srcRect l="6209" r="6209"/>
          <a:stretch>
            <a:fillRect/>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Science">
  <p:cSld name="Title Slide 2_1_1_1_1_1_1">
    <p:bg>
      <p:bgPr>
        <a:solidFill>
          <a:srgbClr val="EBEDFE"/>
        </a:solidFill>
      </p:bgPr>
    </p:bg>
    <p:spTree>
      <p:nvGrpSpPr>
        <p:cNvPr id="52" name="Shape 52"/>
        <p:cNvGrpSpPr/>
        <p:nvPr/>
      </p:nvGrpSpPr>
      <p:grpSpPr>
        <a:xfrm>
          <a:off x="0" y="0"/>
          <a:ext cx="0" cy="0"/>
        </a:xfrm>
      </p:grpSpPr>
      <p:sp>
        <p:nvSpPr>
          <p:cNvPr id="53" name="Google Shape;53;p7"/>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Sayniska</a:t>
            </a:r>
            <a:endParaRPr sz="1400" b="1">
              <a:latin typeface="Lexend"/>
              <a:ea typeface="Lexend"/>
              <a:cs typeface="Lexend"/>
              <a:sym typeface="Lexend"/>
            </a:endParaRPr>
          </a:p>
        </p:txBody>
      </p:sp>
      <p:sp>
        <p:nvSpPr>
          <p:cNvPr id="55" name="Google Shape;55;p7"/>
          <p:cNvSpPr txBox="1"/>
          <p:nvPr>
            <p:ph type="subTitle" idx="1"/>
          </p:nvPr>
        </p:nvSpPr>
        <p:spPr>
          <a:xfrm>
            <a:off x="890225" y="4327975"/>
            <a:ext cx="57927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a:blip r:embed="rId2">
            <a:alphaModFix/>
          </a:blip>
          <a:srcRect l="6209" r="6209"/>
          <a:stretch>
            <a:fillRect/>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62" name="Google Shape;62;p7"/>
            <p:cNvPicPr preferRelativeResize="0"/>
            <p:nvPr/>
          </p:nvPicPr>
          <p:blipFill>
            <a:blip r:embed="rId4">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Biology">
  <p:cSld name="Title Slide 2_1_1_1_1_1_1_1">
    <p:bg>
      <p:bgPr>
        <a:solidFill>
          <a:srgbClr val="EBEDFE"/>
        </a:solidFill>
      </p:bgPr>
    </p:bg>
    <p:spTree>
      <p:nvGrpSpPr>
        <p:cNvPr id="63" name="Shape 63"/>
        <p:cNvGrpSpPr/>
        <p:nvPr/>
      </p:nvGrpSpPr>
      <p:grpSpPr>
        <a:xfrm>
          <a:off x="0" y="0"/>
          <a:ext cx="0" cy="0"/>
        </a:xfrm>
      </p:grpSpPr>
      <p:pic>
        <p:nvPicPr>
          <p:cNvPr id="64" name="Google Shape;64;p8"/>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pic>
        <p:nvPicPr>
          <p:cNvPr id="65" name="Google Shape;65;p8"/>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Biology</a:t>
            </a:r>
            <a:endParaRPr sz="1700" b="1">
              <a:latin typeface="Lexend"/>
              <a:ea typeface="Lexend"/>
              <a:cs typeface="Lexend"/>
              <a:sym typeface="Lexend"/>
            </a:endParaRPr>
          </a:p>
        </p:txBody>
      </p:sp>
      <p:sp>
        <p:nvSpPr>
          <p:cNvPr id="68" name="Google Shape;68;p8"/>
          <p:cNvSpPr txBox="1"/>
          <p:nvPr>
            <p:ph type="subTitle" idx="1"/>
          </p:nvPr>
        </p:nvSpPr>
        <p:spPr>
          <a:xfrm>
            <a:off x="890225" y="4327975"/>
            <a:ext cx="57756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Physics">
  <p:cSld name="Title Slide 2_1_1_1_1_1_1_1_1">
    <p:bg>
      <p:bgPr>
        <a:solidFill>
          <a:srgbClr val="EBEDFE"/>
        </a:solidFill>
      </p:bgPr>
    </p:bg>
    <p:spTree>
      <p:nvGrpSpPr>
        <p:cNvPr id="71" name="Shape 71"/>
        <p:cNvGrpSpPr/>
        <p:nvPr/>
      </p:nvGrpSpPr>
      <p:grpSpPr>
        <a:xfrm>
          <a:off x="0" y="0"/>
          <a:ext cx="0" cy="0"/>
        </a:xfrm>
      </p:grpSpPr>
      <p:pic>
        <p:nvPicPr>
          <p:cNvPr id="72" name="Google Shape;72;p9"/>
          <p:cNvPicPr preferRelativeResize="0"/>
          <p:nvPr/>
        </p:nvPicPr>
        <p:blipFill>
          <a:blip r:embed="rId1">
            <a:alphaModFix/>
          </a:blip>
          <a:srcRect l="6209" r="6209"/>
          <a:stretch>
            <a:fillRect/>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Physics</a:t>
            </a:r>
            <a:endParaRPr sz="1700" b="1">
              <a:latin typeface="Lexend"/>
              <a:ea typeface="Lexend"/>
              <a:cs typeface="Lexend"/>
              <a:sym typeface="Lexend"/>
            </a:endParaRPr>
          </a:p>
        </p:txBody>
      </p:sp>
      <p:sp>
        <p:nvSpPr>
          <p:cNvPr id="75" name="Google Shape;75;p9"/>
          <p:cNvSpPr txBox="1"/>
          <p:nvPr>
            <p:ph type="subTitle" idx="1"/>
          </p:nvPr>
        </p:nvSpPr>
        <p:spPr>
          <a:xfrm>
            <a:off x="890225" y="4327975"/>
            <a:ext cx="57585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a:blip r:embed="rId3">
              <a:alphaModFix/>
            </a:blip>
            <a:stretch>
              <a:fillRect/>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name="adj" fmla="val 16667"/>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81" name="Google Shape;81;p9"/>
            <p:cNvPicPr preferRelativeResize="0"/>
            <p:nvPr/>
          </p:nvPicPr>
          <p:blipFill>
            <a:blip r:embed="rId4">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0 Title slide - Chemistry">
  <p:cSld name="Title Slide 2_1_1_1_1_1_1_1_1_1">
    <p:bg>
      <p:bgPr>
        <a:solidFill>
          <a:srgbClr val="EBEDFE"/>
        </a:solidFill>
      </p:bgPr>
    </p:bg>
    <p:spTree>
      <p:nvGrpSpPr>
        <p:cNvPr id="82" name="Shape 82"/>
        <p:cNvGrpSpPr/>
        <p:nvPr/>
      </p:nvGrpSpPr>
      <p:grpSpPr>
        <a:xfrm>
          <a:off x="0" y="0"/>
          <a:ext cx="0" cy="0"/>
        </a:xfrm>
      </p:grpSpPr>
      <p:pic>
        <p:nvPicPr>
          <p:cNvPr id="83" name="Google Shape;83;p10"/>
          <p:cNvPicPr preferRelativeResize="0"/>
          <p:nvPr/>
        </p:nvPicPr>
        <p:blipFill>
          <a:blip r:embed="rId1">
            <a:alphaModFix/>
          </a:blip>
          <a:srcRect l="6209" r="6209"/>
          <a:stretch>
            <a:fillRect/>
          </a:stretch>
        </p:blipFill>
        <p:spPr>
          <a:xfrm>
            <a:off x="324000" y="4008600"/>
            <a:ext cx="1117400" cy="128000"/>
          </a:xfrm>
          <a:prstGeom prst="rect">
            <a:avLst/>
          </a:prstGeom>
          <a:noFill/>
          <a:ln>
            <a:noFill/>
          </a:ln>
        </p:spPr>
      </p:pic>
      <p:pic>
        <p:nvPicPr>
          <p:cNvPr id="84" name="Google Shape;84;p10"/>
          <p:cNvPicPr preferRelativeResize="0"/>
          <p:nvPr/>
        </p:nvPicPr>
        <p:blipFill>
          <a:blip r:embed="rId2">
            <a:alphaModFix/>
          </a:blip>
          <a:stretch>
            <a:fillRect/>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3800"/>
              <a:buFont typeface="Lexend"/>
              <a:buNone/>
              <a:defRPr sz="3800">
                <a:solidFill>
                  <a:schemeClr val="dk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spcFirstLastPara="1" wrap="square" lIns="0" tIns="0" rIns="0" bIns="0" anchor="t" anchorCtr="0">
            <a:spAutoFit/>
          </a:bodyPr>
          <a:lstStyle/>
          <a:p>
            <a:pPr marL="0" lvl="0" indent="0" algn="l" rtl="0">
              <a:spcBef>
                <a:spcPct val="0"/>
              </a:spcBef>
              <a:spcAft>
                <a:spcPct val="0"/>
              </a:spcAft>
              <a:buNone/>
            </a:pPr>
            <a:r>
              <a:rPr lang="en-GB" sz="1800" b="1">
                <a:latin typeface="Lexend"/>
                <a:ea typeface="Lexend"/>
                <a:cs typeface="Lexend"/>
                <a:sym typeface="Lexend"/>
              </a:rPr>
              <a:t>Chemistry</a:t>
            </a:r>
            <a:endParaRPr sz="1700" b="1">
              <a:latin typeface="Lexend"/>
              <a:ea typeface="Lexend"/>
              <a:cs typeface="Lexend"/>
              <a:sym typeface="Lexend"/>
            </a:endParaRPr>
          </a:p>
        </p:txBody>
      </p:sp>
      <p:sp>
        <p:nvSpPr>
          <p:cNvPr id="87" name="Google Shape;87;p10"/>
          <p:cNvSpPr txBox="1"/>
          <p:nvPr>
            <p:ph type="subTitle" idx="1"/>
          </p:nvPr>
        </p:nvSpPr>
        <p:spPr>
          <a:xfrm>
            <a:off x="890225" y="4327975"/>
            <a:ext cx="5855100" cy="669900"/>
          </a:xfrm>
          <a:prstGeom prst="rect">
            <a:avLst/>
          </a:prstGeom>
          <a:noFill/>
          <a:ln>
            <a:noFill/>
          </a:ln>
        </p:spPr>
        <p:txBody>
          <a:bodyPr spcFirstLastPara="1" wrap="square" lIns="0" tIns="0" rIns="0" bIns="0" anchor="t" anchorCtr="0">
            <a:noAutofit/>
          </a:bodyPr>
          <a:lstStyle>
            <a:lvl1pPr lvl="0" algn="l" rtl="0">
              <a:lnSpc>
                <a:spcPct val="100000"/>
              </a:lnSpc>
              <a:spcBef>
                <a:spcPct val="0"/>
              </a:spcBef>
              <a:spcAft>
                <a:spcPct val="0"/>
              </a:spcAft>
              <a:buClr>
                <a:schemeClr val="dk1"/>
              </a:buClr>
              <a:buSzPts val="1800"/>
              <a:buFont typeface="Lexend"/>
              <a:buNone/>
              <a:defRPr sz="1800">
                <a:solidFill>
                  <a:schemeClr val="dk1"/>
                </a:solidFill>
                <a:latin typeface="Lexend"/>
                <a:ea typeface="Lexend"/>
                <a:cs typeface="Lexend"/>
                <a:sym typeface="Lexend"/>
              </a:defRPr>
            </a:lvl1pPr>
            <a:lvl2pPr lvl="1" algn="ctr" rtl="0">
              <a:lnSpc>
                <a:spcPct val="100000"/>
              </a:lnSpc>
              <a:spcBef>
                <a:spcPct val="0"/>
              </a:spcBef>
              <a:spcAft>
                <a:spcPct val="0"/>
              </a:spcAft>
              <a:buSzPts val="1500"/>
              <a:buNone/>
              <a:defRPr sz="1500"/>
            </a:lvl2pPr>
            <a:lvl3pPr lvl="2" algn="ctr" rtl="0">
              <a:lnSpc>
                <a:spcPct val="100000"/>
              </a:lnSpc>
              <a:spcBef>
                <a:spcPts val="400"/>
              </a:spcBef>
              <a:spcAft>
                <a:spcPct val="0"/>
              </a:spcAft>
              <a:buSzPts val="1400"/>
              <a:buNone/>
              <a:defRPr sz="1400"/>
            </a:lvl3pPr>
            <a:lvl4pPr lvl="3" algn="ctr" rtl="0">
              <a:lnSpc>
                <a:spcPct val="100000"/>
              </a:lnSpc>
              <a:spcBef>
                <a:spcPts val="400"/>
              </a:spcBef>
              <a:spcAft>
                <a:spcPct val="0"/>
              </a:spcAft>
              <a:buSzPts val="1200"/>
              <a:buNone/>
              <a:defRPr sz="1200"/>
            </a:lvl4pPr>
            <a:lvl5pPr lvl="4" algn="ctr" rtl="0">
              <a:lnSpc>
                <a:spcPct val="100000"/>
              </a:lnSpc>
              <a:spcBef>
                <a:spcPts val="400"/>
              </a:spcBef>
              <a:spcAft>
                <a:spcPct val="0"/>
              </a:spcAft>
              <a:buSzPts val="1200"/>
              <a:buNone/>
              <a:defRPr sz="1200"/>
            </a:lvl5pPr>
            <a:lvl6pPr lvl="5" algn="ctr" rtl="0">
              <a:lnSpc>
                <a:spcPct val="90000"/>
              </a:lnSpc>
              <a:spcBef>
                <a:spcPts val="400"/>
              </a:spcBef>
              <a:spcAft>
                <a:spcPct val="0"/>
              </a:spcAft>
              <a:buSzPts val="1200"/>
              <a:buNone/>
              <a:defRPr sz="1200"/>
            </a:lvl6pPr>
            <a:lvl7pPr lvl="6" algn="ctr" rtl="0">
              <a:lnSpc>
                <a:spcPct val="90000"/>
              </a:lnSpc>
              <a:spcBef>
                <a:spcPts val="600"/>
              </a:spcBef>
              <a:spcAft>
                <a:spcPct val="0"/>
              </a:spcAft>
              <a:buSzPts val="1200"/>
              <a:buNone/>
              <a:defRPr sz="1200"/>
            </a:lvl7pPr>
            <a:lvl8pPr lvl="7" algn="ctr" rtl="0">
              <a:lnSpc>
                <a:spcPct val="90000"/>
              </a:lnSpc>
              <a:spcBef>
                <a:spcPts val="400"/>
              </a:spcBef>
              <a:spcAft>
                <a:spcPct val="0"/>
              </a:spcAft>
              <a:buSzPts val="1200"/>
              <a:buNone/>
              <a:defRPr sz="1200"/>
            </a:lvl8pPr>
            <a:lvl9pPr lvl="8" algn="ctr" rtl="0">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spcFirstLastPara="1" wrap="none" lIns="0" tIns="0" rIns="0" bIns="0" anchor="t" anchorCtr="0">
            <a:noAutofit/>
          </a:bodyPr>
          <a:lstStyle/>
          <a:p>
            <a:pPr marL="0" lvl="0" indent="0" algn="l" rtl="0">
              <a:spcBef>
                <a:spcPct val="0"/>
              </a:spcBef>
              <a:spcAft>
                <a:spcPct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1 Outcome">
  <p:cSld name="CUSTOM_5">
    <p:bg>
      <p:bgPr>
        <a:solidFill>
          <a:srgbClr val="EBEDFE"/>
        </a:solidFill>
      </p:bgPr>
    </p:bg>
    <p:spTree>
      <p:nvGrpSpPr>
        <p:cNvPr id="90" name="Shape 90"/>
        <p:cNvGrpSpPr/>
        <p:nvPr/>
      </p:nvGrpSpPr>
      <p:grpSpPr>
        <a:xfrm>
          <a:off x="0" y="0"/>
          <a:ext cx="0" cy="0"/>
        </a:xfrm>
      </p:grpSpPr>
      <p:pic>
        <p:nvPicPr>
          <p:cNvPr id="91" name="Google Shape;91;p11"/>
          <p:cNvPicPr preferRelativeResize="0"/>
          <p:nvPr/>
        </p:nvPicPr>
        <p:blipFill>
          <a:blip r:embed="rId1">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latin typeface="Lexend"/>
                <a:ea typeface="Lexend"/>
                <a:cs typeface="Lexend"/>
                <a:sym typeface="Lexend"/>
              </a:rPr>
              <a:t>Natiijo</a:t>
            </a:r>
            <a:endParaRPr sz="1400" b="1">
              <a:latin typeface="Lexend"/>
              <a:ea typeface="Lexend"/>
              <a:cs typeface="Lexend"/>
              <a:sym typeface="Lexend"/>
            </a:endParaRPr>
          </a:p>
        </p:txBody>
      </p:sp>
      <p:sp>
        <p:nvSpPr>
          <p:cNvPr id="93" name="Google Shape;93;p11"/>
          <p:cNvSpPr txBox="1"/>
          <p:nvPr>
            <p:ph type="subTitle" idx="1"/>
          </p:nvPr>
        </p:nvSpPr>
        <p:spPr>
          <a:xfrm>
            <a:off x="585575" y="1463950"/>
            <a:ext cx="7351200" cy="2762700"/>
          </a:xfrm>
          <a:prstGeom prst="rect">
            <a:avLst/>
          </a:prstGeom>
        </p:spPr>
        <p:txBody>
          <a:bodyPr spcFirstLastPara="1" wrap="square" lIns="0" tIns="0" rIns="0" bIns="0" anchor="ctr" anchorCtr="0">
            <a:noAutofit/>
          </a:bodyPr>
          <a:lstStyle>
            <a:lvl1pPr lvl="0">
              <a:lnSpc>
                <a:spcPct val="115000"/>
              </a:lnSpc>
              <a:spcBef>
                <a:spcPct val="0"/>
              </a:spcBef>
              <a:spcAft>
                <a:spcPct val="0"/>
              </a:spcAft>
              <a:buSzPts val="2000"/>
              <a:buNone/>
              <a:defRPr sz="2000"/>
            </a:lvl1pPr>
            <a:lvl2pPr lvl="1">
              <a:spcBef>
                <a:spcPts val="1000"/>
              </a:spcBef>
              <a:spcAft>
                <a:spcPct val="0"/>
              </a:spcAft>
              <a:buSzPts val="2100"/>
              <a:buNone/>
              <a:defRPr/>
            </a:lvl2pPr>
            <a:lvl3pPr lvl="2">
              <a:spcBef>
                <a:spcPts val="1000"/>
              </a:spcBef>
              <a:spcAft>
                <a:spcPct val="0"/>
              </a:spcAft>
              <a:buSzPts val="2000"/>
              <a:buNone/>
              <a:defRPr/>
            </a:lvl3pPr>
            <a:lvl4pPr lvl="3">
              <a:spcBef>
                <a:spcPts val="800"/>
              </a:spcBef>
              <a:spcAft>
                <a:spcPct val="0"/>
              </a:spcAft>
              <a:buSzPts val="1900"/>
              <a:buNone/>
              <a:defRPr/>
            </a:lvl4pPr>
            <a:lvl5pPr lvl="4">
              <a:spcBef>
                <a:spcPts val="800"/>
              </a:spcBef>
              <a:spcAft>
                <a:spcPct val="0"/>
              </a:spcAft>
              <a:buSzPts val="1800"/>
              <a:buNone/>
              <a:defRPr/>
            </a:lvl5pPr>
            <a:lvl6pPr lvl="5">
              <a:spcBef>
                <a:spcPts val="600"/>
              </a:spcBef>
              <a:spcAft>
                <a:spcPct val="0"/>
              </a:spcAft>
              <a:buSzPts val="1800"/>
              <a:buNone/>
              <a:defRPr/>
            </a:lvl6pPr>
            <a:lvl7pPr lvl="6">
              <a:spcBef>
                <a:spcPts val="600"/>
              </a:spcBef>
              <a:spcAft>
                <a:spcPct val="0"/>
              </a:spcAft>
              <a:buSzPts val="1800"/>
              <a:buNone/>
              <a:defRPr/>
            </a:lvl7pPr>
            <a:lvl8pPr lvl="7">
              <a:spcBef>
                <a:spcPts val="400"/>
              </a:spcBef>
              <a:spcAft>
                <a:spcPct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2 Hidden guidance slide">
  <p:cSld name="CUSTOM_1">
    <p:spTree>
      <p:nvGrpSpPr>
        <p:cNvPr id="94" name="Shape 94"/>
        <p:cNvGrpSpPr/>
        <p:nvPr/>
      </p:nvGrpSpPr>
      <p:grpSpPr>
        <a:xfrm>
          <a:off x="0" y="0"/>
          <a:ext cx="0" cy="0"/>
        </a:xfrm>
      </p:grpSpPr>
      <p:sp>
        <p:nvSpPr>
          <p:cNvPr id="95" name="Google Shape;95;p12"/>
          <p:cNvSpPr txBox="1"/>
          <p:nvPr/>
        </p:nvSpPr>
        <p:spPr>
          <a:xfrm>
            <a:off x="329775" y="953475"/>
            <a:ext cx="4241400" cy="6465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Oak’s lessons are structured around </a:t>
            </a:r>
            <a:r>
              <a:rPr lang="en-GB" sz="1200" b="1">
                <a:latin typeface="Lexend"/>
                <a:ea typeface="Lexend"/>
                <a:cs typeface="Lexend"/>
                <a:sym typeface="Lexend"/>
              </a:rPr>
              <a:t>wareegyada barashada</a:t>
            </a:r>
            <a:r>
              <a:rPr lang="en-GB" sz="1200" i="1">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Qaabdhismeedka casharka</a:t>
            </a:r>
            <a:endParaRPr sz="1400" b="1">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spcFirstLastPara="1" wrap="none" lIns="91425" tIns="91425" rIns="91425" bIns="91425" anchor="t" anchorCtr="0">
            <a:spAutoFit/>
          </a:bodyPr>
          <a:lstStyle/>
          <a:p>
            <a:pPr marL="0" lvl="0" indent="0" algn="l" rtl="0">
              <a:spcBef>
                <a:spcPct val="0"/>
              </a:spcBef>
              <a:spcAft>
                <a:spcPct val="0"/>
              </a:spcAft>
              <a:buNone/>
            </a:pPr>
            <a:r>
              <a:rPr lang="en-GB" sz="1400" b="1">
                <a:latin typeface="Lexend"/>
                <a:ea typeface="Lexend"/>
                <a:cs typeface="Lexend"/>
                <a:sym typeface="Lexend"/>
              </a:rPr>
              <a:t>Xiriirro faa'iido leh</a:t>
            </a:r>
            <a:endParaRPr sz="1400" b="1">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spcFirstLastPara="1" wrap="none" lIns="91425" tIns="91425" rIns="91425" bIns="91425" anchor="t" anchorCtr="0">
            <a:spAutoFit/>
          </a:bodyPr>
          <a:lstStyle/>
          <a:p>
            <a:pPr marL="0" lvl="0" indent="0" algn="l" rtl="0">
              <a:lnSpc>
                <a:spcPct val="150000"/>
              </a:lnSpc>
              <a:spcBef>
                <a:spcPct val="0"/>
              </a:spcBef>
              <a:spcAft>
                <a:spcPts val="1000"/>
              </a:spcAft>
              <a:buNone/>
            </a:pPr>
            <a:r>
              <a:rPr lang="en-GB" sz="1200">
                <a:latin typeface="Lexend"/>
                <a:ea typeface="Lexend"/>
                <a:cs typeface="Lexend"/>
                <a:sym typeface="Lexend"/>
              </a:rPr>
              <a:t>Mid kasta</a:t>
            </a:r>
            <a:r>
              <a:rPr lang="en-GB" sz="1200" b="1">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1">
              <a:alphaModFix/>
            </a:blip>
            <a:stretch>
              <a:fillRect/>
            </a:stretch>
          </p:blipFill>
          <p:spPr>
            <a:xfrm>
              <a:off x="2642975" y="1644312"/>
              <a:ext cx="1454621" cy="287396"/>
            </a:xfrm>
            <a:prstGeom prst="rect">
              <a:avLst/>
            </a:prstGeom>
            <a:noFill/>
            <a:ln>
              <a:noFill/>
            </a:ln>
            <a:effectLst>
              <a:outerShdw blurRad="57150" dist="19050" dir="5400000" algn="bl" rotWithShape="0">
                <a:srgbClr val="000000">
                  <a:alpha val="50000"/>
                </a:srgbClr>
              </a:outerShdw>
            </a:effectLst>
          </p:spPr>
        </p:pic>
        <p:pic>
          <p:nvPicPr>
            <p:cNvPr id="101" name="Google Shape;101;p12"/>
            <p:cNvPicPr preferRelativeResize="0"/>
            <p:nvPr/>
          </p:nvPicPr>
          <p:blipFill>
            <a:blip r:embed="rId2">
              <a:alphaModFix/>
            </a:blip>
            <a:stretch>
              <a:fillRect/>
            </a:stretch>
          </p:blipFill>
          <p:spPr>
            <a:xfrm>
              <a:off x="2642975" y="1936215"/>
              <a:ext cx="1454618" cy="287940"/>
            </a:xfrm>
            <a:prstGeom prst="rect">
              <a:avLst/>
            </a:prstGeom>
            <a:noFill/>
            <a:ln>
              <a:noFill/>
            </a:ln>
            <a:effectLst>
              <a:outerShdw blurRad="57150" dist="19050" dir="5400000" algn="bl" rotWithShape="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65" y="2251391"/>
              <a:ext cx="1454621" cy="284581"/>
            </a:xfrm>
            <a:prstGeom prst="rect">
              <a:avLst/>
            </a:prstGeom>
            <a:noFill/>
            <a:ln>
              <a:noFill/>
            </a:ln>
            <a:effectLst>
              <a:outerShdw blurRad="57150" dist="19050" dir="5400000" algn="bl" rotWithShape="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1" y="2563206"/>
              <a:ext cx="1454620" cy="276764"/>
            </a:xfrm>
            <a:prstGeom prst="rect">
              <a:avLst/>
            </a:prstGeom>
            <a:noFill/>
            <a:ln>
              <a:noFill/>
            </a:ln>
            <a:effectLst>
              <a:outerShdw blurRad="57150" dist="19050" dir="5400000" algn="bl" rotWithShape="0">
                <a:srgbClr val="000000">
                  <a:alpha val="50000"/>
                </a:srgbClr>
              </a:outerShdw>
            </a:effectLst>
          </p:spPr>
        </p:pic>
      </p:grpSp>
      <p:pic>
        <p:nvPicPr>
          <p:cNvPr id="104" name="Google Shape;104;p12"/>
          <p:cNvPicPr preferRelativeResize="0"/>
          <p:nvPr/>
        </p:nvPicPr>
        <p:blipFill>
          <a:blip r:embed="rId5">
            <a:alphaModFix/>
          </a:blip>
          <a:srcRect l="3910" b="5222"/>
          <a:stretch>
            <a:fillRect/>
          </a:stretch>
        </p:blipFill>
        <p:spPr>
          <a:xfrm>
            <a:off x="1328513" y="3569750"/>
            <a:ext cx="2057336" cy="1195675"/>
          </a:xfrm>
          <a:prstGeom prst="rect">
            <a:avLst/>
          </a:prstGeom>
          <a:noFill/>
          <a:ln>
            <a:noFill/>
          </a:ln>
        </p:spPr>
      </p:pic>
      <p:pic>
        <p:nvPicPr>
          <p:cNvPr id="105" name="Google Shape;105;p12"/>
          <p:cNvPicPr preferRelativeResize="0"/>
          <p:nvPr/>
        </p:nvPicPr>
        <p:blipFill>
          <a:blip r:embed="rId6">
            <a:alphaModFix/>
          </a:blip>
          <a:stretch>
            <a:fillRect/>
          </a:stretch>
        </p:blipFill>
        <p:spPr>
          <a:xfrm>
            <a:off x="398750" y="1778088"/>
            <a:ext cx="2057324" cy="1163398"/>
          </a:xfrm>
          <a:prstGeom prst="rect">
            <a:avLst/>
          </a:prstGeom>
          <a:noFill/>
          <a:ln>
            <a:noFill/>
          </a:ln>
          <a:effectLst>
            <a:outerShdw blurRad="57150" dist="19050" dir="5400000" algn="bl" rotWithShape="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a:solidFill>
                  <a:srgbClr val="282828"/>
                </a:solidFill>
                <a:latin typeface="Lexend"/>
                <a:ea typeface="Lexend"/>
                <a:cs typeface="Lexend"/>
                <a:sym typeface="Lexend"/>
              </a:rPr>
              <a:t>Hagitaanka macallinka</a:t>
            </a:r>
            <a:endParaRPr sz="1400" b="0" i="0" u="none" strike="noStrike" cap="non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p:cSld name="CUSTOM_3_1">
    <p:spTree>
      <p:nvGrpSpPr>
        <p:cNvPr id="107" name="Shape 107"/>
        <p:cNvGrpSpPr/>
        <p:nvPr/>
      </p:nvGrpSpPr>
      <p:grpSpPr>
        <a:xfrm>
          <a:off x="0" y="0"/>
          <a:ext cx="0" cy="0"/>
        </a:xfrm>
      </p:grpSpPr>
      <p:sp>
        <p:nvSpPr>
          <p:cNvPr id="108" name="Google Shape;108;p13"/>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09" name="Google Shape;109;p13"/>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11" name="Google Shape;111;p13"/>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type="subTitle" idx="3"/>
          </p:nvPr>
        </p:nvSpPr>
        <p:spPr>
          <a:xfrm>
            <a:off x="324000" y="2105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type="subTitle" idx="4"/>
          </p:nvPr>
        </p:nvSpPr>
        <p:spPr>
          <a:xfrm>
            <a:off x="2699325" y="2105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type="subTitle" idx="5"/>
          </p:nvPr>
        </p:nvSpPr>
        <p:spPr>
          <a:xfrm>
            <a:off x="324000" y="3400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type="subTitle" idx="6"/>
          </p:nvPr>
        </p:nvSpPr>
        <p:spPr>
          <a:xfrm>
            <a:off x="2699325" y="3400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4)">
  <p:cSld name="CUSTOM_3_1_1">
    <p:spTree>
      <p:nvGrpSpPr>
        <p:cNvPr id="117" name="Shape 117"/>
        <p:cNvGrpSpPr/>
        <p:nvPr/>
      </p:nvGrpSpPr>
      <p:grpSpPr>
        <a:xfrm>
          <a:off x="0" y="0"/>
          <a:ext cx="0" cy="0"/>
        </a:xfrm>
      </p:grpSpPr>
      <p:sp>
        <p:nvSpPr>
          <p:cNvPr id="118" name="Google Shape;118;p14"/>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19" name="Google Shape;119;p14"/>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21" name="Google Shape;121;p14"/>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type="subTitle" idx="3"/>
          </p:nvPr>
        </p:nvSpPr>
        <p:spPr>
          <a:xfrm>
            <a:off x="324000" y="1800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type="subTitle" idx="4"/>
          </p:nvPr>
        </p:nvSpPr>
        <p:spPr>
          <a:xfrm>
            <a:off x="2699325" y="1800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type="subTitle" idx="5"/>
          </p:nvPr>
        </p:nvSpPr>
        <p:spPr>
          <a:xfrm>
            <a:off x="324000" y="2791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type="subTitle" idx="6"/>
          </p:nvPr>
        </p:nvSpPr>
        <p:spPr>
          <a:xfrm>
            <a:off x="2699325" y="2791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type="subTitle" idx="7"/>
          </p:nvPr>
        </p:nvSpPr>
        <p:spPr>
          <a:xfrm>
            <a:off x="324000" y="3781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type="subTitle" idx="8"/>
          </p:nvPr>
        </p:nvSpPr>
        <p:spPr>
          <a:xfrm>
            <a:off x="2699325" y="3781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5)">
  <p:cSld name="CUSTOM_3_1_1_1">
    <p:spTree>
      <p:nvGrpSpPr>
        <p:cNvPr id="129" name="Shape 129"/>
        <p:cNvGrpSpPr/>
        <p:nvPr/>
      </p:nvGrpSpPr>
      <p:grpSpPr>
        <a:xfrm>
          <a:off x="0" y="0"/>
          <a:ext cx="0" cy="0"/>
        </a:xfrm>
      </p:grpSpPr>
      <p:sp>
        <p:nvSpPr>
          <p:cNvPr id="130" name="Google Shape;130;p15"/>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31" name="Google Shape;131;p15"/>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33" name="Google Shape;133;p15"/>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type="subTitle" idx="3"/>
          </p:nvPr>
        </p:nvSpPr>
        <p:spPr>
          <a:xfrm>
            <a:off x="324000" y="24864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type="subTitle" idx="4"/>
          </p:nvPr>
        </p:nvSpPr>
        <p:spPr>
          <a:xfrm>
            <a:off x="2699325" y="24864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type="subTitle" idx="5"/>
          </p:nvPr>
        </p:nvSpPr>
        <p:spPr>
          <a:xfrm>
            <a:off x="324000" y="41628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type="subTitle" idx="6"/>
          </p:nvPr>
        </p:nvSpPr>
        <p:spPr>
          <a:xfrm>
            <a:off x="2699325" y="41628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type="subTitle" idx="7"/>
          </p:nvPr>
        </p:nvSpPr>
        <p:spPr>
          <a:xfrm>
            <a:off x="324000" y="16482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type="subTitle" idx="8"/>
          </p:nvPr>
        </p:nvSpPr>
        <p:spPr>
          <a:xfrm>
            <a:off x="2699325" y="16482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type="subTitle" idx="9"/>
          </p:nvPr>
        </p:nvSpPr>
        <p:spPr>
          <a:xfrm>
            <a:off x="324000" y="3324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type="subTitle" idx="13"/>
          </p:nvPr>
        </p:nvSpPr>
        <p:spPr>
          <a:xfrm>
            <a:off x="2699325" y="3324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p2, 2)">
  <p:cSld name="CUSTOM_3_1_1_1_1">
    <p:spTree>
      <p:nvGrpSpPr>
        <p:cNvPr id="143" name="Shape 143"/>
        <p:cNvGrpSpPr/>
        <p:nvPr/>
      </p:nvGrpSpPr>
      <p:grpSpPr>
        <a:xfrm>
          <a:off x="0" y="0"/>
          <a:ext cx="0" cy="0"/>
        </a:xfrm>
      </p:grpSpPr>
      <p:sp>
        <p:nvSpPr>
          <p:cNvPr id="144" name="Google Shape;144;p16"/>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45" name="Google Shape;145;p16"/>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147" name="Google Shape;147;p16"/>
          <p:cNvSpPr txBox="1"/>
          <p:nvPr>
            <p:ph type="subTitle" idx="1"/>
          </p:nvPr>
        </p:nvSpPr>
        <p:spPr>
          <a:xfrm>
            <a:off x="324000" y="8100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type="subTitle" idx="2"/>
          </p:nvPr>
        </p:nvSpPr>
        <p:spPr>
          <a:xfrm>
            <a:off x="2699325" y="8100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type="subTitle" idx="3"/>
          </p:nvPr>
        </p:nvSpPr>
        <p:spPr>
          <a:xfrm>
            <a:off x="324000" y="2562600"/>
            <a:ext cx="22035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000"/>
              <a:buFont typeface="Lexend"/>
              <a:buNone/>
              <a:defRPr sz="2000" b="1">
                <a:solidFill>
                  <a:srgbClr val="282828"/>
                </a:solidFill>
                <a:latin typeface="Lexend"/>
                <a:ea typeface="Lexend"/>
                <a:cs typeface="Lexend"/>
                <a:sym typeface="Lexend"/>
              </a:defRPr>
            </a:lvl1pPr>
            <a:lvl2pPr lvl="1" rtl="0">
              <a:spcBef>
                <a:spcPts val="1000"/>
              </a:spcBef>
              <a:spcAft>
                <a:spcPct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ct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ct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ct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ct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type="subTitle" idx="4"/>
          </p:nvPr>
        </p:nvSpPr>
        <p:spPr>
          <a:xfrm>
            <a:off x="2699325" y="2562600"/>
            <a:ext cx="4047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1800"/>
              <a:buNone/>
              <a:defRPr sz="1800">
                <a:solidFill>
                  <a:srgbClr val="282828"/>
                </a:solidFill>
              </a:defRPr>
            </a:lvl1pPr>
            <a:lvl2pPr lvl="1" rtl="0">
              <a:spcBef>
                <a:spcPts val="1000"/>
              </a:spcBef>
              <a:spcAft>
                <a:spcPct val="0"/>
              </a:spcAft>
              <a:buClr>
                <a:srgbClr val="282828"/>
              </a:buClr>
              <a:buSzPts val="1800"/>
              <a:buNone/>
              <a:defRPr sz="1800">
                <a:solidFill>
                  <a:srgbClr val="282828"/>
                </a:solidFill>
              </a:defRPr>
            </a:lvl2pPr>
            <a:lvl3pPr lvl="2" rtl="0">
              <a:spcBef>
                <a:spcPts val="1000"/>
              </a:spcBef>
              <a:spcAft>
                <a:spcPct val="0"/>
              </a:spcAft>
              <a:buClr>
                <a:srgbClr val="282828"/>
              </a:buClr>
              <a:buSzPts val="1800"/>
              <a:buNone/>
              <a:defRPr sz="1800">
                <a:solidFill>
                  <a:srgbClr val="282828"/>
                </a:solidFill>
              </a:defRPr>
            </a:lvl3pPr>
            <a:lvl4pPr lvl="3" rtl="0">
              <a:spcBef>
                <a:spcPts val="800"/>
              </a:spcBef>
              <a:spcAft>
                <a:spcPct val="0"/>
              </a:spcAft>
              <a:buClr>
                <a:srgbClr val="282828"/>
              </a:buClr>
              <a:buSzPts val="1800"/>
              <a:buNone/>
              <a:defRPr sz="1800">
                <a:solidFill>
                  <a:srgbClr val="282828"/>
                </a:solidFill>
              </a:defRPr>
            </a:lvl4pPr>
            <a:lvl5pPr lvl="4" rtl="0">
              <a:spcBef>
                <a:spcPts val="800"/>
              </a:spcBef>
              <a:spcAft>
                <a:spcPct val="0"/>
              </a:spcAft>
              <a:buClr>
                <a:srgbClr val="282828"/>
              </a:buClr>
              <a:buSzPts val="1800"/>
              <a:buNone/>
              <a:defRPr>
                <a:solidFill>
                  <a:srgbClr val="282828"/>
                </a:solidFill>
              </a:defRPr>
            </a:lvl5pPr>
            <a:lvl6pPr lvl="5" rtl="0">
              <a:spcBef>
                <a:spcPts val="600"/>
              </a:spcBef>
              <a:spcAft>
                <a:spcPct val="0"/>
              </a:spcAft>
              <a:buClr>
                <a:srgbClr val="282828"/>
              </a:buClr>
              <a:buSzPts val="1800"/>
              <a:buNone/>
              <a:defRPr>
                <a:solidFill>
                  <a:srgbClr val="282828"/>
                </a:solidFill>
              </a:defRPr>
            </a:lvl6pPr>
            <a:lvl7pPr lvl="6" rtl="0">
              <a:spcBef>
                <a:spcPts val="600"/>
              </a:spcBef>
              <a:spcAft>
                <a:spcPct val="0"/>
              </a:spcAft>
              <a:buClr>
                <a:srgbClr val="282828"/>
              </a:buClr>
              <a:buSzPts val="1800"/>
              <a:buNone/>
              <a:defRPr>
                <a:solidFill>
                  <a:srgbClr val="282828"/>
                </a:solidFill>
              </a:defRPr>
            </a:lvl7pPr>
            <a:lvl8pPr lvl="7" rtl="0">
              <a:spcBef>
                <a:spcPts val="400"/>
              </a:spcBef>
              <a:spcAft>
                <a:spcPct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2)">
  <p:cSld name="CUSTOM_3">
    <p:spTree>
      <p:nvGrpSpPr>
        <p:cNvPr id="151" name="Shape 151"/>
        <p:cNvGrpSpPr/>
        <p:nvPr/>
      </p:nvGrpSpPr>
      <p:grpSpPr>
        <a:xfrm>
          <a:off x="0" y="0"/>
          <a:ext cx="0" cy="0"/>
        </a:xfrm>
      </p:grpSpPr>
      <p:sp>
        <p:nvSpPr>
          <p:cNvPr id="152" name="Google Shape;152;p17"/>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53" name="Google Shape;153;p17"/>
          <p:cNvPicPr preferRelativeResize="0"/>
          <p:nvPr/>
        </p:nvPicPr>
        <p:blipFill>
          <a:blip r:embed="rId1">
            <a:alphaModFix/>
          </a:blip>
          <a:srcRect t="3678" b="3669"/>
          <a:stretch>
            <a:fillRect/>
          </a:stretch>
        </p:blipFill>
        <p:spPr>
          <a:xfrm>
            <a:off x="863550" y="2926472"/>
            <a:ext cx="7439126" cy="572078"/>
          </a:xfrm>
          <a:prstGeom prst="rect">
            <a:avLst/>
          </a:prstGeom>
          <a:noFill/>
          <a:ln>
            <a:noFill/>
          </a:ln>
        </p:spPr>
      </p:pic>
      <p:pic>
        <p:nvPicPr>
          <p:cNvPr id="154" name="Google Shape;154;p17"/>
          <p:cNvPicPr preferRelativeResize="0"/>
          <p:nvPr/>
        </p:nvPicPr>
        <p:blipFill>
          <a:blip r:embed="rId2">
            <a:alphaModFix/>
          </a:blip>
          <a:srcRect t="3678" b="3669"/>
          <a:stretch>
            <a:fillRect/>
          </a:stretch>
        </p:blipFill>
        <p:spPr>
          <a:xfrm>
            <a:off x="863550" y="1989425"/>
            <a:ext cx="7439126" cy="572078"/>
          </a:xfrm>
          <a:prstGeom prst="rect">
            <a:avLst/>
          </a:prstGeom>
          <a:noFill/>
          <a:ln>
            <a:noFill/>
          </a:ln>
        </p:spPr>
      </p:pic>
      <p:pic>
        <p:nvPicPr>
          <p:cNvPr id="155" name="Google Shape;155;p17"/>
          <p:cNvPicPr preferRelativeResize="0"/>
          <p:nvPr/>
        </p:nvPicPr>
        <p:blipFill>
          <a:blip r:embed="rId3">
            <a:alphaModFix/>
          </a:blip>
          <a:srcRect l="74623"/>
          <a:stretch>
            <a:fillRect/>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w="38100" cap="flat" cmpd="sng">
            <a:solidFill>
              <a:srgbClr val="282828"/>
            </a:solidFill>
            <a:prstDash val="solid"/>
            <a:round/>
            <a:headEnd type="none" w="med" len="med"/>
            <a:tailEnd type="none" w="med" len="med"/>
          </a:ln>
        </p:spPr>
      </p:cxnSp>
      <p:pic>
        <p:nvPicPr>
          <p:cNvPr id="158" name="Google Shape;158;p17"/>
          <p:cNvPicPr preferRelativeResize="0"/>
          <p:nvPr/>
        </p:nvPicPr>
        <p:blipFill>
          <a:blip r:embed="rId4">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160" name="Google Shape;160;p17"/>
          <p:cNvSpPr txBox="1"/>
          <p:nvPr>
            <p:ph type="title" idx="2"/>
          </p:nvPr>
        </p:nvSpPr>
        <p:spPr>
          <a:xfrm>
            <a:off x="1225225" y="3027088"/>
            <a:ext cx="68523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pic>
        <p:nvPicPr>
          <p:cNvPr id="157" name="Google Shape;157;p17"/>
          <p:cNvPicPr preferRelativeResize="0"/>
          <p:nvPr/>
        </p:nvPicPr>
        <p:blipFill>
          <a:blip r:embed="rId5">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a:blip r:embed="rId6">
            <a:alphaModFix/>
          </a:blip>
          <a:srcRect t="1699" b="1709"/>
          <a:stretch>
            <a:fillRect/>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63" name="Google Shape;163;p17"/>
          <p:cNvSpPr txBox="1"/>
          <p:nvPr>
            <p:ph type="title" idx="3"/>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3)">
  <p:cSld name="CUSTOM_3_2">
    <p:spTree>
      <p:nvGrpSpPr>
        <p:cNvPr id="164" name="Shape 164"/>
        <p:cNvGrpSpPr/>
        <p:nvPr/>
      </p:nvGrpSpPr>
      <p:grpSpPr>
        <a:xfrm>
          <a:off x="0" y="0"/>
          <a:ext cx="0" cy="0"/>
        </a:xfrm>
      </p:grpSpPr>
      <p:pic>
        <p:nvPicPr>
          <p:cNvPr id="165" name="Google Shape;165;p18"/>
          <p:cNvPicPr preferRelativeResize="0"/>
          <p:nvPr/>
        </p:nvPicPr>
        <p:blipFill>
          <a:blip r:embed="rId1">
            <a:alphaModFix/>
          </a:blip>
          <a:srcRect t="4429" b="4438"/>
          <a:stretch>
            <a:fillRect/>
          </a:stretch>
        </p:blipFill>
        <p:spPr>
          <a:xfrm>
            <a:off x="863550" y="3642223"/>
            <a:ext cx="7439125" cy="563227"/>
          </a:xfrm>
          <a:prstGeom prst="rect">
            <a:avLst/>
          </a:prstGeom>
          <a:noFill/>
          <a:ln>
            <a:noFill/>
          </a:ln>
        </p:spPr>
      </p:pic>
      <p:pic>
        <p:nvPicPr>
          <p:cNvPr id="166" name="Google Shape;166;p18"/>
          <p:cNvPicPr preferRelativeResize="0"/>
          <p:nvPr/>
        </p:nvPicPr>
        <p:blipFill>
          <a:blip r:embed="rId2">
            <a:alphaModFix/>
          </a:blip>
          <a:srcRect l="74623"/>
          <a:stretch>
            <a:fillRect/>
          </a:stretch>
        </p:blipFill>
        <p:spPr>
          <a:xfrm>
            <a:off x="863550" y="3600900"/>
            <a:ext cx="145900" cy="645874"/>
          </a:xfrm>
          <a:prstGeom prst="rect">
            <a:avLst/>
          </a:prstGeom>
          <a:noFill/>
          <a:ln>
            <a:noFill/>
          </a:ln>
        </p:spPr>
      </p:pic>
      <p:pic>
        <p:nvPicPr>
          <p:cNvPr id="167" name="Google Shape;167;p18"/>
          <p:cNvPicPr preferRelativeResize="0"/>
          <p:nvPr/>
        </p:nvPicPr>
        <p:blipFill>
          <a:blip r:embed="rId3">
            <a:alphaModFix/>
          </a:blip>
          <a:srcRect t="3678" b="3669"/>
          <a:stretch>
            <a:fillRect/>
          </a:stretch>
        </p:blipFill>
        <p:spPr>
          <a:xfrm>
            <a:off x="863550" y="2704186"/>
            <a:ext cx="7439126" cy="572074"/>
          </a:xfrm>
          <a:prstGeom prst="rect">
            <a:avLst/>
          </a:prstGeom>
          <a:noFill/>
          <a:ln>
            <a:noFill/>
          </a:ln>
        </p:spPr>
      </p:pic>
      <p:pic>
        <p:nvPicPr>
          <p:cNvPr id="168" name="Google Shape;168;p18"/>
          <p:cNvPicPr preferRelativeResize="0"/>
          <p:nvPr/>
        </p:nvPicPr>
        <p:blipFill>
          <a:blip r:embed="rId2">
            <a:alphaModFix/>
          </a:blip>
          <a:srcRect l="74623"/>
          <a:stretch>
            <a:fillRect/>
          </a:stretch>
        </p:blipFill>
        <p:spPr>
          <a:xfrm>
            <a:off x="863550" y="2677988"/>
            <a:ext cx="145900" cy="645874"/>
          </a:xfrm>
          <a:prstGeom prst="rect">
            <a:avLst/>
          </a:prstGeom>
          <a:noFill/>
          <a:ln>
            <a:noFill/>
          </a:ln>
        </p:spPr>
      </p:pic>
      <p:pic>
        <p:nvPicPr>
          <p:cNvPr id="169" name="Google Shape;169;p18"/>
          <p:cNvPicPr preferRelativeResize="0"/>
          <p:nvPr/>
        </p:nvPicPr>
        <p:blipFill>
          <a:blip r:embed="rId4">
            <a:alphaModFix/>
          </a:blip>
          <a:srcRect t="3678" b="3669"/>
          <a:stretch>
            <a:fillRect/>
          </a:stretch>
        </p:blipFill>
        <p:spPr>
          <a:xfrm>
            <a:off x="863550" y="1678325"/>
            <a:ext cx="7439126" cy="572074"/>
          </a:xfrm>
          <a:prstGeom prst="rect">
            <a:avLst/>
          </a:prstGeom>
          <a:noFill/>
          <a:ln>
            <a:noFill/>
          </a:ln>
        </p:spPr>
      </p:pic>
      <p:pic>
        <p:nvPicPr>
          <p:cNvPr id="170" name="Google Shape;170;p18"/>
          <p:cNvPicPr preferRelativeResize="0"/>
          <p:nvPr/>
        </p:nvPicPr>
        <p:blipFill>
          <a:blip r:embed="rId2">
            <a:alphaModFix/>
          </a:blip>
          <a:srcRect l="74623"/>
          <a:stretch>
            <a:fillRect/>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flipH="1">
            <a:off x="647802" y="1841898"/>
            <a:ext cx="0" cy="2366400"/>
          </a:xfrm>
          <a:prstGeom prst="straightConnector1">
            <a:avLst/>
          </a:prstGeom>
          <a:noFill/>
          <a:ln w="38100" cap="flat" cmpd="sng">
            <a:solidFill>
              <a:srgbClr val="282828"/>
            </a:solidFill>
            <a:prstDash val="solid"/>
            <a:round/>
            <a:headEnd type="none" w="med" len="med"/>
            <a:tailEnd type="none" w="med" len="med"/>
          </a:ln>
        </p:spPr>
      </p:cxnSp>
      <p:pic>
        <p:nvPicPr>
          <p:cNvPr id="172" name="Google Shape;172;p18"/>
          <p:cNvPicPr preferRelativeResize="0"/>
          <p:nvPr/>
        </p:nvPicPr>
        <p:blipFill>
          <a:blip r:embed="rId5">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6">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75" name="Google Shape;175;p18"/>
          <p:cNvSpPr txBox="1"/>
          <p:nvPr>
            <p:ph type="title" idx="2"/>
          </p:nvPr>
        </p:nvSpPr>
        <p:spPr>
          <a:xfrm>
            <a:off x="1225200" y="2804800"/>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76" name="Google Shape;176;p18"/>
          <p:cNvSpPr txBox="1"/>
          <p:nvPr>
            <p:ph type="title" idx="3"/>
          </p:nvPr>
        </p:nvSpPr>
        <p:spPr>
          <a:xfrm>
            <a:off x="1225200" y="3739189"/>
            <a:ext cx="6850800" cy="3693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77" name="Google Shape;177;p18"/>
          <p:cNvPicPr preferRelativeResize="0"/>
          <p:nvPr/>
        </p:nvPicPr>
        <p:blipFill>
          <a:blip r:embed="rId7">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179" name="Google Shape;179;p18"/>
          <p:cNvPicPr preferRelativeResize="0"/>
          <p:nvPr/>
        </p:nvPicPr>
        <p:blipFill>
          <a:blip r:embed="rId8">
            <a:alphaModFix/>
          </a:blip>
          <a:srcRect t="1699" b="1709"/>
          <a:stretch>
            <a:fillRect/>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181" name="Google Shape;181;p18"/>
          <p:cNvSpPr txBox="1"/>
          <p:nvPr>
            <p:ph type="title" idx="4"/>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3 Lesson outline (4)">
  <p:cSld name="CUSTOM_4">
    <p:spTree>
      <p:nvGrpSpPr>
        <p:cNvPr id="182" name="Shape 182"/>
        <p:cNvGrpSpPr/>
        <p:nvPr/>
      </p:nvGrpSpPr>
      <p:grpSpPr>
        <a:xfrm>
          <a:off x="0" y="0"/>
          <a:ext cx="0" cy="0"/>
        </a:xfrm>
      </p:grpSpPr>
      <p:pic>
        <p:nvPicPr>
          <p:cNvPr id="183" name="Google Shape;183;p19"/>
          <p:cNvPicPr preferRelativeResize="0"/>
          <p:nvPr/>
        </p:nvPicPr>
        <p:blipFill>
          <a:blip r:embed="rId1">
            <a:alphaModFix/>
          </a:blip>
          <a:srcRect t="4429" b="4438"/>
          <a:stretch>
            <a:fillRect/>
          </a:stretch>
        </p:blipFill>
        <p:spPr>
          <a:xfrm>
            <a:off x="863550" y="3146932"/>
            <a:ext cx="7439125" cy="563230"/>
          </a:xfrm>
          <a:prstGeom prst="rect">
            <a:avLst/>
          </a:prstGeom>
          <a:noFill/>
          <a:ln>
            <a:noFill/>
          </a:ln>
        </p:spPr>
      </p:pic>
      <p:pic>
        <p:nvPicPr>
          <p:cNvPr id="184" name="Google Shape;184;p19"/>
          <p:cNvPicPr preferRelativeResize="0"/>
          <p:nvPr/>
        </p:nvPicPr>
        <p:blipFill>
          <a:blip r:embed="rId2">
            <a:alphaModFix/>
          </a:blip>
          <a:srcRect l="74623"/>
          <a:stretch>
            <a:fillRect/>
          </a:stretch>
        </p:blipFill>
        <p:spPr>
          <a:xfrm>
            <a:off x="863550" y="3105610"/>
            <a:ext cx="145900" cy="645874"/>
          </a:xfrm>
          <a:prstGeom prst="rect">
            <a:avLst/>
          </a:prstGeom>
          <a:noFill/>
          <a:ln>
            <a:noFill/>
          </a:ln>
        </p:spPr>
      </p:pic>
      <p:pic>
        <p:nvPicPr>
          <p:cNvPr id="185" name="Google Shape;185;p19"/>
          <p:cNvPicPr preferRelativeResize="0"/>
          <p:nvPr/>
        </p:nvPicPr>
        <p:blipFill>
          <a:blip r:embed="rId3">
            <a:alphaModFix/>
          </a:blip>
          <a:srcRect t="4387" b="4396"/>
          <a:stretch>
            <a:fillRect/>
          </a:stretch>
        </p:blipFill>
        <p:spPr>
          <a:xfrm>
            <a:off x="863550" y="3971358"/>
            <a:ext cx="7439126" cy="563217"/>
          </a:xfrm>
          <a:prstGeom prst="rect">
            <a:avLst/>
          </a:prstGeom>
          <a:noFill/>
          <a:ln>
            <a:noFill/>
          </a:ln>
        </p:spPr>
      </p:pic>
      <p:pic>
        <p:nvPicPr>
          <p:cNvPr id="186" name="Google Shape;186;p19"/>
          <p:cNvPicPr preferRelativeResize="0"/>
          <p:nvPr/>
        </p:nvPicPr>
        <p:blipFill>
          <a:blip r:embed="rId2">
            <a:alphaModFix/>
          </a:blip>
          <a:srcRect l="74623"/>
          <a:stretch>
            <a:fillRect/>
          </a:stretch>
        </p:blipFill>
        <p:spPr>
          <a:xfrm>
            <a:off x="863550" y="3939648"/>
            <a:ext cx="145900" cy="645874"/>
          </a:xfrm>
          <a:prstGeom prst="rect">
            <a:avLst/>
          </a:prstGeom>
          <a:noFill/>
          <a:ln>
            <a:noFill/>
          </a:ln>
        </p:spPr>
      </p:pic>
      <p:pic>
        <p:nvPicPr>
          <p:cNvPr id="187" name="Google Shape;187;p19"/>
          <p:cNvPicPr preferRelativeResize="0"/>
          <p:nvPr/>
        </p:nvPicPr>
        <p:blipFill>
          <a:blip r:embed="rId4">
            <a:alphaModFix/>
          </a:blip>
          <a:srcRect t="3678" b="3669"/>
          <a:stretch>
            <a:fillRect/>
          </a:stretch>
        </p:blipFill>
        <p:spPr>
          <a:xfrm>
            <a:off x="863550" y="2292191"/>
            <a:ext cx="7439126" cy="572077"/>
          </a:xfrm>
          <a:prstGeom prst="rect">
            <a:avLst/>
          </a:prstGeom>
          <a:noFill/>
          <a:ln>
            <a:noFill/>
          </a:ln>
        </p:spPr>
      </p:pic>
      <p:pic>
        <p:nvPicPr>
          <p:cNvPr id="188" name="Google Shape;188;p19"/>
          <p:cNvPicPr preferRelativeResize="0"/>
          <p:nvPr/>
        </p:nvPicPr>
        <p:blipFill>
          <a:blip r:embed="rId2">
            <a:alphaModFix/>
          </a:blip>
          <a:srcRect l="74623"/>
          <a:stretch>
            <a:fillRect/>
          </a:stretch>
        </p:blipFill>
        <p:spPr>
          <a:xfrm>
            <a:off x="863550" y="2265998"/>
            <a:ext cx="145900" cy="645874"/>
          </a:xfrm>
          <a:prstGeom prst="rect">
            <a:avLst/>
          </a:prstGeom>
          <a:noFill/>
          <a:ln>
            <a:noFill/>
          </a:ln>
        </p:spPr>
      </p:pic>
      <p:pic>
        <p:nvPicPr>
          <p:cNvPr id="189" name="Google Shape;189;p19"/>
          <p:cNvPicPr preferRelativeResize="0"/>
          <p:nvPr/>
        </p:nvPicPr>
        <p:blipFill>
          <a:blip r:embed="rId5">
            <a:alphaModFix/>
          </a:blip>
          <a:srcRect t="3678" b="3669"/>
          <a:stretch>
            <a:fillRect/>
          </a:stretch>
        </p:blipFill>
        <p:spPr>
          <a:xfrm>
            <a:off x="863550" y="1457950"/>
            <a:ext cx="7439126" cy="572077"/>
          </a:xfrm>
          <a:prstGeom prst="rect">
            <a:avLst/>
          </a:prstGeom>
          <a:noFill/>
          <a:ln>
            <a:noFill/>
          </a:ln>
        </p:spPr>
      </p:pic>
      <p:pic>
        <p:nvPicPr>
          <p:cNvPr id="190" name="Google Shape;190;p19"/>
          <p:cNvPicPr preferRelativeResize="0"/>
          <p:nvPr/>
        </p:nvPicPr>
        <p:blipFill>
          <a:blip r:embed="rId2">
            <a:alphaModFix/>
          </a:blip>
          <a:srcRect l="74623"/>
          <a:stretch>
            <a:fillRect/>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w="38100" cap="flat" cmpd="sng">
            <a:solidFill>
              <a:srgbClr val="282828"/>
            </a:solidFill>
            <a:prstDash val="solid"/>
            <a:round/>
            <a:headEnd type="none" w="med" len="med"/>
            <a:tailEnd type="none" w="med" len="med"/>
          </a:ln>
        </p:spPr>
      </p:cxnSp>
      <p:pic>
        <p:nvPicPr>
          <p:cNvPr id="192" name="Google Shape;192;p19"/>
          <p:cNvPicPr preferRelativeResize="0"/>
          <p:nvPr/>
        </p:nvPicPr>
        <p:blipFill>
          <a:blip r:embed="rId6">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7">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8">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6" name="Google Shape;196;p19"/>
          <p:cNvSpPr txBox="1"/>
          <p:nvPr>
            <p:ph type="title" idx="2"/>
          </p:nvPr>
        </p:nvSpPr>
        <p:spPr>
          <a:xfrm>
            <a:off x="1224600" y="2285700"/>
            <a:ext cx="6850800" cy="572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7" name="Google Shape;197;p19"/>
          <p:cNvSpPr txBox="1"/>
          <p:nvPr>
            <p:ph type="title" idx="3"/>
          </p:nvPr>
        </p:nvSpPr>
        <p:spPr>
          <a:xfrm>
            <a:off x="1224600" y="3160338"/>
            <a:ext cx="6850800" cy="5364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198" name="Google Shape;198;p19"/>
          <p:cNvSpPr txBox="1"/>
          <p:nvPr>
            <p:ph type="title" idx="4"/>
          </p:nvPr>
        </p:nvSpPr>
        <p:spPr>
          <a:xfrm>
            <a:off x="1224600" y="3971414"/>
            <a:ext cx="6850800" cy="563100"/>
          </a:xfrm>
          <a:prstGeom prst="rect">
            <a:avLst/>
          </a:prstGeom>
        </p:spPr>
        <p:txBody>
          <a:bodyPr spcFirstLastPara="1" wrap="square" lIns="0" tIns="0" rIns="0" bIns="0" anchor="ctr" anchorCtr="0">
            <a:noAutofit/>
          </a:bodyPr>
          <a:lstStyle>
            <a:lvl1pPr lvl="0" rtl="0">
              <a:spcBef>
                <a:spcPct val="0"/>
              </a:spcBef>
              <a:spcAft>
                <a:spcPct val="0"/>
              </a:spcAft>
              <a:buClr>
                <a:schemeClr val="lt1"/>
              </a:buClr>
              <a:buSzPts val="1800"/>
              <a:buFont typeface="Lexend"/>
              <a:buNone/>
              <a:defRPr sz="1800" b="0">
                <a:solidFill>
                  <a:schemeClr val="lt1"/>
                </a:solidFill>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pic>
        <p:nvPicPr>
          <p:cNvPr id="199" name="Google Shape;199;p19"/>
          <p:cNvPicPr preferRelativeResize="0"/>
          <p:nvPr/>
        </p:nvPicPr>
        <p:blipFill>
          <a:blip r:embed="rId9">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01" name="Google Shape;201;p19"/>
          <p:cNvPicPr preferRelativeResize="0"/>
          <p:nvPr/>
        </p:nvPicPr>
        <p:blipFill>
          <a:blip r:embed="rId10">
            <a:alphaModFix/>
          </a:blip>
          <a:srcRect t="1699" b="1709"/>
          <a:stretch>
            <a:fillRect/>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Qaabka casharka</a:t>
            </a:r>
            <a:endParaRPr sz="1400" b="1">
              <a:solidFill>
                <a:schemeClr val="dk1"/>
              </a:solidFill>
              <a:latin typeface="Lexend"/>
              <a:ea typeface="Lexend"/>
              <a:cs typeface="Lexend"/>
              <a:sym typeface="Lexend"/>
            </a:endParaRPr>
          </a:p>
        </p:txBody>
      </p:sp>
      <p:sp>
        <p:nvSpPr>
          <p:cNvPr id="203" name="Google Shape;203;p19"/>
          <p:cNvSpPr txBox="1"/>
          <p:nvPr>
            <p:ph type="title" idx="5"/>
          </p:nvPr>
        </p:nvSpPr>
        <p:spPr>
          <a:xfrm>
            <a:off x="324000" y="657600"/>
            <a:ext cx="5741400" cy="615600"/>
          </a:xfrm>
          <a:prstGeom prst="rect">
            <a:avLst/>
          </a:prstGeom>
        </p:spPr>
        <p:txBody>
          <a:bodyPr spcFirstLastPara="1" wrap="square" lIns="0" tIns="0" rIns="0" bIns="0" anchor="t" anchorCtr="0">
            <a:noAutofit/>
          </a:bodyPr>
          <a:lstStyle>
            <a:lvl1pPr lvl="0" rtl="0">
              <a:spcBef>
                <a:spcPct val="0"/>
              </a:spcBef>
              <a:spcAft>
                <a:spcPct val="0"/>
              </a:spcAft>
              <a:buSzPts val="1800"/>
              <a:buFont typeface="Lexend"/>
              <a:buNone/>
              <a:defRPr sz="1800" b="0">
                <a:latin typeface="Lexend"/>
                <a:ea typeface="Lexend"/>
                <a:cs typeface="Lexend"/>
                <a:sym typeface="Lexend"/>
              </a:defRPr>
            </a:lvl1pPr>
            <a:lvl2pPr lvl="1" rtl="0">
              <a:spcBef>
                <a:spcPct val="0"/>
              </a:spcBef>
              <a:spcAft>
                <a:spcPct val="0"/>
              </a:spcAft>
              <a:buSzPts val="1800"/>
              <a:buNone/>
              <a:defRPr sz="1800"/>
            </a:lvl2pPr>
            <a:lvl3pPr lvl="2" rtl="0">
              <a:spcBef>
                <a:spcPct val="0"/>
              </a:spcBef>
              <a:spcAft>
                <a:spcPct val="0"/>
              </a:spcAft>
              <a:buSzPts val="1800"/>
              <a:buNone/>
              <a:defRPr sz="1800"/>
            </a:lvl3pPr>
            <a:lvl4pPr lvl="3" rtl="0">
              <a:spcBef>
                <a:spcPct val="0"/>
              </a:spcBef>
              <a:spcAft>
                <a:spcPct val="0"/>
              </a:spcAft>
              <a:buSzPts val="1800"/>
              <a:buNone/>
              <a:defRPr sz="1800"/>
            </a:lvl4pPr>
            <a:lvl5pPr lvl="4" rtl="0">
              <a:spcBef>
                <a:spcPct val="0"/>
              </a:spcBef>
              <a:spcAft>
                <a:spcPct val="0"/>
              </a:spcAft>
              <a:buSzPts val="1800"/>
              <a:buNone/>
              <a:defRPr sz="1800"/>
            </a:lvl5pPr>
            <a:lvl6pPr lvl="5" rtl="0">
              <a:spcBef>
                <a:spcPct val="0"/>
              </a:spcBef>
              <a:spcAft>
                <a:spcPct val="0"/>
              </a:spcAft>
              <a:buSzPts val="1800"/>
              <a:buNone/>
              <a:defRPr sz="1800"/>
            </a:lvl6pPr>
            <a:lvl7pPr lvl="6" rtl="0">
              <a:spcBef>
                <a:spcPct val="0"/>
              </a:spcBef>
              <a:spcAft>
                <a:spcPct val="0"/>
              </a:spcAft>
              <a:buSzPts val="1800"/>
              <a:buNone/>
              <a:defRPr sz="1800"/>
            </a:lvl7pPr>
            <a:lvl8pPr lvl="7" rtl="0">
              <a:spcBef>
                <a:spcPct val="0"/>
              </a:spcBef>
              <a:spcAft>
                <a:spcPct val="0"/>
              </a:spcAft>
              <a:buSzPts val="1800"/>
              <a:buNone/>
              <a:defRPr sz="1800"/>
            </a:lvl8pPr>
            <a:lvl9pPr lvl="8" rtl="0">
              <a:spcBef>
                <a:spcPct val="0"/>
              </a:spcBef>
              <a:spcAft>
                <a:spcPct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1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0 Explanation blank - purple ">
  <p:cSld name="TITLE_AND_TWO_COLUMNS_1_1_6_2_1_4">
    <p:spTree>
      <p:nvGrpSpPr>
        <p:cNvPr id="204" name="Shape 204"/>
        <p:cNvGrpSpPr/>
        <p:nvPr/>
      </p:nvGrpSpPr>
      <p:grpSpPr>
        <a:xfrm>
          <a:off x="0" y="0"/>
          <a:ext cx="0" cy="0"/>
        </a:xfrm>
      </p:grpSpPr>
      <p:pic>
        <p:nvPicPr>
          <p:cNvPr id="205" name="Google Shape;205;p20"/>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07" name="Google Shape;207;p2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09" name="Google Shape;209;p20"/>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0 Explanation blank - jade">
  <p:cSld name="TITLE_AND_TWO_COLUMNS_1_1_6_2_1_2">
    <p:spTree>
      <p:nvGrpSpPr>
        <p:cNvPr id="211" name="Shape 211"/>
        <p:cNvGrpSpPr/>
        <p:nvPr/>
      </p:nvGrpSpPr>
      <p:grpSpPr>
        <a:xfrm>
          <a:off x="0" y="0"/>
          <a:ext cx="0" cy="0"/>
        </a:xfrm>
      </p:grpSpPr>
      <p:pic>
        <p:nvPicPr>
          <p:cNvPr id="212" name="Google Shape;212;p2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14" name="Google Shape;214;p2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pic>
        <p:nvPicPr>
          <p:cNvPr id="217" name="Google Shape;217;p21"/>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0 Explanation blank - blue ">
  <p:cSld name="TITLE_AND_TWO_COLUMNS_1_1_6_2_2">
    <p:spTree>
      <p:nvGrpSpPr>
        <p:cNvPr id="218" name="Shape 218"/>
        <p:cNvGrpSpPr/>
        <p:nvPr/>
      </p:nvGrpSpPr>
      <p:grpSpPr>
        <a:xfrm>
          <a:off x="0" y="0"/>
          <a:ext cx="0" cy="0"/>
        </a:xfrm>
      </p:grpSpPr>
      <p:pic>
        <p:nvPicPr>
          <p:cNvPr id="219" name="Google Shape;219;p2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1" name="Google Shape;221;p2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24" name="Google Shape;224;p22"/>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0 Explanation blank - pink ">
  <p:cSld name="TITLE_AND_TWO_COLUMNS_1_1_6_2_1_1">
    <p:spTree>
      <p:nvGrpSpPr>
        <p:cNvPr id="225" name="Shape 225"/>
        <p:cNvGrpSpPr/>
        <p:nvPr/>
      </p:nvGrpSpPr>
      <p:grpSpPr>
        <a:xfrm>
          <a:off x="0" y="0"/>
          <a:ext cx="0" cy="0"/>
        </a:xfrm>
      </p:grpSpPr>
      <p:pic>
        <p:nvPicPr>
          <p:cNvPr id="226" name="Google Shape;226;p2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28" name="Google Shape;228;p2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231" name="Google Shape;231;p23"/>
          <p:cNvPicPr preferRelativeResize="0"/>
          <p:nvPr/>
        </p:nvPicPr>
        <p:blipFill>
          <a:blip r:embed="rId2">
            <a:alphaModFix/>
          </a:blip>
          <a:stretch>
            <a:fillRect/>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1 I do We do - purple">
  <p:cSld name="TITLE_AND_TWO_COLUMNS_1_1_9_2_2">
    <p:bg>
      <p:bgPr>
        <a:solidFill>
          <a:srgbClr val="EBEDFE"/>
        </a:solidFill>
      </p:bgPr>
    </p:bg>
    <p:spTree>
      <p:nvGrpSpPr>
        <p:cNvPr id="232" name="Shape 232"/>
        <p:cNvGrpSpPr/>
        <p:nvPr/>
      </p:nvGrpSpPr>
      <p:grpSpPr>
        <a:xfrm>
          <a:off x="0" y="0"/>
          <a:ext cx="0" cy="0"/>
        </a:xfrm>
      </p:grpSpPr>
      <p:sp>
        <p:nvSpPr>
          <p:cNvPr id="233" name="Google Shape;233;p24"/>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34" name="Google Shape;234;p24"/>
          <p:cNvPicPr preferRelativeResize="0"/>
          <p:nvPr/>
        </p:nvPicPr>
        <p:blipFill>
          <a:blip r:embed="rId1">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36" name="Google Shape;236;p24"/>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7" name="Google Shape;237;p24"/>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1 I do We do - jade">
  <p:cSld name="TITLE_AND_TWO_COLUMNS_1_1_9_2_2_1_1">
    <p:bg>
      <p:bgPr>
        <a:solidFill>
          <a:srgbClr val="EBEDFE"/>
        </a:solidFill>
      </p:bgPr>
    </p:bg>
    <p:spTree>
      <p:nvGrpSpPr>
        <p:cNvPr id="245" name="Shape 245"/>
        <p:cNvGrpSpPr/>
        <p:nvPr/>
      </p:nvGrpSpPr>
      <p:grpSpPr>
        <a:xfrm>
          <a:off x="0" y="0"/>
          <a:ext cx="0" cy="0"/>
        </a:xfrm>
      </p:grpSpPr>
      <p:sp>
        <p:nvSpPr>
          <p:cNvPr id="246" name="Google Shape;246;p25"/>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47" name="Google Shape;247;p2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49" name="Google Shape;249;p25"/>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250" name="Google Shape;250;p25"/>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1 I do We do - blue">
  <p:cSld name="TITLE_AND_TWO_COLUMNS_1_1_9_2_3">
    <p:bg>
      <p:bgPr>
        <a:solidFill>
          <a:srgbClr val="EBEDFE"/>
        </a:solidFill>
      </p:bgPr>
    </p:bg>
    <p:spTree>
      <p:nvGrpSpPr>
        <p:cNvPr id="258" name="Shape 258"/>
        <p:cNvGrpSpPr/>
        <p:nvPr/>
      </p:nvGrpSpPr>
      <p:grpSpPr>
        <a:xfrm>
          <a:off x="0" y="0"/>
          <a:ext cx="0" cy="0"/>
        </a:xfrm>
      </p:grpSpPr>
      <p:sp>
        <p:nvSpPr>
          <p:cNvPr id="259" name="Google Shape;259;p26"/>
          <p:cNvSpPr/>
          <p:nvPr/>
        </p:nvSpPr>
        <p:spPr>
          <a:xfrm>
            <a:off x="0" y="18750"/>
            <a:ext cx="4572300" cy="51249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60" name="Google Shape;260;p2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62" name="Google Shape;262;p26"/>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3" name="Google Shape;263;p26"/>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1 I do We do - pink">
  <p:cSld name="TITLE_AND_TWO_COLUMNS_1_1_9_2_2_1_1_1">
    <p:bg>
      <p:bgPr>
        <a:solidFill>
          <a:srgbClr val="EBEDFE"/>
        </a:solidFill>
      </p:bgPr>
    </p:bg>
    <p:spTree>
      <p:nvGrpSpPr>
        <p:cNvPr id="271" name="Shape 271"/>
        <p:cNvGrpSpPr/>
        <p:nvPr/>
      </p:nvGrpSpPr>
      <p:grpSpPr>
        <a:xfrm>
          <a:off x="0" y="0"/>
          <a:ext cx="0" cy="0"/>
        </a:xfrm>
      </p:grpSpPr>
      <p:sp>
        <p:nvSpPr>
          <p:cNvPr id="272" name="Google Shape;272;p27"/>
          <p:cNvSpPr/>
          <p:nvPr/>
        </p:nvSpPr>
        <p:spPr>
          <a:xfrm>
            <a:off x="0" y="18750"/>
            <a:ext cx="45723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273" name="Google Shape;273;p2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75" name="Google Shape;275;p27"/>
          <p:cNvSpPr txBox="1"/>
          <p:nvPr>
            <p:ph type="subTitle" idx="1"/>
          </p:nvPr>
        </p:nvSpPr>
        <p:spPr>
          <a:xfrm>
            <a:off x="337825"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6" name="Google Shape;276;p27"/>
          <p:cNvSpPr txBox="1"/>
          <p:nvPr>
            <p:ph type="subTitle" idx="2"/>
          </p:nvPr>
        </p:nvSpPr>
        <p:spPr>
          <a:xfrm>
            <a:off x="4824000" y="810000"/>
            <a:ext cx="3982200" cy="4010400"/>
          </a:xfrm>
          <a:prstGeom prst="rect">
            <a:avLst/>
          </a:prstGeom>
        </p:spPr>
        <p:txBody>
          <a:bodyPr spcFirstLastPara="1" wrap="square" lIns="0" tIns="0" rIns="0" bIns="0" anchor="t" anchorCtr="0">
            <a:noAutofit/>
          </a:bodyPr>
          <a:lstStyle>
            <a:lvl1pPr lvl="0" rtl="0">
              <a:spcBef>
                <a:spcPct val="0"/>
              </a:spcBef>
              <a:spcAft>
                <a:spcPct val="0"/>
              </a:spcAft>
              <a:buSzPts val="1800"/>
              <a:buNone/>
              <a:defRPr sz="1800"/>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a:blip r:embed="rId2">
              <a:alphaModFix/>
            </a:blip>
            <a:stretch>
              <a:fillRect/>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Sharaxaad</a:t>
              </a:r>
              <a:endParaRPr sz="900" b="1">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a:blip r:embed="rId3">
              <a:alphaModFix/>
            </a:blip>
            <a:stretch>
              <a:fillRect/>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2 CfU true/false justify - purple">
  <p:cSld name="TITLE_AND_TWO_COLUMNS_1_1_9_1_3_1">
    <p:bg>
      <p:bgPr>
        <a:solidFill>
          <a:srgbClr val="EBEDFE"/>
        </a:solidFill>
      </p:bgPr>
    </p:bg>
    <p:spTree>
      <p:nvGrpSpPr>
        <p:cNvPr id="284" name="Shape 284"/>
        <p:cNvGrpSpPr/>
        <p:nvPr/>
      </p:nvGrpSpPr>
      <p:grpSpPr>
        <a:xfrm>
          <a:off x="0" y="0"/>
          <a:ext cx="0" cy="0"/>
        </a:xfrm>
      </p:grpSpPr>
      <p:pic>
        <p:nvPicPr>
          <p:cNvPr id="285" name="Google Shape;285;p28"/>
          <p:cNvPicPr preferRelativeResize="0"/>
          <p:nvPr/>
        </p:nvPicPr>
        <p:blipFill>
          <a:blip r:embed="rId1">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1">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289" name="Google Shape;289;p28"/>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292" name="Google Shape;292;p28"/>
          <p:cNvSpPr txBox="1"/>
          <p:nvPr>
            <p:ph type="subTitle" idx="1"/>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3" name="Google Shape;293;p28"/>
          <p:cNvSpPr txBox="1"/>
          <p:nvPr>
            <p:ph type="subTitle" idx="2"/>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pic>
        <p:nvPicPr>
          <p:cNvPr id="298" name="Google Shape;298;p28"/>
          <p:cNvPicPr preferRelativeResize="0"/>
          <p:nvPr/>
        </p:nvPicPr>
        <p:blipFill>
          <a:blip r:embed="rId3">
            <a:alphaModFix/>
          </a:blip>
          <a:stretch>
            <a:fillRect/>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2 CfU true/false justify - jade">
  <p:cSld name="TITLE_AND_TWO_COLUMNS_1_1_9_1_3_1_1_1">
    <p:bg>
      <p:bgPr>
        <a:solidFill>
          <a:srgbClr val="EBEDFE"/>
        </a:solidFill>
      </p:bgPr>
    </p:bg>
    <p:spTree>
      <p:nvGrpSpPr>
        <p:cNvPr id="307" name="Shape 307"/>
        <p:cNvGrpSpPr/>
        <p:nvPr/>
      </p:nvGrpSpPr>
      <p:grpSpPr>
        <a:xfrm>
          <a:off x="0" y="0"/>
          <a:ext cx="0" cy="0"/>
        </a:xfrm>
      </p:grpSpPr>
      <p:pic>
        <p:nvPicPr>
          <p:cNvPr id="308" name="Google Shape;308;p2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10" name="Google Shape;310;p29"/>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13" name="Google Shape;313;p29"/>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18" name="Google Shape;318;p29"/>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19" name="Google Shape;319;p29"/>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26" name="Google Shape;326;p29"/>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2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2 CfU true/false justify - blue">
  <p:cSld name="TITLE_AND_TWO_COLUMNS_1_1_9_1_3_2">
    <p:bg>
      <p:bgPr>
        <a:solidFill>
          <a:srgbClr val="EBEDFE"/>
        </a:solidFill>
      </p:bgPr>
    </p:bg>
    <p:spTree>
      <p:nvGrpSpPr>
        <p:cNvPr id="330" name="Shape 330"/>
        <p:cNvGrpSpPr/>
        <p:nvPr/>
      </p:nvGrpSpPr>
      <p:grpSpPr>
        <a:xfrm>
          <a:off x="0" y="0"/>
          <a:ext cx="0" cy="0"/>
        </a:xfrm>
      </p:grpSpPr>
      <p:pic>
        <p:nvPicPr>
          <p:cNvPr id="331" name="Google Shape;331;p3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33" name="Google Shape;333;p30"/>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36" name="Google Shape;336;p30"/>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41" name="Google Shape;341;p30"/>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42" name="Google Shape;342;p30"/>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49" name="Google Shape;349;p30"/>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2 CfU true/false justify - pink">
  <p:cSld name="TITLE_AND_TWO_COLUMNS_1_1_9_1_3_1_1_1_1">
    <p:bg>
      <p:bgPr>
        <a:solidFill>
          <a:srgbClr val="EBEDFE"/>
        </a:solidFill>
      </p:bgPr>
    </p:bg>
    <p:spTree>
      <p:nvGrpSpPr>
        <p:cNvPr id="353" name="Shape 353"/>
        <p:cNvGrpSpPr/>
        <p:nvPr/>
      </p:nvGrpSpPr>
      <p:grpSpPr>
        <a:xfrm>
          <a:off x="0" y="0"/>
          <a:ext cx="0" cy="0"/>
        </a:xfrm>
      </p:grpSpPr>
      <p:pic>
        <p:nvPicPr>
          <p:cNvPr id="354" name="Google Shape;354;p3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56" name="Google Shape;356;p31"/>
          <p:cNvSpPr txBox="1"/>
          <p:nvPr/>
        </p:nvSpPr>
        <p:spPr>
          <a:xfrm>
            <a:off x="3025325" y="1839875"/>
            <a:ext cx="12891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a:t>
            </a:r>
            <a:endParaRPr sz="1400" b="1">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Been</a:t>
            </a:r>
            <a:endParaRPr sz="1400" b="1">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Sabab u sheeg jawaabtaada</a:t>
            </a:r>
            <a:endParaRPr sz="1400" b="1">
              <a:solidFill>
                <a:schemeClr val="dk1"/>
              </a:solidFill>
              <a:latin typeface="Lexend"/>
              <a:ea typeface="Lexend"/>
              <a:cs typeface="Lexend"/>
              <a:sym typeface="Lexend"/>
            </a:endParaRPr>
          </a:p>
        </p:txBody>
      </p:sp>
      <p:sp>
        <p:nvSpPr>
          <p:cNvPr id="359" name="Google Shape;359;p31"/>
          <p:cNvSpPr txBox="1"/>
          <p:nvPr>
            <p:ph type="subTitle" idx="1"/>
          </p:nvPr>
        </p:nvSpPr>
        <p:spPr>
          <a:xfrm>
            <a:off x="324000" y="1080000"/>
            <a:ext cx="6722400" cy="2505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spcFirstLastPara="1" wrap="none" lIns="0" tIns="0" rIns="0" bIns="0" anchor="t" anchorCtr="0">
            <a:sp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64" name="Google Shape;364;p31"/>
          <p:cNvSpPr txBox="1"/>
          <p:nvPr>
            <p:ph type="subTitle" idx="2"/>
          </p:nvPr>
        </p:nvSpPr>
        <p:spPr>
          <a:xfrm>
            <a:off x="980575" y="3196113"/>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65" name="Google Shape;365;p31"/>
          <p:cNvSpPr txBox="1"/>
          <p:nvPr>
            <p:ph type="subTitle" idx="3"/>
          </p:nvPr>
        </p:nvSpPr>
        <p:spPr>
          <a:xfrm>
            <a:off x="980575" y="4040345"/>
            <a:ext cx="7452600" cy="7308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pic>
        <p:nvPicPr>
          <p:cNvPr id="372" name="Google Shape;372;p31"/>
          <p:cNvPicPr preferRelativeResize="0"/>
          <p:nvPr/>
        </p:nvPicPr>
        <p:blipFill>
          <a:blip r:embed="rId4">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4">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T</a:t>
            </a:r>
            <a:endParaRPr sz="1800" b="1">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chemeClr val="lt1"/>
                </a:solidFill>
                <a:latin typeface="Lexend"/>
                <a:ea typeface="Lexend"/>
                <a:cs typeface="Lexend"/>
                <a:sym typeface="Lexend"/>
              </a:rPr>
              <a:t>F</a:t>
            </a:r>
            <a:endParaRPr sz="1800" b="1">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3 CfU 3 options - purple">
  <p:cSld name="TITLE_AND_TWO_COLUMNS_1_1_7_1">
    <p:bg>
      <p:bgPr>
        <a:solidFill>
          <a:srgbClr val="EBEDFE"/>
        </a:solidFill>
      </p:bgPr>
    </p:bg>
    <p:spTree>
      <p:nvGrpSpPr>
        <p:cNvPr id="376" name="Shape 376"/>
        <p:cNvGrpSpPr/>
        <p:nvPr/>
      </p:nvGrpSpPr>
      <p:grpSpPr>
        <a:xfrm>
          <a:off x="0" y="0"/>
          <a:ext cx="0" cy="0"/>
        </a:xfrm>
      </p:grpSpPr>
      <p:pic>
        <p:nvPicPr>
          <p:cNvPr id="377" name="Google Shape;377;p3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79" name="Google Shape;379;p3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80" name="Google Shape;380;p3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382" name="Google Shape;382;p3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383" name="Google Shape;383;p32"/>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4" name="Google Shape;384;p32"/>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385" name="Google Shape;385;p32"/>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3 CfU 3 options - jade">
  <p:cSld name="TITLE_AND_TWO_COLUMNS_1_1_7_1_1_1">
    <p:bg>
      <p:bgPr>
        <a:solidFill>
          <a:srgbClr val="EBEDFE"/>
        </a:solidFill>
      </p:bgPr>
    </p:bg>
    <p:spTree>
      <p:nvGrpSpPr>
        <p:cNvPr id="395" name="Shape 395"/>
        <p:cNvGrpSpPr/>
        <p:nvPr/>
      </p:nvGrpSpPr>
      <p:grpSpPr>
        <a:xfrm>
          <a:off x="0" y="0"/>
          <a:ext cx="0" cy="0"/>
        </a:xfrm>
      </p:grpSpPr>
      <p:pic>
        <p:nvPicPr>
          <p:cNvPr id="396" name="Google Shape;396;p3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398" name="Google Shape;398;p3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399" name="Google Shape;399;p3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01" name="Google Shape;401;p3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02" name="Google Shape;402;p33"/>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3" name="Google Shape;403;p33"/>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04" name="Google Shape;404;p33"/>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3 CfU 3 options - blue">
  <p:cSld name="TITLE_AND_TWO_COLUMNS_1_1_7_2">
    <p:bg>
      <p:bgPr>
        <a:solidFill>
          <a:srgbClr val="EBEDFE"/>
        </a:solidFill>
      </p:bgPr>
    </p:bg>
    <p:spTree>
      <p:nvGrpSpPr>
        <p:cNvPr id="414" name="Shape 414"/>
        <p:cNvGrpSpPr/>
        <p:nvPr/>
      </p:nvGrpSpPr>
      <p:grpSpPr>
        <a:xfrm>
          <a:off x="0" y="0"/>
          <a:ext cx="0" cy="0"/>
        </a:xfrm>
      </p:grpSpPr>
      <p:pic>
        <p:nvPicPr>
          <p:cNvPr id="415" name="Google Shape;415;p3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17" name="Google Shape;417;p34"/>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18" name="Google Shape;418;p3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20" name="Google Shape;420;p34"/>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21" name="Google Shape;421;p34"/>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2" name="Google Shape;422;p34"/>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23" name="Google Shape;423;p34"/>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3 CfU 3 options - pink">
  <p:cSld name="TITLE_AND_TWO_COLUMNS_1_1_7_1_1_1_1">
    <p:bg>
      <p:bgPr>
        <a:solidFill>
          <a:srgbClr val="EBEDFE"/>
        </a:solidFill>
      </p:bgPr>
    </p:bg>
    <p:spTree>
      <p:nvGrpSpPr>
        <p:cNvPr id="433" name="Shape 433"/>
        <p:cNvGrpSpPr/>
        <p:nvPr/>
      </p:nvGrpSpPr>
      <p:grpSpPr>
        <a:xfrm>
          <a:off x="0" y="0"/>
          <a:ext cx="0" cy="0"/>
        </a:xfrm>
      </p:grpSpPr>
      <p:pic>
        <p:nvPicPr>
          <p:cNvPr id="434" name="Google Shape;434;p3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36" name="Google Shape;436;p35"/>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37" name="Google Shape;437;p3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39" name="Google Shape;439;p35"/>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40" name="Google Shape;440;p35"/>
          <p:cNvSpPr txBox="1"/>
          <p:nvPr>
            <p:ph type="subTitle" idx="1"/>
          </p:nvPr>
        </p:nvSpPr>
        <p:spPr>
          <a:xfrm>
            <a:off x="1034425" y="18377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1" name="Google Shape;441;p35"/>
          <p:cNvSpPr txBox="1"/>
          <p:nvPr>
            <p:ph type="subTitle" idx="3"/>
          </p:nvPr>
        </p:nvSpPr>
        <p:spPr>
          <a:xfrm>
            <a:off x="1034425" y="27942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42" name="Google Shape;442;p35"/>
          <p:cNvSpPr txBox="1"/>
          <p:nvPr>
            <p:ph type="subTitle" idx="4"/>
          </p:nvPr>
        </p:nvSpPr>
        <p:spPr>
          <a:xfrm>
            <a:off x="1034425" y="37669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4 CfU 4 options - purple">
  <p:cSld name="TITLE_AND_TWO_COLUMNS_1_1_8_1">
    <p:bg>
      <p:bgPr>
        <a:solidFill>
          <a:srgbClr val="EBEDFE"/>
        </a:solidFill>
      </p:bgPr>
    </p:bg>
    <p:spTree>
      <p:nvGrpSpPr>
        <p:cNvPr id="452" name="Shape 452"/>
        <p:cNvGrpSpPr/>
        <p:nvPr/>
      </p:nvGrpSpPr>
      <p:grpSpPr>
        <a:xfrm>
          <a:off x="0" y="0"/>
          <a:ext cx="0" cy="0"/>
        </a:xfrm>
      </p:grpSpPr>
      <p:pic>
        <p:nvPicPr>
          <p:cNvPr id="453" name="Google Shape;453;p36"/>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55" name="Google Shape;455;p36"/>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56" name="Google Shape;456;p3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58" name="Google Shape;458;p36"/>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59" name="Google Shape;459;p36"/>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0" name="Google Shape;460;p36"/>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1" name="Google Shape;461;p36"/>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62" name="Google Shape;462;p36"/>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4 CfU 4 options - jade">
  <p:cSld name="TITLE_AND_TWO_COLUMNS_1_1_8_1_1_1">
    <p:bg>
      <p:bgPr>
        <a:solidFill>
          <a:srgbClr val="EBEDFE"/>
        </a:solidFill>
      </p:bgPr>
    </p:bg>
    <p:spTree>
      <p:nvGrpSpPr>
        <p:cNvPr id="475" name="Shape 475"/>
        <p:cNvGrpSpPr/>
        <p:nvPr/>
      </p:nvGrpSpPr>
      <p:grpSpPr>
        <a:xfrm>
          <a:off x="0" y="0"/>
          <a:ext cx="0" cy="0"/>
        </a:xfrm>
      </p:grpSpPr>
      <p:pic>
        <p:nvPicPr>
          <p:cNvPr id="476" name="Google Shape;476;p3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478" name="Google Shape;478;p37"/>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479" name="Google Shape;479;p3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481" name="Google Shape;481;p37"/>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482" name="Google Shape;482;p37"/>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3" name="Google Shape;483;p37"/>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4" name="Google Shape;484;p37"/>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485" name="Google Shape;485;p37"/>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4 CfU 4 options - blue">
  <p:cSld name="TITLE_AND_TWO_COLUMNS_1_1_8_2">
    <p:bg>
      <p:bgPr>
        <a:solidFill>
          <a:srgbClr val="EBEDFE"/>
        </a:solidFill>
      </p:bgPr>
    </p:bg>
    <p:spTree>
      <p:nvGrpSpPr>
        <p:cNvPr id="498" name="Shape 498"/>
        <p:cNvGrpSpPr/>
        <p:nvPr/>
      </p:nvGrpSpPr>
      <p:grpSpPr>
        <a:xfrm>
          <a:off x="0" y="0"/>
          <a:ext cx="0" cy="0"/>
        </a:xfrm>
      </p:grpSpPr>
      <p:pic>
        <p:nvPicPr>
          <p:cNvPr id="499" name="Google Shape;499;p38"/>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01" name="Google Shape;501;p38"/>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02" name="Google Shape;502;p38"/>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04" name="Google Shape;504;p38"/>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05" name="Google Shape;505;p38"/>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6" name="Google Shape;506;p38"/>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7" name="Google Shape;507;p38"/>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08" name="Google Shape;508;p38"/>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4 CfU 4 options - pink">
  <p:cSld name="TITLE_AND_TWO_COLUMNS_1_1_8_1_1_1_1">
    <p:bg>
      <p:bgPr>
        <a:solidFill>
          <a:srgbClr val="EBEDFE"/>
        </a:solidFill>
      </p:bgPr>
    </p:bg>
    <p:spTree>
      <p:nvGrpSpPr>
        <p:cNvPr id="521" name="Shape 521"/>
        <p:cNvGrpSpPr/>
        <p:nvPr/>
      </p:nvGrpSpPr>
      <p:grpSpPr>
        <a:xfrm>
          <a:off x="0" y="0"/>
          <a:ext cx="0" cy="0"/>
        </a:xfrm>
      </p:grpSpPr>
      <p:pic>
        <p:nvPicPr>
          <p:cNvPr id="522" name="Google Shape;522;p3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24" name="Google Shape;524;p39"/>
          <p:cNvSpPr txBox="1"/>
          <p:nvPr>
            <p:ph type="title"/>
          </p:nvPr>
        </p:nvSpPr>
        <p:spPr>
          <a:xfrm>
            <a:off x="324000" y="809988"/>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25" name="Google Shape;525;p39"/>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27" name="Google Shape;527;p39"/>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28" name="Google Shape;528;p39"/>
          <p:cNvSpPr txBox="1"/>
          <p:nvPr>
            <p:ph type="subTitle" idx="1"/>
          </p:nvPr>
        </p:nvSpPr>
        <p:spPr>
          <a:xfrm>
            <a:off x="1034425" y="1685375"/>
            <a:ext cx="7506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29" name="Google Shape;529;p39"/>
          <p:cNvSpPr txBox="1"/>
          <p:nvPr>
            <p:ph type="subTitle" idx="3"/>
          </p:nvPr>
        </p:nvSpPr>
        <p:spPr>
          <a:xfrm>
            <a:off x="1034425" y="2489447"/>
            <a:ext cx="7506600" cy="3891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0" name="Google Shape;530;p39"/>
          <p:cNvSpPr txBox="1"/>
          <p:nvPr>
            <p:ph type="subTitle" idx="4"/>
          </p:nvPr>
        </p:nvSpPr>
        <p:spPr>
          <a:xfrm>
            <a:off x="1034425" y="3309765"/>
            <a:ext cx="7464600" cy="324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sp>
        <p:nvSpPr>
          <p:cNvPr id="531" name="Google Shape;531;p39"/>
          <p:cNvSpPr txBox="1"/>
          <p:nvPr>
            <p:ph type="subTitle" idx="5"/>
          </p:nvPr>
        </p:nvSpPr>
        <p:spPr>
          <a:xfrm>
            <a:off x="1034425" y="4113837"/>
            <a:ext cx="7506600" cy="3603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a:latin typeface="Lexend"/>
                <a:ea typeface="Lexend"/>
                <a:cs typeface="Lexend"/>
                <a:sym typeface="Lexend"/>
              </a:defRPr>
            </a:lvl1pPr>
            <a:lvl2pPr lvl="1" rtl="0">
              <a:spcBef>
                <a:spcPts val="1000"/>
              </a:spcBef>
              <a:spcAft>
                <a:spcPct val="0"/>
              </a:spcAft>
              <a:buSzPts val="2100"/>
              <a:buNone/>
              <a:defRPr/>
            </a:lvl2pPr>
            <a:lvl3pPr lvl="2" rtl="0">
              <a:spcBef>
                <a:spcPts val="1000"/>
              </a:spcBef>
              <a:spcAft>
                <a:spcPct val="0"/>
              </a:spcAft>
              <a:buSzPts val="2000"/>
              <a:buNone/>
              <a:defRPr/>
            </a:lvl3pPr>
            <a:lvl4pPr lvl="3" rtl="0">
              <a:spcBef>
                <a:spcPts val="800"/>
              </a:spcBef>
              <a:spcAft>
                <a:spcPct val="0"/>
              </a:spcAft>
              <a:buSzPts val="1900"/>
              <a:buNone/>
              <a:defRPr/>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d</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3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5 CfU 3 image options - purple">
  <p:cSld name="TITLE_AND_TWO_COLUMNS_1_1_7_1_1_2">
    <p:bg>
      <p:bgPr>
        <a:solidFill>
          <a:srgbClr val="EBEDFE"/>
        </a:solidFill>
      </p:bgPr>
    </p:bg>
    <p:spTree>
      <p:nvGrpSpPr>
        <p:cNvPr id="544" name="Shape 544"/>
        <p:cNvGrpSpPr/>
        <p:nvPr/>
      </p:nvGrpSpPr>
      <p:grpSpPr>
        <a:xfrm>
          <a:off x="0" y="0"/>
          <a:ext cx="0" cy="0"/>
        </a:xfrm>
      </p:grpSpPr>
      <p:pic>
        <p:nvPicPr>
          <p:cNvPr id="545" name="Google Shape;545;p40"/>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47" name="Google Shape;547;p40"/>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48" name="Google Shape;548;p40"/>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50" name="Google Shape;550;p40"/>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51" name="Google Shape;551;p40"/>
          <p:cNvSpPr/>
          <p:nvPr>
            <p:ph type="pic" idx="3"/>
          </p:nvPr>
        </p:nvSpPr>
        <p:spPr>
          <a:xfrm>
            <a:off x="324000" y="1893950"/>
            <a:ext cx="2555400" cy="1939500"/>
          </a:xfrm>
          <a:prstGeom prst="rect">
            <a:avLst/>
          </a:prstGeom>
          <a:noFill/>
          <a:ln>
            <a:noFill/>
          </a:ln>
        </p:spPr>
        <p:txBody>
          <a:bodyPr/>
          <a:lstStyle/>
          <a:p/>
        </p:txBody>
      </p:sp>
      <p:sp>
        <p:nvSpPr>
          <p:cNvPr id="552" name="Google Shape;552;p40"/>
          <p:cNvSpPr/>
          <p:nvPr>
            <p:ph type="pic" idx="4"/>
          </p:nvPr>
        </p:nvSpPr>
        <p:spPr>
          <a:xfrm>
            <a:off x="6256800" y="1893950"/>
            <a:ext cx="2555400" cy="1939500"/>
          </a:xfrm>
          <a:prstGeom prst="rect">
            <a:avLst/>
          </a:prstGeom>
          <a:noFill/>
          <a:ln>
            <a:noFill/>
          </a:ln>
        </p:spPr>
        <p:txBody>
          <a:bodyPr/>
          <a:lstStyle/>
          <a:p/>
        </p:txBody>
      </p:sp>
      <p:sp>
        <p:nvSpPr>
          <p:cNvPr id="553" name="Google Shape;553;p40"/>
          <p:cNvSpPr/>
          <p:nvPr>
            <p:ph type="pic" idx="5"/>
          </p:nvPr>
        </p:nvSpPr>
        <p:spPr>
          <a:xfrm>
            <a:off x="3294300" y="1893950"/>
            <a:ext cx="2555400" cy="1939500"/>
          </a:xfrm>
          <a:prstGeom prst="rect">
            <a:avLst/>
          </a:prstGeom>
          <a:noFill/>
          <a:ln>
            <a:noFill/>
          </a:ln>
        </p:spPr>
        <p:txBody>
          <a:bodyPr/>
          <a:lstStyle/>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5 CfU 3 image options - jade">
  <p:cSld name="TITLE_AND_TWO_COLUMNS_1_1_7_1_1_1_2">
    <p:bg>
      <p:bgPr>
        <a:solidFill>
          <a:srgbClr val="EBEDFE"/>
        </a:solidFill>
      </p:bgPr>
    </p:bg>
    <p:spTree>
      <p:nvGrpSpPr>
        <p:cNvPr id="563" name="Shape 563"/>
        <p:cNvGrpSpPr/>
        <p:nvPr/>
      </p:nvGrpSpPr>
      <p:grpSpPr>
        <a:xfrm>
          <a:off x="0" y="0"/>
          <a:ext cx="0" cy="0"/>
        </a:xfrm>
      </p:grpSpPr>
      <p:pic>
        <p:nvPicPr>
          <p:cNvPr id="564" name="Google Shape;564;p4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66" name="Google Shape;566;p41"/>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67" name="Google Shape;567;p41"/>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69" name="Google Shape;569;p41"/>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70" name="Google Shape;570;p41"/>
          <p:cNvSpPr/>
          <p:nvPr>
            <p:ph type="pic" idx="3"/>
          </p:nvPr>
        </p:nvSpPr>
        <p:spPr>
          <a:xfrm>
            <a:off x="324000" y="1893950"/>
            <a:ext cx="2555400" cy="1939500"/>
          </a:xfrm>
          <a:prstGeom prst="rect">
            <a:avLst/>
          </a:prstGeom>
          <a:noFill/>
          <a:ln>
            <a:noFill/>
          </a:ln>
        </p:spPr>
        <p:txBody>
          <a:bodyPr/>
          <a:lstStyle/>
          <a:p/>
        </p:txBody>
      </p:sp>
      <p:sp>
        <p:nvSpPr>
          <p:cNvPr id="571" name="Google Shape;571;p41"/>
          <p:cNvSpPr/>
          <p:nvPr>
            <p:ph type="pic" idx="4"/>
          </p:nvPr>
        </p:nvSpPr>
        <p:spPr>
          <a:xfrm>
            <a:off x="6256800" y="1893950"/>
            <a:ext cx="2555400" cy="1939500"/>
          </a:xfrm>
          <a:prstGeom prst="rect">
            <a:avLst/>
          </a:prstGeom>
          <a:noFill/>
          <a:ln>
            <a:noFill/>
          </a:ln>
        </p:spPr>
        <p:txBody>
          <a:bodyPr/>
          <a:lstStyle/>
          <a:p/>
        </p:txBody>
      </p:sp>
      <p:sp>
        <p:nvSpPr>
          <p:cNvPr id="572" name="Google Shape;572;p41"/>
          <p:cNvSpPr/>
          <p:nvPr>
            <p:ph type="pic" idx="5"/>
          </p:nvPr>
        </p:nvSpPr>
        <p:spPr>
          <a:xfrm>
            <a:off x="3294300" y="1893950"/>
            <a:ext cx="2555400" cy="1939500"/>
          </a:xfrm>
          <a:prstGeom prst="rect">
            <a:avLst/>
          </a:prstGeom>
          <a:noFill/>
          <a:ln>
            <a:noFill/>
          </a:ln>
        </p:spPr>
        <p:txBody>
          <a:bodyPr/>
          <a:lstStyle/>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5 CfU 3  image options - blue ">
  <p:cSld name="TITLE_AND_TWO_COLUMNS_1_1_7_2_1">
    <p:bg>
      <p:bgPr>
        <a:solidFill>
          <a:srgbClr val="EBEDFE"/>
        </a:solidFill>
      </p:bgPr>
    </p:bg>
    <p:spTree>
      <p:nvGrpSpPr>
        <p:cNvPr id="582" name="Shape 582"/>
        <p:cNvGrpSpPr/>
        <p:nvPr/>
      </p:nvGrpSpPr>
      <p:grpSpPr>
        <a:xfrm>
          <a:off x="0" y="0"/>
          <a:ext cx="0" cy="0"/>
        </a:xfrm>
      </p:grpSpPr>
      <p:pic>
        <p:nvPicPr>
          <p:cNvPr id="583" name="Google Shape;583;p42"/>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585" name="Google Shape;585;p42"/>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586" name="Google Shape;586;p4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588" name="Google Shape;588;p42"/>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589" name="Google Shape;589;p42"/>
          <p:cNvSpPr/>
          <p:nvPr>
            <p:ph type="pic" idx="3"/>
          </p:nvPr>
        </p:nvSpPr>
        <p:spPr>
          <a:xfrm>
            <a:off x="324000" y="1893950"/>
            <a:ext cx="2555400" cy="1939500"/>
          </a:xfrm>
          <a:prstGeom prst="rect">
            <a:avLst/>
          </a:prstGeom>
          <a:noFill/>
          <a:ln>
            <a:noFill/>
          </a:ln>
        </p:spPr>
        <p:txBody>
          <a:bodyPr/>
          <a:lstStyle/>
          <a:p/>
        </p:txBody>
      </p:sp>
      <p:sp>
        <p:nvSpPr>
          <p:cNvPr id="590" name="Google Shape;590;p42"/>
          <p:cNvSpPr/>
          <p:nvPr>
            <p:ph type="pic" idx="4"/>
          </p:nvPr>
        </p:nvSpPr>
        <p:spPr>
          <a:xfrm>
            <a:off x="6256800" y="1893950"/>
            <a:ext cx="2555400" cy="1939500"/>
          </a:xfrm>
          <a:prstGeom prst="rect">
            <a:avLst/>
          </a:prstGeom>
          <a:noFill/>
          <a:ln>
            <a:noFill/>
          </a:ln>
        </p:spPr>
        <p:txBody>
          <a:bodyPr/>
          <a:lstStyle/>
          <a:p/>
        </p:txBody>
      </p:sp>
      <p:sp>
        <p:nvSpPr>
          <p:cNvPr id="591" name="Google Shape;591;p42"/>
          <p:cNvSpPr/>
          <p:nvPr>
            <p:ph type="pic" idx="5"/>
          </p:nvPr>
        </p:nvSpPr>
        <p:spPr>
          <a:xfrm>
            <a:off x="3294300" y="1893950"/>
            <a:ext cx="2555400" cy="1939500"/>
          </a:xfrm>
          <a:prstGeom prst="rect">
            <a:avLst/>
          </a:prstGeom>
          <a:noFill/>
          <a:ln>
            <a:noFill/>
          </a:ln>
        </p:spPr>
        <p:txBody>
          <a:bodyPr/>
          <a:lstStyle/>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5 CfU 3 image options - pink">
  <p:cSld name="TITLE_AND_TWO_COLUMNS_1_1_7_1_1_1_1_1">
    <p:bg>
      <p:bgPr>
        <a:solidFill>
          <a:srgbClr val="EBEDFE"/>
        </a:solidFill>
      </p:bgPr>
    </p:bg>
    <p:spTree>
      <p:nvGrpSpPr>
        <p:cNvPr id="601" name="Shape 601"/>
        <p:cNvGrpSpPr/>
        <p:nvPr/>
      </p:nvGrpSpPr>
      <p:grpSpPr>
        <a:xfrm>
          <a:off x="0" y="0"/>
          <a:ext cx="0" cy="0"/>
        </a:xfrm>
      </p:grpSpPr>
      <p:pic>
        <p:nvPicPr>
          <p:cNvPr id="602" name="Google Shape;602;p4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04" name="Google Shape;604;p43"/>
          <p:cNvSpPr txBox="1"/>
          <p:nvPr>
            <p:ph type="title"/>
          </p:nvPr>
        </p:nvSpPr>
        <p:spPr>
          <a:xfrm>
            <a:off x="324000" y="748763"/>
            <a:ext cx="8179200" cy="489600"/>
          </a:xfrm>
          <a:prstGeom prst="rect">
            <a:avLst/>
          </a:prstGeom>
        </p:spPr>
        <p:txBody>
          <a:bodyPr spcFirstLastPara="1" wrap="square" lIns="0" tIns="0" rIns="0" bIns="0" anchor="t" anchorCtr="0">
            <a:noAutofit/>
          </a:bodyPr>
          <a:lstStyle>
            <a:lvl1pPr lvl="0" rtl="0">
              <a:spcBef>
                <a:spcPct val="0"/>
              </a:spcBef>
              <a:spcAft>
                <a:spcPct val="0"/>
              </a:spcAft>
              <a:buSzPts val="2200"/>
              <a:buFont typeface="Lexend"/>
              <a:buNone/>
              <a:defRPr sz="2200" b="0">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pic>
        <p:nvPicPr>
          <p:cNvPr id="605" name="Google Shape;605;p4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07" name="Google Shape;607;p43"/>
          <p:cNvSpPr txBox="1"/>
          <p:nvPr>
            <p:ph type="title" idx="2"/>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608" name="Google Shape;608;p43"/>
          <p:cNvSpPr/>
          <p:nvPr>
            <p:ph type="pic" idx="3"/>
          </p:nvPr>
        </p:nvSpPr>
        <p:spPr>
          <a:xfrm>
            <a:off x="324000" y="1893950"/>
            <a:ext cx="2555400" cy="1939500"/>
          </a:xfrm>
          <a:prstGeom prst="rect">
            <a:avLst/>
          </a:prstGeom>
          <a:noFill/>
          <a:ln>
            <a:noFill/>
          </a:ln>
        </p:spPr>
        <p:txBody>
          <a:bodyPr/>
          <a:lstStyle/>
          <a:p/>
        </p:txBody>
      </p:sp>
      <p:sp>
        <p:nvSpPr>
          <p:cNvPr id="609" name="Google Shape;609;p43"/>
          <p:cNvSpPr/>
          <p:nvPr>
            <p:ph type="pic" idx="4"/>
          </p:nvPr>
        </p:nvSpPr>
        <p:spPr>
          <a:xfrm>
            <a:off x="6256800" y="1893950"/>
            <a:ext cx="2555400" cy="1939500"/>
          </a:xfrm>
          <a:prstGeom prst="rect">
            <a:avLst/>
          </a:prstGeom>
          <a:noFill/>
          <a:ln>
            <a:noFill/>
          </a:ln>
        </p:spPr>
        <p:txBody>
          <a:bodyPr/>
          <a:lstStyle/>
          <a:p/>
        </p:txBody>
      </p:sp>
      <p:sp>
        <p:nvSpPr>
          <p:cNvPr id="610" name="Google Shape;610;p43"/>
          <p:cNvSpPr/>
          <p:nvPr>
            <p:ph type="pic" idx="5"/>
          </p:nvPr>
        </p:nvSpPr>
        <p:spPr>
          <a:xfrm>
            <a:off x="3294300" y="1893950"/>
            <a:ext cx="2555400" cy="1939500"/>
          </a:xfrm>
          <a:prstGeom prst="rect">
            <a:avLst/>
          </a:prstGeom>
          <a:noFill/>
          <a:ln>
            <a:noFill/>
          </a:ln>
        </p:spPr>
        <p:txBody>
          <a:bodyPr/>
          <a:lstStyle/>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a</a:t>
              </a:r>
              <a:endParaRPr sz="1800" b="1">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b</a:t>
              </a:r>
              <a:endParaRPr sz="1800" b="1">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spcFirstLastPara="1" wrap="square" lIns="0" tIns="0" rIns="0" bIns="0" anchor="ctr" anchorCtr="0">
              <a:noAutofit/>
            </a:bodyPr>
            <a:lstStyle/>
            <a:p>
              <a:pPr marL="0" lvl="0" indent="0" algn="ctr" rtl="0">
                <a:spcBef>
                  <a:spcPct val="0"/>
                </a:spcBef>
                <a:spcAft>
                  <a:spcPct val="0"/>
                </a:spcAft>
                <a:buNone/>
              </a:pPr>
              <a:r>
                <a:rPr lang="en-GB" sz="1800" b="1">
                  <a:solidFill>
                    <a:srgbClr val="FFFFFF"/>
                  </a:solidFill>
                  <a:latin typeface="Lexend"/>
                  <a:ea typeface="Lexend"/>
                  <a:cs typeface="Lexend"/>
                  <a:sym typeface="Lexend"/>
                </a:rPr>
                <a:t>c</a:t>
              </a:r>
              <a:endParaRPr sz="1800" b="1">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6 CfU blank - purple ">
  <p:cSld name="TITLE_AND_TWO_COLUMNS_1_1_6_2">
    <p:bg>
      <p:bgPr>
        <a:solidFill>
          <a:srgbClr val="EBEDFE"/>
        </a:solidFill>
      </p:bgPr>
    </p:bg>
    <p:spTree>
      <p:nvGrpSpPr>
        <p:cNvPr id="620" name="Shape 620"/>
        <p:cNvGrpSpPr/>
        <p:nvPr/>
      </p:nvGrpSpPr>
      <p:grpSpPr>
        <a:xfrm>
          <a:off x="0" y="0"/>
          <a:ext cx="0" cy="0"/>
        </a:xfrm>
      </p:grpSpPr>
      <p:pic>
        <p:nvPicPr>
          <p:cNvPr id="621" name="Google Shape;621;p44"/>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23" name="Google Shape;623;p4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6 CfU blank - jade ">
  <p:cSld name="TITLE_AND_TWO_COLUMNS_1_1_6_2_3_1">
    <p:bg>
      <p:bgPr>
        <a:solidFill>
          <a:srgbClr val="EBEDFE"/>
        </a:solidFill>
      </p:bgPr>
    </p:bg>
    <p:spTree>
      <p:nvGrpSpPr>
        <p:cNvPr id="627" name="Shape 627"/>
        <p:cNvGrpSpPr/>
        <p:nvPr/>
      </p:nvGrpSpPr>
      <p:grpSpPr>
        <a:xfrm>
          <a:off x="0" y="0"/>
          <a:ext cx="0" cy="0"/>
        </a:xfrm>
      </p:grpSpPr>
      <p:pic>
        <p:nvPicPr>
          <p:cNvPr id="628" name="Google Shape;628;p4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0" name="Google Shape;630;p4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6 CfU blank - blue ">
  <p:cSld name="TITLE_AND_TWO_COLUMNS_1_1_6_3">
    <p:bg>
      <p:bgPr>
        <a:solidFill>
          <a:srgbClr val="EBEDFE"/>
        </a:solidFill>
      </p:bgPr>
    </p:bg>
    <p:spTree>
      <p:nvGrpSpPr>
        <p:cNvPr id="634" name="Shape 634"/>
        <p:cNvGrpSpPr/>
        <p:nvPr/>
      </p:nvGrpSpPr>
      <p:grpSpPr>
        <a:xfrm>
          <a:off x="0" y="0"/>
          <a:ext cx="0" cy="0"/>
        </a:xfrm>
      </p:grpSpPr>
      <p:pic>
        <p:nvPicPr>
          <p:cNvPr id="635" name="Google Shape;635;p46"/>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37" name="Google Shape;637;p46"/>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6 CfU blank - pink ">
  <p:cSld name="TITLE_AND_TWO_COLUMNS_1_1_6_2_3_1_1">
    <p:bg>
      <p:bgPr>
        <a:solidFill>
          <a:srgbClr val="EBEDFE"/>
        </a:solidFill>
      </p:bgPr>
    </p:bg>
    <p:spTree>
      <p:nvGrpSpPr>
        <p:cNvPr id="641" name="Shape 641"/>
        <p:cNvGrpSpPr/>
        <p:nvPr/>
      </p:nvGrpSpPr>
      <p:grpSpPr>
        <a:xfrm>
          <a:off x="0" y="0"/>
          <a:ext cx="0" cy="0"/>
        </a:xfrm>
      </p:grpSpPr>
      <p:pic>
        <p:nvPicPr>
          <p:cNvPr id="642" name="Google Shape;642;p47"/>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44" name="Google Shape;644;p47"/>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Hubi</a:t>
            </a:r>
            <a:endParaRPr sz="900" b="1">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spcFirstLastPara="1" wrap="square" lIns="0" tIns="0" rIns="0" bIns="0" anchor="ctr" anchorCtr="0">
            <a:noAutofit/>
          </a:bodyPr>
          <a:lstStyle>
            <a:lvl1pPr lvl="0" rtl="0">
              <a:lnSpc>
                <a:spcPct val="100000"/>
              </a:lnSpc>
              <a:spcBef>
                <a:spcPct val="0"/>
              </a:spcBef>
              <a:spcAft>
                <a:spcPct val="0"/>
              </a:spcAft>
              <a:buClr>
                <a:schemeClr val="lt1"/>
              </a:buClr>
              <a:buSzPts val="2000"/>
              <a:buFont typeface="Lexend"/>
              <a:buNone/>
              <a:defRPr sz="2000">
                <a:solidFill>
                  <a:schemeClr val="lt1"/>
                </a:solidFill>
                <a:latin typeface="Lexend"/>
                <a:ea typeface="Lexend"/>
                <a:cs typeface="Lexend"/>
                <a:sym typeface="Lexend"/>
              </a:defRPr>
            </a:lvl1pPr>
            <a:lvl2pPr lvl="1" rtl="0">
              <a:spcBef>
                <a:spcPct val="0"/>
              </a:spcBef>
              <a:spcAft>
                <a:spcPct val="0"/>
              </a:spcAft>
              <a:buSzPts val="2800"/>
              <a:buNone/>
              <a:defRPr/>
            </a:lvl2pPr>
            <a:lvl3pPr lvl="2" rtl="0">
              <a:spcBef>
                <a:spcPct val="0"/>
              </a:spcBef>
              <a:spcAft>
                <a:spcPct val="0"/>
              </a:spcAft>
              <a:buSzPts val="2800"/>
              <a:buNone/>
              <a:defRPr/>
            </a:lvl3pPr>
            <a:lvl4pPr lvl="3" rtl="0">
              <a:spcBef>
                <a:spcPct val="0"/>
              </a:spcBef>
              <a:spcAft>
                <a:spcPct val="0"/>
              </a:spcAft>
              <a:buSzPts val="2800"/>
              <a:buNone/>
              <a:defRPr/>
            </a:lvl4pPr>
            <a:lvl5pPr lvl="4" rtl="0">
              <a:spcBef>
                <a:spcPct val="0"/>
              </a:spcBef>
              <a:spcAft>
                <a:spcPct val="0"/>
              </a:spcAft>
              <a:buSzPts val="2800"/>
              <a:buNone/>
              <a:defRPr/>
            </a:lvl5pPr>
            <a:lvl6pPr lvl="5" rtl="0">
              <a:spcBef>
                <a:spcPct val="0"/>
              </a:spcBef>
              <a:spcAft>
                <a:spcPct val="0"/>
              </a:spcAft>
              <a:buSzPts val="2800"/>
              <a:buNone/>
              <a:defRPr/>
            </a:lvl6pPr>
            <a:lvl7pPr lvl="6" rtl="0">
              <a:spcBef>
                <a:spcPct val="0"/>
              </a:spcBef>
              <a:spcAft>
                <a:spcPct val="0"/>
              </a:spcAft>
              <a:buSzPts val="2800"/>
              <a:buNone/>
              <a:defRPr/>
            </a:lvl7pPr>
            <a:lvl8pPr lvl="7" rtl="0">
              <a:spcBef>
                <a:spcPct val="0"/>
              </a:spcBef>
              <a:spcAft>
                <a:spcPct val="0"/>
              </a:spcAft>
              <a:buSzPts val="2800"/>
              <a:buNone/>
              <a:defRPr/>
            </a:lvl8pPr>
            <a:lvl9pPr lvl="8" rtl="0">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7 Practice - purple ">
  <p:cSld name="TITLE_AND_TWO_COLUMNS_1_1_5_1_3_1_1">
    <p:spTree>
      <p:nvGrpSpPr>
        <p:cNvPr id="648" name="Shape 648"/>
        <p:cNvGrpSpPr/>
        <p:nvPr/>
      </p:nvGrpSpPr>
      <p:grpSpPr>
        <a:xfrm>
          <a:off x="0" y="0"/>
          <a:ext cx="0" cy="0"/>
        </a:xfrm>
      </p:grpSpPr>
      <p:pic>
        <p:nvPicPr>
          <p:cNvPr id="649" name="Google Shape;649;p48"/>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1" name="Google Shape;651;p48"/>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7 Practice - jade">
  <p:cSld name="TITLE_AND_TWO_COLUMNS_1_1_5_1_3_1_1_1_1">
    <p:spTree>
      <p:nvGrpSpPr>
        <p:cNvPr id="656" name="Shape 656"/>
        <p:cNvGrpSpPr/>
        <p:nvPr/>
      </p:nvGrpSpPr>
      <p:grpSpPr>
        <a:xfrm>
          <a:off x="0" y="0"/>
          <a:ext cx="0" cy="0"/>
        </a:xfrm>
      </p:grpSpPr>
      <p:pic>
        <p:nvPicPr>
          <p:cNvPr id="657" name="Google Shape;657;p49"/>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59" name="Google Shape;659;p49"/>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61" name="Google Shape;661;p49"/>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4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7 Practice - blue ">
  <p:cSld name="TITLE_AND_TWO_COLUMNS_1_1_5_1_3_1_2">
    <p:spTree>
      <p:nvGrpSpPr>
        <p:cNvPr id="664" name="Shape 664"/>
        <p:cNvGrpSpPr/>
        <p:nvPr/>
      </p:nvGrpSpPr>
      <p:grpSpPr>
        <a:xfrm>
          <a:off x="0" y="0"/>
          <a:ext cx="0" cy="0"/>
        </a:xfrm>
      </p:grpSpPr>
      <p:pic>
        <p:nvPicPr>
          <p:cNvPr id="665" name="Google Shape;665;p50"/>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67" name="Google Shape;667;p50"/>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69" name="Google Shape;669;p50"/>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7 Practice - pink">
  <p:cSld name="TITLE_AND_TWO_COLUMNS_1_1_5_1_3_1_1_1_1_1">
    <p:spTree>
      <p:nvGrpSpPr>
        <p:cNvPr id="672" name="Shape 672"/>
        <p:cNvGrpSpPr/>
        <p:nvPr/>
      </p:nvGrpSpPr>
      <p:grpSpPr>
        <a:xfrm>
          <a:off x="0" y="0"/>
          <a:ext cx="0" cy="0"/>
        </a:xfrm>
      </p:grpSpPr>
      <p:pic>
        <p:nvPicPr>
          <p:cNvPr id="673" name="Google Shape;673;p51"/>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75" name="Google Shape;675;p51"/>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Layli</a:t>
            </a:r>
            <a:endParaRPr sz="900" b="1">
              <a:solidFill>
                <a:srgbClr val="EBEDFE"/>
              </a:solidFill>
              <a:latin typeface="Lexend"/>
              <a:ea typeface="Lexend"/>
              <a:cs typeface="Lexend"/>
              <a:sym typeface="Lexend"/>
            </a:endParaRPr>
          </a:p>
        </p:txBody>
      </p:sp>
      <p:pic>
        <p:nvPicPr>
          <p:cNvPr id="677" name="Google Shape;677;p51"/>
          <p:cNvPicPr preferRelativeResize="0"/>
          <p:nvPr/>
        </p:nvPicPr>
        <p:blipFill>
          <a:blip r:embed="rId2">
            <a:alphaModFix/>
          </a:blip>
          <a:stretch>
            <a:fillRect/>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D</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1.08 Feedback - purple">
  <p:cSld name="TITLE_AND_TWO_COLUMNS_1_1_5_1_3_1_1_1">
    <p:bg>
      <p:bgPr>
        <a:solidFill>
          <a:srgbClr val="EBEDFE"/>
        </a:solidFill>
      </p:bgPr>
    </p:bg>
    <p:spTree>
      <p:nvGrpSpPr>
        <p:cNvPr id="680" name="Shape 680"/>
        <p:cNvGrpSpPr/>
        <p:nvPr/>
      </p:nvGrpSpPr>
      <p:grpSpPr>
        <a:xfrm>
          <a:off x="0" y="0"/>
          <a:ext cx="0" cy="0"/>
        </a:xfrm>
      </p:grpSpPr>
      <p:pic>
        <p:nvPicPr>
          <p:cNvPr id="681" name="Google Shape;681;p52"/>
          <p:cNvPicPr preferRelativeResize="0"/>
          <p:nvPr/>
        </p:nvPicPr>
        <p:blipFill>
          <a:blip r:embed="rId1">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83" name="Google Shape;683;p52"/>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A</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2.08 Feedback - jade">
  <p:cSld name="TITLE_AND_TWO_COLUMNS_1_1_5_1_3_1_1_1_1_2">
    <p:bg>
      <p:bgPr>
        <a:solidFill>
          <a:srgbClr val="EBEDFE"/>
        </a:solidFill>
      </p:bgPr>
    </p:bg>
    <p:spTree>
      <p:nvGrpSpPr>
        <p:cNvPr id="688" name="Shape 688"/>
        <p:cNvGrpSpPr/>
        <p:nvPr/>
      </p:nvGrpSpPr>
      <p:grpSpPr>
        <a:xfrm>
          <a:off x="0" y="0"/>
          <a:ext cx="0" cy="0"/>
        </a:xfrm>
      </p:grpSpPr>
      <p:pic>
        <p:nvPicPr>
          <p:cNvPr id="689" name="Google Shape;689;p53"/>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1" name="Google Shape;691;p53"/>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693" name="Google Shape;693;p53"/>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B</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3.08 Feedback - blue">
  <p:cSld name="TITLE_AND_TWO_COLUMNS_1_1_5_1_3_1_2_1">
    <p:bg>
      <p:bgPr>
        <a:solidFill>
          <a:srgbClr val="EBEDFE"/>
        </a:solidFill>
      </p:bgPr>
    </p:bg>
    <p:spTree>
      <p:nvGrpSpPr>
        <p:cNvPr id="696" name="Shape 696"/>
        <p:cNvGrpSpPr/>
        <p:nvPr/>
      </p:nvGrpSpPr>
      <p:grpSpPr>
        <a:xfrm>
          <a:off x="0" y="0"/>
          <a:ext cx="0" cy="0"/>
        </a:xfrm>
      </p:grpSpPr>
      <p:pic>
        <p:nvPicPr>
          <p:cNvPr id="697" name="Google Shape;697;p54"/>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699" name="Google Shape;699;p54"/>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01" name="Google Shape;701;p54"/>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rgbClr val="FFFFFF"/>
                </a:solidFill>
                <a:latin typeface="Lexend"/>
                <a:ea typeface="Lexend"/>
                <a:cs typeface="Lexend"/>
                <a:sym typeface="Lexend"/>
              </a:rPr>
              <a:t>Hawsha C</a:t>
            </a:r>
            <a:endParaRPr sz="1400" b="1">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4.08 Feedback - pink">
  <p:cSld name="TITLE_AND_TWO_COLUMNS_1_1_5_1_3_1_1_1_1_1_1">
    <p:bg>
      <p:bgPr>
        <a:solidFill>
          <a:srgbClr val="EBEDFE"/>
        </a:solidFill>
      </p:bgPr>
    </p:bg>
    <p:spTree>
      <p:nvGrpSpPr>
        <p:cNvPr id="704" name="Shape 704"/>
        <p:cNvGrpSpPr/>
        <p:nvPr/>
      </p:nvGrpSpPr>
      <p:grpSpPr>
        <a:xfrm>
          <a:off x="0" y="0"/>
          <a:ext cx="0" cy="0"/>
        </a:xfrm>
      </p:grpSpPr>
      <p:pic>
        <p:nvPicPr>
          <p:cNvPr id="705" name="Google Shape;705;p55"/>
          <p:cNvPicPr preferRelativeResize="0"/>
          <p:nvPr/>
        </p:nvPicPr>
        <p:blipFill>
          <a:blip r:embed="rId1">
            <a:alphaModFix/>
          </a:blip>
          <a:srcRect t="1662" b="1672"/>
          <a:stretch>
            <a:fillRect/>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sp>
        <p:nvSpPr>
          <p:cNvPr id="707" name="Google Shape;707;p55"/>
          <p:cNvSpPr txBox="1"/>
          <p:nvPr>
            <p:ph type="body" idx="1"/>
          </p:nvPr>
        </p:nvSpPr>
        <p:spPr>
          <a:xfrm>
            <a:off x="324000" y="759300"/>
            <a:ext cx="8237700" cy="30207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spcFirstLastPara="1" wrap="none" lIns="0" tIns="0" rIns="0" bIns="0" anchor="t" anchorCtr="0">
            <a:spAutoFit/>
          </a:bodyPr>
          <a:lstStyle/>
          <a:p>
            <a:pPr marL="0" lvl="0" indent="0" algn="ctr" rtl="0">
              <a:spcBef>
                <a:spcPct val="0"/>
              </a:spcBef>
              <a:spcAft>
                <a:spcPct val="0"/>
              </a:spcAft>
              <a:buNone/>
            </a:pPr>
            <a:r>
              <a:rPr lang="en-GB" sz="900" b="1">
                <a:solidFill>
                  <a:srgbClr val="EBEDFE"/>
                </a:solidFill>
                <a:latin typeface="Lexend"/>
                <a:ea typeface="Lexend"/>
                <a:cs typeface="Lexend"/>
                <a:sym typeface="Lexend"/>
              </a:rPr>
              <a:t>Jawaab</a:t>
            </a:r>
            <a:endParaRPr sz="900" b="1">
              <a:solidFill>
                <a:srgbClr val="EBEDFE"/>
              </a:solidFill>
              <a:latin typeface="Lexend"/>
              <a:ea typeface="Lexend"/>
              <a:cs typeface="Lexend"/>
              <a:sym typeface="Lexend"/>
            </a:endParaRPr>
          </a:p>
        </p:txBody>
      </p:sp>
      <p:pic>
        <p:nvPicPr>
          <p:cNvPr id="709" name="Google Shape;709;p55"/>
          <p:cNvPicPr preferRelativeResize="0"/>
          <p:nvPr/>
        </p:nvPicPr>
        <p:blipFill>
          <a:blip r:embed="rId2">
            <a:alphaModFix/>
          </a:blip>
          <a:stretch>
            <a:fillRect/>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lnSpc>
                <a:spcPct val="100000"/>
              </a:lnSpc>
              <a:spcBef>
                <a:spcPct val="0"/>
              </a:spcBef>
              <a:spcAft>
                <a:spcPct val="0"/>
              </a:spcAft>
              <a:buNone/>
            </a:pPr>
            <a:r>
              <a:rPr lang="en-GB" sz="1400" b="1">
                <a:solidFill>
                  <a:schemeClr val="lt1"/>
                </a:solidFill>
                <a:latin typeface="Lexend"/>
                <a:ea typeface="Lexend"/>
                <a:cs typeface="Lexend"/>
                <a:sym typeface="Lexend"/>
              </a:rPr>
              <a:t>Hawsha D</a:t>
            </a:r>
            <a:endParaRPr sz="1400" b="1">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Clr>
                <a:schemeClr val="lt1"/>
              </a:buClr>
              <a:buSzPts val="1800"/>
              <a:buNone/>
              <a:defRPr sz="1800" b="0">
                <a:solidFill>
                  <a:schemeClr val="lt1"/>
                </a:solidFill>
              </a:defRPr>
            </a:lvl1pPr>
            <a:lvl2pPr lvl="1" rtl="0">
              <a:lnSpc>
                <a:spcPct val="100000"/>
              </a:lnSpc>
              <a:spcBef>
                <a:spcPct val="0"/>
              </a:spcBef>
              <a:spcAft>
                <a:spcPct val="0"/>
              </a:spcAft>
              <a:buClr>
                <a:schemeClr val="lt1"/>
              </a:buClr>
              <a:buSzPts val="1800"/>
              <a:buNone/>
              <a:defRPr sz="1800">
                <a:solidFill>
                  <a:schemeClr val="lt1"/>
                </a:solidFill>
              </a:defRPr>
            </a:lvl2pPr>
            <a:lvl3pPr lvl="2" rtl="0">
              <a:lnSpc>
                <a:spcPct val="100000"/>
              </a:lnSpc>
              <a:spcBef>
                <a:spcPct val="0"/>
              </a:spcBef>
              <a:spcAft>
                <a:spcPct val="0"/>
              </a:spcAft>
              <a:buClr>
                <a:schemeClr val="lt1"/>
              </a:buClr>
              <a:buSzPts val="1800"/>
              <a:buNone/>
              <a:defRPr sz="1800">
                <a:solidFill>
                  <a:schemeClr val="lt1"/>
                </a:solidFill>
              </a:defRPr>
            </a:lvl3pPr>
            <a:lvl4pPr lvl="3" rtl="0">
              <a:lnSpc>
                <a:spcPct val="100000"/>
              </a:lnSpc>
              <a:spcBef>
                <a:spcPct val="0"/>
              </a:spcBef>
              <a:spcAft>
                <a:spcPct val="0"/>
              </a:spcAft>
              <a:buClr>
                <a:schemeClr val="lt1"/>
              </a:buClr>
              <a:buSzPts val="1800"/>
              <a:buNone/>
              <a:defRPr sz="1800">
                <a:solidFill>
                  <a:schemeClr val="lt1"/>
                </a:solidFill>
              </a:defRPr>
            </a:lvl4pPr>
            <a:lvl5pPr lvl="4" rtl="0">
              <a:lnSpc>
                <a:spcPct val="100000"/>
              </a:lnSpc>
              <a:spcBef>
                <a:spcPct val="0"/>
              </a:spcBef>
              <a:spcAft>
                <a:spcPct val="0"/>
              </a:spcAft>
              <a:buClr>
                <a:schemeClr val="lt1"/>
              </a:buClr>
              <a:buSzPts val="1800"/>
              <a:buNone/>
              <a:defRPr sz="1800">
                <a:solidFill>
                  <a:schemeClr val="lt1"/>
                </a:solidFill>
              </a:defRPr>
            </a:lvl5pPr>
            <a:lvl6pPr lvl="5" rtl="0">
              <a:lnSpc>
                <a:spcPct val="100000"/>
              </a:lnSpc>
              <a:spcBef>
                <a:spcPct val="0"/>
              </a:spcBef>
              <a:spcAft>
                <a:spcPct val="0"/>
              </a:spcAft>
              <a:buClr>
                <a:schemeClr val="lt1"/>
              </a:buClr>
              <a:buSzPts val="1800"/>
              <a:buNone/>
              <a:defRPr sz="1800">
                <a:solidFill>
                  <a:schemeClr val="lt1"/>
                </a:solidFill>
              </a:defRPr>
            </a:lvl6pPr>
            <a:lvl7pPr lvl="6" rtl="0">
              <a:lnSpc>
                <a:spcPct val="100000"/>
              </a:lnSpc>
              <a:spcBef>
                <a:spcPct val="0"/>
              </a:spcBef>
              <a:spcAft>
                <a:spcPct val="0"/>
              </a:spcAft>
              <a:buClr>
                <a:schemeClr val="lt1"/>
              </a:buClr>
              <a:buSzPts val="1800"/>
              <a:buNone/>
              <a:defRPr sz="1800">
                <a:solidFill>
                  <a:schemeClr val="lt1"/>
                </a:solidFill>
              </a:defRPr>
            </a:lvl7pPr>
            <a:lvl8pPr lvl="7" rtl="0">
              <a:lnSpc>
                <a:spcPct val="100000"/>
              </a:lnSpc>
              <a:spcBef>
                <a:spcPct val="0"/>
              </a:spcBef>
              <a:spcAft>
                <a:spcPct val="0"/>
              </a:spcAft>
              <a:buClr>
                <a:schemeClr val="lt1"/>
              </a:buClr>
              <a:buSzPts val="1800"/>
              <a:buNone/>
              <a:defRPr sz="1800">
                <a:solidFill>
                  <a:schemeClr val="lt1"/>
                </a:solidFill>
              </a:defRPr>
            </a:lvl8pPr>
            <a:lvl9pPr lvl="8" rtl="0">
              <a:lnSpc>
                <a:spcPct val="100000"/>
              </a:lnSpc>
              <a:spcBef>
                <a:spcPct val="0"/>
              </a:spcBef>
              <a:spcAft>
                <a:spcPct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1">
  <p:cSld name="TITLE_AND_TWO_COLUMNS_1_1_5_1_2_1_1">
    <p:spTree>
      <p:nvGrpSpPr>
        <p:cNvPr id="712" name="Shape 712"/>
        <p:cNvGrpSpPr/>
        <p:nvPr/>
      </p:nvGrpSpPr>
      <p:grpSpPr>
        <a:xfrm>
          <a:off x="0" y="0"/>
          <a:ext cx="0" cy="0"/>
        </a:xfrm>
      </p:grpSpPr>
      <p:sp>
        <p:nvSpPr>
          <p:cNvPr id="713" name="Google Shape;713;p56"/>
          <p:cNvSpPr/>
          <p:nvPr/>
        </p:nvSpPr>
        <p:spPr>
          <a:xfrm>
            <a:off x="0" y="0"/>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14" name="Google Shape;714;p56"/>
          <p:cNvPicPr preferRelativeResize="0"/>
          <p:nvPr/>
        </p:nvPicPr>
        <p:blipFill>
          <a:blip r:embed="rId1">
            <a:alphaModFix/>
          </a:blip>
          <a:srcRect t="1699" b="1709"/>
          <a:stretch>
            <a:fillRect/>
          </a:stretch>
        </p:blipFill>
        <p:spPr>
          <a:xfrm>
            <a:off x="0" y="535825"/>
            <a:ext cx="9151202" cy="116709"/>
          </a:xfrm>
          <a:prstGeom prst="rect">
            <a:avLst/>
          </a:prstGeom>
          <a:noFill/>
          <a:ln>
            <a:noFill/>
          </a:ln>
        </p:spPr>
      </p:pic>
      <p:sp>
        <p:nvSpPr>
          <p:cNvPr id="715" name="Google Shape;715;p56"/>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6 Summary 2">
  <p:cSld name="TITLE_AND_TWO_COLUMNS_1_1_5_1_2">
    <p:spTree>
      <p:nvGrpSpPr>
        <p:cNvPr id="718" name="Shape 718"/>
        <p:cNvGrpSpPr/>
        <p:nvPr/>
      </p:nvGrpSpPr>
      <p:grpSpPr>
        <a:xfrm>
          <a:off x="0" y="0"/>
          <a:ext cx="0" cy="0"/>
        </a:xfrm>
      </p:grpSpPr>
      <p:sp>
        <p:nvSpPr>
          <p:cNvPr id="719" name="Google Shape;719;p57"/>
          <p:cNvSpPr/>
          <p:nvPr/>
        </p:nvSpPr>
        <p:spPr>
          <a:xfrm>
            <a:off x="0" y="0"/>
            <a:ext cx="9144300" cy="7731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20" name="Google Shape;720;p57"/>
          <p:cNvPicPr preferRelativeResize="0"/>
          <p:nvPr/>
        </p:nvPicPr>
        <p:blipFill>
          <a:blip r:embed="rId1">
            <a:alphaModFix/>
          </a:blip>
          <a:srcRect t="1699" b="1709"/>
          <a:stretch>
            <a:fillRect/>
          </a:stretch>
        </p:blipFill>
        <p:spPr>
          <a:xfrm>
            <a:off x="0" y="769550"/>
            <a:ext cx="9151202" cy="116709"/>
          </a:xfrm>
          <a:prstGeom prst="rect">
            <a:avLst/>
          </a:prstGeom>
          <a:noFill/>
          <a:ln>
            <a:noFill/>
          </a:ln>
        </p:spPr>
      </p:pic>
      <p:sp>
        <p:nvSpPr>
          <p:cNvPr id="721" name="Google Shape;721;p57"/>
          <p:cNvSpPr txBox="1"/>
          <p:nvPr>
            <p:ph type="body" idx="1"/>
          </p:nvPr>
        </p:nvSpPr>
        <p:spPr>
          <a:xfrm>
            <a:off x="324000" y="1080000"/>
            <a:ext cx="8113800" cy="3740400"/>
          </a:xfrm>
          <a:prstGeom prst="rect">
            <a:avLst/>
          </a:prstGeom>
        </p:spPr>
        <p:txBody>
          <a:bodyPr spcFirstLastPara="1" wrap="square" lIns="0" tIns="0" rIns="0" bIns="0" anchor="t" anchorCtr="0">
            <a:noAutofit/>
          </a:bodyPr>
          <a:lstStyle>
            <a:lvl1pPr marL="457200" lvl="0" indent="-368300" rtl="0">
              <a:lnSpc>
                <a:spcPct val="115000"/>
              </a:lnSpc>
              <a:spcBef>
                <a:spcPct val="0"/>
              </a:spcBef>
              <a:spcAft>
                <a:spcPct val="0"/>
              </a:spcAft>
              <a:buSzPts val="2200"/>
              <a:buFont typeface="Lexend"/>
              <a:buChar char="●"/>
              <a:defRPr sz="2200">
                <a:latin typeface="Lexend"/>
                <a:ea typeface="Lexend"/>
                <a:cs typeface="Lexend"/>
                <a:sym typeface="Lexend"/>
              </a:defRPr>
            </a:lvl1pPr>
            <a:lvl2pPr marL="914400" lvl="1" indent="-368300" rtl="0">
              <a:spcBef>
                <a:spcPts val="1000"/>
              </a:spcBef>
              <a:spcAft>
                <a:spcPct val="0"/>
              </a:spcAft>
              <a:buSzPts val="2200"/>
              <a:buFont typeface="Lexend"/>
              <a:buChar char="–"/>
              <a:defRPr sz="2200">
                <a:latin typeface="Lexend"/>
                <a:ea typeface="Lexend"/>
                <a:cs typeface="Lexend"/>
                <a:sym typeface="Lexend"/>
              </a:defRPr>
            </a:lvl2pPr>
            <a:lvl3pPr marL="1371600" lvl="2" indent="-355600" rtl="0">
              <a:spcBef>
                <a:spcPts val="1000"/>
              </a:spcBef>
              <a:spcAft>
                <a:spcPct val="0"/>
              </a:spcAft>
              <a:buSzPts val="2000"/>
              <a:buFont typeface="Lexend"/>
              <a:buChar char="–"/>
              <a:defRPr>
                <a:latin typeface="Lexend"/>
                <a:ea typeface="Lexend"/>
                <a:cs typeface="Lexend"/>
                <a:sym typeface="Lexend"/>
              </a:defRPr>
            </a:lvl3pPr>
            <a:lvl4pPr marL="1828800" lvl="3" indent="-368300" rtl="0">
              <a:spcBef>
                <a:spcPts val="800"/>
              </a:spcBef>
              <a:spcAft>
                <a:spcPct val="0"/>
              </a:spcAft>
              <a:buSzPts val="2200"/>
              <a:buFont typeface="Lexend"/>
              <a:buChar char="–"/>
              <a:defRPr sz="2200">
                <a:latin typeface="Lexend"/>
                <a:ea typeface="Lexend"/>
                <a:cs typeface="Lexend"/>
                <a:sym typeface="Lexend"/>
              </a:defRPr>
            </a:lvl4pPr>
            <a:lvl5pPr marL="2286000" lvl="4" indent="-342900" rtl="0">
              <a:spcBef>
                <a:spcPts val="800"/>
              </a:spcBef>
              <a:spcAft>
                <a:spcPct val="0"/>
              </a:spcAft>
              <a:buSzPts val="1800"/>
              <a:buFont typeface="Lexend"/>
              <a:buChar char="–"/>
              <a:defRPr>
                <a:latin typeface="Lexend"/>
                <a:ea typeface="Lexend"/>
                <a:cs typeface="Lexend"/>
                <a:sym typeface="Lexend"/>
              </a:defRPr>
            </a:lvl5pPr>
            <a:lvl6pPr marL="2743200" lvl="5" indent="-342900" rtl="0">
              <a:spcBef>
                <a:spcPts val="600"/>
              </a:spcBef>
              <a:spcAft>
                <a:spcPct val="0"/>
              </a:spcAft>
              <a:buSzPts val="1800"/>
              <a:buFont typeface="Lexend"/>
              <a:buChar char="–"/>
              <a:defRPr sz="1800">
                <a:latin typeface="Lexend"/>
                <a:ea typeface="Lexend"/>
                <a:cs typeface="Lexend"/>
                <a:sym typeface="Lexend"/>
              </a:defRPr>
            </a:lvl6pPr>
            <a:lvl7pPr marL="3200400" lvl="6" indent="-342900" rtl="0">
              <a:spcBef>
                <a:spcPts val="600"/>
              </a:spcBef>
              <a:spcAft>
                <a:spcPct val="0"/>
              </a:spcAft>
              <a:buSzPts val="1800"/>
              <a:buFont typeface="Lexend"/>
              <a:buChar char="–"/>
              <a:defRPr>
                <a:latin typeface="Lexend"/>
                <a:ea typeface="Lexend"/>
                <a:cs typeface="Lexend"/>
                <a:sym typeface="Lexend"/>
              </a:defRPr>
            </a:lvl7pPr>
            <a:lvl8pPr marL="3657600" lvl="7" indent="-342900" rtl="0">
              <a:spcBef>
                <a:spcPts val="400"/>
              </a:spcBef>
              <a:spcAft>
                <a:spcPct val="0"/>
              </a:spcAft>
              <a:buSzPts val="1800"/>
              <a:buFont typeface="Lexend"/>
              <a:buChar char="–"/>
              <a:defRPr>
                <a:latin typeface="Lexend"/>
                <a:ea typeface="Lexend"/>
                <a:cs typeface="Lexend"/>
                <a:sym typeface="Lexend"/>
              </a:defRPr>
            </a:lvl8pPr>
            <a:lvl9pPr marL="4114800" lvl="8" indent="-3429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spcFirstLastPara="1" wrap="none" lIns="0" tIns="0" rIns="0" bIns="0" anchor="b" anchorCtr="0">
            <a:noAutofit/>
          </a:bodyPr>
          <a:lstStyle/>
          <a:p>
            <a:pPr marL="0" lvl="0" indent="0" algn="l" rtl="0">
              <a:spcBef>
                <a:spcPct val="0"/>
              </a:spcBef>
              <a:spcAft>
                <a:spcPct val="0"/>
              </a:spcAft>
              <a:buNone/>
            </a:pPr>
            <a:r>
              <a:rPr lang="en-GB" sz="1400" b="1">
                <a:solidFill>
                  <a:schemeClr val="dk1"/>
                </a:solidFill>
                <a:latin typeface="Lexend"/>
                <a:ea typeface="Lexend"/>
                <a:cs typeface="Lexend"/>
                <a:sym typeface="Lexend"/>
              </a:rPr>
              <a:t>Soo koobid</a:t>
            </a:r>
            <a:endParaRPr sz="1400" b="1">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spcFirstLastPara="1" wrap="square" lIns="0" tIns="0" rIns="0" bIns="0" anchor="b" anchorCtr="0">
            <a:noAutofit/>
          </a:bodyPr>
          <a:lstStyle>
            <a:lvl1pPr lvl="0" rtl="0">
              <a:lnSpc>
                <a:spcPct val="100000"/>
              </a:lnSpc>
              <a:spcBef>
                <a:spcPct val="0"/>
              </a:spcBef>
              <a:spcAft>
                <a:spcPct val="0"/>
              </a:spcAft>
              <a:buSzPts val="2000"/>
              <a:buFont typeface="Lexend"/>
              <a:buNone/>
              <a:defRPr sz="2000" b="0">
                <a:latin typeface="Lexend"/>
                <a:ea typeface="Lexend"/>
                <a:cs typeface="Lexend"/>
                <a:sym typeface="Lexend"/>
              </a:defRPr>
            </a:lvl1pPr>
            <a:lvl2pPr lvl="1" rtl="0">
              <a:lnSpc>
                <a:spcPct val="100000"/>
              </a:lnSpc>
              <a:spcBef>
                <a:spcPct val="0"/>
              </a:spcBef>
              <a:spcAft>
                <a:spcPct val="0"/>
              </a:spcAft>
              <a:buSzPts val="2000"/>
              <a:buNone/>
              <a:defRPr sz="2000"/>
            </a:lvl2pPr>
            <a:lvl3pPr lvl="2" rtl="0">
              <a:lnSpc>
                <a:spcPct val="100000"/>
              </a:lnSpc>
              <a:spcBef>
                <a:spcPct val="0"/>
              </a:spcBef>
              <a:spcAft>
                <a:spcPct val="0"/>
              </a:spcAft>
              <a:buSzPts val="2000"/>
              <a:buNone/>
              <a:defRPr sz="2000"/>
            </a:lvl3pPr>
            <a:lvl4pPr lvl="3" rtl="0">
              <a:lnSpc>
                <a:spcPct val="100000"/>
              </a:lnSpc>
              <a:spcBef>
                <a:spcPct val="0"/>
              </a:spcBef>
              <a:spcAft>
                <a:spcPct val="0"/>
              </a:spcAft>
              <a:buSzPts val="2000"/>
              <a:buNone/>
              <a:defRPr sz="2000"/>
            </a:lvl4pPr>
            <a:lvl5pPr lvl="4" rtl="0">
              <a:lnSpc>
                <a:spcPct val="100000"/>
              </a:lnSpc>
              <a:spcBef>
                <a:spcPct val="0"/>
              </a:spcBef>
              <a:spcAft>
                <a:spcPct val="0"/>
              </a:spcAft>
              <a:buSzPts val="2000"/>
              <a:buNone/>
              <a:defRPr sz="2000"/>
            </a:lvl5pPr>
            <a:lvl6pPr lvl="5" rtl="0">
              <a:lnSpc>
                <a:spcPct val="100000"/>
              </a:lnSpc>
              <a:spcBef>
                <a:spcPct val="0"/>
              </a:spcBef>
              <a:spcAft>
                <a:spcPct val="0"/>
              </a:spcAft>
              <a:buSzPts val="2000"/>
              <a:buNone/>
              <a:defRPr sz="2000"/>
            </a:lvl6pPr>
            <a:lvl7pPr lvl="6" rtl="0">
              <a:lnSpc>
                <a:spcPct val="100000"/>
              </a:lnSpc>
              <a:spcBef>
                <a:spcPct val="0"/>
              </a:spcBef>
              <a:spcAft>
                <a:spcPct val="0"/>
              </a:spcAft>
              <a:buSzPts val="2000"/>
              <a:buNone/>
              <a:defRPr sz="2000"/>
            </a:lvl7pPr>
            <a:lvl8pPr lvl="7" rtl="0">
              <a:lnSpc>
                <a:spcPct val="100000"/>
              </a:lnSpc>
              <a:spcBef>
                <a:spcPct val="0"/>
              </a:spcBef>
              <a:spcAft>
                <a:spcPct val="0"/>
              </a:spcAft>
              <a:buSzPts val="2000"/>
              <a:buNone/>
              <a:defRPr sz="2000"/>
            </a:lvl8pPr>
            <a:lvl9pPr lvl="8" rtl="0">
              <a:lnSpc>
                <a:spcPct val="100000"/>
              </a:lnSpc>
              <a:spcBef>
                <a:spcPct val="0"/>
              </a:spcBef>
              <a:spcAft>
                <a:spcPct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matchingName="Z.3 Projectable quiz">
  <p:cSld name="Title Slide 3_1">
    <p:bg>
      <p:bgPr>
        <a:solidFill>
          <a:schemeClr val="lt1"/>
        </a:solidFill>
      </p:bgPr>
    </p:bg>
    <p:spTree>
      <p:nvGrpSpPr>
        <p:cNvPr id="724" name="Shape 724"/>
        <p:cNvGrpSpPr/>
        <p:nvPr/>
      </p:nvGrpSpPr>
      <p:grpSpPr>
        <a:xfrm>
          <a:off x="0" y="0"/>
          <a:ext cx="0" cy="0"/>
        </a:xfrm>
      </p:grpSpPr>
      <p:sp>
        <p:nvSpPr>
          <p:cNvPr id="726" name="Google Shape;726;p58"/>
          <p:cNvSpPr txBox="1"/>
          <p:nvPr/>
        </p:nvSpPr>
        <p:spPr>
          <a:xfrm>
            <a:off x="1977450" y="3132468"/>
            <a:ext cx="5189100" cy="431100"/>
          </a:xfrm>
          <a:prstGeom prst="rect">
            <a:avLst/>
          </a:prstGeom>
          <a:noFill/>
          <a:ln>
            <a:noFill/>
          </a:ln>
        </p:spPr>
        <p:txBody>
          <a:bodyPr spcFirstLastPara="1" wrap="none" lIns="91425" tIns="91425" rIns="91425" bIns="91425" anchor="t" anchorCtr="0">
            <a:spAutoFit/>
          </a:bodyPr>
          <a:lstStyle/>
          <a:p>
            <a:pPr marL="0" lvl="0" indent="0" algn="ctr" rtl="0">
              <a:spcBef>
                <a:spcPct val="0"/>
              </a:spcBef>
              <a:spcAft>
                <a:spcPct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4 Items to copy-paste">
  <p:cSld name="CUSTOM_104_1_2_1_1">
    <p:spTree>
      <p:nvGrpSpPr>
        <p:cNvPr id="727" name="Shape 727"/>
        <p:cNvGrpSpPr/>
        <p:nvPr/>
      </p:nvGrpSpPr>
      <p:grpSpPr>
        <a:xfrm>
          <a:off x="0" y="0"/>
          <a:ext cx="0" cy="0"/>
        </a:xfrm>
      </p:grpSpPr>
      <p:sp>
        <p:nvSpPr>
          <p:cNvPr id="728" name="Google Shape;728;p59"/>
          <p:cNvSpPr/>
          <p:nvPr/>
        </p:nvSpPr>
        <p:spPr>
          <a:xfrm>
            <a:off x="3217188" y="4171902"/>
            <a:ext cx="5214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Calaamadee</a:t>
            </a:r>
            <a:endParaRPr sz="1400" i="0" u="none" strike="noStrike" cap="non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ct val="0"/>
              </a:spcBef>
              <a:spcAft>
                <a:spcPct val="0"/>
              </a:spcAft>
              <a:buNone/>
            </a:pPr>
            <a:r>
              <a:rPr lang="en-GB" sz="2000" b="1" i="0" u="none" strike="noStrike" cap="none">
                <a:solidFill>
                  <a:schemeClr val="dk1"/>
                </a:solidFill>
                <a:latin typeface="Lexend"/>
                <a:ea typeface="Lexend"/>
                <a:cs typeface="Lexend"/>
                <a:sym typeface="Lexend"/>
              </a:rPr>
              <a:t>Items to copy and paste</a:t>
            </a:r>
            <a:endParaRPr sz="2000" b="0" i="0" u="none" strike="noStrike" cap="non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i="0" u="none" strike="noStrike" cap="none">
                <a:solidFill>
                  <a:schemeClr val="dk1"/>
                </a:solidFill>
                <a:latin typeface="Lexend"/>
                <a:ea typeface="Lexend"/>
                <a:cs typeface="Lexend"/>
                <a:sym typeface="Lexend"/>
              </a:rPr>
              <a:t>Video frame</a:t>
            </a:r>
            <a:endParaRPr sz="1600" i="0" u="none" strike="noStrike" cap="non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spcFirstLastPara="1" wrap="square" lIns="0" tIns="0" rIns="0" bIns="0" anchor="ctr" anchorCtr="0">
            <a:noAutofit/>
          </a:bodyPr>
          <a:lstStyle/>
          <a:p>
            <a:pPr marL="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CfU option letters</a:t>
            </a:r>
            <a:endParaRPr sz="1600" i="0" u="none" strike="noStrike" cap="non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audio</a:t>
            </a:r>
            <a:endParaRPr sz="1600" i="0" u="none" strike="noStrike" cap="non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Play video</a:t>
            </a:r>
            <a:endParaRPr sz="1600" i="0" u="none" strike="noStrike" cap="non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spcFirstLastPara="1" wrap="none" lIns="0" tIns="0" rIns="0" bIns="0" anchor="ctr" anchorCtr="0">
            <a:noAutofit/>
          </a:bodyPr>
          <a:lstStyle/>
          <a:p>
            <a:pPr marL="0" marR="0" lvl="0" indent="0" algn="ctr" rtl="0">
              <a:lnSpc>
                <a:spcPct val="115000"/>
              </a:lnSpc>
              <a:spcBef>
                <a:spcPct val="0"/>
              </a:spcBef>
              <a:spcAft>
                <a:spcPct val="0"/>
              </a:spcAft>
              <a:buNone/>
            </a:pPr>
            <a:r>
              <a:rPr lang="en-GB" sz="1400">
                <a:solidFill>
                  <a:schemeClr val="dk1"/>
                </a:solidFill>
                <a:latin typeface="Lexend"/>
                <a:ea typeface="Lexend"/>
                <a:cs typeface="Lexend"/>
                <a:sym typeface="Lexend"/>
              </a:rPr>
              <a:t>Khalad</a:t>
            </a:r>
            <a:endParaRPr sz="1400" i="0" u="none" strike="noStrike" cap="non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spcFirstLastPara="1" wrap="square" lIns="0" tIns="0" rIns="0" bIns="0" anchor="ctr" anchorCtr="0">
            <a:noAutofit/>
          </a:bodyPr>
          <a:lstStyle/>
          <a:p>
            <a:pPr marL="0" marR="0" lvl="0" indent="0" algn="ctr" rtl="0">
              <a:lnSpc>
                <a:spcPct val="115000"/>
              </a:lnSpc>
              <a:spcBef>
                <a:spcPct val="0"/>
              </a:spcBef>
              <a:spcAft>
                <a:spcPct val="0"/>
              </a:spcAft>
              <a:buNone/>
            </a:pPr>
            <a:r>
              <a:rPr lang="en-GB" sz="1600">
                <a:solidFill>
                  <a:schemeClr val="dk1"/>
                </a:solidFill>
                <a:latin typeface="Lexend"/>
                <a:ea typeface="Lexend"/>
                <a:cs typeface="Lexend"/>
                <a:sym typeface="Lexend"/>
              </a:rPr>
              <a:t>Reading icon</a:t>
            </a:r>
            <a:endParaRPr sz="1600" i="0" u="none" strike="noStrike" cap="non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5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5 OGL">
  <p:cSld name="CUSTOM_5_1">
    <p:bg>
      <p:bgPr>
        <a:solidFill>
          <a:srgbClr val="EBEDFE"/>
        </a:solidFill>
      </p:bgPr>
    </p:bg>
    <p:spTree>
      <p:nvGrpSpPr>
        <p:cNvPr id="737" name="Shape 737"/>
        <p:cNvGrpSpPr/>
        <p:nvPr/>
      </p:nvGrpSpPr>
      <p:grpSpPr>
        <a:xfrm>
          <a:off x="0" y="0"/>
          <a:ext cx="0" cy="0"/>
        </a:xfrm>
      </p:grpSpPr>
      <p:pic>
        <p:nvPicPr>
          <p:cNvPr id="738" name="Google Shape;738;p60"/>
          <p:cNvPicPr preferRelativeResize="0"/>
          <p:nvPr/>
        </p:nvPicPr>
        <p:blipFill>
          <a:blip r:embed="rId1">
            <a:alphaModFix/>
          </a:blip>
          <a:stretch>
            <a:fillRect/>
          </a:stretch>
        </p:blipFill>
        <p:spPr>
          <a:xfrm>
            <a:off x="347200" y="1111870"/>
            <a:ext cx="7945600" cy="2919776"/>
          </a:xfrm>
          <a:prstGeom prst="rect">
            <a:avLst/>
          </a:prstGeom>
          <a:noFill/>
          <a:ln>
            <a:noFill/>
          </a:ln>
        </p:spPr>
      </p:pic>
      <p:sp>
        <p:nvSpPr>
          <p:cNvPr id="739" name="Google Shape;739;p60"/>
          <p:cNvSpPr txBox="1"/>
          <p:nvPr>
            <p:ph type="subTitle" idx="1"/>
          </p:nvPr>
        </p:nvSpPr>
        <p:spPr>
          <a:xfrm>
            <a:off x="661775" y="1190413"/>
            <a:ext cx="7351200" cy="2762700"/>
          </a:xfrm>
          <a:prstGeom prst="rect">
            <a:avLst/>
          </a:prstGeom>
        </p:spPr>
        <p:txBody>
          <a:bodyPr spcFirstLastPara="1" wrap="square" lIns="0" tIns="0" rIns="0" bIns="0" anchor="ctr" anchorCtr="0">
            <a:noAutofit/>
          </a:bodyPr>
          <a:lstStyle>
            <a:lvl1pPr lvl="0" rtl="0">
              <a:lnSpc>
                <a:spcPct val="115000"/>
              </a:lnSpc>
              <a:spcBef>
                <a:spcPct val="0"/>
              </a:spcBef>
              <a:spcAft>
                <a:spcPct val="0"/>
              </a:spcAft>
              <a:buSzPts val="1800"/>
              <a:buNone/>
              <a:defRPr sz="1800"/>
            </a:lvl1pPr>
            <a:lvl2pPr lvl="1" rtl="0">
              <a:spcBef>
                <a:spcPts val="1000"/>
              </a:spcBef>
              <a:spcAft>
                <a:spcPct val="0"/>
              </a:spcAft>
              <a:buSzPts val="1800"/>
              <a:buNone/>
              <a:defRPr sz="1800"/>
            </a:lvl2pPr>
            <a:lvl3pPr lvl="2" rtl="0">
              <a:spcBef>
                <a:spcPts val="1000"/>
              </a:spcBef>
              <a:spcAft>
                <a:spcPct val="0"/>
              </a:spcAft>
              <a:buSzPts val="1800"/>
              <a:buNone/>
              <a:defRPr sz="1800"/>
            </a:lvl3pPr>
            <a:lvl4pPr lvl="3" rtl="0">
              <a:spcBef>
                <a:spcPts val="800"/>
              </a:spcBef>
              <a:spcAft>
                <a:spcPct val="0"/>
              </a:spcAft>
              <a:buSzPts val="1800"/>
              <a:buNone/>
              <a:defRPr sz="1800"/>
            </a:lvl4pPr>
            <a:lvl5pPr lvl="4" rtl="0">
              <a:spcBef>
                <a:spcPts val="800"/>
              </a:spcBef>
              <a:spcAft>
                <a:spcPct val="0"/>
              </a:spcAft>
              <a:buSzPts val="1800"/>
              <a:buNone/>
              <a:defRPr/>
            </a:lvl5pPr>
            <a:lvl6pPr lvl="5" rtl="0">
              <a:spcBef>
                <a:spcPts val="600"/>
              </a:spcBef>
              <a:spcAft>
                <a:spcPct val="0"/>
              </a:spcAft>
              <a:buSzPts val="1800"/>
              <a:buNone/>
              <a:defRPr/>
            </a:lvl6pPr>
            <a:lvl7pPr lvl="6" rtl="0">
              <a:spcBef>
                <a:spcPts val="600"/>
              </a:spcBef>
              <a:spcAft>
                <a:spcPct val="0"/>
              </a:spcAft>
              <a:buSzPts val="1800"/>
              <a:buNone/>
              <a:defRPr/>
            </a:lvl7pPr>
            <a:lvl8pPr lvl="7" rtl="0">
              <a:spcBef>
                <a:spcPts val="400"/>
              </a:spcBef>
              <a:spcAft>
                <a:spcPct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Z.6 Blank">
  <p:cSld name="CUSTOM_6">
    <p:spTree>
      <p:nvGrpSpPr>
        <p:cNvPr id="740" name="Shape 740"/>
        <p:cNvGrpSpPr/>
        <p:nvPr/>
      </p:nvGrpSpPr>
      <p:grpSpPr>
        <a:xfrm>
          <a:off x="0" y="0"/>
          <a:ext cx="0" cy="0"/>
        </a:xfrm>
      </p:grpSpPr>
      <p:sp>
        <p:nvSpPr>
          <p:cNvPr id="741" name="Google Shape;741;p61"/>
          <p:cNvSpPr txBox="1"/>
          <p:nvPr>
            <p:ph type="title"/>
          </p:nvPr>
        </p:nvSpPr>
        <p:spPr>
          <a:xfrm>
            <a:off x="459000" y="73800"/>
            <a:ext cx="6600600" cy="814500"/>
          </a:xfrm>
          <a:prstGeom prst="rect">
            <a:avLst/>
          </a:prstGeom>
        </p:spPr>
        <p:txBody>
          <a:bodyPr spcFirstLastPara="1" wrap="square" lIns="0" tIns="0" rIns="0" bIns="0" anchor="t" anchorCtr="0">
            <a:noAutofit/>
          </a:bodyPr>
          <a:lstStyle>
            <a:lvl1pPr lvl="0">
              <a:spcBef>
                <a:spcPct val="0"/>
              </a:spcBef>
              <a:spcAft>
                <a:spcPct val="0"/>
              </a:spcAft>
              <a:buSzPts val="2200"/>
              <a:buNone/>
              <a:defRPr/>
            </a:lvl1pPr>
            <a:lvl2pPr lvl="1">
              <a:spcBef>
                <a:spcPct val="0"/>
              </a:spcBef>
              <a:spcAft>
                <a:spcPct val="0"/>
              </a:spcAft>
              <a:buSzPts val="2800"/>
              <a:buNone/>
              <a:defRPr/>
            </a:lvl2pPr>
            <a:lvl3pPr lvl="2">
              <a:spcBef>
                <a:spcPct val="0"/>
              </a:spcBef>
              <a:spcAft>
                <a:spcPct val="0"/>
              </a:spcAft>
              <a:buSzPts val="2800"/>
              <a:buNone/>
              <a:defRPr/>
            </a:lvl3pPr>
            <a:lvl4pPr lvl="3">
              <a:spcBef>
                <a:spcPct val="0"/>
              </a:spcBef>
              <a:spcAft>
                <a:spcPct val="0"/>
              </a:spcAft>
              <a:buSzPts val="2800"/>
              <a:buNone/>
              <a:defRPr/>
            </a:lvl4pPr>
            <a:lvl5pPr lvl="4">
              <a:spcBef>
                <a:spcPct val="0"/>
              </a:spcBef>
              <a:spcAft>
                <a:spcPct val="0"/>
              </a:spcAft>
              <a:buSzPts val="2800"/>
              <a:buNone/>
              <a:defRPr/>
            </a:lvl5pPr>
            <a:lvl6pPr lvl="5">
              <a:spcBef>
                <a:spcPct val="0"/>
              </a:spcBef>
              <a:spcAft>
                <a:spcPct val="0"/>
              </a:spcAft>
              <a:buSzPts val="2800"/>
              <a:buNone/>
              <a:defRPr/>
            </a:lvl6pPr>
            <a:lvl7pPr lvl="6">
              <a:spcBef>
                <a:spcPct val="0"/>
              </a:spcBef>
              <a:spcAft>
                <a:spcPct val="0"/>
              </a:spcAft>
              <a:buSzPts val="2800"/>
              <a:buNone/>
              <a:defRPr/>
            </a:lvl7pPr>
            <a:lvl8pPr lvl="7">
              <a:spcBef>
                <a:spcPct val="0"/>
              </a:spcBef>
              <a:spcAft>
                <a:spcPct val="0"/>
              </a:spcAft>
              <a:buSzPts val="2800"/>
              <a:buNone/>
              <a:defRPr/>
            </a:lvl8pPr>
            <a:lvl9pPr lvl="8">
              <a:spcBef>
                <a:spcPct val="0"/>
              </a:spcBef>
              <a:spcAft>
                <a:spcPct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Layouts/slideLayout6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matchingName="9.0 Keywords (3) 2">
  <p:cSld name="CUSTOM_3_1_3">
    <p:spTree>
      <p:nvGrpSpPr>
        <p:cNvPr id="742" name="Shape 742"/>
        <p:cNvGrpSpPr/>
        <p:nvPr/>
      </p:nvGrpSpPr>
      <p:grpSpPr>
        <a:xfrm>
          <a:off x="0" y="0"/>
          <a:ext cx="0" cy="0"/>
        </a:xfrm>
      </p:grpSpPr>
      <p:sp>
        <p:nvSpPr>
          <p:cNvPr id="743" name="Google Shape;743;p62"/>
          <p:cNvSpPr/>
          <p:nvPr/>
        </p:nvSpPr>
        <p:spPr>
          <a:xfrm>
            <a:off x="0" y="1"/>
            <a:ext cx="9144300" cy="5403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ct val="0"/>
              </a:spcBef>
              <a:spcAft>
                <a:spcPct val="0"/>
              </a:spcAft>
              <a:buNone/>
            </a:pPr>
            <a:endParaRPr/>
          </a:p>
        </p:txBody>
      </p:sp>
      <p:pic>
        <p:nvPicPr>
          <p:cNvPr id="744" name="Google Shape;744;p62"/>
          <p:cNvPicPr preferRelativeResize="0"/>
          <p:nvPr/>
        </p:nvPicPr>
        <p:blipFill>
          <a:blip r:embed="rId1">
            <a:alphaModFix/>
          </a:blip>
          <a:srcRect t="1699" b="1709"/>
          <a:stretch>
            <a:fillRect/>
          </a:stretch>
        </p:blipFill>
        <p:spPr>
          <a:xfrm>
            <a:off x="0" y="532525"/>
            <a:ext cx="9151202" cy="116709"/>
          </a:xfrm>
          <a:prstGeom prst="rect">
            <a:avLst/>
          </a:prstGeom>
          <a:noFill/>
          <a:ln>
            <a:noFill/>
          </a:ln>
        </p:spPr>
      </p:pic>
      <p:sp>
        <p:nvSpPr>
          <p:cNvPr id="745" name="Google Shape;745;p62"/>
          <p:cNvSpPr/>
          <p:nvPr/>
        </p:nvSpPr>
        <p:spPr>
          <a:xfrm>
            <a:off x="324000" y="114450"/>
            <a:ext cx="6671700" cy="364800"/>
          </a:xfrm>
          <a:prstGeom prst="rect">
            <a:avLst/>
          </a:prstGeom>
          <a:noFill/>
          <a:ln>
            <a:noFill/>
          </a:ln>
        </p:spPr>
        <p:txBody>
          <a:bodyPr spcFirstLastPara="1" wrap="none" lIns="0" tIns="0" rIns="0" bIns="0" anchor="t" anchorCtr="0">
            <a:noAutofit/>
          </a:bodyPr>
          <a:lstStyle/>
          <a:p>
            <a:pPr marL="0" marR="0" lvl="0" indent="0" algn="l" rtl="0">
              <a:lnSpc>
                <a:spcPct val="115000"/>
              </a:lnSpc>
              <a:spcBef>
                <a:spcPct val="0"/>
              </a:spcBef>
              <a:spcAft>
                <a:spcPct val="0"/>
              </a:spcAft>
              <a:buNone/>
            </a:pPr>
            <a:r>
              <a:rPr lang="en-GB" sz="1400" b="1" i="0" u="none" strike="noStrike" cap="none">
                <a:solidFill>
                  <a:srgbClr val="282828"/>
                </a:solidFill>
                <a:latin typeface="Lexend"/>
                <a:ea typeface="Lexend"/>
                <a:cs typeface="Lexend"/>
                <a:sym typeface="Lexend"/>
              </a:rPr>
              <a:t>Erayada muhiimka ah</a:t>
            </a:r>
            <a:endParaRPr sz="1400" b="0" i="0" u="none" strike="noStrike" cap="none">
              <a:solidFill>
                <a:srgbClr val="282828"/>
              </a:solidFill>
              <a:latin typeface="Calibri"/>
              <a:ea typeface="Calibri"/>
              <a:cs typeface="Calibri"/>
              <a:sym typeface="Calibri"/>
            </a:endParaRPr>
          </a:p>
        </p:txBody>
      </p:sp>
      <p:sp>
        <p:nvSpPr>
          <p:cNvPr id="746" name="Google Shape;746;p62"/>
          <p:cNvSpPr txBox="1"/>
          <p:nvPr>
            <p:ph type="subTitle" idx="1"/>
          </p:nvPr>
        </p:nvSpPr>
        <p:spPr>
          <a:xfrm>
            <a:off x="323994" y="993640"/>
            <a:ext cx="7215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a:pPr>
              <a:defRPr/>
            </a:pPr>
          </a:p>
        </p:txBody>
      </p:sp>
      <p:sp>
        <p:nvSpPr>
          <p:cNvPr id="747" name="Google Shape;747;p62"/>
          <p:cNvSpPr txBox="1"/>
          <p:nvPr>
            <p:ph type="subTitle" idx="2"/>
          </p:nvPr>
        </p:nvSpPr>
        <p:spPr>
          <a:xfrm>
            <a:off x="323994" y="2238730"/>
            <a:ext cx="7215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8" name="Google Shape;748;p62"/>
          <p:cNvSpPr txBox="1"/>
          <p:nvPr>
            <p:ph type="subTitle" idx="3"/>
          </p:nvPr>
        </p:nvSpPr>
        <p:spPr>
          <a:xfrm>
            <a:off x="323994" y="3483820"/>
            <a:ext cx="7215900" cy="487200"/>
          </a:xfrm>
          <a:prstGeom prst="rect">
            <a:avLst/>
          </a:prstGeom>
        </p:spPr>
        <p:txBody>
          <a:bodyPr spcFirstLastPara="1" wrap="square" lIns="0" tIns="0" rIns="0" bIns="0" anchor="t" anchorCtr="0">
            <a:noAutofit/>
          </a:bodyPr>
          <a:lstStyle>
            <a:lvl1pPr lvl="0" rtl="0">
              <a:lnSpc>
                <a:spcPct val="115000"/>
              </a:lnSpc>
              <a:spcBef>
                <a:spcPct val="0"/>
              </a:spcBef>
              <a:spcAft>
                <a:spcPct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ct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ct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ct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ct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transition/>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slideLayout" Target="../slideLayouts/slideLayout28.xml"/><Relationship Id="rId29" Type="http://schemas.openxmlformats.org/officeDocument/2006/relationships/slideLayout" Target="../slideLayouts/slideLayout29.xml"/><Relationship Id="rId30" Type="http://schemas.openxmlformats.org/officeDocument/2006/relationships/slideLayout" Target="../slideLayouts/slideLayout30.xml"/><Relationship Id="rId31" Type="http://schemas.openxmlformats.org/officeDocument/2006/relationships/slideLayout" Target="../slideLayouts/slideLayout31.xml"/><Relationship Id="rId32" Type="http://schemas.openxmlformats.org/officeDocument/2006/relationships/slideLayout" Target="../slideLayouts/slideLayout32.xml"/><Relationship Id="rId33" Type="http://schemas.openxmlformats.org/officeDocument/2006/relationships/slideLayout" Target="../slideLayouts/slideLayout33.xml"/><Relationship Id="rId34" Type="http://schemas.openxmlformats.org/officeDocument/2006/relationships/slideLayout" Target="../slideLayouts/slideLayout34.xml"/><Relationship Id="rId35" Type="http://schemas.openxmlformats.org/officeDocument/2006/relationships/slideLayout" Target="../slideLayouts/slideLayout35.xml"/><Relationship Id="rId36" Type="http://schemas.openxmlformats.org/officeDocument/2006/relationships/slideLayout" Target="../slideLayouts/slideLayout36.xml"/><Relationship Id="rId37" Type="http://schemas.openxmlformats.org/officeDocument/2006/relationships/slideLayout" Target="../slideLayouts/slideLayout37.xml"/><Relationship Id="rId38" Type="http://schemas.openxmlformats.org/officeDocument/2006/relationships/slideLayout" Target="../slideLayouts/slideLayout38.xml"/><Relationship Id="rId39" Type="http://schemas.openxmlformats.org/officeDocument/2006/relationships/slideLayout" Target="../slideLayouts/slideLayout39.xml"/><Relationship Id="rId40" Type="http://schemas.openxmlformats.org/officeDocument/2006/relationships/slideLayout" Target="../slideLayouts/slideLayout40.xml"/><Relationship Id="rId41" Type="http://schemas.openxmlformats.org/officeDocument/2006/relationships/slideLayout" Target="../slideLayouts/slideLayout41.xml"/><Relationship Id="rId42" Type="http://schemas.openxmlformats.org/officeDocument/2006/relationships/slideLayout" Target="../slideLayouts/slideLayout42.xml"/><Relationship Id="rId43" Type="http://schemas.openxmlformats.org/officeDocument/2006/relationships/slideLayout" Target="../slideLayouts/slideLayout43.xml"/><Relationship Id="rId44" Type="http://schemas.openxmlformats.org/officeDocument/2006/relationships/slideLayout" Target="../slideLayouts/slideLayout44.xml"/><Relationship Id="rId45" Type="http://schemas.openxmlformats.org/officeDocument/2006/relationships/slideLayout" Target="../slideLayouts/slideLayout45.xml"/><Relationship Id="rId46" Type="http://schemas.openxmlformats.org/officeDocument/2006/relationships/slideLayout" Target="../slideLayouts/slideLayout46.xml"/><Relationship Id="rId47" Type="http://schemas.openxmlformats.org/officeDocument/2006/relationships/slideLayout" Target="../slideLayouts/slideLayout47.xml"/><Relationship Id="rId48" Type="http://schemas.openxmlformats.org/officeDocument/2006/relationships/slideLayout" Target="../slideLayouts/slideLayout48.xml"/><Relationship Id="rId49" Type="http://schemas.openxmlformats.org/officeDocument/2006/relationships/slideLayout" Target="../slideLayouts/slideLayout49.xml"/><Relationship Id="rId50" Type="http://schemas.openxmlformats.org/officeDocument/2006/relationships/slideLayout" Target="../slideLayouts/slideLayout50.xml"/><Relationship Id="rId51" Type="http://schemas.openxmlformats.org/officeDocument/2006/relationships/slideLayout" Target="../slideLayouts/slideLayout51.xml"/><Relationship Id="rId52" Type="http://schemas.openxmlformats.org/officeDocument/2006/relationships/slideLayout" Target="../slideLayouts/slideLayout52.xml"/><Relationship Id="rId53" Type="http://schemas.openxmlformats.org/officeDocument/2006/relationships/slideLayout" Target="../slideLayouts/slideLayout53.xml"/><Relationship Id="rId54" Type="http://schemas.openxmlformats.org/officeDocument/2006/relationships/slideLayout" Target="../slideLayouts/slideLayout54.xml"/><Relationship Id="rId55" Type="http://schemas.openxmlformats.org/officeDocument/2006/relationships/slideLayout" Target="../slideLayouts/slideLayout55.xml"/><Relationship Id="rId56" Type="http://schemas.openxmlformats.org/officeDocument/2006/relationships/slideLayout" Target="../slideLayouts/slideLayout56.xml"/><Relationship Id="rId57" Type="http://schemas.openxmlformats.org/officeDocument/2006/relationships/slideLayout" Target="../slideLayouts/slideLayout57.xml"/><Relationship Id="rId58" Type="http://schemas.openxmlformats.org/officeDocument/2006/relationships/slideLayout" Target="../slideLayouts/slideLayout58.xml"/><Relationship Id="rId59" Type="http://schemas.openxmlformats.org/officeDocument/2006/relationships/slideLayout" Target="../slideLayouts/slideLayout59.xml"/><Relationship Id="rId60" Type="http://schemas.openxmlformats.org/officeDocument/2006/relationships/slideLayout" Target="../slideLayouts/slideLayout60.xml"/><Relationship Id="rId61" Type="http://schemas.openxmlformats.org/officeDocument/2006/relationships/slideLayout" Target="../slideLayouts/slideLayout61.xml"/><Relationship Id="rId62" Type="http://schemas.openxmlformats.org/officeDocument/2006/relationships/image" Target="../media/image42.png"/><Relationship Id="rId6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solidFill>
          <a:schemeClr val="lt1"/>
        </a:solidFill>
      </p:bgPr>
    </p:bg>
    <p:spTree>
      <p:nvGrpSpPr>
        <p:cNvPr id="5" name="Shape 5"/>
        <p:cNvGrpSpPr/>
        <p:nvPr/>
      </p:nvGrpSpPr>
      <p:grpSpPr>
        <a:xfrm>
          <a:off x="0" y="0"/>
          <a:ext cx="0" cy="0"/>
        </a:xfrm>
      </p:grpSpPr>
      <p:sp>
        <p:nvSpPr>
          <p:cNvPr id="6" name="Google Shape;6;p1"/>
          <p:cNvSpPr txBox="1"/>
          <p:nvPr>
            <p:ph type="title"/>
          </p:nvPr>
        </p:nvSpPr>
        <p:spPr>
          <a:xfrm>
            <a:off x="459000" y="73800"/>
            <a:ext cx="6600600" cy="814500"/>
          </a:xfrm>
          <a:prstGeom prst="rect">
            <a:avLst/>
          </a:prstGeom>
          <a:noFill/>
          <a:ln>
            <a:noFill/>
          </a:ln>
        </p:spPr>
        <p:txBody>
          <a:bodyPr spcFirstLastPara="1" wrap="square" lIns="0" tIns="0" rIns="0" bIns="0" anchor="t" anchorCtr="0">
            <a:noAutofit/>
          </a:bodyPr>
          <a:lstStyle>
            <a:lvl1pPr lvl="0" rtl="0">
              <a:lnSpc>
                <a:spcPct val="115000"/>
              </a:lnSpc>
              <a:spcBef>
                <a:spcPct val="0"/>
              </a:spcBef>
              <a:spcAft>
                <a:spcPct val="0"/>
              </a:spcAft>
              <a:buClr>
                <a:schemeClr val="dk1"/>
              </a:buClr>
              <a:buSzPts val="2200"/>
              <a:buFont typeface="Lexend"/>
              <a:buNone/>
              <a:defRPr sz="2200" b="1">
                <a:solidFill>
                  <a:schemeClr val="dk1"/>
                </a:solidFill>
                <a:latin typeface="Lexend"/>
                <a:ea typeface="Lexend"/>
                <a:cs typeface="Lexend"/>
                <a:sym typeface="Lexend"/>
              </a:defRPr>
            </a:lvl1pPr>
            <a:lvl2pPr lvl="1"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ct val="0"/>
              </a:spcBef>
              <a:spcAft>
                <a:spcPct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type="body" idx="1"/>
          </p:nvPr>
        </p:nvSpPr>
        <p:spPr>
          <a:xfrm>
            <a:off x="459000" y="523400"/>
            <a:ext cx="8226000" cy="3159900"/>
          </a:xfrm>
          <a:prstGeom prst="rect">
            <a:avLst/>
          </a:prstGeom>
          <a:noFill/>
          <a:ln>
            <a:noFill/>
          </a:ln>
        </p:spPr>
        <p:txBody>
          <a:bodyPr spcFirstLastPara="1" wrap="square" lIns="0" tIns="0" rIns="0" bIns="0" anchor="t" anchorCtr="0">
            <a:noAutofit/>
          </a:bodyPr>
          <a:lstStyle>
            <a:lvl1pPr marL="457200" lvl="0" indent="-368300" rtl="0">
              <a:lnSpc>
                <a:spcPct val="130000"/>
              </a:lnSpc>
              <a:spcBef>
                <a:spcPct val="0"/>
              </a:spcBef>
              <a:spcAft>
                <a:spcPct val="0"/>
              </a:spcAft>
              <a:buClr>
                <a:schemeClr val="dk1"/>
              </a:buClr>
              <a:buSzPts val="2200"/>
              <a:buFont typeface="Lexend"/>
              <a:buChar char="●"/>
              <a:defRPr sz="2200">
                <a:solidFill>
                  <a:schemeClr val="dk1"/>
                </a:solidFill>
                <a:latin typeface="Lexend"/>
                <a:ea typeface="Lexend"/>
                <a:cs typeface="Lexend"/>
                <a:sym typeface="Lexend"/>
              </a:defRPr>
            </a:lvl1pPr>
            <a:lvl2pPr marL="914400" lvl="1" indent="-361950" rtl="0">
              <a:lnSpc>
                <a:spcPct val="130000"/>
              </a:lnSpc>
              <a:spcBef>
                <a:spcPts val="1000"/>
              </a:spcBef>
              <a:spcAft>
                <a:spcPct val="0"/>
              </a:spcAft>
              <a:buClr>
                <a:schemeClr val="dk1"/>
              </a:buClr>
              <a:buSzPts val="2100"/>
              <a:buFont typeface="Lexend"/>
              <a:buChar char="–"/>
              <a:defRPr sz="2100">
                <a:solidFill>
                  <a:schemeClr val="dk1"/>
                </a:solidFill>
                <a:latin typeface="Lexend"/>
                <a:ea typeface="Lexend"/>
                <a:cs typeface="Lexend"/>
                <a:sym typeface="Lexend"/>
              </a:defRPr>
            </a:lvl2pPr>
            <a:lvl3pPr marL="1371600" lvl="2" indent="-355600" rtl="0">
              <a:lnSpc>
                <a:spcPct val="130000"/>
              </a:lnSpc>
              <a:spcBef>
                <a:spcPts val="1000"/>
              </a:spcBef>
              <a:spcAft>
                <a:spcPct val="0"/>
              </a:spcAft>
              <a:buClr>
                <a:schemeClr val="dk1"/>
              </a:buClr>
              <a:buSzPts val="2000"/>
              <a:buFont typeface="Lexend"/>
              <a:buChar char="–"/>
              <a:defRPr sz="2000">
                <a:solidFill>
                  <a:schemeClr val="dk1"/>
                </a:solidFill>
                <a:latin typeface="Lexend"/>
                <a:ea typeface="Lexend"/>
                <a:cs typeface="Lexend"/>
                <a:sym typeface="Lexend"/>
              </a:defRPr>
            </a:lvl3pPr>
            <a:lvl4pPr marL="1828800" lvl="3" indent="-349250" rtl="0">
              <a:lnSpc>
                <a:spcPct val="130000"/>
              </a:lnSpc>
              <a:spcBef>
                <a:spcPts val="800"/>
              </a:spcBef>
              <a:spcAft>
                <a:spcPct val="0"/>
              </a:spcAft>
              <a:buClr>
                <a:schemeClr val="dk1"/>
              </a:buClr>
              <a:buSzPts val="1900"/>
              <a:buFont typeface="Lexend"/>
              <a:buChar char="–"/>
              <a:defRPr sz="1900">
                <a:solidFill>
                  <a:schemeClr val="dk1"/>
                </a:solidFill>
                <a:latin typeface="Lexend"/>
                <a:ea typeface="Lexend"/>
                <a:cs typeface="Lexend"/>
                <a:sym typeface="Lexend"/>
              </a:defRPr>
            </a:lvl4pPr>
            <a:lvl5pPr marL="2286000" lvl="4" indent="-342900" rtl="0">
              <a:lnSpc>
                <a:spcPct val="130000"/>
              </a:lnSpc>
              <a:spcBef>
                <a:spcPts val="800"/>
              </a:spcBef>
              <a:spcAft>
                <a:spcPct val="0"/>
              </a:spcAft>
              <a:buClr>
                <a:schemeClr val="dk1"/>
              </a:buClr>
              <a:buSzPts val="1800"/>
              <a:buFont typeface="Lexend"/>
              <a:buChar char="–"/>
              <a:defRPr sz="1800">
                <a:solidFill>
                  <a:schemeClr val="dk1"/>
                </a:solidFill>
                <a:latin typeface="Lexend"/>
                <a:ea typeface="Lexend"/>
                <a:cs typeface="Lexend"/>
                <a:sym typeface="Lexend"/>
              </a:defRPr>
            </a:lvl5pPr>
            <a:lvl6pPr marL="2743200" lvl="5"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6pPr>
            <a:lvl7pPr marL="3200400" lvl="6" indent="-342900" rtl="0">
              <a:lnSpc>
                <a:spcPct val="130000"/>
              </a:lnSpc>
              <a:spcBef>
                <a:spcPts val="600"/>
              </a:spcBef>
              <a:spcAft>
                <a:spcPct val="0"/>
              </a:spcAft>
              <a:buClr>
                <a:schemeClr val="dk1"/>
              </a:buClr>
              <a:buSzPts val="1800"/>
              <a:buFont typeface="Lexend"/>
              <a:buChar char="–"/>
              <a:defRPr sz="1800">
                <a:solidFill>
                  <a:schemeClr val="dk1"/>
                </a:solidFill>
                <a:latin typeface="Lexend"/>
                <a:ea typeface="Lexend"/>
                <a:cs typeface="Lexend"/>
                <a:sym typeface="Lexend"/>
              </a:defRPr>
            </a:lvl7pPr>
            <a:lvl8pPr marL="3657600" lvl="7" indent="-342900" rtl="0">
              <a:lnSpc>
                <a:spcPct val="130000"/>
              </a:lnSpc>
              <a:spcBef>
                <a:spcPts val="400"/>
              </a:spcBef>
              <a:spcAft>
                <a:spcPct val="0"/>
              </a:spcAft>
              <a:buClr>
                <a:schemeClr val="dk1"/>
              </a:buClr>
              <a:buSzPts val="1800"/>
              <a:buFont typeface="Lexend"/>
              <a:buChar char="–"/>
              <a:defRPr sz="1800">
                <a:solidFill>
                  <a:schemeClr val="dk1"/>
                </a:solidFill>
                <a:latin typeface="Lexend"/>
                <a:ea typeface="Lexend"/>
                <a:cs typeface="Lexend"/>
                <a:sym typeface="Lexend"/>
              </a:defRPr>
            </a:lvl8pPr>
            <a:lvl9pPr marL="4114800" lvl="8" indent="-3429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Lst>
  <p:transition/>
  <p:timing/>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4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53.png"/><Relationship Id="rId6" Type="http://schemas.openxmlformats.org/officeDocument/2006/relationships/image" Target="../media/image5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5.xml"/><Relationship Id="rId3" Type="http://schemas.openxmlformats.org/officeDocument/2006/relationships/image" Target="../media/image4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7.xml"/><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5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0.xml"/><Relationship Id="rId3" Type="http://schemas.openxmlformats.org/officeDocument/2006/relationships/image" Target="../media/image47.png"/><Relationship Id="rId4" Type="http://schemas.openxmlformats.org/officeDocument/2006/relationships/image" Target="../media/image48.png"/><Relationship Id="rId5" Type="http://schemas.openxmlformats.org/officeDocument/2006/relationships/image" Target="../media/image49.png"/><Relationship Id="rId6" Type="http://schemas.openxmlformats.org/officeDocument/2006/relationships/image" Target="../media/image5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image" Target="../media/image4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 Id="rId3" Type="http://schemas.openxmlformats.org/officeDocument/2006/relationships/image" Target="../media/image51.png"/><Relationship Id="rId4" Type="http://schemas.openxmlformats.org/officeDocument/2006/relationships/image" Target="../media/image45.png"/><Relationship Id="rId5" Type="http://schemas.openxmlformats.org/officeDocument/2006/relationships/image" Target="../media/image44.png"/><Relationship Id="rId6" Type="http://schemas.openxmlformats.org/officeDocument/2006/relationships/image" Target="../media/image54.png"/><Relationship Id="rId7" Type="http://schemas.openxmlformats.org/officeDocument/2006/relationships/image" Target="../media/image53.png"/><Relationship Id="rId8" Type="http://schemas.openxmlformats.org/officeDocument/2006/relationships/image" Target="../media/image55.png"/><Relationship Id="rId9" Type="http://schemas.openxmlformats.org/officeDocument/2006/relationships/image" Target="../media/image5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51.png"/><Relationship Id="rId4" Type="http://schemas.openxmlformats.org/officeDocument/2006/relationships/image" Target="../media/image45.png"/><Relationship Id="rId5" Type="http://schemas.openxmlformats.org/officeDocument/2006/relationships/image" Target="../media/image54.png"/><Relationship Id="rId6" Type="http://schemas.openxmlformats.org/officeDocument/2006/relationships/image" Target="../media/image5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45.png"/><Relationship Id="rId4" Type="http://schemas.openxmlformats.org/officeDocument/2006/relationships/image" Target="../media/image44.png"/><Relationship Id="rId5" Type="http://schemas.openxmlformats.org/officeDocument/2006/relationships/image" Target="../media/image53.png"/><Relationship Id="rId6" Type="http://schemas.openxmlformats.org/officeDocument/2006/relationships/image" Target="../media/image5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52" name="Shape 752"/>
        <p:cNvGrpSpPr/>
        <p:nvPr/>
      </p:nvGrpSpPr>
      <p:grpSpPr>
        <a:xfrm>
          <a:off x="0" y="0"/>
          <a:ext cx="0" cy="0"/>
        </a:xfrm>
      </p:grpSpPr>
      <p:sp>
        <p:nvSpPr>
          <p:cNvPr id="753" name="Google Shape;753;p63"/>
          <p:cNvSpPr txBox="1"/>
          <p:nvPr>
            <p:ph type="ctrTitle"/>
          </p:nvPr>
        </p:nvSpPr>
        <p:spPr>
          <a:xfrm>
            <a:off x="323850" y="810000"/>
            <a:ext cx="5502000" cy="2742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Farqiga laba labajibbaaran (Difference of two squares)</a:t>
            </a:r>
            <a:endParaRPr/>
          </a:p>
        </p:txBody>
      </p:sp>
      <p:sp>
        <p:nvSpPr>
          <p:cNvPr id="754" name="Google Shape;754;p63"/>
          <p:cNvSpPr txBox="1"/>
          <p:nvPr>
            <p:ph type="subTitle" idx="1"/>
          </p:nvPr>
        </p:nvSpPr>
        <p:spPr>
          <a:xfrm>
            <a:off x="890225" y="4327975"/>
            <a:ext cx="5758500" cy="6699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sz="1400">
                <a:latin typeface="Lexend"/>
              </a:rPr>
              <a:t>Tibaaxaha iyo qaaciidooyinka (Expressions and formulae)</a:t>
            </a:r>
            <a:endParaRPr/>
          </a:p>
        </p:txBody>
      </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0">
  <p:cSld name="">
    <p:spTree>
      <p:nvGrpSpPr>
        <p:cNvPr id="758" name="Shape 758"/>
        <p:cNvGrpSpPr/>
        <p:nvPr/>
      </p:nvGrpSpPr>
      <p:grpSpPr>
        <a:xfrm>
          <a:off x="0" y="0"/>
          <a:ext cx="0" cy="0"/>
        </a:xfrm>
      </p:grpSpPr>
      <p:sp>
        <p:nvSpPr>
          <p:cNvPr id="759" name="Google Shape;759;p64"/>
          <p:cNvSpPr txBox="1"/>
          <p:nvPr/>
        </p:nvSpPr>
        <p:spPr>
          <a:xfrm>
            <a:off x="4917900" y="956025"/>
            <a:ext cx="3661200" cy="646500"/>
          </a:xfrm>
          <a:prstGeom prst="rect">
            <a:avLst/>
          </a:prstGeom>
          <a:noFill/>
          <a:ln>
            <a:noFill/>
          </a:ln>
        </p:spPr>
        <p:txBody>
          <a:bodyPr spcFirstLastPara="1" wrap="square" lIns="91425" tIns="91425" rIns="91425" bIns="91425" anchor="t" anchorCtr="0">
            <a:normAutofit/>
          </a:bodyPr>
          <a:lstStyle/>
          <a:p>
            <a:pPr marL="0" marR="0" lvl="0" indent="0" algn="l" rtl="0">
              <a:lnSpc>
                <a:spcPct val="150000"/>
              </a:lnSpc>
              <a:spcBef>
                <a:spcPct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xmlns:ahyp="http://schemas.microsoft.com/office/drawing/2018/hyperlinkcolor" val="tx"/>
                    </a:ext>
                  </a:extLst>
                </a:hlinkClick>
              </a:rPr>
              <a:t>Sida agabkeena waxbarista loogu talagalay fasalka</a:t>
            </a:r>
            <a:endParaRPr sz="1200">
              <a:latin typeface="Lexend"/>
              <a:ea typeface="Lexend"/>
              <a:cs typeface="Lexend"/>
              <a:sym typeface="Lexend"/>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63" name="Shape 763"/>
        <p:cNvGrpSpPr/>
        <p:nvPr/>
      </p:nvGrpSpPr>
      <p:grpSpPr>
        <a:xfrm>
          <a:off x="0" y="0"/>
          <a:ext cx="0" cy="0"/>
        </a:xfrm>
      </p:grpSpPr>
      <p:sp>
        <p:nvSpPr>
          <p:cNvPr id="764" name="Google Shape;764;p65"/>
          <p:cNvSpPr txBox="1"/>
          <p:nvPr>
            <p:ph type="subTitle" idx="1"/>
          </p:nvPr>
        </p:nvSpPr>
        <p:spPr>
          <a:xfrm>
            <a:off x="585575" y="1463950"/>
            <a:ext cx="7351200" cy="2762700"/>
          </a:xfrm>
          <a:prstGeom prst="rect">
            <a:avLst/>
          </a:prstGeom>
        </p:spPr>
        <p:txBody>
          <a:bodyPr spcFirstLastPara="1" wrap="square" lIns="0" tIns="0" rIns="0" bIns="0" anchor="ctr" anchorCtr="0">
            <a:normAutofit/>
          </a:bodyPr>
          <a:lstStyle/>
          <a:p>
            <a:pPr marL="0" lvl="0" indent="0" algn="l" rtl="0">
              <a:spcBef>
                <a:spcPct val="0"/>
              </a:spcBef>
              <a:spcAft>
                <a:spcPts val="1000"/>
              </a:spcAft>
              <a:buNone/>
              <a:defRPr/>
            </a:pPr>
            <a:r>
              <a:rPr lang="en-GB">
                <a:latin typeface="Lexend"/>
              </a:rPr>
              <a:t>Waxaan isticmaali karaa kiiska gaarka ah marka wax soo saarka laba binomial uu yahay farqiga laba labajibbaaran.</a:t>
            </a:r>
            <a:endParaRPr/>
          </a:p>
        </p:txBody>
      </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68" name="Shape 768"/>
        <p:cNvGrpSpPr/>
        <p:nvPr/>
      </p:nvGrpSpPr>
      <p:grpSpPr>
        <a:xfrm>
          <a:off x="0" y="0"/>
          <a:ext cx="0" cy="0"/>
        </a:xfrm>
      </p:grpSpPr>
      <p:sp>
        <p:nvSpPr>
          <p:cNvPr id="769" name="Google Shape;769;p66"/>
          <p:cNvSpPr txBox="1"/>
          <p:nvPr>
            <p:ph type="subTitle" idx="1"/>
          </p:nvPr>
        </p:nvSpPr>
        <p:spPr>
          <a:xfrm>
            <a:off x="324000" y="1080000"/>
            <a:ext cx="8496000" cy="22152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b="0">
                <a:solidFill>
                  <a:schemeClr val="dk1"/>
                </a:solidFill>
                <a:latin typeface="Lexend"/>
              </a:rPr>
              <a:t>Binomial waa tibaax aljabra ah oo matalaysa wadar ama farqi laba eray oo aan isku mid ahayn.</a:t>
            </a:r>
            <a:endParaRPr sz="2000" b="0">
              <a:solidFill>
                <a:schemeClr val="dk1"/>
              </a:solidFill>
            </a:endParaRPr>
          </a:p>
          <a:p>
            <a:pPr marL="0" lvl="0" indent="0" algn="l" rtl="0">
              <a:spcBef>
                <a:spcPts val="1000"/>
              </a:spcBef>
              <a:spcAft>
                <a:spcPct val="0"/>
              </a:spcAft>
              <a:buClr>
                <a:schemeClr val="dk1"/>
              </a:buClr>
              <a:buSzPts val="1100"/>
              <a:buFont typeface="Arial"/>
              <a:buNone/>
            </a:pPr>
            <a:r>
              <a:rPr lang="en-GB" sz="1800" b="0" u="sng">
                <a:solidFill>
                  <a:schemeClr val="dk1"/>
                </a:solidFill>
                <a:latin typeface="Lexend"/>
              </a:rPr>
              <a:t>Tusaalooyin</a:t>
            </a:r>
            <a:endParaRPr sz="2000" b="0" u="sng">
              <a:solidFill>
                <a:schemeClr val="dk1"/>
              </a:solidFill>
            </a:endParaRPr>
          </a:p>
          <a:p>
            <a:pPr marL="0" lvl="0" indent="0" algn="l" rtl="0">
              <a:spcBef>
                <a:spcPts val="1000"/>
              </a:spcBef>
              <a:spcAft>
                <a:spcPct val="0"/>
              </a:spcAft>
              <a:buClr>
                <a:schemeClr val="dk1"/>
              </a:buClr>
              <a:buSzPts val="1100"/>
              <a:buFont typeface="Arial"/>
              <a:buNone/>
              <a:defRPr/>
            </a:pPr>
            <a:r>
              <a:rPr lang="en-GB" b="0" i="1">
                <a:solidFill>
                  <a:schemeClr val="dk1"/>
                </a:solidFill>
                <a:latin typeface="Lexend"/>
                <a:ea typeface="Times"/>
                <a:cs typeface="Times"/>
                <a:sym typeface="Times"/>
              </a:rPr>
              <a:t>x</a:t>
            </a:r>
            <a:r>
              <a:rPr lang="en-GB" b="0">
                <a:solidFill>
                  <a:schemeClr val="dk1"/>
                </a:solidFill>
                <a:latin typeface="Lexend"/>
                <a:ea typeface="Times"/>
                <a:cs typeface="Times"/>
                <a:sym typeface="Times"/>
              </a:rPr>
              <a:t> + 2</a:t>
            </a:r>
            <a:endParaRPr b="0">
              <a:solidFill>
                <a:schemeClr val="dk1"/>
              </a:solidFill>
              <a:latin typeface="Times"/>
              <a:ea typeface="Times"/>
              <a:cs typeface="Times"/>
              <a:sym typeface="Times"/>
            </a:endParaRPr>
          </a:p>
          <a:p>
            <a:pPr marL="0" lvl="0" indent="0" algn="l" rtl="0">
              <a:spcBef>
                <a:spcPts val="1000"/>
              </a:spcBef>
              <a:spcAft>
                <a:spcPct val="0"/>
              </a:spcAft>
              <a:buClr>
                <a:schemeClr val="dk1"/>
              </a:buClr>
              <a:buSzPts val="1100"/>
              <a:buFont typeface="Arial"/>
              <a:buNone/>
              <a:defRPr/>
            </a:pPr>
            <a:r>
              <a:rPr lang="en-GB" b="0">
                <a:solidFill>
                  <a:schemeClr val="dk1"/>
                </a:solidFill>
                <a:latin typeface="Lexend"/>
                <a:ea typeface="Times"/>
                <a:cs typeface="Times"/>
                <a:sym typeface="Times"/>
              </a:rPr>
              <a:t>5 </a:t>
            </a:r>
            <a:r>
              <a:rPr lang="en-GB" b="0">
                <a:solidFill>
                  <a:srgbClr val="222222"/>
                </a:solidFill>
                <a:latin typeface="Lexend"/>
                <a:ea typeface="Times"/>
                <a:cs typeface="Times"/>
                <a:sym typeface="Times"/>
              </a:rPr>
              <a:t>− 6</a:t>
            </a:r>
            <a:r>
              <a:rPr lang="en-GB" b="0" i="1">
                <a:solidFill>
                  <a:srgbClr val="222222"/>
                </a:solidFill>
                <a:latin typeface="Lexend"/>
                <a:ea typeface="Times"/>
                <a:cs typeface="Times"/>
                <a:sym typeface="Times"/>
              </a:rPr>
              <a:t>x</a:t>
            </a:r>
            <a:endParaRPr b="0" i="1">
              <a:solidFill>
                <a:srgbClr val="222222"/>
              </a:solidFill>
              <a:latin typeface="Times"/>
              <a:ea typeface="Times"/>
              <a:cs typeface="Times"/>
              <a:sym typeface="Times"/>
            </a:endParaRPr>
          </a:p>
          <a:p>
            <a:pPr marL="0" lvl="0" indent="0" algn="l" rtl="0">
              <a:spcBef>
                <a:spcPts val="1000"/>
              </a:spcBef>
              <a:spcAft>
                <a:spcPts val="1000"/>
              </a:spcAft>
              <a:buClr>
                <a:schemeClr val="dk1"/>
              </a:buClr>
              <a:buSzPts val="1100"/>
              <a:buFont typeface="Arial"/>
              <a:buNone/>
            </a:pPr>
            <a:endParaRPr b="0" i="1">
              <a:solidFill>
                <a:srgbClr val="222222"/>
              </a:solidFill>
              <a:latin typeface="Times"/>
              <a:ea typeface="Times"/>
              <a:cs typeface="Times"/>
              <a:sym typeface="Times"/>
            </a:endParaRPr>
          </a:p>
        </p:txBody>
      </p:sp>
      <p:sp>
        <p:nvSpPr>
          <p:cNvPr id="770" name="Google Shape;770;p66"/>
          <p:cNvSpPr txBox="1"/>
          <p:nvPr/>
        </p:nvSpPr>
        <p:spPr>
          <a:xfrm>
            <a:off x="324000" y="3774875"/>
            <a:ext cx="8300400" cy="8346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82828"/>
                </a:solidFill>
                <a:latin typeface="Lexend"/>
                <a:ea typeface="Lexend"/>
                <a:cs typeface="Lexend"/>
                <a:sym typeface="Lexend"/>
              </a:rPr>
              <a:t>Wax soo saar qayb ah (partial product) wuxuu ka mid yahay natiijooyinka isku dhufashada ee keena natiijada guud.</a:t>
            </a:r>
            <a:endParaRPr sz="2000">
              <a:solidFill>
                <a:srgbClr val="282828"/>
              </a:solidFill>
              <a:latin typeface="Lexend"/>
              <a:ea typeface="Lexend"/>
              <a:cs typeface="Lexend"/>
              <a:sym typeface="Lexend"/>
            </a:endParaRPr>
          </a:p>
        </p:txBody>
      </p:sp>
      <p:sp>
        <p:nvSpPr>
          <p:cNvPr id="771" name="Google Shape;771;p66"/>
          <p:cNvSpPr txBox="1"/>
          <p:nvPr/>
        </p:nvSpPr>
        <p:spPr>
          <a:xfrm>
            <a:off x="1761000" y="2405400"/>
            <a:ext cx="1202400" cy="8346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Clr>
                <a:schemeClr val="dk1"/>
              </a:buClr>
              <a:buSzPts val="1100"/>
              <a:buFont typeface="Arial"/>
              <a:buNone/>
            </a:pPr>
            <a:r>
              <a:rPr lang="en-GB" sz="1800" i="1">
                <a:solidFill>
                  <a:srgbClr val="222222"/>
                </a:solidFill>
                <a:latin typeface="Lexend"/>
                <a:ea typeface="Times"/>
                <a:cs typeface="Times"/>
                <a:sym typeface="Times"/>
              </a:rPr>
              <a:t>x</a:t>
            </a:r>
            <a:r>
              <a:rPr lang="en-GB" sz="1800"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a:t>
            </a:r>
            <a:r>
              <a:rPr lang="en-GB" sz="1800">
                <a:solidFill>
                  <a:srgbClr val="222222"/>
                </a:solidFill>
                <a:latin typeface="Lexend"/>
                <a:ea typeface="Lexend"/>
                <a:cs typeface="Lexend"/>
                <a:sym typeface="Lexend"/>
              </a:rPr>
              <a:t> </a:t>
            </a:r>
            <a:r>
              <a:rPr lang="en-GB" sz="1800" i="1">
                <a:solidFill>
                  <a:srgbClr val="222222"/>
                </a:solidFill>
                <a:latin typeface="Lexend"/>
                <a:ea typeface="Times"/>
                <a:cs typeface="Times"/>
                <a:sym typeface="Times"/>
              </a:rPr>
              <a:t>x</a:t>
            </a:r>
            <a:endParaRPr sz="2200" i="1">
              <a:solidFill>
                <a:srgbClr val="222222"/>
              </a:solidFill>
              <a:latin typeface="Times"/>
              <a:ea typeface="Times"/>
              <a:cs typeface="Times"/>
              <a:sym typeface="Times"/>
            </a:endParaRPr>
          </a:p>
          <a:p>
            <a:pPr marL="0" lvl="0" indent="0" algn="l" rtl="0">
              <a:lnSpc>
                <a:spcPct val="115000"/>
              </a:lnSpc>
              <a:spcBef>
                <a:spcPts val="1000"/>
              </a:spcBef>
              <a:spcAft>
                <a:spcPct val="0"/>
              </a:spcAft>
              <a:buClr>
                <a:schemeClr val="dk1"/>
              </a:buClr>
              <a:buSzPts val="1100"/>
              <a:buFont typeface="Arial"/>
              <a:buNone/>
            </a:pPr>
            <a:r>
              <a:rPr lang="en-GB" sz="1800" i="1">
                <a:solidFill>
                  <a:srgbClr val="222222"/>
                </a:solidFill>
                <a:latin typeface="Lexend"/>
                <a:ea typeface="Times"/>
                <a:cs typeface="Times"/>
                <a:sym typeface="Times"/>
              </a:rPr>
              <a:t>a + </a:t>
            </a:r>
            <a:r>
              <a:rPr lang="en-GB" sz="1800">
                <a:solidFill>
                  <a:srgbClr val="222222"/>
                </a:solidFill>
                <a:latin typeface="Lexend"/>
                <a:ea typeface="Times"/>
                <a:cs typeface="Times"/>
                <a:sym typeface="Times"/>
              </a:rPr>
              <a:t>2</a:t>
            </a:r>
            <a:r>
              <a:rPr lang="en-GB" sz="1800" i="1">
                <a:solidFill>
                  <a:srgbClr val="222222"/>
                </a:solidFill>
                <a:latin typeface="Lexend"/>
                <a:ea typeface="Times"/>
                <a:cs typeface="Times"/>
                <a:sym typeface="Times"/>
              </a:rPr>
              <a:t>y</a:t>
            </a:r>
            <a:endParaRPr sz="2200" i="1">
              <a:solidFill>
                <a:srgbClr val="222222"/>
              </a:solidFill>
              <a:latin typeface="Times"/>
              <a:ea typeface="Times"/>
              <a:cs typeface="Times"/>
              <a:sym typeface="Times"/>
            </a:endParaRPr>
          </a:p>
        </p:txBody>
      </p:sp>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75" name="Shape 775"/>
        <p:cNvGrpSpPr/>
        <p:nvPr/>
      </p:nvGrpSpPr>
      <p:grpSpPr>
        <a:xfrm>
          <a:off x="0" y="0"/>
          <a:ext cx="0" cy="0"/>
        </a:xfrm>
      </p:grpSpPr>
      <p:sp>
        <p:nvSpPr>
          <p:cNvPr id="776" name="Google Shape;776;p67"/>
          <p:cNvSpPr txBox="1"/>
          <p:nvPr>
            <p:ph type="title"/>
          </p:nvPr>
        </p:nvSpPr>
        <p:spPr>
          <a:xfrm>
            <a:off x="1225225" y="2090813"/>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Isku dhufashada binomials</a:t>
            </a:r>
            <a:endParaRPr/>
          </a:p>
        </p:txBody>
      </p:sp>
      <p:sp>
        <p:nvSpPr>
          <p:cNvPr id="777" name="Google Shape;777;p67"/>
          <p:cNvSpPr txBox="1"/>
          <p:nvPr>
            <p:ph type="title" idx="2"/>
          </p:nvPr>
        </p:nvSpPr>
        <p:spPr>
          <a:xfrm>
            <a:off x="1225225" y="3027088"/>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Aqoonsiga farqiga laba labajibbaaran</a:t>
            </a:r>
            <a:endParaRPr/>
          </a:p>
        </p:txBody>
      </p:sp>
      <p:sp>
        <p:nvSpPr>
          <p:cNvPr id="778" name="Google Shape;778;p67"/>
          <p:cNvSpPr txBox="1"/>
          <p:nvPr>
            <p:ph type="title" idx="3"/>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Farqiga laba labajibbaaran</a:t>
            </a:r>
            <a:endParaRPr/>
          </a:p>
        </p:txBody>
      </p:sp>
      <p:pic>
        <p:nvPicPr>
          <p:cNvPr id="779" name="Google Shape;779;p67"/>
          <p:cNvPicPr preferRelativeResize="0"/>
          <p:nvPr/>
        </p:nvPicPr>
        <p:blipFill>
          <a:blip r:embed="rId3">
            <a:alphaModFix/>
          </a:blip>
          <a:stretch>
            <a:fillRect/>
          </a:stretch>
        </p:blipFill>
        <p:spPr>
          <a:xfrm>
            <a:off x="413500" y="2052100"/>
            <a:ext cx="450575" cy="44675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783" name="Shape 783"/>
        <p:cNvGrpSpPr/>
        <p:nvPr/>
      </p:nvGrpSpPr>
      <p:grpSpPr>
        <a:xfrm>
          <a:off x="0" y="0"/>
          <a:ext cx="0" cy="0"/>
        </a:xfrm>
      </p:grpSpPr>
      <p:sp>
        <p:nvSpPr>
          <p:cNvPr id="784" name="Google Shape;784;p6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Isku dhufashada binomials</a:t>
            </a:r>
            <a:endParaRPr/>
          </a:p>
        </p:txBody>
      </p:sp>
      <p:sp>
        <p:nvSpPr>
          <p:cNvPr id="785" name="Google Shape;785;p68"/>
          <p:cNvSpPr txBox="1"/>
          <p:nvPr>
            <p:ph type="body" idx="1"/>
          </p:nvPr>
        </p:nvSpPr>
        <p:spPr>
          <a:xfrm>
            <a:off x="324000" y="810000"/>
            <a:ext cx="7135200" cy="773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Waxaan isticmaali karnaa moodellada bedka si aan u helno wax soo saarka laba binomial. Tusaale (x + 4) (x + 6)</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endParaRPr sz="2100">
              <a:latin typeface="Times"/>
              <a:ea typeface="Times"/>
              <a:cs typeface="Times"/>
              <a:sym typeface="Times"/>
            </a:endParaRPr>
          </a:p>
        </p:txBody>
      </p:sp>
      <p:grpSp>
        <p:nvGrpSpPr>
          <p:cNvPr id="786" name="Google Shape;786;p68"/>
          <p:cNvGrpSpPr/>
          <p:nvPr/>
        </p:nvGrpSpPr>
        <p:grpSpPr>
          <a:xfrm>
            <a:off x="324000" y="2371963"/>
            <a:ext cx="2814059" cy="1976588"/>
            <a:chOff x="4876550" y="2761488"/>
            <a:chExt cx="2814059" cy="1976588"/>
          </a:xfrm>
        </p:grpSpPr>
        <p:grpSp>
          <p:nvGrpSpPr>
            <p:cNvPr id="787" name="Google Shape;787;p68"/>
            <p:cNvGrpSpPr/>
            <p:nvPr/>
          </p:nvGrpSpPr>
          <p:grpSpPr>
            <a:xfrm>
              <a:off x="5249125" y="3161612"/>
              <a:ext cx="2441484" cy="1567516"/>
              <a:chOff x="964919" y="2012573"/>
              <a:chExt cx="2022603" cy="1572233"/>
            </a:xfrm>
          </p:grpSpPr>
          <p:sp>
            <p:nvSpPr>
              <p:cNvPr id="788" name="Google Shape;788;p68"/>
              <p:cNvSpPr/>
              <p:nvPr/>
            </p:nvSpPr>
            <p:spPr>
              <a:xfrm>
                <a:off x="964919"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789" name="Google Shape;789;p68"/>
              <p:cNvSpPr/>
              <p:nvPr/>
            </p:nvSpPr>
            <p:spPr>
              <a:xfrm>
                <a:off x="1859521" y="2013427"/>
                <a:ext cx="11280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790" name="Google Shape;790;p68"/>
              <p:cNvSpPr/>
              <p:nvPr/>
            </p:nvSpPr>
            <p:spPr>
              <a:xfrm>
                <a:off x="964921" y="3098206"/>
                <a:ext cx="894600" cy="486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791" name="Google Shape;791;p68"/>
              <p:cNvSpPr/>
              <p:nvPr/>
            </p:nvSpPr>
            <p:spPr>
              <a:xfrm>
                <a:off x="1859521" y="3098206"/>
                <a:ext cx="1128000" cy="486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792" name="Google Shape;792;p68"/>
            <p:cNvCxnSpPr/>
            <p:nvPr/>
          </p:nvCxnSpPr>
          <p:spPr>
            <a:xfrm flipH="1">
              <a:off x="5129734" y="3177782"/>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793" name="Google Shape;793;p68"/>
            <p:cNvSpPr txBox="1"/>
            <p:nvPr/>
          </p:nvSpPr>
          <p:spPr>
            <a:xfrm>
              <a:off x="4920003" y="3544899"/>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700" i="1">
                  <a:latin typeface="Times"/>
                  <a:ea typeface="Times"/>
                  <a:cs typeface="Times"/>
                  <a:sym typeface="Times"/>
                </a:rPr>
                <a:t>x</a:t>
              </a:r>
              <a:r>
                <a:rPr lang="en-GB" sz="1700">
                  <a:latin typeface="Times"/>
                  <a:ea typeface="Times"/>
                  <a:cs typeface="Times"/>
                  <a:sym typeface="Times"/>
                </a:rPr>
                <a:t>  </a:t>
              </a:r>
              <a:endParaRPr sz="1800">
                <a:solidFill>
                  <a:srgbClr val="000000"/>
                </a:solidFill>
                <a:latin typeface="Times"/>
                <a:ea typeface="Times"/>
                <a:cs typeface="Times"/>
                <a:sym typeface="Times"/>
              </a:endParaRPr>
            </a:p>
          </p:txBody>
        </p:sp>
        <p:sp>
          <p:nvSpPr>
            <p:cNvPr id="794" name="Google Shape;794;p68"/>
            <p:cNvSpPr txBox="1"/>
            <p:nvPr/>
          </p:nvSpPr>
          <p:spPr>
            <a:xfrm>
              <a:off x="5640943" y="2761488"/>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700" i="1">
                  <a:latin typeface="Times"/>
                  <a:ea typeface="Times"/>
                  <a:cs typeface="Times"/>
                  <a:sym typeface="Times"/>
                </a:rPr>
                <a:t>x</a:t>
              </a:r>
              <a:r>
                <a:rPr lang="en-GB" sz="1700">
                  <a:solidFill>
                    <a:srgbClr val="000000"/>
                  </a:solidFill>
                  <a:latin typeface="Times"/>
                  <a:ea typeface="Times"/>
                  <a:cs typeface="Times"/>
                  <a:sym typeface="Times"/>
                </a:rPr>
                <a:t>                  </a:t>
              </a:r>
              <a:r>
                <a:rPr lang="en-GB" sz="1700">
                  <a:solidFill>
                    <a:srgbClr val="222222"/>
                  </a:solidFill>
                  <a:latin typeface="Times"/>
                  <a:ea typeface="Times"/>
                  <a:cs typeface="Times"/>
                  <a:sym typeface="Times"/>
                </a:rPr>
                <a:t>6</a:t>
              </a:r>
              <a:r>
                <a:rPr lang="en-GB" sz="17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795" name="Google Shape;795;p68"/>
            <p:cNvCxnSpPr/>
            <p:nvPr/>
          </p:nvCxnSpPr>
          <p:spPr>
            <a:xfrm>
              <a:off x="5249120" y="3083564"/>
              <a:ext cx="999300" cy="0"/>
            </a:xfrm>
            <a:prstGeom prst="straightConnector1">
              <a:avLst/>
            </a:prstGeom>
            <a:noFill/>
            <a:ln w="19050" cap="flat" cmpd="sng">
              <a:solidFill>
                <a:srgbClr val="000000"/>
              </a:solidFill>
              <a:prstDash val="solid"/>
              <a:round/>
              <a:headEnd type="triangle" w="med" len="med"/>
              <a:tailEnd type="triangle" w="med" len="med"/>
            </a:ln>
          </p:spPr>
        </p:cxnSp>
        <p:cxnSp>
          <p:nvCxnSpPr>
            <p:cNvPr id="796" name="Google Shape;796;p68"/>
            <p:cNvCxnSpPr/>
            <p:nvPr/>
          </p:nvCxnSpPr>
          <p:spPr>
            <a:xfrm>
              <a:off x="6248376" y="3083571"/>
              <a:ext cx="1419600" cy="0"/>
            </a:xfrm>
            <a:prstGeom prst="straightConnector1">
              <a:avLst/>
            </a:prstGeom>
            <a:noFill/>
            <a:ln w="19050" cap="flat" cmpd="sng">
              <a:solidFill>
                <a:srgbClr val="000000"/>
              </a:solidFill>
              <a:prstDash val="solid"/>
              <a:round/>
              <a:headEnd type="triangle" w="med" len="med"/>
              <a:tailEnd type="triangle" w="med" len="med"/>
            </a:ln>
          </p:spPr>
        </p:cxnSp>
        <p:cxnSp>
          <p:nvCxnSpPr>
            <p:cNvPr id="797" name="Google Shape;797;p68"/>
            <p:cNvCxnSpPr/>
            <p:nvPr/>
          </p:nvCxnSpPr>
          <p:spPr>
            <a:xfrm flipH="1">
              <a:off x="5127328" y="4214575"/>
              <a:ext cx="0" cy="523500"/>
            </a:xfrm>
            <a:prstGeom prst="straightConnector1">
              <a:avLst/>
            </a:prstGeom>
            <a:noFill/>
            <a:ln w="19050" cap="flat" cmpd="sng">
              <a:solidFill>
                <a:srgbClr val="000000"/>
              </a:solidFill>
              <a:prstDash val="solid"/>
              <a:round/>
              <a:headEnd type="triangle" w="med" len="med"/>
              <a:tailEnd type="triangle" w="med" len="med"/>
            </a:ln>
          </p:spPr>
        </p:cxnSp>
        <p:sp>
          <p:nvSpPr>
            <p:cNvPr id="798" name="Google Shape;798;p68"/>
            <p:cNvSpPr txBox="1"/>
            <p:nvPr/>
          </p:nvSpPr>
          <p:spPr>
            <a:xfrm>
              <a:off x="4876550" y="4364825"/>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700">
                  <a:solidFill>
                    <a:srgbClr val="222222"/>
                  </a:solidFill>
                  <a:latin typeface="Times"/>
                  <a:ea typeface="Times"/>
                  <a:cs typeface="Times"/>
                  <a:sym typeface="Times"/>
                </a:rPr>
                <a:t>4</a:t>
              </a:r>
              <a:r>
                <a:rPr lang="en-GB" sz="1700">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799" name="Google Shape;799;p68"/>
          <p:cNvSpPr/>
          <p:nvPr/>
        </p:nvSpPr>
        <p:spPr>
          <a:xfrm>
            <a:off x="696575" y="2772087"/>
            <a:ext cx="1080000" cy="108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i="1">
                <a:latin typeface="Lexend"/>
                <a:ea typeface="Times"/>
                <a:cs typeface="Times"/>
                <a:sym typeface="Times"/>
              </a:rPr>
              <a:t>x</a:t>
            </a:r>
            <a:r>
              <a:rPr lang="en-GB" sz="1800" baseline="30000">
                <a:latin typeface="Lexend"/>
                <a:ea typeface="Times"/>
                <a:cs typeface="Times"/>
                <a:sym typeface="Times"/>
              </a:rPr>
              <a:t>2</a:t>
            </a:r>
            <a:endParaRPr sz="2300" baseline="30000">
              <a:latin typeface="Times"/>
              <a:ea typeface="Times"/>
              <a:cs typeface="Times"/>
              <a:sym typeface="Times"/>
            </a:endParaRPr>
          </a:p>
        </p:txBody>
      </p:sp>
      <p:sp>
        <p:nvSpPr>
          <p:cNvPr id="800" name="Google Shape;800;p68"/>
          <p:cNvSpPr/>
          <p:nvPr/>
        </p:nvSpPr>
        <p:spPr>
          <a:xfrm>
            <a:off x="1776450" y="2772938"/>
            <a:ext cx="1361700" cy="1081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6</a:t>
            </a:r>
            <a:r>
              <a:rPr lang="en-GB" sz="1800" i="1">
                <a:latin typeface="Lexend"/>
                <a:ea typeface="Times"/>
                <a:cs typeface="Times"/>
                <a:sym typeface="Times"/>
              </a:rPr>
              <a:t>x</a:t>
            </a:r>
            <a:endParaRPr sz="2300" i="1">
              <a:latin typeface="Times"/>
              <a:ea typeface="Times"/>
              <a:cs typeface="Times"/>
              <a:sym typeface="Times"/>
            </a:endParaRPr>
          </a:p>
        </p:txBody>
      </p:sp>
      <p:sp>
        <p:nvSpPr>
          <p:cNvPr id="801" name="Google Shape;801;p68"/>
          <p:cNvSpPr/>
          <p:nvPr/>
        </p:nvSpPr>
        <p:spPr>
          <a:xfrm>
            <a:off x="696577" y="3854463"/>
            <a:ext cx="1080000" cy="4851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latin typeface="Lexend"/>
                <a:ea typeface="Times"/>
                <a:cs typeface="Times"/>
                <a:sym typeface="Times"/>
              </a:rPr>
              <a:t>4</a:t>
            </a:r>
            <a:r>
              <a:rPr lang="en-GB" sz="1800" i="1">
                <a:latin typeface="Lexend"/>
                <a:ea typeface="Times"/>
                <a:cs typeface="Times"/>
                <a:sym typeface="Times"/>
              </a:rPr>
              <a:t>x</a:t>
            </a:r>
            <a:endParaRPr sz="2300" i="1">
              <a:latin typeface="Times"/>
              <a:ea typeface="Times"/>
              <a:cs typeface="Times"/>
              <a:sym typeface="Times"/>
            </a:endParaRPr>
          </a:p>
        </p:txBody>
      </p:sp>
      <p:sp>
        <p:nvSpPr>
          <p:cNvPr id="802" name="Google Shape;802;p68"/>
          <p:cNvSpPr/>
          <p:nvPr/>
        </p:nvSpPr>
        <p:spPr>
          <a:xfrm>
            <a:off x="1776450" y="3854463"/>
            <a:ext cx="1361700" cy="4851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Clr>
                <a:srgbClr val="000000"/>
              </a:buClr>
              <a:buSzPts val="1100"/>
              <a:buFont typeface="Arial"/>
              <a:buNone/>
            </a:pPr>
            <a:r>
              <a:rPr lang="en-GB" sz="1800">
                <a:solidFill>
                  <a:srgbClr val="222222"/>
                </a:solidFill>
                <a:latin typeface="Lexend"/>
                <a:ea typeface="Times"/>
                <a:cs typeface="Times"/>
                <a:sym typeface="Times"/>
              </a:rPr>
              <a:t>24</a:t>
            </a:r>
            <a:endParaRPr sz="2300">
              <a:latin typeface="Times"/>
              <a:ea typeface="Times"/>
              <a:cs typeface="Times"/>
              <a:sym typeface="Times"/>
            </a:endParaRPr>
          </a:p>
        </p:txBody>
      </p:sp>
      <p:sp>
        <p:nvSpPr>
          <p:cNvPr id="803" name="Google Shape;803;p68"/>
          <p:cNvSpPr txBox="1"/>
          <p:nvPr>
            <p:ph type="body" idx="1"/>
          </p:nvPr>
        </p:nvSpPr>
        <p:spPr>
          <a:xfrm>
            <a:off x="324000" y="1620000"/>
            <a:ext cx="8496000" cy="61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Ma khusayso binomial kee baa lagu qoray dhererka moodellada bedka.</a:t>
            </a:r>
            <a:endParaRPr sz="1900">
              <a:latin typeface="Times"/>
              <a:ea typeface="Times"/>
              <a:cs typeface="Times"/>
              <a:sym typeface="Times"/>
            </a:endParaRPr>
          </a:p>
        </p:txBody>
      </p:sp>
      <p:sp>
        <p:nvSpPr>
          <p:cNvPr id="804" name="Google Shape;804;p68"/>
          <p:cNvSpPr txBox="1"/>
          <p:nvPr/>
        </p:nvSpPr>
        <p:spPr>
          <a:xfrm>
            <a:off x="3620375" y="2772075"/>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4</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+ 6</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805" name="Google Shape;805;p68"/>
          <p:cNvSpPr txBox="1"/>
          <p:nvPr/>
        </p:nvSpPr>
        <p:spPr>
          <a:xfrm>
            <a:off x="3293400" y="3230125"/>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+ 6</a:t>
            </a:r>
            <a:r>
              <a:rPr lang="en-GB" sz="1800" i="1">
                <a:solidFill>
                  <a:srgbClr val="222222"/>
                </a:solidFill>
                <a:latin typeface="Lexend"/>
                <a:ea typeface="Times"/>
                <a:cs typeface="Times"/>
                <a:sym typeface="Times"/>
              </a:rPr>
              <a:t>x + </a:t>
            </a:r>
            <a:r>
              <a:rPr lang="en-GB" sz="1800">
                <a:solidFill>
                  <a:srgbClr val="222222"/>
                </a:solidFill>
                <a:latin typeface="Lexend"/>
                <a:ea typeface="Times"/>
                <a:cs typeface="Times"/>
                <a:sym typeface="Times"/>
              </a:rPr>
              <a:t>4</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+ 24</a:t>
            </a:r>
            <a:endParaRPr sz="2000">
              <a:solidFill>
                <a:srgbClr val="000000"/>
              </a:solidFill>
              <a:latin typeface="Times"/>
              <a:ea typeface="Times"/>
              <a:cs typeface="Times"/>
              <a:sym typeface="Times"/>
            </a:endParaRPr>
          </a:p>
        </p:txBody>
      </p:sp>
      <p:sp>
        <p:nvSpPr>
          <p:cNvPr id="806" name="Google Shape;806;p68"/>
          <p:cNvSpPr txBox="1"/>
          <p:nvPr>
            <p:ph type="body" idx="1"/>
          </p:nvPr>
        </p:nvSpPr>
        <p:spPr>
          <a:xfrm>
            <a:off x="3369600" y="3688175"/>
            <a:ext cx="5450400" cy="7731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400">
                <a:latin typeface="Lexend"/>
              </a:rPr>
              <a:t>Ma waxaan u qori karnaa wax soo saarkan si ka fudud?</a:t>
            </a:r>
            <a:endParaRPr sz="1800"/>
          </a:p>
          <a:p>
            <a:pPr marL="0" lvl="0" indent="0" algn="l" rtl="0">
              <a:spcBef>
                <a:spcPts val="1000"/>
              </a:spcBef>
              <a:spcAft>
                <a:spcPts val="1000"/>
              </a:spcAft>
              <a:buNone/>
            </a:pPr>
            <a:r>
              <a:rPr lang="en-GB" sz="1400">
                <a:latin typeface="Lexend"/>
              </a:rPr>
              <a:t>Sidee ku ogaatay?</a:t>
            </a:r>
            <a:endParaRPr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8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0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9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0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0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02"/>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0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05"/>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10" name="Shape 810"/>
        <p:cNvGrpSpPr/>
        <p:nvPr/>
      </p:nvGrpSpPr>
      <p:grpSpPr>
        <a:xfrm>
          <a:off x="0" y="0"/>
          <a:ext cx="0" cy="0"/>
        </a:xfrm>
      </p:grpSpPr>
      <p:sp>
        <p:nvSpPr>
          <p:cNvPr id="811" name="Google Shape;811;p6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Isku dhufashada binomials</a:t>
            </a:r>
            <a:endParaRPr/>
          </a:p>
        </p:txBody>
      </p:sp>
      <p:grpSp>
        <p:nvGrpSpPr>
          <p:cNvPr id="812" name="Google Shape;812;p69"/>
          <p:cNvGrpSpPr/>
          <p:nvPr/>
        </p:nvGrpSpPr>
        <p:grpSpPr>
          <a:xfrm>
            <a:off x="324000" y="761863"/>
            <a:ext cx="2814150" cy="1986488"/>
            <a:chOff x="324000" y="761863"/>
            <a:chExt cx="2814150" cy="1986488"/>
          </a:xfrm>
        </p:grpSpPr>
        <p:grpSp>
          <p:nvGrpSpPr>
            <p:cNvPr id="813" name="Google Shape;813;p69"/>
            <p:cNvGrpSpPr/>
            <p:nvPr/>
          </p:nvGrpSpPr>
          <p:grpSpPr>
            <a:xfrm>
              <a:off x="324000" y="761863"/>
              <a:ext cx="2814059" cy="1986488"/>
              <a:chOff x="4876550" y="2751588"/>
              <a:chExt cx="2814059" cy="1986488"/>
            </a:xfrm>
          </p:grpSpPr>
          <p:grpSp>
            <p:nvGrpSpPr>
              <p:cNvPr id="814" name="Google Shape;814;p69"/>
              <p:cNvGrpSpPr/>
              <p:nvPr/>
            </p:nvGrpSpPr>
            <p:grpSpPr>
              <a:xfrm>
                <a:off x="5249125" y="3161612"/>
                <a:ext cx="2441484" cy="1567516"/>
                <a:chOff x="964919" y="2012573"/>
                <a:chExt cx="2022603" cy="1572233"/>
              </a:xfrm>
            </p:grpSpPr>
            <p:sp>
              <p:nvSpPr>
                <p:cNvPr id="815" name="Google Shape;815;p69"/>
                <p:cNvSpPr/>
                <p:nvPr/>
              </p:nvSpPr>
              <p:spPr>
                <a:xfrm>
                  <a:off x="964919"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16" name="Google Shape;816;p69"/>
                <p:cNvSpPr/>
                <p:nvPr/>
              </p:nvSpPr>
              <p:spPr>
                <a:xfrm>
                  <a:off x="1859521" y="2013427"/>
                  <a:ext cx="11280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17" name="Google Shape;817;p69"/>
                <p:cNvSpPr/>
                <p:nvPr/>
              </p:nvSpPr>
              <p:spPr>
                <a:xfrm>
                  <a:off x="964921" y="3098206"/>
                  <a:ext cx="894600" cy="486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18" name="Google Shape;818;p69"/>
                <p:cNvSpPr/>
                <p:nvPr/>
              </p:nvSpPr>
              <p:spPr>
                <a:xfrm>
                  <a:off x="1859521" y="3098206"/>
                  <a:ext cx="1128000" cy="486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819" name="Google Shape;819;p69"/>
              <p:cNvCxnSpPr/>
              <p:nvPr/>
            </p:nvCxnSpPr>
            <p:spPr>
              <a:xfrm flipH="1">
                <a:off x="5129734" y="3177782"/>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820" name="Google Shape;820;p69"/>
              <p:cNvSpPr txBox="1"/>
              <p:nvPr/>
            </p:nvSpPr>
            <p:spPr>
              <a:xfrm>
                <a:off x="4920003" y="3544899"/>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000" i="1">
                    <a:latin typeface="Times"/>
                    <a:ea typeface="Times"/>
                    <a:cs typeface="Times"/>
                    <a:sym typeface="Times"/>
                  </a:rPr>
                  <a:t>x</a:t>
                </a:r>
                <a:r>
                  <a:rPr lang="en-GB" sz="1000">
                    <a:latin typeface="Times"/>
                    <a:ea typeface="Times"/>
                    <a:cs typeface="Times"/>
                    <a:sym typeface="Times"/>
                  </a:rPr>
                  <a:t>  </a:t>
                </a:r>
                <a:endParaRPr sz="1800">
                  <a:solidFill>
                    <a:srgbClr val="000000"/>
                  </a:solidFill>
                  <a:latin typeface="Times"/>
                  <a:ea typeface="Times"/>
                  <a:cs typeface="Times"/>
                  <a:sym typeface="Times"/>
                </a:endParaRPr>
              </a:p>
            </p:txBody>
          </p:sp>
          <p:sp>
            <p:nvSpPr>
              <p:cNvPr id="821" name="Google Shape;821;p69"/>
              <p:cNvSpPr txBox="1"/>
              <p:nvPr/>
            </p:nvSpPr>
            <p:spPr>
              <a:xfrm>
                <a:off x="5758468" y="2751588"/>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000" i="1">
                    <a:latin typeface="Times"/>
                    <a:ea typeface="Times"/>
                    <a:cs typeface="Times"/>
                    <a:sym typeface="Times"/>
                  </a:rPr>
                  <a:t>x</a:t>
                </a:r>
                <a:r>
                  <a:rPr lang="en-GB" sz="1000">
                    <a:solidFill>
                      <a:srgbClr val="000000"/>
                    </a:solidFill>
                    <a:latin typeface="Times"/>
                    <a:ea typeface="Times"/>
                    <a:cs typeface="Times"/>
                    <a:sym typeface="Times"/>
                  </a:rPr>
                  <a:t>                  </a:t>
                </a:r>
                <a:r>
                  <a:rPr lang="en-GB" sz="1000">
                    <a:solidFill>
                      <a:srgbClr val="222222"/>
                    </a:solidFill>
                    <a:latin typeface="Times"/>
                    <a:ea typeface="Times"/>
                    <a:cs typeface="Times"/>
                    <a:sym typeface="Times"/>
                  </a:rPr>
                  <a:t>6</a:t>
                </a:r>
                <a:r>
                  <a:rPr lang="en-GB" sz="10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822" name="Google Shape;822;p69"/>
              <p:cNvCxnSpPr/>
              <p:nvPr/>
            </p:nvCxnSpPr>
            <p:spPr>
              <a:xfrm>
                <a:off x="5249120" y="3083564"/>
                <a:ext cx="999300" cy="0"/>
              </a:xfrm>
              <a:prstGeom prst="straightConnector1">
                <a:avLst/>
              </a:prstGeom>
              <a:noFill/>
              <a:ln w="19050" cap="flat" cmpd="sng">
                <a:solidFill>
                  <a:srgbClr val="000000"/>
                </a:solidFill>
                <a:prstDash val="solid"/>
                <a:round/>
                <a:headEnd type="triangle" w="med" len="med"/>
                <a:tailEnd type="triangle" w="med" len="med"/>
              </a:ln>
            </p:spPr>
          </p:cxnSp>
          <p:cxnSp>
            <p:nvCxnSpPr>
              <p:cNvPr id="823" name="Google Shape;823;p69"/>
              <p:cNvCxnSpPr/>
              <p:nvPr/>
            </p:nvCxnSpPr>
            <p:spPr>
              <a:xfrm>
                <a:off x="6248376" y="3083571"/>
                <a:ext cx="1419600" cy="0"/>
              </a:xfrm>
              <a:prstGeom prst="straightConnector1">
                <a:avLst/>
              </a:prstGeom>
              <a:noFill/>
              <a:ln w="19050" cap="flat" cmpd="sng">
                <a:solidFill>
                  <a:srgbClr val="000000"/>
                </a:solidFill>
                <a:prstDash val="solid"/>
                <a:round/>
                <a:headEnd type="triangle" w="med" len="med"/>
                <a:tailEnd type="triangle" w="med" len="med"/>
              </a:ln>
            </p:spPr>
          </p:cxnSp>
          <p:cxnSp>
            <p:nvCxnSpPr>
              <p:cNvPr id="824" name="Google Shape;824;p69"/>
              <p:cNvCxnSpPr/>
              <p:nvPr/>
            </p:nvCxnSpPr>
            <p:spPr>
              <a:xfrm flipH="1">
                <a:off x="5127328" y="4214575"/>
                <a:ext cx="0" cy="523500"/>
              </a:xfrm>
              <a:prstGeom prst="straightConnector1">
                <a:avLst/>
              </a:prstGeom>
              <a:noFill/>
              <a:ln w="19050" cap="flat" cmpd="sng">
                <a:solidFill>
                  <a:srgbClr val="000000"/>
                </a:solidFill>
                <a:prstDash val="solid"/>
                <a:round/>
                <a:headEnd type="triangle" w="med" len="med"/>
                <a:tailEnd type="triangle" w="med" len="med"/>
              </a:ln>
            </p:spPr>
          </p:cxnSp>
          <p:sp>
            <p:nvSpPr>
              <p:cNvPr id="825" name="Google Shape;825;p69"/>
              <p:cNvSpPr txBox="1"/>
              <p:nvPr/>
            </p:nvSpPr>
            <p:spPr>
              <a:xfrm>
                <a:off x="4876550" y="4364825"/>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000">
                    <a:solidFill>
                      <a:srgbClr val="222222"/>
                    </a:solidFill>
                    <a:latin typeface="Times"/>
                    <a:ea typeface="Times"/>
                    <a:cs typeface="Times"/>
                    <a:sym typeface="Times"/>
                  </a:rPr>
                  <a:t>4</a:t>
                </a:r>
                <a:r>
                  <a:rPr lang="en-GB" sz="1000">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826" name="Google Shape;826;p69"/>
            <p:cNvSpPr/>
            <p:nvPr/>
          </p:nvSpPr>
          <p:spPr>
            <a:xfrm>
              <a:off x="696575" y="1171887"/>
              <a:ext cx="1080000" cy="108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300" i="1">
                  <a:latin typeface="Times"/>
                  <a:ea typeface="Times"/>
                  <a:cs typeface="Times"/>
                  <a:sym typeface="Times"/>
                </a:rPr>
                <a:t>x</a:t>
              </a:r>
              <a:r>
                <a:rPr lang="en-GB" sz="2300" baseline="30000">
                  <a:latin typeface="Times"/>
                  <a:ea typeface="Times"/>
                  <a:cs typeface="Times"/>
                  <a:sym typeface="Times"/>
                </a:rPr>
                <a:t>2</a:t>
              </a:r>
              <a:endParaRPr sz="2300" baseline="30000">
                <a:latin typeface="Times"/>
                <a:ea typeface="Times"/>
                <a:cs typeface="Times"/>
                <a:sym typeface="Times"/>
              </a:endParaRPr>
            </a:p>
          </p:txBody>
        </p:sp>
        <p:sp>
          <p:nvSpPr>
            <p:cNvPr id="827" name="Google Shape;827;p69"/>
            <p:cNvSpPr/>
            <p:nvPr/>
          </p:nvSpPr>
          <p:spPr>
            <a:xfrm>
              <a:off x="1776450" y="1172738"/>
              <a:ext cx="1361700" cy="1081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300">
                  <a:solidFill>
                    <a:srgbClr val="222222"/>
                  </a:solidFill>
                  <a:latin typeface="Times"/>
                  <a:ea typeface="Times"/>
                  <a:cs typeface="Times"/>
                  <a:sym typeface="Times"/>
                </a:rPr>
                <a:t>6</a:t>
              </a:r>
              <a:r>
                <a:rPr lang="en-GB" sz="2300" i="1">
                  <a:latin typeface="Times"/>
                  <a:ea typeface="Times"/>
                  <a:cs typeface="Times"/>
                  <a:sym typeface="Times"/>
                </a:rPr>
                <a:t>x</a:t>
              </a:r>
              <a:endParaRPr sz="2300" i="1">
                <a:latin typeface="Times"/>
                <a:ea typeface="Times"/>
                <a:cs typeface="Times"/>
                <a:sym typeface="Times"/>
              </a:endParaRPr>
            </a:p>
          </p:txBody>
        </p:sp>
        <p:sp>
          <p:nvSpPr>
            <p:cNvPr id="828" name="Google Shape;828;p69"/>
            <p:cNvSpPr/>
            <p:nvPr/>
          </p:nvSpPr>
          <p:spPr>
            <a:xfrm>
              <a:off x="696577" y="2254263"/>
              <a:ext cx="1080000" cy="4851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300">
                  <a:latin typeface="Times"/>
                  <a:ea typeface="Times"/>
                  <a:cs typeface="Times"/>
                  <a:sym typeface="Times"/>
                </a:rPr>
                <a:t>4</a:t>
              </a:r>
              <a:r>
                <a:rPr lang="en-GB" sz="2300" i="1">
                  <a:latin typeface="Times"/>
                  <a:ea typeface="Times"/>
                  <a:cs typeface="Times"/>
                  <a:sym typeface="Times"/>
                </a:rPr>
                <a:t>x</a:t>
              </a:r>
              <a:endParaRPr sz="2300" i="1">
                <a:latin typeface="Times"/>
                <a:ea typeface="Times"/>
                <a:cs typeface="Times"/>
                <a:sym typeface="Times"/>
              </a:endParaRPr>
            </a:p>
          </p:txBody>
        </p:sp>
        <p:sp>
          <p:nvSpPr>
            <p:cNvPr id="829" name="Google Shape;829;p69"/>
            <p:cNvSpPr/>
            <p:nvPr/>
          </p:nvSpPr>
          <p:spPr>
            <a:xfrm>
              <a:off x="1776450" y="2254263"/>
              <a:ext cx="1361700" cy="4851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rgbClr val="000000"/>
                </a:buClr>
                <a:buSzPts val="1100"/>
                <a:buFont typeface="Arial"/>
                <a:buNone/>
              </a:pPr>
              <a:r>
                <a:rPr lang="en-GB" sz="2300">
                  <a:solidFill>
                    <a:srgbClr val="222222"/>
                  </a:solidFill>
                  <a:latin typeface="Times"/>
                  <a:ea typeface="Times"/>
                  <a:cs typeface="Times"/>
                  <a:sym typeface="Times"/>
                </a:rPr>
                <a:t>24</a:t>
              </a:r>
              <a:endParaRPr sz="2300">
                <a:latin typeface="Times"/>
                <a:ea typeface="Times"/>
                <a:cs typeface="Times"/>
                <a:sym typeface="Times"/>
              </a:endParaRPr>
            </a:p>
          </p:txBody>
        </p:sp>
      </p:grpSp>
      <p:sp>
        <p:nvSpPr>
          <p:cNvPr id="830" name="Google Shape;830;p69"/>
          <p:cNvSpPr txBox="1"/>
          <p:nvPr/>
        </p:nvSpPr>
        <p:spPr>
          <a:xfrm>
            <a:off x="3620375" y="790875"/>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400">
                <a:solidFill>
                  <a:srgbClr val="000000"/>
                </a:solidFill>
                <a:latin typeface="Lexend"/>
                <a:ea typeface="Times"/>
                <a:cs typeface="Times"/>
                <a:sym typeface="Times"/>
              </a:rPr>
              <a:t>(</a:t>
            </a:r>
            <a:r>
              <a:rPr lang="en-GB" sz="1400" i="1">
                <a:solidFill>
                  <a:srgbClr val="000000"/>
                </a:solidFill>
                <a:latin typeface="Lexend"/>
                <a:ea typeface="Times"/>
                <a:cs typeface="Times"/>
                <a:sym typeface="Times"/>
              </a:rPr>
              <a:t>x</a:t>
            </a:r>
            <a:r>
              <a:rPr lang="en-GB" sz="1400">
                <a:solidFill>
                  <a:srgbClr val="000000"/>
                </a:solidFill>
                <a:latin typeface="Lexend"/>
                <a:ea typeface="Times"/>
                <a:cs typeface="Times"/>
                <a:sym typeface="Times"/>
              </a:rPr>
              <a:t> + </a:t>
            </a:r>
            <a:r>
              <a:rPr lang="en-GB" sz="1400">
                <a:latin typeface="Lexend"/>
                <a:ea typeface="Times"/>
                <a:cs typeface="Times"/>
                <a:sym typeface="Times"/>
              </a:rPr>
              <a:t>4</a:t>
            </a:r>
            <a:r>
              <a:rPr lang="en-GB" sz="1400">
                <a:solidFill>
                  <a:srgbClr val="000000"/>
                </a:solidFill>
                <a:latin typeface="Lexend"/>
                <a:ea typeface="Times"/>
                <a:cs typeface="Times"/>
                <a:sym typeface="Times"/>
              </a:rPr>
              <a:t>)(</a:t>
            </a:r>
            <a:r>
              <a:rPr lang="en-GB" sz="1400" i="1">
                <a:solidFill>
                  <a:srgbClr val="000000"/>
                </a:solidFill>
                <a:latin typeface="Lexend"/>
                <a:ea typeface="Times"/>
                <a:cs typeface="Times"/>
                <a:sym typeface="Times"/>
              </a:rPr>
              <a:t>x</a:t>
            </a:r>
            <a:r>
              <a:rPr lang="en-GB" sz="1400">
                <a:solidFill>
                  <a:srgbClr val="000000"/>
                </a:solidFill>
                <a:latin typeface="Lexend"/>
                <a:ea typeface="Times"/>
                <a:cs typeface="Times"/>
                <a:sym typeface="Times"/>
              </a:rPr>
              <a:t> </a:t>
            </a:r>
            <a:r>
              <a:rPr lang="en-GB" sz="1400">
                <a:solidFill>
                  <a:srgbClr val="222222"/>
                </a:solidFill>
                <a:latin typeface="Lexend"/>
                <a:ea typeface="Times"/>
                <a:cs typeface="Times"/>
                <a:sym typeface="Times"/>
              </a:rPr>
              <a:t>+ 6</a:t>
            </a:r>
            <a:r>
              <a:rPr lang="en-GB" sz="14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831" name="Google Shape;831;p69"/>
          <p:cNvSpPr txBox="1"/>
          <p:nvPr/>
        </p:nvSpPr>
        <p:spPr>
          <a:xfrm>
            <a:off x="3293400" y="1248925"/>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222222"/>
                </a:solidFill>
                <a:latin typeface="Lexend"/>
                <a:ea typeface="Times"/>
                <a:cs typeface="Times"/>
                <a:sym typeface="Times"/>
              </a:rPr>
              <a:t>≡ </a:t>
            </a:r>
            <a:r>
              <a:rPr lang="en-GB" sz="1400" i="1">
                <a:solidFill>
                  <a:srgbClr val="000000"/>
                </a:solidFill>
                <a:latin typeface="Lexend"/>
                <a:ea typeface="Times"/>
                <a:cs typeface="Times"/>
                <a:sym typeface="Times"/>
              </a:rPr>
              <a:t>x</a:t>
            </a:r>
            <a:r>
              <a:rPr lang="en-GB" sz="1400" baseline="30000">
                <a:solidFill>
                  <a:srgbClr val="000000"/>
                </a:solidFill>
                <a:latin typeface="Lexend"/>
                <a:ea typeface="Times"/>
                <a:cs typeface="Times"/>
                <a:sym typeface="Times"/>
              </a:rPr>
              <a:t>2</a:t>
            </a:r>
            <a:r>
              <a:rPr lang="en-GB" sz="1400">
                <a:solidFill>
                  <a:srgbClr val="000000"/>
                </a:solidFill>
                <a:latin typeface="Lexend"/>
                <a:ea typeface="Times"/>
                <a:cs typeface="Times"/>
                <a:sym typeface="Times"/>
              </a:rPr>
              <a:t> </a:t>
            </a:r>
            <a:r>
              <a:rPr lang="en-GB" sz="1400">
                <a:solidFill>
                  <a:srgbClr val="222222"/>
                </a:solidFill>
                <a:latin typeface="Lexend"/>
                <a:ea typeface="Times"/>
                <a:cs typeface="Times"/>
                <a:sym typeface="Times"/>
              </a:rPr>
              <a:t>+ 6</a:t>
            </a:r>
            <a:r>
              <a:rPr lang="en-GB" sz="1400" i="1">
                <a:solidFill>
                  <a:srgbClr val="222222"/>
                </a:solidFill>
                <a:latin typeface="Lexend"/>
                <a:ea typeface="Times"/>
                <a:cs typeface="Times"/>
                <a:sym typeface="Times"/>
              </a:rPr>
              <a:t>x + </a:t>
            </a:r>
            <a:r>
              <a:rPr lang="en-GB" sz="1400">
                <a:solidFill>
                  <a:srgbClr val="222222"/>
                </a:solidFill>
                <a:latin typeface="Lexend"/>
                <a:ea typeface="Times"/>
                <a:cs typeface="Times"/>
                <a:sym typeface="Times"/>
              </a:rPr>
              <a:t>4</a:t>
            </a:r>
            <a:r>
              <a:rPr lang="en-GB" sz="1400" i="1">
                <a:solidFill>
                  <a:srgbClr val="222222"/>
                </a:solidFill>
                <a:latin typeface="Lexend"/>
                <a:ea typeface="Times"/>
                <a:cs typeface="Times"/>
                <a:sym typeface="Times"/>
              </a:rPr>
              <a:t>x </a:t>
            </a:r>
            <a:r>
              <a:rPr lang="en-GB" sz="1400">
                <a:solidFill>
                  <a:srgbClr val="222222"/>
                </a:solidFill>
                <a:latin typeface="Lexend"/>
                <a:ea typeface="Times"/>
                <a:cs typeface="Times"/>
                <a:sym typeface="Times"/>
              </a:rPr>
              <a:t>+ 24</a:t>
            </a:r>
            <a:endParaRPr sz="2000">
              <a:solidFill>
                <a:srgbClr val="000000"/>
              </a:solidFill>
              <a:latin typeface="Times"/>
              <a:ea typeface="Times"/>
              <a:cs typeface="Times"/>
              <a:sym typeface="Times"/>
            </a:endParaRPr>
          </a:p>
        </p:txBody>
      </p:sp>
      <p:sp>
        <p:nvSpPr>
          <p:cNvPr id="832" name="Google Shape;832;p69"/>
          <p:cNvSpPr txBox="1"/>
          <p:nvPr>
            <p:ph type="body" idx="1"/>
          </p:nvPr>
        </p:nvSpPr>
        <p:spPr>
          <a:xfrm>
            <a:off x="3369600" y="1669950"/>
            <a:ext cx="5450400" cy="773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Waxaa jira erayo isku mid ah oo ku jira wax soo saarkayaga, sidaas darteed waa lagu dari karaa si ay u noqdaan hal eray.</a:t>
            </a:r>
            <a:endParaRPr sz="2000">
              <a:latin typeface="Kalam"/>
              <a:ea typeface="Kalam"/>
              <a:cs typeface="Kalam"/>
              <a:sym typeface="Kalam"/>
            </a:endParaRPr>
          </a:p>
        </p:txBody>
      </p:sp>
      <p:sp>
        <p:nvSpPr>
          <p:cNvPr id="833" name="Google Shape;833;p69"/>
          <p:cNvSpPr txBox="1"/>
          <p:nvPr/>
        </p:nvSpPr>
        <p:spPr>
          <a:xfrm>
            <a:off x="3369600" y="2411400"/>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222222"/>
                </a:solidFill>
                <a:latin typeface="Lexend"/>
                <a:ea typeface="Times"/>
                <a:cs typeface="Times"/>
                <a:sym typeface="Times"/>
              </a:rPr>
              <a:t>≡ </a:t>
            </a:r>
            <a:r>
              <a:rPr lang="en-GB" sz="1400" i="1">
                <a:solidFill>
                  <a:srgbClr val="000000"/>
                </a:solidFill>
                <a:latin typeface="Lexend"/>
                <a:ea typeface="Times"/>
                <a:cs typeface="Times"/>
                <a:sym typeface="Times"/>
              </a:rPr>
              <a:t>x</a:t>
            </a:r>
            <a:r>
              <a:rPr lang="en-GB" sz="1400" baseline="30000">
                <a:solidFill>
                  <a:srgbClr val="000000"/>
                </a:solidFill>
                <a:latin typeface="Lexend"/>
                <a:ea typeface="Times"/>
                <a:cs typeface="Times"/>
                <a:sym typeface="Times"/>
              </a:rPr>
              <a:t>2</a:t>
            </a:r>
            <a:r>
              <a:rPr lang="en-GB" sz="1400">
                <a:solidFill>
                  <a:srgbClr val="000000"/>
                </a:solidFill>
                <a:latin typeface="Lexend"/>
                <a:ea typeface="Times"/>
                <a:cs typeface="Times"/>
                <a:sym typeface="Times"/>
              </a:rPr>
              <a:t> </a:t>
            </a:r>
            <a:r>
              <a:rPr lang="en-GB" sz="1400">
                <a:solidFill>
                  <a:srgbClr val="222222"/>
                </a:solidFill>
                <a:latin typeface="Lexend"/>
                <a:ea typeface="Times"/>
                <a:cs typeface="Times"/>
                <a:sym typeface="Times"/>
              </a:rPr>
              <a:t>+ 10</a:t>
            </a:r>
            <a:r>
              <a:rPr lang="en-GB" sz="1400" i="1">
                <a:solidFill>
                  <a:srgbClr val="222222"/>
                </a:solidFill>
                <a:latin typeface="Lexend"/>
                <a:ea typeface="Times"/>
                <a:cs typeface="Times"/>
                <a:sym typeface="Times"/>
              </a:rPr>
              <a:t>x </a:t>
            </a:r>
            <a:r>
              <a:rPr lang="en-GB" sz="1400">
                <a:solidFill>
                  <a:srgbClr val="222222"/>
                </a:solidFill>
                <a:latin typeface="Lexend"/>
                <a:ea typeface="Times"/>
                <a:cs typeface="Times"/>
                <a:sym typeface="Times"/>
              </a:rPr>
              <a:t>+ 24</a:t>
            </a:r>
            <a:endParaRPr sz="2000">
              <a:solidFill>
                <a:srgbClr val="000000"/>
              </a:solidFill>
              <a:latin typeface="Times"/>
              <a:ea typeface="Times"/>
              <a:cs typeface="Times"/>
              <a:sym typeface="Times"/>
            </a:endParaRPr>
          </a:p>
        </p:txBody>
      </p:sp>
      <p:sp>
        <p:nvSpPr>
          <p:cNvPr id="834" name="Google Shape;834;p69"/>
          <p:cNvSpPr txBox="1"/>
          <p:nvPr>
            <p:ph type="body" idx="1"/>
          </p:nvPr>
        </p:nvSpPr>
        <p:spPr>
          <a:xfrm>
            <a:off x="324000" y="3780000"/>
            <a:ext cx="8496000" cy="773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Tibaaxayada kama dambaysta ah wuxuu hadda leeyahay saddex eray.</a:t>
            </a:r>
            <a:endParaRPr sz="1900">
              <a:latin typeface="Times"/>
              <a:ea typeface="Times"/>
              <a:cs typeface="Times"/>
              <a:sym typeface="Times"/>
            </a:endParaRPr>
          </a:p>
        </p:txBody>
      </p:sp>
      <p:cxnSp>
        <p:nvCxnSpPr>
          <p:cNvPr id="835" name="Google Shape;835;p69"/>
          <p:cNvCxnSpPr/>
          <p:nvPr/>
        </p:nvCxnSpPr>
        <p:spPr>
          <a:xfrm flipH="1">
            <a:off x="3374050" y="2743675"/>
            <a:ext cx="243600" cy="315300"/>
          </a:xfrm>
          <a:prstGeom prst="straightConnector1">
            <a:avLst/>
          </a:prstGeom>
          <a:noFill/>
          <a:ln w="38100" cap="flat" cmpd="sng">
            <a:solidFill>
              <a:schemeClr val="accent4"/>
            </a:solidFill>
            <a:prstDash val="solid"/>
            <a:round/>
            <a:headEnd type="none" w="med" len="med"/>
            <a:tailEnd type="none" w="med" len="med"/>
          </a:ln>
        </p:spPr>
      </p:cxnSp>
      <p:sp>
        <p:nvSpPr>
          <p:cNvPr id="836" name="Google Shape;836;p69"/>
          <p:cNvSpPr txBox="1"/>
          <p:nvPr>
            <p:ph type="body" idx="1"/>
          </p:nvPr>
        </p:nvSpPr>
        <p:spPr>
          <a:xfrm>
            <a:off x="2556575" y="3160475"/>
            <a:ext cx="867600" cy="357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i="1">
                <a:latin typeface="Lexend"/>
                <a:ea typeface="Times"/>
                <a:cs typeface="Times"/>
                <a:sym typeface="Times"/>
              </a:rPr>
              <a:t>Erayga x2</a:t>
            </a:r>
            <a:r>
              <a:rPr lang="en-GB" sz="1400" baseline="30000">
                <a:latin typeface="Lexend"/>
                <a:ea typeface="Times"/>
                <a:cs typeface="Times"/>
                <a:sym typeface="Times"/>
              </a:rPr>
              <a:t/>
            </a:r>
            <a:r>
              <a:rPr lang="en-GB" sz="1400">
                <a:latin typeface="Lexend"/>
              </a:rPr>
              <a:t/>
            </a:r>
            <a:r>
              <a:rPr lang="en-GB" sz="1400">
                <a:latin typeface="Lexend"/>
              </a:rPr>
              <a:t/>
            </a:r>
            <a:endParaRPr sz="1900">
              <a:latin typeface="Times"/>
              <a:ea typeface="Times"/>
              <a:cs typeface="Times"/>
              <a:sym typeface="Times"/>
            </a:endParaRPr>
          </a:p>
        </p:txBody>
      </p:sp>
      <p:cxnSp>
        <p:nvCxnSpPr>
          <p:cNvPr id="837" name="Google Shape;837;p69"/>
          <p:cNvCxnSpPr/>
          <p:nvPr/>
        </p:nvCxnSpPr>
        <p:spPr>
          <a:xfrm>
            <a:off x="4221375" y="2700000"/>
            <a:ext cx="5100" cy="423300"/>
          </a:xfrm>
          <a:prstGeom prst="straightConnector1">
            <a:avLst/>
          </a:prstGeom>
          <a:noFill/>
          <a:ln w="38100" cap="flat" cmpd="sng">
            <a:solidFill>
              <a:schemeClr val="accent4"/>
            </a:solidFill>
            <a:prstDash val="solid"/>
            <a:round/>
            <a:headEnd type="none" w="med" len="med"/>
            <a:tailEnd type="none" w="med" len="med"/>
          </a:ln>
        </p:spPr>
      </p:cxnSp>
      <p:sp>
        <p:nvSpPr>
          <p:cNvPr id="838" name="Google Shape;838;p69"/>
          <p:cNvSpPr txBox="1"/>
          <p:nvPr>
            <p:ph type="body" idx="1"/>
          </p:nvPr>
        </p:nvSpPr>
        <p:spPr>
          <a:xfrm>
            <a:off x="3832800" y="3160475"/>
            <a:ext cx="867600" cy="357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i="1">
                <a:latin typeface="Lexend"/>
                <a:ea typeface="Times"/>
                <a:cs typeface="Times"/>
                <a:sym typeface="Times"/>
              </a:rPr>
              <a:t>Erayga x</a:t>
            </a:r>
            <a:r>
              <a:rPr lang="en-GB" sz="1400">
                <a:latin typeface="Lexend"/>
              </a:rPr>
              <a:t/>
            </a:r>
            <a:r>
              <a:rPr lang="en-GB" sz="1400">
                <a:latin typeface="Lexend"/>
              </a:rPr>
              <a:t/>
            </a:r>
            <a:endParaRPr sz="1900">
              <a:latin typeface="Times"/>
              <a:ea typeface="Times"/>
              <a:cs typeface="Times"/>
              <a:sym typeface="Times"/>
            </a:endParaRPr>
          </a:p>
        </p:txBody>
      </p:sp>
      <p:cxnSp>
        <p:nvCxnSpPr>
          <p:cNvPr id="839" name="Google Shape;839;p69"/>
          <p:cNvCxnSpPr/>
          <p:nvPr/>
        </p:nvCxnSpPr>
        <p:spPr>
          <a:xfrm>
            <a:off x="4830200" y="2700000"/>
            <a:ext cx="250500" cy="433800"/>
          </a:xfrm>
          <a:prstGeom prst="straightConnector1">
            <a:avLst/>
          </a:prstGeom>
          <a:noFill/>
          <a:ln w="38100" cap="flat" cmpd="sng">
            <a:solidFill>
              <a:schemeClr val="accent4"/>
            </a:solidFill>
            <a:prstDash val="solid"/>
            <a:round/>
            <a:headEnd type="none" w="med" len="med"/>
            <a:tailEnd type="none" w="med" len="med"/>
          </a:ln>
        </p:spPr>
      </p:cxnSp>
      <p:sp>
        <p:nvSpPr>
          <p:cNvPr id="840" name="Google Shape;840;p69"/>
          <p:cNvSpPr txBox="1"/>
          <p:nvPr>
            <p:ph type="body" idx="1"/>
          </p:nvPr>
        </p:nvSpPr>
        <p:spPr>
          <a:xfrm>
            <a:off x="5041725" y="3160475"/>
            <a:ext cx="2050200" cy="357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Erayga joogtada ah (constant term)</a:t>
            </a:r>
            <a:r>
              <a:rPr lang="en-GB" sz="1100">
                <a:latin typeface="Lexend"/>
              </a:rPr>
              <a:t/>
            </a:r>
            <a:endParaRPr sz="1900">
              <a:latin typeface="Times"/>
              <a:ea typeface="Times"/>
              <a:cs typeface="Times"/>
              <a:sym typeface="Times"/>
            </a:endParaRPr>
          </a:p>
        </p:txBody>
      </p:sp>
      <p:grpSp>
        <p:nvGrpSpPr>
          <p:cNvPr id="841" name="Google Shape;841;p69"/>
          <p:cNvGrpSpPr/>
          <p:nvPr/>
        </p:nvGrpSpPr>
        <p:grpSpPr>
          <a:xfrm>
            <a:off x="709200" y="1190400"/>
            <a:ext cx="2428475" cy="1541700"/>
            <a:chOff x="412834" y="1663200"/>
            <a:chExt cx="2428475" cy="1541700"/>
          </a:xfrm>
        </p:grpSpPr>
        <p:sp>
          <p:nvSpPr>
            <p:cNvPr id="842" name="Google Shape;842;p69"/>
            <p:cNvSpPr/>
            <p:nvPr/>
          </p:nvSpPr>
          <p:spPr>
            <a:xfrm rot="5400000">
              <a:off x="1642509" y="1509000"/>
              <a:ext cx="1044600" cy="1353000"/>
            </a:xfrm>
            <a:prstGeom prst="rect">
              <a:avLst/>
            </a:prstGeom>
            <a:solidFill>
              <a:srgbClr val="4F7BE8">
                <a:alpha val="31009"/>
              </a:srgbClr>
            </a:solidFill>
            <a:ln w="9525" cap="flat" cmpd="sng">
              <a:solidFill>
                <a:srgbClr val="4F7BE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43" name="Google Shape;843;p69"/>
            <p:cNvSpPr/>
            <p:nvPr/>
          </p:nvSpPr>
          <p:spPr>
            <a:xfrm>
              <a:off x="412834" y="2707800"/>
              <a:ext cx="1070700" cy="497100"/>
            </a:xfrm>
            <a:prstGeom prst="rect">
              <a:avLst/>
            </a:prstGeom>
            <a:solidFill>
              <a:srgbClr val="4F7BE8">
                <a:alpha val="31009"/>
              </a:srgbClr>
            </a:solidFill>
            <a:ln w="9525" cap="flat" cmpd="sng">
              <a:solidFill>
                <a:srgbClr val="4F7BE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3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4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3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3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3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3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3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3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838"/>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3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8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847" name="Shape 847"/>
        <p:cNvGrpSpPr/>
        <p:nvPr/>
      </p:nvGrpSpPr>
      <p:grpSpPr>
        <a:xfrm>
          <a:off x="0" y="0"/>
          <a:ext cx="0" cy="0"/>
        </a:xfrm>
      </p:grpSpPr>
      <p:sp>
        <p:nvSpPr>
          <p:cNvPr id="848" name="Google Shape;848;p7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400">
                <a:latin typeface="Lexend"/>
              </a:rPr>
              <a:t>Isku dhufashada binomials</a:t>
            </a:r>
            <a:endParaRPr/>
          </a:p>
        </p:txBody>
      </p:sp>
      <p:cxnSp>
        <p:nvCxnSpPr>
          <p:cNvPr id="849" name="Google Shape;849;p70"/>
          <p:cNvCxnSpPr/>
          <p:nvPr/>
        </p:nvCxnSpPr>
        <p:spPr>
          <a:xfrm flipH="1">
            <a:off x="4756675" y="810000"/>
            <a:ext cx="0" cy="3997200"/>
          </a:xfrm>
          <a:prstGeom prst="straightConnector1">
            <a:avLst/>
          </a:prstGeom>
          <a:noFill/>
          <a:ln w="38100" cap="flat" cmpd="sng">
            <a:solidFill>
              <a:schemeClr val="accent4"/>
            </a:solidFill>
            <a:prstDash val="solid"/>
            <a:round/>
            <a:headEnd type="none" w="med" len="med"/>
            <a:tailEnd type="none" w="med" len="med"/>
          </a:ln>
        </p:spPr>
      </p:cxnSp>
      <p:cxnSp>
        <p:nvCxnSpPr>
          <p:cNvPr id="850" name="Google Shape;850;p70"/>
          <p:cNvCxnSpPr/>
          <p:nvPr/>
        </p:nvCxnSpPr>
        <p:spPr>
          <a:xfrm>
            <a:off x="338250" y="3080375"/>
            <a:ext cx="8467500" cy="0"/>
          </a:xfrm>
          <a:prstGeom prst="straightConnector1">
            <a:avLst/>
          </a:prstGeom>
          <a:noFill/>
          <a:ln w="38100" cap="flat" cmpd="sng">
            <a:solidFill>
              <a:schemeClr val="accent4"/>
            </a:solidFill>
            <a:prstDash val="solid"/>
            <a:round/>
            <a:headEnd type="none" w="med" len="med"/>
            <a:tailEnd type="none" w="med" len="med"/>
          </a:ln>
        </p:spPr>
      </p:cxnSp>
      <p:grpSp>
        <p:nvGrpSpPr>
          <p:cNvPr id="851" name="Google Shape;851;p70"/>
          <p:cNvGrpSpPr/>
          <p:nvPr/>
        </p:nvGrpSpPr>
        <p:grpSpPr>
          <a:xfrm>
            <a:off x="323991" y="613500"/>
            <a:ext cx="2145157" cy="1637791"/>
            <a:chOff x="4876550" y="2589589"/>
            <a:chExt cx="2814059" cy="2148486"/>
          </a:xfrm>
        </p:grpSpPr>
        <p:grpSp>
          <p:nvGrpSpPr>
            <p:cNvPr id="852" name="Google Shape;852;p70"/>
            <p:cNvGrpSpPr/>
            <p:nvPr/>
          </p:nvGrpSpPr>
          <p:grpSpPr>
            <a:xfrm>
              <a:off x="5249125" y="3161612"/>
              <a:ext cx="2441484" cy="1567516"/>
              <a:chOff x="964919" y="2012573"/>
              <a:chExt cx="2022603" cy="1572233"/>
            </a:xfrm>
          </p:grpSpPr>
          <p:sp>
            <p:nvSpPr>
              <p:cNvPr id="853" name="Google Shape;853;p70"/>
              <p:cNvSpPr/>
              <p:nvPr/>
            </p:nvSpPr>
            <p:spPr>
              <a:xfrm>
                <a:off x="964919"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54" name="Google Shape;854;p70"/>
              <p:cNvSpPr/>
              <p:nvPr/>
            </p:nvSpPr>
            <p:spPr>
              <a:xfrm>
                <a:off x="1859521" y="2013427"/>
                <a:ext cx="11280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55" name="Google Shape;855;p70"/>
              <p:cNvSpPr/>
              <p:nvPr/>
            </p:nvSpPr>
            <p:spPr>
              <a:xfrm>
                <a:off x="964921" y="3098206"/>
                <a:ext cx="894600" cy="486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56" name="Google Shape;856;p70"/>
              <p:cNvSpPr/>
              <p:nvPr/>
            </p:nvSpPr>
            <p:spPr>
              <a:xfrm>
                <a:off x="1859521" y="3098206"/>
                <a:ext cx="1128000" cy="486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857" name="Google Shape;857;p70"/>
            <p:cNvCxnSpPr/>
            <p:nvPr/>
          </p:nvCxnSpPr>
          <p:spPr>
            <a:xfrm flipH="1">
              <a:off x="5129734" y="3177782"/>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858" name="Google Shape;858;p70"/>
            <p:cNvSpPr txBox="1"/>
            <p:nvPr/>
          </p:nvSpPr>
          <p:spPr>
            <a:xfrm>
              <a:off x="4920003" y="3544899"/>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600" i="1">
                  <a:latin typeface="Times"/>
                  <a:ea typeface="Times"/>
                  <a:cs typeface="Times"/>
                  <a:sym typeface="Times"/>
                </a:rPr>
                <a:t>x</a:t>
              </a:r>
              <a:r>
                <a:rPr lang="en-GB" sz="1600">
                  <a:latin typeface="Times"/>
                  <a:ea typeface="Times"/>
                  <a:cs typeface="Times"/>
                  <a:sym typeface="Times"/>
                </a:rPr>
                <a:t>  </a:t>
              </a:r>
              <a:endParaRPr sz="1800">
                <a:solidFill>
                  <a:srgbClr val="000000"/>
                </a:solidFill>
                <a:latin typeface="Times"/>
                <a:ea typeface="Times"/>
                <a:cs typeface="Times"/>
                <a:sym typeface="Times"/>
              </a:endParaRPr>
            </a:p>
          </p:txBody>
        </p:sp>
        <p:sp>
          <p:nvSpPr>
            <p:cNvPr id="859" name="Google Shape;859;p70"/>
            <p:cNvSpPr txBox="1"/>
            <p:nvPr/>
          </p:nvSpPr>
          <p:spPr>
            <a:xfrm>
              <a:off x="5734243" y="2589589"/>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600" i="1">
                  <a:latin typeface="Times"/>
                  <a:ea typeface="Times"/>
                  <a:cs typeface="Times"/>
                  <a:sym typeface="Times"/>
                </a:rPr>
                <a:t>x</a:t>
              </a:r>
              <a:r>
                <a:rPr lang="en-GB" sz="1600">
                  <a:solidFill>
                    <a:srgbClr val="000000"/>
                  </a:solidFill>
                  <a:latin typeface="Times"/>
                  <a:ea typeface="Times"/>
                  <a:cs typeface="Times"/>
                  <a:sym typeface="Times"/>
                </a:rPr>
                <a:t>               </a:t>
              </a:r>
              <a:r>
                <a:rPr lang="en-GB" sz="1600">
                  <a:solidFill>
                    <a:srgbClr val="222222"/>
                  </a:solidFill>
                  <a:latin typeface="Times"/>
                  <a:ea typeface="Times"/>
                  <a:cs typeface="Times"/>
                  <a:sym typeface="Times"/>
                </a:rPr>
                <a:t>6</a:t>
              </a:r>
              <a:r>
                <a:rPr lang="en-GB" sz="16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860" name="Google Shape;860;p70"/>
            <p:cNvCxnSpPr/>
            <p:nvPr/>
          </p:nvCxnSpPr>
          <p:spPr>
            <a:xfrm>
              <a:off x="5249120" y="3083564"/>
              <a:ext cx="999300" cy="0"/>
            </a:xfrm>
            <a:prstGeom prst="straightConnector1">
              <a:avLst/>
            </a:prstGeom>
            <a:noFill/>
            <a:ln w="19050" cap="flat" cmpd="sng">
              <a:solidFill>
                <a:srgbClr val="000000"/>
              </a:solidFill>
              <a:prstDash val="solid"/>
              <a:round/>
              <a:headEnd type="triangle" w="med" len="med"/>
              <a:tailEnd type="triangle" w="med" len="med"/>
            </a:ln>
          </p:spPr>
        </p:cxnSp>
        <p:cxnSp>
          <p:nvCxnSpPr>
            <p:cNvPr id="861" name="Google Shape;861;p70"/>
            <p:cNvCxnSpPr/>
            <p:nvPr/>
          </p:nvCxnSpPr>
          <p:spPr>
            <a:xfrm>
              <a:off x="6248376" y="3083571"/>
              <a:ext cx="1419600" cy="0"/>
            </a:xfrm>
            <a:prstGeom prst="straightConnector1">
              <a:avLst/>
            </a:prstGeom>
            <a:noFill/>
            <a:ln w="19050" cap="flat" cmpd="sng">
              <a:solidFill>
                <a:srgbClr val="000000"/>
              </a:solidFill>
              <a:prstDash val="solid"/>
              <a:round/>
              <a:headEnd type="triangle" w="med" len="med"/>
              <a:tailEnd type="triangle" w="med" len="med"/>
            </a:ln>
          </p:spPr>
        </p:cxnSp>
        <p:cxnSp>
          <p:nvCxnSpPr>
            <p:cNvPr id="862" name="Google Shape;862;p70"/>
            <p:cNvCxnSpPr/>
            <p:nvPr/>
          </p:nvCxnSpPr>
          <p:spPr>
            <a:xfrm flipH="1">
              <a:off x="5127328" y="4214575"/>
              <a:ext cx="0" cy="523500"/>
            </a:xfrm>
            <a:prstGeom prst="straightConnector1">
              <a:avLst/>
            </a:prstGeom>
            <a:noFill/>
            <a:ln w="19050" cap="flat" cmpd="sng">
              <a:solidFill>
                <a:srgbClr val="000000"/>
              </a:solidFill>
              <a:prstDash val="solid"/>
              <a:round/>
              <a:headEnd type="triangle" w="med" len="med"/>
              <a:tailEnd type="triangle" w="med" len="med"/>
            </a:ln>
          </p:spPr>
        </p:cxnSp>
        <p:sp>
          <p:nvSpPr>
            <p:cNvPr id="863" name="Google Shape;863;p70"/>
            <p:cNvSpPr txBox="1"/>
            <p:nvPr/>
          </p:nvSpPr>
          <p:spPr>
            <a:xfrm>
              <a:off x="4876550" y="4364825"/>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600">
                  <a:solidFill>
                    <a:srgbClr val="222222"/>
                  </a:solidFill>
                  <a:latin typeface="Times"/>
                  <a:ea typeface="Times"/>
                  <a:cs typeface="Times"/>
                  <a:sym typeface="Times"/>
                </a:rPr>
                <a:t>4</a:t>
              </a:r>
              <a:r>
                <a:rPr lang="en-GB" sz="1600">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864" name="Google Shape;864;p70"/>
          <p:cNvSpPr/>
          <p:nvPr/>
        </p:nvSpPr>
        <p:spPr>
          <a:xfrm>
            <a:off x="608337" y="1049722"/>
            <a:ext cx="823500" cy="823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i="1">
                <a:latin typeface="Lexend"/>
                <a:ea typeface="Times"/>
                <a:cs typeface="Times"/>
                <a:sym typeface="Times"/>
              </a:rPr>
              <a:t>x</a:t>
            </a:r>
            <a:r>
              <a:rPr lang="en-GB" sz="1800" baseline="30000">
                <a:latin typeface="Lexend"/>
                <a:ea typeface="Times"/>
                <a:cs typeface="Times"/>
                <a:sym typeface="Times"/>
              </a:rPr>
              <a:t>2</a:t>
            </a:r>
            <a:endParaRPr sz="2100" baseline="30000">
              <a:latin typeface="Times"/>
              <a:ea typeface="Times"/>
              <a:cs typeface="Times"/>
              <a:sym typeface="Times"/>
            </a:endParaRPr>
          </a:p>
        </p:txBody>
      </p:sp>
      <p:sp>
        <p:nvSpPr>
          <p:cNvPr id="865" name="Google Shape;865;p70"/>
          <p:cNvSpPr/>
          <p:nvPr/>
        </p:nvSpPr>
        <p:spPr>
          <a:xfrm>
            <a:off x="1431594" y="1050370"/>
            <a:ext cx="1038000" cy="824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6</a:t>
            </a:r>
            <a:r>
              <a:rPr lang="en-GB" sz="1800" i="1">
                <a:latin typeface="Lexend"/>
                <a:ea typeface="Times"/>
                <a:cs typeface="Times"/>
                <a:sym typeface="Times"/>
              </a:rPr>
              <a:t>x</a:t>
            </a:r>
            <a:endParaRPr sz="2100" i="1">
              <a:latin typeface="Times"/>
              <a:ea typeface="Times"/>
              <a:cs typeface="Times"/>
              <a:sym typeface="Times"/>
            </a:endParaRPr>
          </a:p>
        </p:txBody>
      </p:sp>
      <p:sp>
        <p:nvSpPr>
          <p:cNvPr id="866" name="Google Shape;866;p70"/>
          <p:cNvSpPr/>
          <p:nvPr/>
        </p:nvSpPr>
        <p:spPr>
          <a:xfrm>
            <a:off x="608339" y="1874875"/>
            <a:ext cx="823500" cy="369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latin typeface="Lexend"/>
                <a:ea typeface="Times"/>
                <a:cs typeface="Times"/>
                <a:sym typeface="Times"/>
              </a:rPr>
              <a:t>4</a:t>
            </a:r>
            <a:r>
              <a:rPr lang="en-GB" sz="1800" i="1">
                <a:latin typeface="Lexend"/>
                <a:ea typeface="Times"/>
                <a:cs typeface="Times"/>
                <a:sym typeface="Times"/>
              </a:rPr>
              <a:t>x</a:t>
            </a:r>
            <a:endParaRPr sz="2100" i="1">
              <a:latin typeface="Times"/>
              <a:ea typeface="Times"/>
              <a:cs typeface="Times"/>
              <a:sym typeface="Times"/>
            </a:endParaRPr>
          </a:p>
        </p:txBody>
      </p:sp>
      <p:sp>
        <p:nvSpPr>
          <p:cNvPr id="867" name="Google Shape;867;p70"/>
          <p:cNvSpPr/>
          <p:nvPr/>
        </p:nvSpPr>
        <p:spPr>
          <a:xfrm>
            <a:off x="1431594" y="1874875"/>
            <a:ext cx="1038000" cy="369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Clr>
                <a:srgbClr val="000000"/>
              </a:buClr>
              <a:buSzPts val="1100"/>
              <a:buFont typeface="Arial"/>
              <a:buNone/>
            </a:pPr>
            <a:r>
              <a:rPr lang="en-GB" sz="1800">
                <a:solidFill>
                  <a:srgbClr val="222222"/>
                </a:solidFill>
                <a:latin typeface="Lexend"/>
                <a:ea typeface="Times"/>
                <a:cs typeface="Times"/>
                <a:sym typeface="Times"/>
              </a:rPr>
              <a:t>24</a:t>
            </a:r>
            <a:endParaRPr sz="2100">
              <a:latin typeface="Times"/>
              <a:ea typeface="Times"/>
              <a:cs typeface="Times"/>
              <a:sym typeface="Times"/>
            </a:endParaRPr>
          </a:p>
        </p:txBody>
      </p:sp>
      <p:sp>
        <p:nvSpPr>
          <p:cNvPr id="868" name="Google Shape;868;p70"/>
          <p:cNvSpPr txBox="1"/>
          <p:nvPr>
            <p:ph type="body" idx="1"/>
          </p:nvPr>
        </p:nvSpPr>
        <p:spPr>
          <a:xfrm>
            <a:off x="322375" y="2397275"/>
            <a:ext cx="4470000" cy="61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400">
                <a:latin typeface="Lexend"/>
              </a:rPr>
              <a:t>Imisa erey (terms) ayaa tibaaxahani leh marka la fidiya (expand) oo la fududeeyo (simplify)?</a:t>
            </a:r>
            <a:endParaRPr sz="1800"/>
          </a:p>
        </p:txBody>
      </p:sp>
      <p:sp>
        <p:nvSpPr>
          <p:cNvPr id="869" name="Google Shape;869;p70"/>
          <p:cNvSpPr txBox="1"/>
          <p:nvPr/>
        </p:nvSpPr>
        <p:spPr>
          <a:xfrm>
            <a:off x="2868200" y="1147900"/>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4</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+ 6</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870" name="Google Shape;870;p70"/>
          <p:cNvSpPr txBox="1"/>
          <p:nvPr/>
        </p:nvSpPr>
        <p:spPr>
          <a:xfrm>
            <a:off x="2541225" y="1605950"/>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+ 10</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+ 24</a:t>
            </a:r>
            <a:endParaRPr sz="2000">
              <a:solidFill>
                <a:srgbClr val="000000"/>
              </a:solidFill>
              <a:latin typeface="Times"/>
              <a:ea typeface="Times"/>
              <a:cs typeface="Times"/>
              <a:sym typeface="Times"/>
            </a:endParaRPr>
          </a:p>
        </p:txBody>
      </p:sp>
      <p:grpSp>
        <p:nvGrpSpPr>
          <p:cNvPr id="871" name="Google Shape;871;p70"/>
          <p:cNvGrpSpPr/>
          <p:nvPr/>
        </p:nvGrpSpPr>
        <p:grpSpPr>
          <a:xfrm>
            <a:off x="4895991" y="613500"/>
            <a:ext cx="2145157" cy="1637791"/>
            <a:chOff x="4876550" y="2589589"/>
            <a:chExt cx="2814059" cy="2148486"/>
          </a:xfrm>
        </p:grpSpPr>
        <p:grpSp>
          <p:nvGrpSpPr>
            <p:cNvPr id="872" name="Google Shape;872;p70"/>
            <p:cNvGrpSpPr/>
            <p:nvPr/>
          </p:nvGrpSpPr>
          <p:grpSpPr>
            <a:xfrm>
              <a:off x="5249125" y="3161612"/>
              <a:ext cx="2441484" cy="1567516"/>
              <a:chOff x="964919" y="2012573"/>
              <a:chExt cx="2022603" cy="1572233"/>
            </a:xfrm>
          </p:grpSpPr>
          <p:sp>
            <p:nvSpPr>
              <p:cNvPr id="873" name="Google Shape;873;p70"/>
              <p:cNvSpPr/>
              <p:nvPr/>
            </p:nvSpPr>
            <p:spPr>
              <a:xfrm>
                <a:off x="964919"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74" name="Google Shape;874;p70"/>
              <p:cNvSpPr/>
              <p:nvPr/>
            </p:nvSpPr>
            <p:spPr>
              <a:xfrm>
                <a:off x="1859521" y="2013427"/>
                <a:ext cx="11280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75" name="Google Shape;875;p70"/>
              <p:cNvSpPr/>
              <p:nvPr/>
            </p:nvSpPr>
            <p:spPr>
              <a:xfrm>
                <a:off x="964921" y="3098206"/>
                <a:ext cx="894600" cy="486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76" name="Google Shape;876;p70"/>
              <p:cNvSpPr/>
              <p:nvPr/>
            </p:nvSpPr>
            <p:spPr>
              <a:xfrm>
                <a:off x="1859521" y="3098206"/>
                <a:ext cx="1128000" cy="486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877" name="Google Shape;877;p70"/>
            <p:cNvCxnSpPr/>
            <p:nvPr/>
          </p:nvCxnSpPr>
          <p:spPr>
            <a:xfrm flipH="1">
              <a:off x="5129734" y="3177782"/>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878" name="Google Shape;878;p70"/>
            <p:cNvSpPr txBox="1"/>
            <p:nvPr/>
          </p:nvSpPr>
          <p:spPr>
            <a:xfrm>
              <a:off x="4920003" y="3544899"/>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600" i="1">
                  <a:latin typeface="Times"/>
                  <a:ea typeface="Times"/>
                  <a:cs typeface="Times"/>
                  <a:sym typeface="Times"/>
                </a:rPr>
                <a:t>x</a:t>
              </a:r>
              <a:r>
                <a:rPr lang="en-GB" sz="1600">
                  <a:latin typeface="Times"/>
                  <a:ea typeface="Times"/>
                  <a:cs typeface="Times"/>
                  <a:sym typeface="Times"/>
                </a:rPr>
                <a:t>  </a:t>
              </a:r>
              <a:endParaRPr sz="1800">
                <a:solidFill>
                  <a:srgbClr val="000000"/>
                </a:solidFill>
                <a:latin typeface="Times"/>
                <a:ea typeface="Times"/>
                <a:cs typeface="Times"/>
                <a:sym typeface="Times"/>
              </a:endParaRPr>
            </a:p>
          </p:txBody>
        </p:sp>
        <p:sp>
          <p:nvSpPr>
            <p:cNvPr id="879" name="Google Shape;879;p70"/>
            <p:cNvSpPr txBox="1"/>
            <p:nvPr/>
          </p:nvSpPr>
          <p:spPr>
            <a:xfrm>
              <a:off x="5706941" y="2589589"/>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600" i="1">
                  <a:latin typeface="Times"/>
                  <a:ea typeface="Times"/>
                  <a:cs typeface="Times"/>
                  <a:sym typeface="Times"/>
                </a:rPr>
                <a:t>x</a:t>
              </a:r>
              <a:r>
                <a:rPr lang="en-GB" sz="1600">
                  <a:solidFill>
                    <a:srgbClr val="000000"/>
                  </a:solidFill>
                  <a:latin typeface="Times"/>
                  <a:ea typeface="Times"/>
                  <a:cs typeface="Times"/>
                  <a:sym typeface="Times"/>
                </a:rPr>
                <a:t>             −</a:t>
              </a:r>
              <a:r>
                <a:rPr lang="en-GB" sz="1600">
                  <a:solidFill>
                    <a:srgbClr val="222222"/>
                  </a:solidFill>
                  <a:latin typeface="Times"/>
                  <a:ea typeface="Times"/>
                  <a:cs typeface="Times"/>
                  <a:sym typeface="Times"/>
                </a:rPr>
                <a:t>6</a:t>
              </a:r>
              <a:r>
                <a:rPr lang="en-GB" sz="16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880" name="Google Shape;880;p70"/>
            <p:cNvCxnSpPr/>
            <p:nvPr/>
          </p:nvCxnSpPr>
          <p:spPr>
            <a:xfrm>
              <a:off x="5249120" y="3083564"/>
              <a:ext cx="999300" cy="0"/>
            </a:xfrm>
            <a:prstGeom prst="straightConnector1">
              <a:avLst/>
            </a:prstGeom>
            <a:noFill/>
            <a:ln w="19050" cap="flat" cmpd="sng">
              <a:solidFill>
                <a:srgbClr val="000000"/>
              </a:solidFill>
              <a:prstDash val="solid"/>
              <a:round/>
              <a:headEnd type="triangle" w="med" len="med"/>
              <a:tailEnd type="triangle" w="med" len="med"/>
            </a:ln>
          </p:spPr>
        </p:cxnSp>
        <p:cxnSp>
          <p:nvCxnSpPr>
            <p:cNvPr id="881" name="Google Shape;881;p70"/>
            <p:cNvCxnSpPr/>
            <p:nvPr/>
          </p:nvCxnSpPr>
          <p:spPr>
            <a:xfrm>
              <a:off x="6248376" y="3083571"/>
              <a:ext cx="1419600" cy="0"/>
            </a:xfrm>
            <a:prstGeom prst="straightConnector1">
              <a:avLst/>
            </a:prstGeom>
            <a:noFill/>
            <a:ln w="19050" cap="flat" cmpd="sng">
              <a:solidFill>
                <a:srgbClr val="000000"/>
              </a:solidFill>
              <a:prstDash val="solid"/>
              <a:round/>
              <a:headEnd type="triangle" w="med" len="med"/>
              <a:tailEnd type="triangle" w="med" len="med"/>
            </a:ln>
          </p:spPr>
        </p:cxnSp>
        <p:cxnSp>
          <p:nvCxnSpPr>
            <p:cNvPr id="882" name="Google Shape;882;p70"/>
            <p:cNvCxnSpPr/>
            <p:nvPr/>
          </p:nvCxnSpPr>
          <p:spPr>
            <a:xfrm flipH="1">
              <a:off x="5127328" y="4214575"/>
              <a:ext cx="0" cy="523500"/>
            </a:xfrm>
            <a:prstGeom prst="straightConnector1">
              <a:avLst/>
            </a:prstGeom>
            <a:noFill/>
            <a:ln w="19050" cap="flat" cmpd="sng">
              <a:solidFill>
                <a:srgbClr val="000000"/>
              </a:solidFill>
              <a:prstDash val="solid"/>
              <a:round/>
              <a:headEnd type="triangle" w="med" len="med"/>
              <a:tailEnd type="triangle" w="med" len="med"/>
            </a:ln>
          </p:spPr>
        </p:cxnSp>
        <p:sp>
          <p:nvSpPr>
            <p:cNvPr id="883" name="Google Shape;883;p70"/>
            <p:cNvSpPr txBox="1"/>
            <p:nvPr/>
          </p:nvSpPr>
          <p:spPr>
            <a:xfrm>
              <a:off x="4876550" y="4364825"/>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600">
                  <a:solidFill>
                    <a:srgbClr val="222222"/>
                  </a:solidFill>
                  <a:latin typeface="Times"/>
                  <a:ea typeface="Times"/>
                  <a:cs typeface="Times"/>
                  <a:sym typeface="Times"/>
                </a:rPr>
                <a:t>4</a:t>
              </a:r>
              <a:r>
                <a:rPr lang="en-GB" sz="1600">
                  <a:latin typeface="Times"/>
                  <a:ea typeface="Times"/>
                  <a:cs typeface="Times"/>
                  <a:sym typeface="Times"/>
                </a:rPr>
                <a:t>  </a:t>
              </a:r>
              <a:endParaRPr sz="1800">
                <a:solidFill>
                  <a:srgbClr val="000000"/>
                </a:solidFill>
                <a:latin typeface="Times"/>
                <a:ea typeface="Times"/>
                <a:cs typeface="Times"/>
                <a:sym typeface="Times"/>
              </a:endParaRPr>
            </a:p>
          </p:txBody>
        </p:sp>
      </p:grpSp>
      <p:grpSp>
        <p:nvGrpSpPr>
          <p:cNvPr id="884" name="Google Shape;884;p70"/>
          <p:cNvGrpSpPr/>
          <p:nvPr/>
        </p:nvGrpSpPr>
        <p:grpSpPr>
          <a:xfrm>
            <a:off x="5180337" y="1049722"/>
            <a:ext cx="1861257" cy="1195053"/>
            <a:chOff x="5180337" y="1049722"/>
            <a:chExt cx="1861257" cy="1195053"/>
          </a:xfrm>
        </p:grpSpPr>
        <p:sp>
          <p:nvSpPr>
            <p:cNvPr id="885" name="Google Shape;885;p70"/>
            <p:cNvSpPr/>
            <p:nvPr/>
          </p:nvSpPr>
          <p:spPr>
            <a:xfrm>
              <a:off x="5180337" y="1049722"/>
              <a:ext cx="823500" cy="823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100" i="1">
                  <a:latin typeface="Times"/>
                  <a:ea typeface="Times"/>
                  <a:cs typeface="Times"/>
                  <a:sym typeface="Times"/>
                </a:rPr>
                <a:t>x</a:t>
              </a:r>
              <a:r>
                <a:rPr lang="en-GB" sz="2100" baseline="30000">
                  <a:latin typeface="Times"/>
                  <a:ea typeface="Times"/>
                  <a:cs typeface="Times"/>
                  <a:sym typeface="Times"/>
                </a:rPr>
                <a:t>2</a:t>
              </a:r>
              <a:endParaRPr sz="2100" baseline="30000">
                <a:latin typeface="Times"/>
                <a:ea typeface="Times"/>
                <a:cs typeface="Times"/>
                <a:sym typeface="Times"/>
              </a:endParaRPr>
            </a:p>
          </p:txBody>
        </p:sp>
        <p:sp>
          <p:nvSpPr>
            <p:cNvPr id="886" name="Google Shape;886;p70"/>
            <p:cNvSpPr/>
            <p:nvPr/>
          </p:nvSpPr>
          <p:spPr>
            <a:xfrm>
              <a:off x="6003594" y="1050370"/>
              <a:ext cx="1038000" cy="824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100">
                  <a:solidFill>
                    <a:srgbClr val="222222"/>
                  </a:solidFill>
                  <a:latin typeface="Times"/>
                  <a:ea typeface="Times"/>
                  <a:cs typeface="Times"/>
                  <a:sym typeface="Times"/>
                </a:rPr>
                <a:t>−6</a:t>
              </a:r>
              <a:r>
                <a:rPr lang="en-GB" sz="2100" i="1">
                  <a:latin typeface="Times"/>
                  <a:ea typeface="Times"/>
                  <a:cs typeface="Times"/>
                  <a:sym typeface="Times"/>
                </a:rPr>
                <a:t>x</a:t>
              </a:r>
              <a:endParaRPr sz="2100" i="1">
                <a:latin typeface="Times"/>
                <a:ea typeface="Times"/>
                <a:cs typeface="Times"/>
                <a:sym typeface="Times"/>
              </a:endParaRPr>
            </a:p>
          </p:txBody>
        </p:sp>
        <p:sp>
          <p:nvSpPr>
            <p:cNvPr id="887" name="Google Shape;887;p70"/>
            <p:cNvSpPr/>
            <p:nvPr/>
          </p:nvSpPr>
          <p:spPr>
            <a:xfrm>
              <a:off x="5180339" y="1874875"/>
              <a:ext cx="823500" cy="369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100">
                  <a:latin typeface="Times"/>
                  <a:ea typeface="Times"/>
                  <a:cs typeface="Times"/>
                  <a:sym typeface="Times"/>
                </a:rPr>
                <a:t>4</a:t>
              </a:r>
              <a:r>
                <a:rPr lang="en-GB" sz="2100" i="1">
                  <a:latin typeface="Times"/>
                  <a:ea typeface="Times"/>
                  <a:cs typeface="Times"/>
                  <a:sym typeface="Times"/>
                </a:rPr>
                <a:t>x</a:t>
              </a:r>
              <a:endParaRPr sz="2100" i="1">
                <a:latin typeface="Times"/>
                <a:ea typeface="Times"/>
                <a:cs typeface="Times"/>
                <a:sym typeface="Times"/>
              </a:endParaRPr>
            </a:p>
          </p:txBody>
        </p:sp>
        <p:sp>
          <p:nvSpPr>
            <p:cNvPr id="888" name="Google Shape;888;p70"/>
            <p:cNvSpPr/>
            <p:nvPr/>
          </p:nvSpPr>
          <p:spPr>
            <a:xfrm>
              <a:off x="6003594" y="1874875"/>
              <a:ext cx="1038000" cy="369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rgbClr val="000000"/>
                </a:buClr>
                <a:buSzPts val="1100"/>
                <a:buFont typeface="Arial"/>
                <a:buNone/>
              </a:pPr>
              <a:r>
                <a:rPr lang="en-GB" sz="2100">
                  <a:solidFill>
                    <a:srgbClr val="222222"/>
                  </a:solidFill>
                  <a:latin typeface="Times"/>
                  <a:ea typeface="Times"/>
                  <a:cs typeface="Times"/>
                  <a:sym typeface="Times"/>
                </a:rPr>
                <a:t>−24</a:t>
              </a:r>
              <a:endParaRPr sz="2100">
                <a:latin typeface="Times"/>
                <a:ea typeface="Times"/>
                <a:cs typeface="Times"/>
                <a:sym typeface="Times"/>
              </a:endParaRPr>
            </a:p>
          </p:txBody>
        </p:sp>
      </p:grpSp>
      <p:sp>
        <p:nvSpPr>
          <p:cNvPr id="889" name="Google Shape;889;p70"/>
          <p:cNvSpPr txBox="1"/>
          <p:nvPr/>
        </p:nvSpPr>
        <p:spPr>
          <a:xfrm>
            <a:off x="7125375" y="1080000"/>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4</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Lexend"/>
                <a:cs typeface="Lexend"/>
                <a:sym typeface="Lexend"/>
              </a:rPr>
              <a:t>−</a:t>
            </a:r>
            <a:r>
              <a:rPr lang="en-GB" sz="1800">
                <a:solidFill>
                  <a:srgbClr val="222222"/>
                </a:solidFill>
                <a:latin typeface="Lexend"/>
                <a:ea typeface="Times"/>
                <a:cs typeface="Times"/>
                <a:sym typeface="Times"/>
              </a:rPr>
              <a:t> 6</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grpSp>
        <p:nvGrpSpPr>
          <p:cNvPr id="890" name="Google Shape;890;p70"/>
          <p:cNvGrpSpPr/>
          <p:nvPr/>
        </p:nvGrpSpPr>
        <p:grpSpPr>
          <a:xfrm>
            <a:off x="324009" y="3194537"/>
            <a:ext cx="2316089" cy="1584999"/>
            <a:chOff x="4657959" y="2658902"/>
            <a:chExt cx="3038291" cy="2079233"/>
          </a:xfrm>
        </p:grpSpPr>
        <p:grpSp>
          <p:nvGrpSpPr>
            <p:cNvPr id="891" name="Google Shape;891;p70"/>
            <p:cNvGrpSpPr/>
            <p:nvPr/>
          </p:nvGrpSpPr>
          <p:grpSpPr>
            <a:xfrm>
              <a:off x="5249125" y="3161612"/>
              <a:ext cx="2441484" cy="1567516"/>
              <a:chOff x="964919" y="2012573"/>
              <a:chExt cx="2022603" cy="1572233"/>
            </a:xfrm>
          </p:grpSpPr>
          <p:sp>
            <p:nvSpPr>
              <p:cNvPr id="892" name="Google Shape;892;p70"/>
              <p:cNvSpPr/>
              <p:nvPr/>
            </p:nvSpPr>
            <p:spPr>
              <a:xfrm>
                <a:off x="964919"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93" name="Google Shape;893;p70"/>
              <p:cNvSpPr/>
              <p:nvPr/>
            </p:nvSpPr>
            <p:spPr>
              <a:xfrm>
                <a:off x="1859521" y="2013427"/>
                <a:ext cx="11280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94" name="Google Shape;894;p70"/>
              <p:cNvSpPr/>
              <p:nvPr/>
            </p:nvSpPr>
            <p:spPr>
              <a:xfrm>
                <a:off x="964921" y="3098206"/>
                <a:ext cx="894600" cy="486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895" name="Google Shape;895;p70"/>
              <p:cNvSpPr/>
              <p:nvPr/>
            </p:nvSpPr>
            <p:spPr>
              <a:xfrm>
                <a:off x="1859521" y="3098206"/>
                <a:ext cx="1128000" cy="486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896" name="Google Shape;896;p70"/>
            <p:cNvCxnSpPr/>
            <p:nvPr/>
          </p:nvCxnSpPr>
          <p:spPr>
            <a:xfrm flipH="1">
              <a:off x="5129734" y="3177782"/>
              <a:ext cx="0" cy="1098000"/>
            </a:xfrm>
            <a:prstGeom prst="straightConnector1">
              <a:avLst/>
            </a:prstGeom>
            <a:noFill/>
            <a:ln w="19050" cap="flat" cmpd="sng">
              <a:solidFill>
                <a:srgbClr val="000000"/>
              </a:solidFill>
              <a:prstDash val="solid"/>
              <a:round/>
              <a:headEnd type="triangle" w="med" len="med"/>
              <a:tailEnd type="triangle" w="med" len="med"/>
            </a:ln>
          </p:spPr>
        </p:cxnSp>
        <p:sp>
          <p:nvSpPr>
            <p:cNvPr id="897" name="Google Shape;897;p70"/>
            <p:cNvSpPr txBox="1"/>
            <p:nvPr/>
          </p:nvSpPr>
          <p:spPr>
            <a:xfrm>
              <a:off x="4920003" y="3544899"/>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600" i="1">
                  <a:latin typeface="Times"/>
                  <a:ea typeface="Times"/>
                  <a:cs typeface="Times"/>
                  <a:sym typeface="Times"/>
                </a:rPr>
                <a:t>x</a:t>
              </a:r>
              <a:r>
                <a:rPr lang="en-GB" sz="1600">
                  <a:latin typeface="Times"/>
                  <a:ea typeface="Times"/>
                  <a:cs typeface="Times"/>
                  <a:sym typeface="Times"/>
                </a:rPr>
                <a:t>  </a:t>
              </a:r>
              <a:endParaRPr sz="1800">
                <a:solidFill>
                  <a:srgbClr val="000000"/>
                </a:solidFill>
                <a:latin typeface="Times"/>
                <a:ea typeface="Times"/>
                <a:cs typeface="Times"/>
                <a:sym typeface="Times"/>
              </a:endParaRPr>
            </a:p>
          </p:txBody>
        </p:sp>
        <p:sp>
          <p:nvSpPr>
            <p:cNvPr id="898" name="Google Shape;898;p70"/>
            <p:cNvSpPr txBox="1"/>
            <p:nvPr/>
          </p:nvSpPr>
          <p:spPr>
            <a:xfrm>
              <a:off x="5657059" y="2658902"/>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600" i="1">
                  <a:latin typeface="Times"/>
                  <a:ea typeface="Times"/>
                  <a:cs typeface="Times"/>
                  <a:sym typeface="Times"/>
                </a:rPr>
                <a:t>x</a:t>
              </a:r>
              <a:r>
                <a:rPr lang="en-GB" sz="1600">
                  <a:solidFill>
                    <a:srgbClr val="000000"/>
                  </a:solidFill>
                  <a:latin typeface="Times"/>
                  <a:ea typeface="Times"/>
                  <a:cs typeface="Times"/>
                  <a:sym typeface="Times"/>
                </a:rPr>
                <a:t>               </a:t>
              </a:r>
              <a:r>
                <a:rPr lang="en-GB" sz="1600">
                  <a:solidFill>
                    <a:srgbClr val="222222"/>
                  </a:solidFill>
                  <a:latin typeface="Times"/>
                  <a:ea typeface="Times"/>
                  <a:cs typeface="Times"/>
                  <a:sym typeface="Times"/>
                </a:rPr>
                <a:t>6</a:t>
              </a:r>
              <a:r>
                <a:rPr lang="en-GB" sz="16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899" name="Google Shape;899;p70"/>
            <p:cNvCxnSpPr/>
            <p:nvPr/>
          </p:nvCxnSpPr>
          <p:spPr>
            <a:xfrm>
              <a:off x="5249120" y="3083564"/>
              <a:ext cx="1070100" cy="0"/>
            </a:xfrm>
            <a:prstGeom prst="straightConnector1">
              <a:avLst/>
            </a:prstGeom>
            <a:noFill/>
            <a:ln w="19050" cap="flat" cmpd="sng">
              <a:solidFill>
                <a:srgbClr val="000000"/>
              </a:solidFill>
              <a:prstDash val="solid"/>
              <a:round/>
              <a:headEnd type="triangle" w="med" len="med"/>
              <a:tailEnd type="triangle" w="med" len="med"/>
            </a:ln>
          </p:spPr>
        </p:cxnSp>
        <p:cxnSp>
          <p:nvCxnSpPr>
            <p:cNvPr id="900" name="Google Shape;900;p70"/>
            <p:cNvCxnSpPr/>
            <p:nvPr/>
          </p:nvCxnSpPr>
          <p:spPr>
            <a:xfrm>
              <a:off x="6328549" y="3083555"/>
              <a:ext cx="1367700" cy="0"/>
            </a:xfrm>
            <a:prstGeom prst="straightConnector1">
              <a:avLst/>
            </a:prstGeom>
            <a:noFill/>
            <a:ln w="19050" cap="flat" cmpd="sng">
              <a:solidFill>
                <a:srgbClr val="000000"/>
              </a:solidFill>
              <a:prstDash val="solid"/>
              <a:round/>
              <a:headEnd type="triangle" w="med" len="med"/>
              <a:tailEnd type="triangle" w="med" len="med"/>
            </a:ln>
          </p:spPr>
        </p:cxnSp>
        <p:cxnSp>
          <p:nvCxnSpPr>
            <p:cNvPr id="901" name="Google Shape;901;p70"/>
            <p:cNvCxnSpPr/>
            <p:nvPr/>
          </p:nvCxnSpPr>
          <p:spPr>
            <a:xfrm flipH="1">
              <a:off x="5127316" y="4275835"/>
              <a:ext cx="0" cy="462300"/>
            </a:xfrm>
            <a:prstGeom prst="straightConnector1">
              <a:avLst/>
            </a:prstGeom>
            <a:noFill/>
            <a:ln w="19050" cap="flat" cmpd="sng">
              <a:solidFill>
                <a:srgbClr val="000000"/>
              </a:solidFill>
              <a:prstDash val="solid"/>
              <a:round/>
              <a:headEnd type="triangle" w="med" len="med"/>
              <a:tailEnd type="triangle" w="med" len="med"/>
            </a:ln>
          </p:spPr>
        </p:cxnSp>
        <p:sp>
          <p:nvSpPr>
            <p:cNvPr id="902" name="Google Shape;902;p70"/>
            <p:cNvSpPr txBox="1"/>
            <p:nvPr/>
          </p:nvSpPr>
          <p:spPr>
            <a:xfrm>
              <a:off x="4657959" y="4299028"/>
              <a:ext cx="4929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600">
                  <a:solidFill>
                    <a:srgbClr val="222222"/>
                  </a:solidFill>
                  <a:latin typeface="Times"/>
                  <a:ea typeface="Times"/>
                  <a:cs typeface="Times"/>
                  <a:sym typeface="Times"/>
                </a:rPr>
                <a:t>−4</a:t>
              </a:r>
              <a:r>
                <a:rPr lang="en-GB" sz="1600">
                  <a:latin typeface="Times"/>
                  <a:ea typeface="Times"/>
                  <a:cs typeface="Times"/>
                  <a:sym typeface="Times"/>
                </a:rPr>
                <a:t>  </a:t>
              </a:r>
              <a:endParaRPr sz="1800">
                <a:solidFill>
                  <a:srgbClr val="000000"/>
                </a:solidFill>
                <a:latin typeface="Times"/>
                <a:ea typeface="Times"/>
                <a:cs typeface="Times"/>
                <a:sym typeface="Times"/>
              </a:endParaRPr>
            </a:p>
          </p:txBody>
        </p:sp>
      </p:grpSp>
      <p:grpSp>
        <p:nvGrpSpPr>
          <p:cNvPr id="903" name="Google Shape;903;p70"/>
          <p:cNvGrpSpPr/>
          <p:nvPr/>
        </p:nvGrpSpPr>
        <p:grpSpPr>
          <a:xfrm>
            <a:off x="774987" y="3577922"/>
            <a:ext cx="1861257" cy="1195053"/>
            <a:chOff x="774987" y="3577922"/>
            <a:chExt cx="1861257" cy="1195053"/>
          </a:xfrm>
        </p:grpSpPr>
        <p:sp>
          <p:nvSpPr>
            <p:cNvPr id="904" name="Google Shape;904;p70"/>
            <p:cNvSpPr/>
            <p:nvPr/>
          </p:nvSpPr>
          <p:spPr>
            <a:xfrm>
              <a:off x="774987" y="3577922"/>
              <a:ext cx="823500" cy="823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100" i="1">
                  <a:latin typeface="Times"/>
                  <a:ea typeface="Times"/>
                  <a:cs typeface="Times"/>
                  <a:sym typeface="Times"/>
                </a:rPr>
                <a:t>x</a:t>
              </a:r>
              <a:r>
                <a:rPr lang="en-GB" sz="2100" baseline="30000">
                  <a:latin typeface="Times"/>
                  <a:ea typeface="Times"/>
                  <a:cs typeface="Times"/>
                  <a:sym typeface="Times"/>
                </a:rPr>
                <a:t>2</a:t>
              </a:r>
              <a:endParaRPr sz="2100" baseline="30000">
                <a:latin typeface="Times"/>
                <a:ea typeface="Times"/>
                <a:cs typeface="Times"/>
                <a:sym typeface="Times"/>
              </a:endParaRPr>
            </a:p>
          </p:txBody>
        </p:sp>
        <p:sp>
          <p:nvSpPr>
            <p:cNvPr id="905" name="Google Shape;905;p70"/>
            <p:cNvSpPr/>
            <p:nvPr/>
          </p:nvSpPr>
          <p:spPr>
            <a:xfrm>
              <a:off x="1598244" y="3578570"/>
              <a:ext cx="1038000" cy="824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100">
                  <a:solidFill>
                    <a:srgbClr val="222222"/>
                  </a:solidFill>
                  <a:latin typeface="Times"/>
                  <a:ea typeface="Times"/>
                  <a:cs typeface="Times"/>
                  <a:sym typeface="Times"/>
                </a:rPr>
                <a:t>6</a:t>
              </a:r>
              <a:r>
                <a:rPr lang="en-GB" sz="2100" i="1">
                  <a:latin typeface="Times"/>
                  <a:ea typeface="Times"/>
                  <a:cs typeface="Times"/>
                  <a:sym typeface="Times"/>
                </a:rPr>
                <a:t>x</a:t>
              </a:r>
              <a:endParaRPr sz="2100" i="1">
                <a:latin typeface="Times"/>
                <a:ea typeface="Times"/>
                <a:cs typeface="Times"/>
                <a:sym typeface="Times"/>
              </a:endParaRPr>
            </a:p>
          </p:txBody>
        </p:sp>
        <p:sp>
          <p:nvSpPr>
            <p:cNvPr id="906" name="Google Shape;906;p70"/>
            <p:cNvSpPr/>
            <p:nvPr/>
          </p:nvSpPr>
          <p:spPr>
            <a:xfrm>
              <a:off x="774989" y="4403075"/>
              <a:ext cx="823500" cy="369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100">
                  <a:solidFill>
                    <a:srgbClr val="222222"/>
                  </a:solidFill>
                  <a:latin typeface="Times"/>
                  <a:ea typeface="Times"/>
                  <a:cs typeface="Times"/>
                  <a:sym typeface="Times"/>
                </a:rPr>
                <a:t>−</a:t>
              </a:r>
              <a:r>
                <a:rPr lang="en-GB" sz="2100">
                  <a:latin typeface="Times"/>
                  <a:ea typeface="Times"/>
                  <a:cs typeface="Times"/>
                  <a:sym typeface="Times"/>
                </a:rPr>
                <a:t>4</a:t>
              </a:r>
              <a:r>
                <a:rPr lang="en-GB" sz="2100" i="1">
                  <a:latin typeface="Times"/>
                  <a:ea typeface="Times"/>
                  <a:cs typeface="Times"/>
                  <a:sym typeface="Times"/>
                </a:rPr>
                <a:t>x</a:t>
              </a:r>
              <a:endParaRPr sz="2100" i="1">
                <a:latin typeface="Times"/>
                <a:ea typeface="Times"/>
                <a:cs typeface="Times"/>
                <a:sym typeface="Times"/>
              </a:endParaRPr>
            </a:p>
          </p:txBody>
        </p:sp>
        <p:sp>
          <p:nvSpPr>
            <p:cNvPr id="907" name="Google Shape;907;p70"/>
            <p:cNvSpPr/>
            <p:nvPr/>
          </p:nvSpPr>
          <p:spPr>
            <a:xfrm>
              <a:off x="1598244" y="4403075"/>
              <a:ext cx="1038000" cy="369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rgbClr val="000000"/>
                </a:buClr>
                <a:buSzPts val="1100"/>
                <a:buFont typeface="Arial"/>
                <a:buNone/>
              </a:pPr>
              <a:r>
                <a:rPr lang="en-GB" sz="2100">
                  <a:solidFill>
                    <a:srgbClr val="222222"/>
                  </a:solidFill>
                  <a:latin typeface="Times"/>
                  <a:ea typeface="Times"/>
                  <a:cs typeface="Times"/>
                  <a:sym typeface="Times"/>
                </a:rPr>
                <a:t>−24</a:t>
              </a:r>
              <a:endParaRPr sz="2100">
                <a:latin typeface="Times"/>
                <a:ea typeface="Times"/>
                <a:cs typeface="Times"/>
                <a:sym typeface="Times"/>
              </a:endParaRPr>
            </a:p>
          </p:txBody>
        </p:sp>
      </p:grpSp>
      <p:sp>
        <p:nvSpPr>
          <p:cNvPr id="908" name="Google Shape;908;p70"/>
          <p:cNvSpPr txBox="1"/>
          <p:nvPr/>
        </p:nvSpPr>
        <p:spPr>
          <a:xfrm>
            <a:off x="2720025" y="3608200"/>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4</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+ 6</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909" name="Google Shape;909;p70"/>
          <p:cNvSpPr txBox="1"/>
          <p:nvPr/>
        </p:nvSpPr>
        <p:spPr>
          <a:xfrm>
            <a:off x="7125375" y="1620000"/>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− 24</a:t>
            </a:r>
            <a:endParaRPr sz="2000">
              <a:solidFill>
                <a:srgbClr val="000000"/>
              </a:solidFill>
              <a:latin typeface="Times"/>
              <a:ea typeface="Times"/>
              <a:cs typeface="Times"/>
              <a:sym typeface="Times"/>
            </a:endParaRPr>
          </a:p>
        </p:txBody>
      </p:sp>
      <p:sp>
        <p:nvSpPr>
          <p:cNvPr id="910" name="Google Shape;910;p70"/>
          <p:cNvSpPr txBox="1"/>
          <p:nvPr/>
        </p:nvSpPr>
        <p:spPr>
          <a:xfrm>
            <a:off x="2720025" y="4080725"/>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− 24</a:t>
            </a:r>
            <a:endParaRPr sz="2000">
              <a:solidFill>
                <a:srgbClr val="000000"/>
              </a:solidFill>
              <a:latin typeface="Times"/>
              <a:ea typeface="Times"/>
              <a:cs typeface="Times"/>
              <a:sym typeface="Times"/>
            </a:endParaRPr>
          </a:p>
        </p:txBody>
      </p:sp>
      <p:grpSp>
        <p:nvGrpSpPr>
          <p:cNvPr id="911" name="Google Shape;911;p70"/>
          <p:cNvGrpSpPr/>
          <p:nvPr/>
        </p:nvGrpSpPr>
        <p:grpSpPr>
          <a:xfrm>
            <a:off x="4824009" y="3080375"/>
            <a:ext cx="2311789" cy="1613272"/>
            <a:chOff x="4657959" y="2621925"/>
            <a:chExt cx="3032650" cy="2116322"/>
          </a:xfrm>
        </p:grpSpPr>
        <p:grpSp>
          <p:nvGrpSpPr>
            <p:cNvPr id="912" name="Google Shape;912;p70"/>
            <p:cNvGrpSpPr/>
            <p:nvPr/>
          </p:nvGrpSpPr>
          <p:grpSpPr>
            <a:xfrm>
              <a:off x="5249125" y="3161612"/>
              <a:ext cx="2441484" cy="1567516"/>
              <a:chOff x="964919" y="2012573"/>
              <a:chExt cx="2022603" cy="1572233"/>
            </a:xfrm>
          </p:grpSpPr>
          <p:sp>
            <p:nvSpPr>
              <p:cNvPr id="913" name="Google Shape;913;p70"/>
              <p:cNvSpPr/>
              <p:nvPr/>
            </p:nvSpPr>
            <p:spPr>
              <a:xfrm>
                <a:off x="964919"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14" name="Google Shape;914;p70"/>
              <p:cNvSpPr/>
              <p:nvPr/>
            </p:nvSpPr>
            <p:spPr>
              <a:xfrm>
                <a:off x="1859521" y="2013427"/>
                <a:ext cx="11280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15" name="Google Shape;915;p70"/>
              <p:cNvSpPr/>
              <p:nvPr/>
            </p:nvSpPr>
            <p:spPr>
              <a:xfrm>
                <a:off x="964921" y="3098206"/>
                <a:ext cx="894600" cy="486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16" name="Google Shape;916;p70"/>
              <p:cNvSpPr/>
              <p:nvPr/>
            </p:nvSpPr>
            <p:spPr>
              <a:xfrm>
                <a:off x="1859521" y="3098206"/>
                <a:ext cx="1128000" cy="486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917" name="Google Shape;917;p70"/>
            <p:cNvCxnSpPr/>
            <p:nvPr/>
          </p:nvCxnSpPr>
          <p:spPr>
            <a:xfrm flipH="1">
              <a:off x="5129734" y="3177782"/>
              <a:ext cx="0" cy="1088400"/>
            </a:xfrm>
            <a:prstGeom prst="straightConnector1">
              <a:avLst/>
            </a:prstGeom>
            <a:noFill/>
            <a:ln w="19050" cap="flat" cmpd="sng">
              <a:solidFill>
                <a:srgbClr val="000000"/>
              </a:solidFill>
              <a:prstDash val="solid"/>
              <a:round/>
              <a:headEnd type="triangle" w="med" len="med"/>
              <a:tailEnd type="triangle" w="med" len="med"/>
            </a:ln>
          </p:spPr>
        </p:cxnSp>
        <p:sp>
          <p:nvSpPr>
            <p:cNvPr id="918" name="Google Shape;918;p70"/>
            <p:cNvSpPr txBox="1"/>
            <p:nvPr/>
          </p:nvSpPr>
          <p:spPr>
            <a:xfrm>
              <a:off x="4920003" y="3544899"/>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600" i="1">
                  <a:latin typeface="Times"/>
                  <a:ea typeface="Times"/>
                  <a:cs typeface="Times"/>
                  <a:sym typeface="Times"/>
                </a:rPr>
                <a:t>x</a:t>
              </a:r>
              <a:r>
                <a:rPr lang="en-GB" sz="1600">
                  <a:latin typeface="Times"/>
                  <a:ea typeface="Times"/>
                  <a:cs typeface="Times"/>
                  <a:sym typeface="Times"/>
                </a:rPr>
                <a:t>  </a:t>
              </a:r>
              <a:endParaRPr sz="1800">
                <a:solidFill>
                  <a:srgbClr val="000000"/>
                </a:solidFill>
                <a:latin typeface="Times"/>
                <a:ea typeface="Times"/>
                <a:cs typeface="Times"/>
                <a:sym typeface="Times"/>
              </a:endParaRPr>
            </a:p>
          </p:txBody>
        </p:sp>
        <p:sp>
          <p:nvSpPr>
            <p:cNvPr id="919" name="Google Shape;919;p70"/>
            <p:cNvSpPr txBox="1"/>
            <p:nvPr/>
          </p:nvSpPr>
          <p:spPr>
            <a:xfrm>
              <a:off x="5758528" y="2621925"/>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600" i="1">
                  <a:latin typeface="Times"/>
                  <a:ea typeface="Times"/>
                  <a:cs typeface="Times"/>
                  <a:sym typeface="Times"/>
                </a:rPr>
                <a:t>x</a:t>
              </a:r>
              <a:r>
                <a:rPr lang="en-GB" sz="1600">
                  <a:solidFill>
                    <a:srgbClr val="000000"/>
                  </a:solidFill>
                  <a:latin typeface="Times"/>
                  <a:ea typeface="Times"/>
                  <a:cs typeface="Times"/>
                  <a:sym typeface="Times"/>
                </a:rPr>
                <a:t>             −</a:t>
              </a:r>
              <a:r>
                <a:rPr lang="en-GB" sz="1600">
                  <a:solidFill>
                    <a:srgbClr val="222222"/>
                  </a:solidFill>
                  <a:latin typeface="Times"/>
                  <a:ea typeface="Times"/>
                  <a:cs typeface="Times"/>
                  <a:sym typeface="Times"/>
                </a:rPr>
                <a:t>6</a:t>
              </a:r>
              <a:r>
                <a:rPr lang="en-GB" sz="16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920" name="Google Shape;920;p70"/>
            <p:cNvCxnSpPr/>
            <p:nvPr/>
          </p:nvCxnSpPr>
          <p:spPr>
            <a:xfrm>
              <a:off x="5249120" y="3083564"/>
              <a:ext cx="1049700" cy="0"/>
            </a:xfrm>
            <a:prstGeom prst="straightConnector1">
              <a:avLst/>
            </a:prstGeom>
            <a:noFill/>
            <a:ln w="19050" cap="flat" cmpd="sng">
              <a:solidFill>
                <a:srgbClr val="000000"/>
              </a:solidFill>
              <a:prstDash val="solid"/>
              <a:round/>
              <a:headEnd type="triangle" w="med" len="med"/>
              <a:tailEnd type="triangle" w="med" len="med"/>
            </a:ln>
          </p:spPr>
        </p:cxnSp>
        <p:cxnSp>
          <p:nvCxnSpPr>
            <p:cNvPr id="921" name="Google Shape;921;p70"/>
            <p:cNvCxnSpPr/>
            <p:nvPr/>
          </p:nvCxnSpPr>
          <p:spPr>
            <a:xfrm>
              <a:off x="6336322" y="3083555"/>
              <a:ext cx="1331700" cy="0"/>
            </a:xfrm>
            <a:prstGeom prst="straightConnector1">
              <a:avLst/>
            </a:prstGeom>
            <a:noFill/>
            <a:ln w="19050" cap="flat" cmpd="sng">
              <a:solidFill>
                <a:srgbClr val="000000"/>
              </a:solidFill>
              <a:prstDash val="solid"/>
              <a:round/>
              <a:headEnd type="triangle" w="med" len="med"/>
              <a:tailEnd type="triangle" w="med" len="med"/>
            </a:ln>
          </p:spPr>
        </p:cxnSp>
        <p:cxnSp>
          <p:nvCxnSpPr>
            <p:cNvPr id="922" name="Google Shape;922;p70"/>
            <p:cNvCxnSpPr/>
            <p:nvPr/>
          </p:nvCxnSpPr>
          <p:spPr>
            <a:xfrm flipH="1">
              <a:off x="5127316" y="4285248"/>
              <a:ext cx="0" cy="453000"/>
            </a:xfrm>
            <a:prstGeom prst="straightConnector1">
              <a:avLst/>
            </a:prstGeom>
            <a:noFill/>
            <a:ln w="19050" cap="flat" cmpd="sng">
              <a:solidFill>
                <a:srgbClr val="000000"/>
              </a:solidFill>
              <a:prstDash val="solid"/>
              <a:round/>
              <a:headEnd type="triangle" w="med" len="med"/>
              <a:tailEnd type="triangle" w="med" len="med"/>
            </a:ln>
          </p:spPr>
        </p:cxnSp>
        <p:sp>
          <p:nvSpPr>
            <p:cNvPr id="923" name="Google Shape;923;p70"/>
            <p:cNvSpPr txBox="1"/>
            <p:nvPr/>
          </p:nvSpPr>
          <p:spPr>
            <a:xfrm>
              <a:off x="4657959" y="4317822"/>
              <a:ext cx="4929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600">
                  <a:solidFill>
                    <a:srgbClr val="222222"/>
                  </a:solidFill>
                  <a:latin typeface="Times"/>
                  <a:ea typeface="Times"/>
                  <a:cs typeface="Times"/>
                  <a:sym typeface="Times"/>
                </a:rPr>
                <a:t>−4</a:t>
              </a:r>
              <a:r>
                <a:rPr lang="en-GB" sz="1600">
                  <a:latin typeface="Times"/>
                  <a:ea typeface="Times"/>
                  <a:cs typeface="Times"/>
                  <a:sym typeface="Times"/>
                </a:rPr>
                <a:t>  </a:t>
              </a:r>
              <a:endParaRPr sz="1800">
                <a:solidFill>
                  <a:srgbClr val="000000"/>
                </a:solidFill>
                <a:latin typeface="Times"/>
                <a:ea typeface="Times"/>
                <a:cs typeface="Times"/>
                <a:sym typeface="Times"/>
              </a:endParaRPr>
            </a:p>
          </p:txBody>
        </p:sp>
      </p:grpSp>
      <p:grpSp>
        <p:nvGrpSpPr>
          <p:cNvPr id="924" name="Google Shape;924;p70"/>
          <p:cNvGrpSpPr/>
          <p:nvPr/>
        </p:nvGrpSpPr>
        <p:grpSpPr>
          <a:xfrm>
            <a:off x="5274987" y="3491947"/>
            <a:ext cx="1861257" cy="1195053"/>
            <a:chOff x="5274987" y="3491947"/>
            <a:chExt cx="1861257" cy="1195053"/>
          </a:xfrm>
        </p:grpSpPr>
        <p:sp>
          <p:nvSpPr>
            <p:cNvPr id="925" name="Google Shape;925;p70"/>
            <p:cNvSpPr/>
            <p:nvPr/>
          </p:nvSpPr>
          <p:spPr>
            <a:xfrm>
              <a:off x="5274987" y="3491947"/>
              <a:ext cx="823500" cy="823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100" i="1">
                  <a:latin typeface="Times"/>
                  <a:ea typeface="Times"/>
                  <a:cs typeface="Times"/>
                  <a:sym typeface="Times"/>
                </a:rPr>
                <a:t>x</a:t>
              </a:r>
              <a:r>
                <a:rPr lang="en-GB" sz="2100" baseline="30000">
                  <a:latin typeface="Times"/>
                  <a:ea typeface="Times"/>
                  <a:cs typeface="Times"/>
                  <a:sym typeface="Times"/>
                </a:rPr>
                <a:t>2</a:t>
              </a:r>
              <a:endParaRPr sz="2100" baseline="30000">
                <a:latin typeface="Times"/>
                <a:ea typeface="Times"/>
                <a:cs typeface="Times"/>
                <a:sym typeface="Times"/>
              </a:endParaRPr>
            </a:p>
          </p:txBody>
        </p:sp>
        <p:sp>
          <p:nvSpPr>
            <p:cNvPr id="926" name="Google Shape;926;p70"/>
            <p:cNvSpPr/>
            <p:nvPr/>
          </p:nvSpPr>
          <p:spPr>
            <a:xfrm>
              <a:off x="6098244" y="3492595"/>
              <a:ext cx="1038000" cy="824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100">
                  <a:solidFill>
                    <a:srgbClr val="222222"/>
                  </a:solidFill>
                  <a:latin typeface="Times"/>
                  <a:ea typeface="Times"/>
                  <a:cs typeface="Times"/>
                  <a:sym typeface="Times"/>
                </a:rPr>
                <a:t>−6</a:t>
              </a:r>
              <a:r>
                <a:rPr lang="en-GB" sz="2100" i="1">
                  <a:latin typeface="Times"/>
                  <a:ea typeface="Times"/>
                  <a:cs typeface="Times"/>
                  <a:sym typeface="Times"/>
                </a:rPr>
                <a:t>x</a:t>
              </a:r>
              <a:endParaRPr sz="2100" i="1">
                <a:latin typeface="Times"/>
                <a:ea typeface="Times"/>
                <a:cs typeface="Times"/>
                <a:sym typeface="Times"/>
              </a:endParaRPr>
            </a:p>
          </p:txBody>
        </p:sp>
        <p:sp>
          <p:nvSpPr>
            <p:cNvPr id="927" name="Google Shape;927;p70"/>
            <p:cNvSpPr/>
            <p:nvPr/>
          </p:nvSpPr>
          <p:spPr>
            <a:xfrm>
              <a:off x="5274989" y="4317100"/>
              <a:ext cx="823500" cy="369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100">
                  <a:solidFill>
                    <a:srgbClr val="222222"/>
                  </a:solidFill>
                  <a:latin typeface="Times"/>
                  <a:ea typeface="Times"/>
                  <a:cs typeface="Times"/>
                  <a:sym typeface="Times"/>
                </a:rPr>
                <a:t>−</a:t>
              </a:r>
              <a:r>
                <a:rPr lang="en-GB" sz="2100">
                  <a:latin typeface="Times"/>
                  <a:ea typeface="Times"/>
                  <a:cs typeface="Times"/>
                  <a:sym typeface="Times"/>
                </a:rPr>
                <a:t>4</a:t>
              </a:r>
              <a:r>
                <a:rPr lang="en-GB" sz="2100" i="1">
                  <a:latin typeface="Times"/>
                  <a:ea typeface="Times"/>
                  <a:cs typeface="Times"/>
                  <a:sym typeface="Times"/>
                </a:rPr>
                <a:t>x</a:t>
              </a:r>
              <a:endParaRPr sz="2100" i="1">
                <a:latin typeface="Times"/>
                <a:ea typeface="Times"/>
                <a:cs typeface="Times"/>
                <a:sym typeface="Times"/>
              </a:endParaRPr>
            </a:p>
          </p:txBody>
        </p:sp>
        <p:sp>
          <p:nvSpPr>
            <p:cNvPr id="928" name="Google Shape;928;p70"/>
            <p:cNvSpPr/>
            <p:nvPr/>
          </p:nvSpPr>
          <p:spPr>
            <a:xfrm>
              <a:off x="6098244" y="4317100"/>
              <a:ext cx="1038000" cy="369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rgbClr val="000000"/>
                </a:buClr>
                <a:buSzPts val="1100"/>
                <a:buFont typeface="Arial"/>
                <a:buNone/>
              </a:pPr>
              <a:r>
                <a:rPr lang="en-GB" sz="2100">
                  <a:solidFill>
                    <a:srgbClr val="222222"/>
                  </a:solidFill>
                  <a:latin typeface="Times"/>
                  <a:ea typeface="Times"/>
                  <a:cs typeface="Times"/>
                  <a:sym typeface="Times"/>
                </a:rPr>
                <a:t>24</a:t>
              </a:r>
              <a:endParaRPr sz="2100">
                <a:latin typeface="Times"/>
                <a:ea typeface="Times"/>
                <a:cs typeface="Times"/>
                <a:sym typeface="Times"/>
              </a:endParaRPr>
            </a:p>
          </p:txBody>
        </p:sp>
      </p:grpSp>
      <p:sp>
        <p:nvSpPr>
          <p:cNvPr id="929" name="Google Shape;929;p70"/>
          <p:cNvSpPr txBox="1"/>
          <p:nvPr/>
        </p:nvSpPr>
        <p:spPr>
          <a:xfrm>
            <a:off x="7220025" y="3522225"/>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4</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− 6</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930" name="Google Shape;930;p70"/>
          <p:cNvSpPr txBox="1"/>
          <p:nvPr/>
        </p:nvSpPr>
        <p:spPr>
          <a:xfrm>
            <a:off x="7220025" y="3994750"/>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− 10</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+ 24</a:t>
            </a:r>
            <a:endParaRPr sz="2000">
              <a:solidFill>
                <a:srgbClr val="000000"/>
              </a:solidFill>
              <a:latin typeface="Times"/>
              <a:ea typeface="Times"/>
              <a:cs typeface="Times"/>
              <a:sym typeface="Time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7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89"/>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9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0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29"/>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84"/>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09"/>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03"/>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10"/>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924"/>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9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34" name="Shape 934"/>
        <p:cNvGrpSpPr/>
        <p:nvPr/>
      </p:nvGrpSpPr>
      <p:grpSpPr>
        <a:xfrm>
          <a:off x="0" y="0"/>
          <a:ext cx="0" cy="0"/>
        </a:xfrm>
      </p:grpSpPr>
      <p:sp>
        <p:nvSpPr>
          <p:cNvPr id="935" name="Google Shape;935;p7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Isku dhufashada laba binomial (Multiplying binomials)</a:t>
            </a:r>
            <a:endParaRPr/>
          </a:p>
        </p:txBody>
      </p:sp>
      <p:sp>
        <p:nvSpPr>
          <p:cNvPr id="936" name="Google Shape;936;p71"/>
          <p:cNvSpPr txBox="1"/>
          <p:nvPr/>
        </p:nvSpPr>
        <p:spPr>
          <a:xfrm>
            <a:off x="324000" y="810000"/>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4</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+ 6</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937" name="Google Shape;937;p71"/>
          <p:cNvSpPr txBox="1"/>
          <p:nvPr/>
        </p:nvSpPr>
        <p:spPr>
          <a:xfrm>
            <a:off x="324000" y="1179389"/>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+ 10</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+ 24</a:t>
            </a:r>
            <a:endParaRPr sz="2000">
              <a:solidFill>
                <a:srgbClr val="000000"/>
              </a:solidFill>
              <a:latin typeface="Times"/>
              <a:ea typeface="Times"/>
              <a:cs typeface="Times"/>
              <a:sym typeface="Times"/>
            </a:endParaRPr>
          </a:p>
        </p:txBody>
      </p:sp>
      <p:sp>
        <p:nvSpPr>
          <p:cNvPr id="938" name="Google Shape;938;p71"/>
          <p:cNvSpPr txBox="1"/>
          <p:nvPr/>
        </p:nvSpPr>
        <p:spPr>
          <a:xfrm>
            <a:off x="324000" y="1853579"/>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4</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Lexend"/>
                <a:cs typeface="Lexend"/>
                <a:sym typeface="Lexend"/>
              </a:rPr>
              <a:t>−</a:t>
            </a:r>
            <a:r>
              <a:rPr lang="en-GB" sz="1800">
                <a:solidFill>
                  <a:srgbClr val="222222"/>
                </a:solidFill>
                <a:latin typeface="Lexend"/>
                <a:ea typeface="Times"/>
                <a:cs typeface="Times"/>
                <a:sym typeface="Times"/>
              </a:rPr>
              <a:t> 6</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939" name="Google Shape;939;p71"/>
          <p:cNvSpPr txBox="1"/>
          <p:nvPr/>
        </p:nvSpPr>
        <p:spPr>
          <a:xfrm>
            <a:off x="324000" y="2897157"/>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4</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+ 6</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940" name="Google Shape;940;p71"/>
          <p:cNvSpPr txBox="1"/>
          <p:nvPr/>
        </p:nvSpPr>
        <p:spPr>
          <a:xfrm>
            <a:off x="324000" y="2222968"/>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− 24</a:t>
            </a:r>
            <a:endParaRPr sz="2000">
              <a:solidFill>
                <a:srgbClr val="000000"/>
              </a:solidFill>
              <a:latin typeface="Times"/>
              <a:ea typeface="Times"/>
              <a:cs typeface="Times"/>
              <a:sym typeface="Times"/>
            </a:endParaRPr>
          </a:p>
        </p:txBody>
      </p:sp>
      <p:sp>
        <p:nvSpPr>
          <p:cNvPr id="941" name="Google Shape;941;p71"/>
          <p:cNvSpPr txBox="1"/>
          <p:nvPr/>
        </p:nvSpPr>
        <p:spPr>
          <a:xfrm>
            <a:off x="324000" y="3266546"/>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− 24</a:t>
            </a:r>
            <a:endParaRPr sz="2000">
              <a:solidFill>
                <a:srgbClr val="000000"/>
              </a:solidFill>
              <a:latin typeface="Times"/>
              <a:ea typeface="Times"/>
              <a:cs typeface="Times"/>
              <a:sym typeface="Times"/>
            </a:endParaRPr>
          </a:p>
        </p:txBody>
      </p:sp>
      <p:sp>
        <p:nvSpPr>
          <p:cNvPr id="942" name="Google Shape;942;p71"/>
          <p:cNvSpPr txBox="1"/>
          <p:nvPr/>
        </p:nvSpPr>
        <p:spPr>
          <a:xfrm>
            <a:off x="324000" y="3940736"/>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4</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− 6</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943" name="Google Shape;943;p71"/>
          <p:cNvSpPr txBox="1"/>
          <p:nvPr/>
        </p:nvSpPr>
        <p:spPr>
          <a:xfrm>
            <a:off x="324000" y="4310125"/>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− 10</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+ 24</a:t>
            </a:r>
            <a:endParaRPr sz="2000">
              <a:solidFill>
                <a:srgbClr val="000000"/>
              </a:solidFill>
              <a:latin typeface="Times"/>
              <a:ea typeface="Times"/>
              <a:cs typeface="Times"/>
              <a:sym typeface="Times"/>
            </a:endParaRPr>
          </a:p>
        </p:txBody>
      </p:sp>
      <p:sp>
        <p:nvSpPr>
          <p:cNvPr id="944" name="Google Shape;944;p71"/>
          <p:cNvSpPr txBox="1"/>
          <p:nvPr>
            <p:ph type="body" idx="1"/>
          </p:nvPr>
        </p:nvSpPr>
        <p:spPr>
          <a:xfrm>
            <a:off x="2887200" y="810000"/>
            <a:ext cx="5932800" cy="773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Dhammaan tusaalooyinkan waxay lahaayeen saddex erey (terms) marka la fidiya (expand) oo la fududeeyo (simplify).</a:t>
            </a:r>
            <a:endParaRPr sz="1900">
              <a:latin typeface="Times"/>
              <a:ea typeface="Times"/>
              <a:cs typeface="Times"/>
              <a:sym typeface="Times"/>
            </a:endParaRPr>
          </a:p>
        </p:txBody>
      </p:sp>
      <p:sp>
        <p:nvSpPr>
          <p:cNvPr id="945" name="Google Shape;945;p71"/>
          <p:cNvSpPr txBox="1"/>
          <p:nvPr>
            <p:ph type="body" idx="1"/>
          </p:nvPr>
        </p:nvSpPr>
        <p:spPr>
          <a:xfrm>
            <a:off x="2887200" y="1703400"/>
            <a:ext cx="5932800" cy="773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Miyaa tani had iyo jeer sidaas noqonaysaa?</a:t>
            </a:r>
            <a:endParaRPr sz="1900">
              <a:latin typeface="Times"/>
              <a:ea typeface="Times"/>
              <a:cs typeface="Times"/>
              <a:sym typeface="Times"/>
            </a:endParaRPr>
          </a:p>
        </p:txBody>
      </p:sp>
      <p:sp>
        <p:nvSpPr>
          <p:cNvPr id="946" name="Google Shape;946;p71"/>
          <p:cNvSpPr txBox="1"/>
          <p:nvPr>
            <p:ph type="body" idx="1"/>
          </p:nvPr>
        </p:nvSpPr>
        <p:spPr>
          <a:xfrm>
            <a:off x="2887200" y="2247900"/>
            <a:ext cx="5932800" cy="20391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Kalam"/>
                <a:ea typeface="Kalam"/>
                <a:cs typeface="Kalam"/>
                <a:sym typeface="Kalam"/>
              </a:rPr>
              <a:t>Marka la isku dhufanayo laba binomial (binomials), had iyo jeer waxaa jira afar qaybood oo qayb ahaan ah (partial products).</a:t>
            </a:r>
            <a:endParaRPr sz="1900">
              <a:latin typeface="Kalam"/>
              <a:ea typeface="Kalam"/>
              <a:cs typeface="Kalam"/>
              <a:sym typeface="Kalam"/>
            </a:endParaRPr>
          </a:p>
          <a:p>
            <a:pPr marL="0" lvl="0" indent="0" algn="l" rtl="0">
              <a:spcBef>
                <a:spcPts val="1000"/>
              </a:spcBef>
              <a:spcAft>
                <a:spcPts val="1000"/>
              </a:spcAft>
              <a:buNone/>
            </a:pPr>
            <a:r>
              <a:rPr lang="en-GB" sz="1100">
                <a:latin typeface="Kalam"/>
                <a:ea typeface="Kalam"/>
                <a:cs typeface="Kalam"/>
                <a:sym typeface="Kalam"/>
              </a:rPr>
              <a:t>Waxaan ku dhamaystay saddex erey (terms) tusaalooyinkan oo dhan sababtoo ah laba ka mid ah qaybaha qayb ahaan (partial products) waxay ahaayeen ereyo isku mid ah (like terms) oo la fududayn karo hal erey (term).</a:t>
            </a:r>
            <a:endParaRPr sz="1900">
              <a:latin typeface="Kalam"/>
              <a:ea typeface="Kalam"/>
              <a:cs typeface="Kalam"/>
              <a:sym typeface="Kalam"/>
            </a:endParaRPr>
          </a:p>
        </p:txBody>
      </p:sp>
      <p:sp>
        <p:nvSpPr>
          <p:cNvPr id="947" name="Google Shape;947;p71"/>
          <p:cNvSpPr txBox="1"/>
          <p:nvPr>
            <p:ph type="body" idx="1"/>
          </p:nvPr>
        </p:nvSpPr>
        <p:spPr>
          <a:xfrm>
            <a:off x="2887200" y="4261425"/>
            <a:ext cx="5932800" cy="438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Ma suurtagal tahay in lagu dhammeeyo wax ka yar saddex erey (terms)?</a:t>
            </a:r>
            <a:endParaRPr sz="1800">
              <a:latin typeface="Times"/>
              <a:ea typeface="Times"/>
              <a:cs typeface="Times"/>
              <a:sym typeface="Time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4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46">
                                            <p:txEl>
                                              <p:pRg st="0" end="0"/>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46">
                                            <p:txEl>
                                              <p:pRg st="1" end="1"/>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51" name="Shape 951"/>
        <p:cNvGrpSpPr/>
        <p:nvPr/>
      </p:nvGrpSpPr>
      <p:grpSpPr>
        <a:xfrm>
          <a:off x="0" y="0"/>
          <a:ext cx="0" cy="0"/>
        </a:xfrm>
      </p:grpSpPr>
      <p:sp>
        <p:nvSpPr>
          <p:cNvPr id="952" name="Google Shape;952;p72"/>
          <p:cNvSpPr txBox="1"/>
          <p:nvPr>
            <p:ph type="body" idx="1"/>
          </p:nvPr>
        </p:nvSpPr>
        <p:spPr>
          <a:xfrm>
            <a:off x="324000" y="759300"/>
            <a:ext cx="8237700" cy="530100"/>
          </a:xfrm>
          <a:prstGeom prst="rect">
            <a:avLst/>
          </a:prstGeom>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pPr>
            <a:r>
              <a:rPr lang="en-GB" sz="1800">
                <a:latin typeface="Lexend"/>
              </a:rPr>
              <a:t>Aan tijaabino: (x + 6)(x − 6)</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i="1">
                <a:latin typeface="Lexend"/>
                <a:ea typeface="Times"/>
                <a:cs typeface="Times"/>
                <a:sym typeface="Times"/>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a:latin typeface="Lexend"/>
                <a:ea typeface="Times"/>
                <a:cs typeface="Times"/>
                <a:sym typeface="Times"/>
              </a:rPr>
              <a:t/>
            </a:r>
            <a:endParaRPr/>
          </a:p>
        </p:txBody>
      </p:sp>
      <p:sp>
        <p:nvSpPr>
          <p:cNvPr id="953" name="Google Shape;953;p7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Isku dhufashada laba binomial (Multiplying binomials)</a:t>
            </a:r>
            <a:endParaRPr/>
          </a:p>
        </p:txBody>
      </p:sp>
      <p:grpSp>
        <p:nvGrpSpPr>
          <p:cNvPr id="954" name="Google Shape;954;p72"/>
          <p:cNvGrpSpPr/>
          <p:nvPr/>
        </p:nvGrpSpPr>
        <p:grpSpPr>
          <a:xfrm>
            <a:off x="387141" y="1254800"/>
            <a:ext cx="2095119" cy="1939809"/>
            <a:chOff x="4876550" y="2626156"/>
            <a:chExt cx="2748418" cy="2544679"/>
          </a:xfrm>
        </p:grpSpPr>
        <p:grpSp>
          <p:nvGrpSpPr>
            <p:cNvPr id="955" name="Google Shape;955;p72"/>
            <p:cNvGrpSpPr/>
            <p:nvPr/>
          </p:nvGrpSpPr>
          <p:grpSpPr>
            <a:xfrm>
              <a:off x="5249119" y="3161612"/>
              <a:ext cx="2033720" cy="2009224"/>
              <a:chOff x="964913" y="2012573"/>
              <a:chExt cx="1684798" cy="2015270"/>
            </a:xfrm>
          </p:grpSpPr>
          <p:sp>
            <p:nvSpPr>
              <p:cNvPr id="956" name="Google Shape;956;p72"/>
              <p:cNvSpPr/>
              <p:nvPr/>
            </p:nvSpPr>
            <p:spPr>
              <a:xfrm>
                <a:off x="964913"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57" name="Google Shape;957;p72"/>
              <p:cNvSpPr/>
              <p:nvPr/>
            </p:nvSpPr>
            <p:spPr>
              <a:xfrm>
                <a:off x="1867311" y="2012573"/>
                <a:ext cx="7824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58" name="Google Shape;958;p72"/>
              <p:cNvSpPr/>
              <p:nvPr/>
            </p:nvSpPr>
            <p:spPr>
              <a:xfrm>
                <a:off x="1867311" y="3080443"/>
                <a:ext cx="7824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59" name="Google Shape;959;p72"/>
              <p:cNvSpPr/>
              <p:nvPr/>
            </p:nvSpPr>
            <p:spPr>
              <a:xfrm>
                <a:off x="964913" y="3080443"/>
                <a:ext cx="8946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960" name="Google Shape;960;p72"/>
            <p:cNvCxnSpPr/>
            <p:nvPr/>
          </p:nvCxnSpPr>
          <p:spPr>
            <a:xfrm flipH="1">
              <a:off x="5129734" y="3177782"/>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961" name="Google Shape;961;p72"/>
            <p:cNvSpPr txBox="1"/>
            <p:nvPr/>
          </p:nvSpPr>
          <p:spPr>
            <a:xfrm>
              <a:off x="4920003" y="3544899"/>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300" i="1">
                  <a:latin typeface="Times"/>
                  <a:ea typeface="Times"/>
                  <a:cs typeface="Times"/>
                  <a:sym typeface="Times"/>
                </a:rPr>
                <a:t>x</a:t>
              </a:r>
              <a:r>
                <a:rPr lang="en-GB" sz="1300">
                  <a:latin typeface="Times"/>
                  <a:ea typeface="Times"/>
                  <a:cs typeface="Times"/>
                  <a:sym typeface="Times"/>
                </a:rPr>
                <a:t>  </a:t>
              </a:r>
              <a:endParaRPr sz="1800">
                <a:solidFill>
                  <a:srgbClr val="000000"/>
                </a:solidFill>
                <a:latin typeface="Times"/>
                <a:ea typeface="Times"/>
                <a:cs typeface="Times"/>
                <a:sym typeface="Times"/>
              </a:endParaRPr>
            </a:p>
          </p:txBody>
        </p:sp>
        <p:sp>
          <p:nvSpPr>
            <p:cNvPr id="962" name="Google Shape;962;p72"/>
            <p:cNvSpPr txBox="1"/>
            <p:nvPr/>
          </p:nvSpPr>
          <p:spPr>
            <a:xfrm>
              <a:off x="5715468" y="2626156"/>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300" i="1">
                  <a:latin typeface="Times"/>
                  <a:ea typeface="Times"/>
                  <a:cs typeface="Times"/>
                  <a:sym typeface="Times"/>
                </a:rPr>
                <a:t>x</a:t>
              </a:r>
              <a:r>
                <a:rPr lang="en-GB" sz="1300">
                  <a:solidFill>
                    <a:srgbClr val="000000"/>
                  </a:solidFill>
                  <a:latin typeface="Times"/>
                  <a:ea typeface="Times"/>
                  <a:cs typeface="Times"/>
                  <a:sym typeface="Times"/>
                </a:rPr>
                <a:t>           </a:t>
              </a:r>
              <a:r>
                <a:rPr lang="en-GB" sz="1300">
                  <a:solidFill>
                    <a:srgbClr val="222222"/>
                  </a:solidFill>
                  <a:latin typeface="Times"/>
                  <a:ea typeface="Times"/>
                  <a:cs typeface="Times"/>
                  <a:sym typeface="Times"/>
                </a:rPr>
                <a:t>−6</a:t>
              </a:r>
              <a:r>
                <a:rPr lang="en-GB" sz="13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963" name="Google Shape;963;p72"/>
            <p:cNvCxnSpPr/>
            <p:nvPr/>
          </p:nvCxnSpPr>
          <p:spPr>
            <a:xfrm>
              <a:off x="5249120" y="3083564"/>
              <a:ext cx="1065000" cy="0"/>
            </a:xfrm>
            <a:prstGeom prst="straightConnector1">
              <a:avLst/>
            </a:prstGeom>
            <a:noFill/>
            <a:ln w="19050" cap="flat" cmpd="sng">
              <a:solidFill>
                <a:srgbClr val="000000"/>
              </a:solidFill>
              <a:prstDash val="solid"/>
              <a:round/>
              <a:headEnd type="triangle" w="med" len="med"/>
              <a:tailEnd type="triangle" w="med" len="med"/>
            </a:ln>
          </p:spPr>
        </p:cxnSp>
        <p:cxnSp>
          <p:nvCxnSpPr>
            <p:cNvPr id="964" name="Google Shape;964;p72"/>
            <p:cNvCxnSpPr/>
            <p:nvPr/>
          </p:nvCxnSpPr>
          <p:spPr>
            <a:xfrm>
              <a:off x="6370331" y="3083555"/>
              <a:ext cx="919200" cy="0"/>
            </a:xfrm>
            <a:prstGeom prst="straightConnector1">
              <a:avLst/>
            </a:prstGeom>
            <a:noFill/>
            <a:ln w="19050" cap="flat" cmpd="sng">
              <a:solidFill>
                <a:srgbClr val="000000"/>
              </a:solidFill>
              <a:prstDash val="solid"/>
              <a:round/>
              <a:headEnd type="triangle" w="med" len="med"/>
              <a:tailEnd type="triangle" w="med" len="med"/>
            </a:ln>
          </p:spPr>
        </p:cxnSp>
        <p:cxnSp>
          <p:nvCxnSpPr>
            <p:cNvPr id="965" name="Google Shape;965;p72"/>
            <p:cNvCxnSpPr/>
            <p:nvPr/>
          </p:nvCxnSpPr>
          <p:spPr>
            <a:xfrm flipH="1">
              <a:off x="5127328" y="4214575"/>
              <a:ext cx="0" cy="919200"/>
            </a:xfrm>
            <a:prstGeom prst="straightConnector1">
              <a:avLst/>
            </a:prstGeom>
            <a:noFill/>
            <a:ln w="19050" cap="flat" cmpd="sng">
              <a:solidFill>
                <a:srgbClr val="000000"/>
              </a:solidFill>
              <a:prstDash val="solid"/>
              <a:round/>
              <a:headEnd type="triangle" w="med" len="med"/>
              <a:tailEnd type="triangle" w="med" len="med"/>
            </a:ln>
          </p:spPr>
        </p:cxnSp>
        <p:sp>
          <p:nvSpPr>
            <p:cNvPr id="966" name="Google Shape;966;p72"/>
            <p:cNvSpPr txBox="1"/>
            <p:nvPr/>
          </p:nvSpPr>
          <p:spPr>
            <a:xfrm>
              <a:off x="4876550" y="4664707"/>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300">
                  <a:solidFill>
                    <a:srgbClr val="222222"/>
                  </a:solidFill>
                  <a:latin typeface="Times"/>
                  <a:ea typeface="Times"/>
                  <a:cs typeface="Times"/>
                  <a:sym typeface="Times"/>
                </a:rPr>
                <a:t>6</a:t>
              </a:r>
              <a:r>
                <a:rPr lang="en-GB" sz="1300">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967" name="Google Shape;967;p72"/>
          <p:cNvSpPr/>
          <p:nvPr/>
        </p:nvSpPr>
        <p:spPr>
          <a:xfrm>
            <a:off x="679973" y="1656025"/>
            <a:ext cx="823500" cy="823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i="1">
                <a:latin typeface="Lexend"/>
                <a:ea typeface="Times"/>
                <a:cs typeface="Times"/>
                <a:sym typeface="Times"/>
              </a:rPr>
              <a:t>x</a:t>
            </a:r>
            <a:r>
              <a:rPr lang="en-GB" sz="1800" baseline="30000">
                <a:latin typeface="Lexend"/>
                <a:ea typeface="Times"/>
                <a:cs typeface="Times"/>
                <a:sym typeface="Times"/>
              </a:rPr>
              <a:t>2</a:t>
            </a:r>
            <a:endParaRPr sz="2100" baseline="30000">
              <a:latin typeface="Times"/>
              <a:ea typeface="Times"/>
              <a:cs typeface="Times"/>
              <a:sym typeface="Times"/>
            </a:endParaRPr>
          </a:p>
        </p:txBody>
      </p:sp>
      <p:sp>
        <p:nvSpPr>
          <p:cNvPr id="968" name="Google Shape;968;p72"/>
          <p:cNvSpPr/>
          <p:nvPr/>
        </p:nvSpPr>
        <p:spPr>
          <a:xfrm>
            <a:off x="679975" y="2477725"/>
            <a:ext cx="823500" cy="72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6</a:t>
            </a:r>
            <a:r>
              <a:rPr lang="en-GB" sz="1800" i="1">
                <a:latin typeface="Lexend"/>
                <a:ea typeface="Times"/>
                <a:cs typeface="Times"/>
                <a:sym typeface="Times"/>
              </a:rPr>
              <a:t>x</a:t>
            </a:r>
            <a:endParaRPr sz="2100" i="1">
              <a:latin typeface="Times"/>
              <a:ea typeface="Times"/>
              <a:cs typeface="Times"/>
              <a:sym typeface="Times"/>
            </a:endParaRPr>
          </a:p>
        </p:txBody>
      </p:sp>
      <p:sp>
        <p:nvSpPr>
          <p:cNvPr id="969" name="Google Shape;969;p72"/>
          <p:cNvSpPr/>
          <p:nvPr/>
        </p:nvSpPr>
        <p:spPr>
          <a:xfrm>
            <a:off x="1503464" y="2477725"/>
            <a:ext cx="720000" cy="72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Clr>
                <a:srgbClr val="000000"/>
              </a:buClr>
              <a:buSzPts val="1100"/>
              <a:buFont typeface="Arial"/>
              <a:buNone/>
            </a:pPr>
            <a:r>
              <a:rPr lang="en-GB" sz="1800">
                <a:solidFill>
                  <a:srgbClr val="222222"/>
                </a:solidFill>
                <a:latin typeface="Lexend"/>
                <a:ea typeface="Times"/>
                <a:cs typeface="Times"/>
                <a:sym typeface="Times"/>
              </a:rPr>
              <a:t>−36</a:t>
            </a:r>
            <a:endParaRPr sz="2100">
              <a:latin typeface="Times"/>
              <a:ea typeface="Times"/>
              <a:cs typeface="Times"/>
              <a:sym typeface="Times"/>
            </a:endParaRPr>
          </a:p>
        </p:txBody>
      </p:sp>
      <p:sp>
        <p:nvSpPr>
          <p:cNvPr id="970" name="Google Shape;970;p72"/>
          <p:cNvSpPr/>
          <p:nvPr/>
        </p:nvSpPr>
        <p:spPr>
          <a:xfrm>
            <a:off x="1503464" y="1656025"/>
            <a:ext cx="720000" cy="823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−6</a:t>
            </a:r>
            <a:r>
              <a:rPr lang="en-GB" sz="1800" i="1">
                <a:latin typeface="Lexend"/>
                <a:ea typeface="Times"/>
                <a:cs typeface="Times"/>
                <a:sym typeface="Times"/>
              </a:rPr>
              <a:t>x</a:t>
            </a:r>
            <a:endParaRPr sz="2100" i="1">
              <a:latin typeface="Times"/>
              <a:ea typeface="Times"/>
              <a:cs typeface="Times"/>
              <a:sym typeface="Times"/>
            </a:endParaRPr>
          </a:p>
        </p:txBody>
      </p:sp>
      <p:sp>
        <p:nvSpPr>
          <p:cNvPr id="971" name="Google Shape;971;p72"/>
          <p:cNvSpPr txBox="1"/>
          <p:nvPr/>
        </p:nvSpPr>
        <p:spPr>
          <a:xfrm>
            <a:off x="2482250" y="1663200"/>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latin typeface="Lexend"/>
                <a:ea typeface="Times"/>
                <a:cs typeface="Times"/>
                <a:sym typeface="Times"/>
              </a:rPr>
              <a:t>(</a:t>
            </a:r>
            <a:r>
              <a:rPr lang="en-GB" sz="1100" i="1">
                <a:latin typeface="Lexend"/>
                <a:ea typeface="Times"/>
                <a:cs typeface="Times"/>
                <a:sym typeface="Times"/>
              </a:rPr>
              <a:t>x</a:t>
            </a:r>
            <a:r>
              <a:rPr lang="en-GB" sz="1100">
                <a:latin typeface="Lexend"/>
                <a:ea typeface="Times"/>
                <a:cs typeface="Times"/>
                <a:sym typeface="Times"/>
              </a:rPr>
              <a:t> + 6) (</a:t>
            </a:r>
            <a:r>
              <a:rPr lang="en-GB" sz="1100" i="1">
                <a:latin typeface="Lexend"/>
                <a:ea typeface="Times"/>
                <a:cs typeface="Times"/>
                <a:sym typeface="Times"/>
              </a:rPr>
              <a:t>x</a:t>
            </a:r>
            <a:r>
              <a:rPr lang="en-GB" sz="1100">
                <a:latin typeface="Lexend"/>
                <a:ea typeface="Times"/>
                <a:cs typeface="Times"/>
                <a:sym typeface="Times"/>
              </a:rPr>
              <a:t> − 6) </a:t>
            </a:r>
            <a:r>
              <a:rPr lang="en-GB" sz="11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972" name="Google Shape;972;p72"/>
          <p:cNvSpPr txBox="1"/>
          <p:nvPr/>
        </p:nvSpPr>
        <p:spPr>
          <a:xfrm>
            <a:off x="2482250" y="2157014"/>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22222"/>
                </a:solidFill>
                <a:latin typeface="Lexend"/>
                <a:ea typeface="Times"/>
                <a:cs typeface="Times"/>
                <a:sym typeface="Times"/>
              </a:rPr>
              <a:t>≡ </a:t>
            </a:r>
            <a:r>
              <a:rPr lang="en-GB" sz="1100" i="1">
                <a:solidFill>
                  <a:srgbClr val="000000"/>
                </a:solidFill>
                <a:latin typeface="Lexend"/>
                <a:ea typeface="Times"/>
                <a:cs typeface="Times"/>
                <a:sym typeface="Times"/>
              </a:rPr>
              <a:t>x</a:t>
            </a:r>
            <a:r>
              <a:rPr lang="en-GB" sz="1100" baseline="30000">
                <a:solidFill>
                  <a:srgbClr val="000000"/>
                </a:solidFill>
                <a:latin typeface="Lexend"/>
                <a:ea typeface="Times"/>
                <a:cs typeface="Times"/>
                <a:sym typeface="Times"/>
              </a:rPr>
              <a:t>2</a:t>
            </a:r>
            <a:r>
              <a:rPr lang="en-GB" sz="1100">
                <a:solidFill>
                  <a:srgbClr val="000000"/>
                </a:solidFill>
                <a:latin typeface="Lexend"/>
                <a:ea typeface="Times"/>
                <a:cs typeface="Times"/>
                <a:sym typeface="Times"/>
              </a:rPr>
              <a:t> </a:t>
            </a:r>
            <a:r>
              <a:rPr lang="en-GB" sz="1100">
                <a:solidFill>
                  <a:srgbClr val="222222"/>
                </a:solidFill>
                <a:latin typeface="Lexend"/>
                <a:ea typeface="Times"/>
                <a:cs typeface="Times"/>
                <a:sym typeface="Times"/>
              </a:rPr>
              <a:t>+ 6</a:t>
            </a:r>
            <a:r>
              <a:rPr lang="en-GB" sz="1100" i="1">
                <a:solidFill>
                  <a:srgbClr val="222222"/>
                </a:solidFill>
                <a:latin typeface="Lexend"/>
                <a:ea typeface="Times"/>
                <a:cs typeface="Times"/>
                <a:sym typeface="Times"/>
              </a:rPr>
              <a:t>x </a:t>
            </a:r>
            <a:r>
              <a:rPr lang="en-GB" sz="1100">
                <a:solidFill>
                  <a:srgbClr val="222222"/>
                </a:solidFill>
                <a:latin typeface="Lexend"/>
                <a:ea typeface="Times"/>
                <a:cs typeface="Times"/>
                <a:sym typeface="Times"/>
              </a:rPr>
              <a:t>− 6</a:t>
            </a:r>
            <a:r>
              <a:rPr lang="en-GB" sz="1100" i="1">
                <a:solidFill>
                  <a:schemeClr val="dk1"/>
                </a:solidFill>
                <a:latin typeface="Lexend"/>
                <a:ea typeface="Times"/>
                <a:cs typeface="Times"/>
                <a:sym typeface="Times"/>
              </a:rPr>
              <a:t>x </a:t>
            </a:r>
            <a:r>
              <a:rPr lang="en-GB" sz="1100">
                <a:solidFill>
                  <a:schemeClr val="dk1"/>
                </a:solidFill>
                <a:latin typeface="Lexend"/>
                <a:ea typeface="Times"/>
                <a:cs typeface="Times"/>
                <a:sym typeface="Times"/>
              </a:rPr>
              <a:t>− 36</a:t>
            </a:r>
            <a:r>
              <a:rPr lang="en-GB" sz="1100" i="1">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sp>
        <p:nvSpPr>
          <p:cNvPr id="973" name="Google Shape;973;p72"/>
          <p:cNvSpPr txBox="1"/>
          <p:nvPr>
            <p:ph type="body" idx="1"/>
          </p:nvPr>
        </p:nvSpPr>
        <p:spPr>
          <a:xfrm>
            <a:off x="2482250" y="2792275"/>
            <a:ext cx="59328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Maxaa dhacaya marka aan soo ururino ereyada isku midka ah (like terms) markan?</a:t>
            </a:r>
            <a:endParaRPr sz="1800">
              <a:latin typeface="Times"/>
              <a:ea typeface="Times"/>
              <a:cs typeface="Times"/>
              <a:sym typeface="Times"/>
            </a:endParaRPr>
          </a:p>
        </p:txBody>
      </p:sp>
      <p:grpSp>
        <p:nvGrpSpPr>
          <p:cNvPr id="974" name="Google Shape;974;p72"/>
          <p:cNvGrpSpPr/>
          <p:nvPr/>
        </p:nvGrpSpPr>
        <p:grpSpPr>
          <a:xfrm>
            <a:off x="682453" y="1663200"/>
            <a:ext cx="1547475" cy="1541700"/>
            <a:chOff x="660963" y="1663200"/>
            <a:chExt cx="1547475" cy="1541700"/>
          </a:xfrm>
        </p:grpSpPr>
        <p:sp>
          <p:nvSpPr>
            <p:cNvPr id="975" name="Google Shape;975;p72"/>
            <p:cNvSpPr/>
            <p:nvPr/>
          </p:nvSpPr>
          <p:spPr>
            <a:xfrm rot="5400000">
              <a:off x="1437138" y="1714500"/>
              <a:ext cx="822600" cy="720000"/>
            </a:xfrm>
            <a:prstGeom prst="rect">
              <a:avLst/>
            </a:prstGeom>
            <a:solidFill>
              <a:srgbClr val="4F7BE8">
                <a:alpha val="31009"/>
              </a:srgbClr>
            </a:solidFill>
            <a:ln w="9525" cap="flat" cmpd="sng">
              <a:solidFill>
                <a:srgbClr val="4F7BE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76" name="Google Shape;976;p72"/>
            <p:cNvSpPr/>
            <p:nvPr/>
          </p:nvSpPr>
          <p:spPr>
            <a:xfrm>
              <a:off x="660963" y="2484900"/>
              <a:ext cx="822600" cy="720000"/>
            </a:xfrm>
            <a:prstGeom prst="rect">
              <a:avLst/>
            </a:prstGeom>
            <a:solidFill>
              <a:srgbClr val="4F7BE8">
                <a:alpha val="31009"/>
              </a:srgbClr>
            </a:solidFill>
            <a:ln w="9525" cap="flat" cmpd="sng">
              <a:solidFill>
                <a:srgbClr val="4F7BE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977" name="Google Shape;977;p72"/>
          <p:cNvSpPr txBox="1"/>
          <p:nvPr>
            <p:ph type="body" idx="1"/>
          </p:nvPr>
        </p:nvSpPr>
        <p:spPr>
          <a:xfrm>
            <a:off x="2482250" y="3240000"/>
            <a:ext cx="5932800" cy="11943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Kalam"/>
                <a:ea typeface="Kalam"/>
                <a:cs typeface="Kalam"/>
                <a:sym typeface="Kalam"/>
              </a:rPr>
              <a:t>Ereyada x (x terms) waa is-dhufashooyin is-dar ah (additive inverses) oo midba midka kale.</a:t>
            </a:r>
            <a:r>
              <a:rPr lang="en-GB" sz="1100">
                <a:latin typeface="Lexend"/>
              </a:rPr>
              <a:t/>
            </a:r>
            <a:r>
              <a:rPr lang="en-GB" sz="1100" i="1">
                <a:latin typeface="Lexend"/>
                <a:ea typeface="Times"/>
                <a:cs typeface="Times"/>
                <a:sym typeface="Times"/>
              </a:rPr>
              <a:t/>
            </a:r>
            <a:r>
              <a:rPr lang="en-GB" sz="1100">
                <a:latin typeface="Lexend"/>
              </a:rPr>
              <a:t/>
            </a:r>
            <a:r>
              <a:rPr lang="en-GB" sz="1100">
                <a:latin typeface="Kalam"/>
                <a:ea typeface="Kalam"/>
                <a:cs typeface="Kalam"/>
                <a:sym typeface="Kalam"/>
              </a:rPr>
              <a:t/>
            </a:r>
            <a:endParaRPr sz="2000">
              <a:latin typeface="Kalam"/>
              <a:ea typeface="Kalam"/>
              <a:cs typeface="Kalam"/>
              <a:sym typeface="Kalam"/>
            </a:endParaRPr>
          </a:p>
          <a:p>
            <a:pPr marL="0" lvl="0" indent="0" algn="l" rtl="0">
              <a:spcBef>
                <a:spcPts val="1000"/>
              </a:spcBef>
              <a:spcAft>
                <a:spcPts val="1000"/>
              </a:spcAft>
              <a:buNone/>
            </a:pPr>
            <a:r>
              <a:rPr lang="en-GB" sz="1100">
                <a:latin typeface="Kalam"/>
                <a:ea typeface="Kalam"/>
                <a:cs typeface="Kalam"/>
                <a:sym typeface="Kalam"/>
              </a:rPr>
              <a:t>Waa lammaane eber (zero pair) sidaas darteed waxay isu geyn doonaan eber.</a:t>
            </a:r>
            <a:r>
              <a:rPr lang="en-GB" sz="1100">
                <a:latin typeface="Lexend"/>
              </a:rPr>
              <a:t/>
            </a:r>
            <a:endParaRPr sz="2000">
              <a:latin typeface="Times"/>
              <a:ea typeface="Times"/>
              <a:cs typeface="Times"/>
              <a:sym typeface="Times"/>
            </a:endParaRPr>
          </a:p>
        </p:txBody>
      </p:sp>
      <p:sp>
        <p:nvSpPr>
          <p:cNvPr id="978" name="Google Shape;978;p72"/>
          <p:cNvSpPr txBox="1"/>
          <p:nvPr/>
        </p:nvSpPr>
        <p:spPr>
          <a:xfrm>
            <a:off x="2482250" y="4314939"/>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22222"/>
                </a:solidFill>
                <a:latin typeface="Lexend"/>
                <a:ea typeface="Times"/>
                <a:cs typeface="Times"/>
                <a:sym typeface="Times"/>
              </a:rPr>
              <a:t>≡ </a:t>
            </a:r>
            <a:r>
              <a:rPr lang="en-GB" sz="1100" i="1">
                <a:solidFill>
                  <a:srgbClr val="000000"/>
                </a:solidFill>
                <a:latin typeface="Lexend"/>
                <a:ea typeface="Times"/>
                <a:cs typeface="Times"/>
                <a:sym typeface="Times"/>
              </a:rPr>
              <a:t>x</a:t>
            </a:r>
            <a:r>
              <a:rPr lang="en-GB" sz="1100" baseline="30000">
                <a:solidFill>
                  <a:srgbClr val="000000"/>
                </a:solidFill>
                <a:latin typeface="Lexend"/>
                <a:ea typeface="Times"/>
                <a:cs typeface="Times"/>
                <a:sym typeface="Times"/>
              </a:rPr>
              <a:t>2</a:t>
            </a:r>
            <a:r>
              <a:rPr lang="en-GB" sz="1100">
                <a:solidFill>
                  <a:srgbClr val="000000"/>
                </a:solidFill>
                <a:latin typeface="Lexend"/>
                <a:ea typeface="Times"/>
                <a:cs typeface="Times"/>
                <a:sym typeface="Times"/>
              </a:rPr>
              <a:t> </a:t>
            </a:r>
            <a:r>
              <a:rPr lang="en-GB" sz="1100">
                <a:solidFill>
                  <a:srgbClr val="222222"/>
                </a:solidFill>
                <a:latin typeface="Lexend"/>
                <a:ea typeface="Times"/>
                <a:cs typeface="Times"/>
                <a:sym typeface="Times"/>
              </a:rPr>
              <a:t>+ 0</a:t>
            </a:r>
            <a:r>
              <a:rPr lang="en-GB" sz="1100" i="1">
                <a:solidFill>
                  <a:schemeClr val="dk1"/>
                </a:solidFill>
                <a:latin typeface="Lexend"/>
                <a:ea typeface="Times"/>
                <a:cs typeface="Times"/>
                <a:sym typeface="Times"/>
              </a:rPr>
              <a:t>x </a:t>
            </a:r>
            <a:r>
              <a:rPr lang="en-GB" sz="1100">
                <a:solidFill>
                  <a:schemeClr val="dk1"/>
                </a:solidFill>
                <a:latin typeface="Lexend"/>
                <a:ea typeface="Times"/>
                <a:cs typeface="Times"/>
                <a:sym typeface="Times"/>
              </a:rPr>
              <a:t>− 36</a:t>
            </a:r>
            <a:r>
              <a:rPr lang="en-GB" sz="1100" i="1">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sp>
        <p:nvSpPr>
          <p:cNvPr id="979" name="Google Shape;979;p72"/>
          <p:cNvSpPr txBox="1"/>
          <p:nvPr/>
        </p:nvSpPr>
        <p:spPr>
          <a:xfrm>
            <a:off x="4088875" y="4314939"/>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22222"/>
                </a:solidFill>
                <a:latin typeface="Lexend"/>
                <a:ea typeface="Times"/>
                <a:cs typeface="Times"/>
                <a:sym typeface="Times"/>
              </a:rPr>
              <a:t>≡ </a:t>
            </a:r>
            <a:r>
              <a:rPr lang="en-GB" sz="1100" i="1">
                <a:solidFill>
                  <a:srgbClr val="000000"/>
                </a:solidFill>
                <a:latin typeface="Lexend"/>
                <a:ea typeface="Times"/>
                <a:cs typeface="Times"/>
                <a:sym typeface="Times"/>
              </a:rPr>
              <a:t>x</a:t>
            </a:r>
            <a:r>
              <a:rPr lang="en-GB" sz="1100" baseline="30000">
                <a:solidFill>
                  <a:srgbClr val="000000"/>
                </a:solidFill>
                <a:latin typeface="Lexend"/>
                <a:ea typeface="Times"/>
                <a:cs typeface="Times"/>
                <a:sym typeface="Times"/>
              </a:rPr>
              <a:t>2</a:t>
            </a:r>
            <a:r>
              <a:rPr lang="en-GB" sz="1100">
                <a:solidFill>
                  <a:srgbClr val="000000"/>
                </a:solidFill>
                <a:latin typeface="Lexend"/>
                <a:ea typeface="Times"/>
                <a:cs typeface="Times"/>
                <a:sym typeface="Times"/>
              </a:rPr>
              <a:t> </a:t>
            </a:r>
            <a:r>
              <a:rPr lang="en-GB" sz="1100">
                <a:solidFill>
                  <a:schemeClr val="dk1"/>
                </a:solidFill>
                <a:latin typeface="Lexend"/>
                <a:ea typeface="Times"/>
                <a:cs typeface="Times"/>
                <a:sym typeface="Times"/>
              </a:rPr>
              <a:t>− 36</a:t>
            </a:r>
            <a:r>
              <a:rPr lang="en-GB" sz="1100" i="1">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5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5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6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70"/>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6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6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7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72"/>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973"/>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7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77"/>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978"/>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983" name="Shape 983"/>
        <p:cNvGrpSpPr/>
        <p:nvPr/>
      </p:nvGrpSpPr>
      <p:grpSpPr>
        <a:xfrm>
          <a:off x="0" y="0"/>
          <a:ext cx="0" cy="0"/>
        </a:xfrm>
      </p:grpSpPr>
      <p:sp>
        <p:nvSpPr>
          <p:cNvPr id="984" name="Google Shape;984;p7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Isku dhufashada laba binomial (Multiplying binomials)</a:t>
            </a:r>
            <a:endParaRPr/>
          </a:p>
        </p:txBody>
      </p:sp>
      <p:grpSp>
        <p:nvGrpSpPr>
          <p:cNvPr id="985" name="Google Shape;985;p73"/>
          <p:cNvGrpSpPr/>
          <p:nvPr/>
        </p:nvGrpSpPr>
        <p:grpSpPr>
          <a:xfrm>
            <a:off x="5258131" y="1550025"/>
            <a:ext cx="2201079" cy="1898959"/>
            <a:chOff x="4737549" y="2679744"/>
            <a:chExt cx="2887419" cy="2491092"/>
          </a:xfrm>
        </p:grpSpPr>
        <p:grpSp>
          <p:nvGrpSpPr>
            <p:cNvPr id="986" name="Google Shape;986;p73"/>
            <p:cNvGrpSpPr/>
            <p:nvPr/>
          </p:nvGrpSpPr>
          <p:grpSpPr>
            <a:xfrm>
              <a:off x="5249119" y="3161612"/>
              <a:ext cx="2033720" cy="2009224"/>
              <a:chOff x="964913" y="2012573"/>
              <a:chExt cx="1684798" cy="2015270"/>
            </a:xfrm>
          </p:grpSpPr>
          <p:sp>
            <p:nvSpPr>
              <p:cNvPr id="987" name="Google Shape;987;p73"/>
              <p:cNvSpPr/>
              <p:nvPr/>
            </p:nvSpPr>
            <p:spPr>
              <a:xfrm>
                <a:off x="964913"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88" name="Google Shape;988;p73"/>
              <p:cNvSpPr/>
              <p:nvPr/>
            </p:nvSpPr>
            <p:spPr>
              <a:xfrm>
                <a:off x="1867311" y="2012573"/>
                <a:ext cx="7824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89" name="Google Shape;989;p73"/>
              <p:cNvSpPr/>
              <p:nvPr/>
            </p:nvSpPr>
            <p:spPr>
              <a:xfrm>
                <a:off x="1867311" y="3080443"/>
                <a:ext cx="7824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990" name="Google Shape;990;p73"/>
              <p:cNvSpPr/>
              <p:nvPr/>
            </p:nvSpPr>
            <p:spPr>
              <a:xfrm>
                <a:off x="964913" y="3080443"/>
                <a:ext cx="8946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991" name="Google Shape;991;p73"/>
            <p:cNvCxnSpPr/>
            <p:nvPr/>
          </p:nvCxnSpPr>
          <p:spPr>
            <a:xfrm flipH="1">
              <a:off x="5129734" y="3177782"/>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992" name="Google Shape;992;p73"/>
            <p:cNvSpPr txBox="1"/>
            <p:nvPr/>
          </p:nvSpPr>
          <p:spPr>
            <a:xfrm>
              <a:off x="4920003" y="3544899"/>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300" i="1">
                  <a:latin typeface="Times"/>
                  <a:ea typeface="Times"/>
                  <a:cs typeface="Times"/>
                  <a:sym typeface="Times"/>
                </a:rPr>
                <a:t>x</a:t>
              </a:r>
              <a:r>
                <a:rPr lang="en-GB" sz="1300">
                  <a:latin typeface="Times"/>
                  <a:ea typeface="Times"/>
                  <a:cs typeface="Times"/>
                  <a:sym typeface="Times"/>
                </a:rPr>
                <a:t>  </a:t>
              </a:r>
              <a:endParaRPr sz="1800">
                <a:solidFill>
                  <a:srgbClr val="000000"/>
                </a:solidFill>
                <a:latin typeface="Times"/>
                <a:ea typeface="Times"/>
                <a:cs typeface="Times"/>
                <a:sym typeface="Times"/>
              </a:endParaRPr>
            </a:p>
          </p:txBody>
        </p:sp>
        <p:sp>
          <p:nvSpPr>
            <p:cNvPr id="993" name="Google Shape;993;p73"/>
            <p:cNvSpPr txBox="1"/>
            <p:nvPr/>
          </p:nvSpPr>
          <p:spPr>
            <a:xfrm>
              <a:off x="5715468" y="2679744"/>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300" i="1">
                  <a:latin typeface="Times"/>
                  <a:ea typeface="Times"/>
                  <a:cs typeface="Times"/>
                  <a:sym typeface="Times"/>
                </a:rPr>
                <a:t>x</a:t>
              </a:r>
              <a:r>
                <a:rPr lang="en-GB" sz="1300">
                  <a:solidFill>
                    <a:srgbClr val="000000"/>
                  </a:solidFill>
                  <a:latin typeface="Times"/>
                  <a:ea typeface="Times"/>
                  <a:cs typeface="Times"/>
                  <a:sym typeface="Times"/>
                </a:rPr>
                <a:t>           </a:t>
              </a:r>
              <a:r>
                <a:rPr lang="en-GB" sz="1300">
                  <a:solidFill>
                    <a:srgbClr val="222222"/>
                  </a:solidFill>
                  <a:latin typeface="Times"/>
                  <a:ea typeface="Times"/>
                  <a:cs typeface="Times"/>
                  <a:sym typeface="Times"/>
                </a:rPr>
                <a:t>−5</a:t>
              </a:r>
              <a:r>
                <a:rPr lang="en-GB" sz="13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994" name="Google Shape;994;p73"/>
            <p:cNvCxnSpPr/>
            <p:nvPr/>
          </p:nvCxnSpPr>
          <p:spPr>
            <a:xfrm>
              <a:off x="5249120" y="3083564"/>
              <a:ext cx="1048500" cy="0"/>
            </a:xfrm>
            <a:prstGeom prst="straightConnector1">
              <a:avLst/>
            </a:prstGeom>
            <a:noFill/>
            <a:ln w="19050" cap="flat" cmpd="sng">
              <a:solidFill>
                <a:srgbClr val="000000"/>
              </a:solidFill>
              <a:prstDash val="solid"/>
              <a:round/>
              <a:headEnd type="triangle" w="med" len="med"/>
              <a:tailEnd type="triangle" w="med" len="med"/>
            </a:ln>
          </p:spPr>
        </p:cxnSp>
        <p:cxnSp>
          <p:nvCxnSpPr>
            <p:cNvPr id="995" name="Google Shape;995;p73"/>
            <p:cNvCxnSpPr/>
            <p:nvPr/>
          </p:nvCxnSpPr>
          <p:spPr>
            <a:xfrm>
              <a:off x="6353900" y="3083555"/>
              <a:ext cx="936000" cy="0"/>
            </a:xfrm>
            <a:prstGeom prst="straightConnector1">
              <a:avLst/>
            </a:prstGeom>
            <a:noFill/>
            <a:ln w="19050" cap="flat" cmpd="sng">
              <a:solidFill>
                <a:srgbClr val="000000"/>
              </a:solidFill>
              <a:prstDash val="solid"/>
              <a:round/>
              <a:headEnd type="triangle" w="med" len="med"/>
              <a:tailEnd type="triangle" w="med" len="med"/>
            </a:ln>
          </p:spPr>
        </p:cxnSp>
        <p:cxnSp>
          <p:nvCxnSpPr>
            <p:cNvPr id="996" name="Google Shape;996;p73"/>
            <p:cNvCxnSpPr/>
            <p:nvPr/>
          </p:nvCxnSpPr>
          <p:spPr>
            <a:xfrm flipH="1">
              <a:off x="5127328" y="4232055"/>
              <a:ext cx="0" cy="933000"/>
            </a:xfrm>
            <a:prstGeom prst="straightConnector1">
              <a:avLst/>
            </a:prstGeom>
            <a:noFill/>
            <a:ln w="19050" cap="flat" cmpd="sng">
              <a:solidFill>
                <a:srgbClr val="000000"/>
              </a:solidFill>
              <a:prstDash val="solid"/>
              <a:round/>
              <a:headEnd type="triangle" w="med" len="med"/>
              <a:tailEnd type="triangle" w="med" len="med"/>
            </a:ln>
          </p:spPr>
        </p:cxnSp>
        <p:sp>
          <p:nvSpPr>
            <p:cNvPr id="997" name="Google Shape;997;p73"/>
            <p:cNvSpPr txBox="1"/>
            <p:nvPr/>
          </p:nvSpPr>
          <p:spPr>
            <a:xfrm>
              <a:off x="4737549" y="4664691"/>
              <a:ext cx="4131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300">
                  <a:solidFill>
                    <a:srgbClr val="222222"/>
                  </a:solidFill>
                  <a:latin typeface="Times"/>
                  <a:ea typeface="Times"/>
                  <a:cs typeface="Times"/>
                  <a:sym typeface="Times"/>
                </a:rPr>
                <a:t>−5</a:t>
              </a:r>
              <a:r>
                <a:rPr lang="en-GB" sz="1300">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998" name="Google Shape;998;p73"/>
          <p:cNvSpPr/>
          <p:nvPr/>
        </p:nvSpPr>
        <p:spPr>
          <a:xfrm>
            <a:off x="5656923" y="1910400"/>
            <a:ext cx="823500" cy="823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i="1">
                <a:latin typeface="Lexend"/>
                <a:ea typeface="Times"/>
                <a:cs typeface="Times"/>
                <a:sym typeface="Times"/>
              </a:rPr>
              <a:t>x</a:t>
            </a:r>
            <a:r>
              <a:rPr lang="en-GB" sz="1800" baseline="30000">
                <a:latin typeface="Lexend"/>
                <a:ea typeface="Times"/>
                <a:cs typeface="Times"/>
                <a:sym typeface="Times"/>
              </a:rPr>
              <a:t>2</a:t>
            </a:r>
            <a:endParaRPr sz="2100" baseline="30000">
              <a:latin typeface="Times"/>
              <a:ea typeface="Times"/>
              <a:cs typeface="Times"/>
              <a:sym typeface="Times"/>
            </a:endParaRPr>
          </a:p>
        </p:txBody>
      </p:sp>
      <p:sp>
        <p:nvSpPr>
          <p:cNvPr id="999" name="Google Shape;999;p73"/>
          <p:cNvSpPr/>
          <p:nvPr/>
        </p:nvSpPr>
        <p:spPr>
          <a:xfrm>
            <a:off x="5656925" y="2732100"/>
            <a:ext cx="823500" cy="72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100">
                <a:solidFill>
                  <a:srgbClr val="222222"/>
                </a:solidFill>
                <a:latin typeface="Lexend"/>
                <a:ea typeface="Times"/>
                <a:cs typeface="Times"/>
                <a:sym typeface="Times"/>
              </a:rPr>
              <a:t>−5</a:t>
            </a:r>
            <a:r>
              <a:rPr lang="en-GB" sz="1100" i="1">
                <a:latin typeface="Lexend"/>
                <a:ea typeface="Times"/>
                <a:cs typeface="Times"/>
                <a:sym typeface="Times"/>
              </a:rPr>
              <a:t>x</a:t>
            </a:r>
            <a:endParaRPr sz="2100" i="1">
              <a:latin typeface="Times"/>
              <a:ea typeface="Times"/>
              <a:cs typeface="Times"/>
              <a:sym typeface="Times"/>
            </a:endParaRPr>
          </a:p>
        </p:txBody>
      </p:sp>
      <p:sp>
        <p:nvSpPr>
          <p:cNvPr id="1000" name="Google Shape;1000;p73"/>
          <p:cNvSpPr/>
          <p:nvPr/>
        </p:nvSpPr>
        <p:spPr>
          <a:xfrm>
            <a:off x="6480414" y="2732100"/>
            <a:ext cx="720000" cy="72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Clr>
                <a:srgbClr val="000000"/>
              </a:buClr>
              <a:buSzPts val="1100"/>
              <a:buFont typeface="Arial"/>
              <a:buNone/>
            </a:pPr>
            <a:r>
              <a:rPr lang="en-GB" sz="1800">
                <a:solidFill>
                  <a:srgbClr val="222222"/>
                </a:solidFill>
                <a:latin typeface="Lexend"/>
                <a:ea typeface="Times"/>
                <a:cs typeface="Times"/>
                <a:sym typeface="Times"/>
              </a:rPr>
              <a:t>25</a:t>
            </a:r>
            <a:endParaRPr sz="2100">
              <a:latin typeface="Times"/>
              <a:ea typeface="Times"/>
              <a:cs typeface="Times"/>
              <a:sym typeface="Times"/>
            </a:endParaRPr>
          </a:p>
        </p:txBody>
      </p:sp>
      <p:sp>
        <p:nvSpPr>
          <p:cNvPr id="1001" name="Google Shape;1001;p73"/>
          <p:cNvSpPr/>
          <p:nvPr/>
        </p:nvSpPr>
        <p:spPr>
          <a:xfrm>
            <a:off x="6480414" y="1910400"/>
            <a:ext cx="720000" cy="823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−5</a:t>
            </a:r>
            <a:r>
              <a:rPr lang="en-GB" sz="1800" i="1">
                <a:latin typeface="Lexend"/>
                <a:ea typeface="Times"/>
                <a:cs typeface="Times"/>
                <a:sym typeface="Times"/>
              </a:rPr>
              <a:t>x</a:t>
            </a:r>
            <a:endParaRPr sz="2100" i="1">
              <a:latin typeface="Times"/>
              <a:ea typeface="Times"/>
              <a:cs typeface="Times"/>
              <a:sym typeface="Times"/>
            </a:endParaRPr>
          </a:p>
        </p:txBody>
      </p:sp>
      <p:sp>
        <p:nvSpPr>
          <p:cNvPr id="1002" name="Google Shape;1002;p73"/>
          <p:cNvSpPr txBox="1"/>
          <p:nvPr/>
        </p:nvSpPr>
        <p:spPr>
          <a:xfrm>
            <a:off x="5656925" y="3570800"/>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latin typeface="Lexend"/>
                <a:ea typeface="Times"/>
                <a:cs typeface="Times"/>
                <a:sym typeface="Times"/>
              </a:rPr>
              <a:t>(</a:t>
            </a:r>
            <a:r>
              <a:rPr lang="en-GB" sz="1800" i="1">
                <a:latin typeface="Lexend"/>
                <a:ea typeface="Times"/>
                <a:cs typeface="Times"/>
                <a:sym typeface="Times"/>
              </a:rPr>
              <a:t>x</a:t>
            </a:r>
            <a:r>
              <a:rPr lang="en-GB" sz="1800">
                <a:latin typeface="Lexend"/>
                <a:ea typeface="Times"/>
                <a:cs typeface="Times"/>
                <a:sym typeface="Times"/>
              </a:rPr>
              <a:t> </a:t>
            </a:r>
            <a:r>
              <a:rPr lang="en-GB" sz="1800">
                <a:solidFill>
                  <a:schemeClr val="dk1"/>
                </a:solidFill>
                <a:latin typeface="Lexend"/>
                <a:ea typeface="Times"/>
                <a:cs typeface="Times"/>
                <a:sym typeface="Times"/>
              </a:rPr>
              <a:t>−</a:t>
            </a:r>
            <a:r>
              <a:rPr lang="en-GB" sz="1800">
                <a:latin typeface="Lexend"/>
                <a:ea typeface="Times"/>
                <a:cs typeface="Times"/>
                <a:sym typeface="Times"/>
              </a:rPr>
              <a:t> 5) (</a:t>
            </a:r>
            <a:r>
              <a:rPr lang="en-GB" sz="1800" i="1">
                <a:latin typeface="Lexend"/>
                <a:ea typeface="Times"/>
                <a:cs typeface="Times"/>
                <a:sym typeface="Times"/>
              </a:rPr>
              <a:t>x</a:t>
            </a:r>
            <a:r>
              <a:rPr lang="en-GB" sz="1800">
                <a:latin typeface="Lexend"/>
                <a:ea typeface="Times"/>
                <a:cs typeface="Times"/>
                <a:sym typeface="Times"/>
              </a:rPr>
              <a:t> − 5) </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1003" name="Google Shape;1003;p73"/>
          <p:cNvSpPr txBox="1"/>
          <p:nvPr/>
        </p:nvSpPr>
        <p:spPr>
          <a:xfrm>
            <a:off x="5677775" y="4010189"/>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− 5</a:t>
            </a:r>
            <a:r>
              <a:rPr lang="en-GB" sz="1800" i="1">
                <a:solidFill>
                  <a:schemeClr val="dk1"/>
                </a:solidFill>
                <a:latin typeface="Lexend"/>
                <a:ea typeface="Times"/>
                <a:cs typeface="Times"/>
                <a:sym typeface="Times"/>
              </a:rPr>
              <a:t>x</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− 5</a:t>
            </a:r>
            <a:r>
              <a:rPr lang="en-GB" sz="1800" i="1">
                <a:solidFill>
                  <a:schemeClr val="dk1"/>
                </a:solidFill>
                <a:latin typeface="Lexend"/>
                <a:ea typeface="Times"/>
                <a:cs typeface="Times"/>
                <a:sym typeface="Times"/>
              </a:rPr>
              <a:t>x </a:t>
            </a:r>
            <a:r>
              <a:rPr lang="en-GB" sz="1800">
                <a:solidFill>
                  <a:schemeClr val="dk1"/>
                </a:solidFill>
                <a:latin typeface="Lexend"/>
                <a:ea typeface="Times"/>
                <a:cs typeface="Times"/>
                <a:sym typeface="Times"/>
              </a:rPr>
              <a:t>+ 25</a:t>
            </a:r>
            <a:r>
              <a:rPr lang="en-GB" sz="1800" i="1">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grpSp>
        <p:nvGrpSpPr>
          <p:cNvPr id="1004" name="Google Shape;1004;p73"/>
          <p:cNvGrpSpPr/>
          <p:nvPr/>
        </p:nvGrpSpPr>
        <p:grpSpPr>
          <a:xfrm>
            <a:off x="214604" y="810000"/>
            <a:ext cx="5079271" cy="2760810"/>
            <a:chOff x="214604" y="810000"/>
            <a:chExt cx="5079271" cy="2760810"/>
          </a:xfrm>
        </p:grpSpPr>
        <p:pic>
          <p:nvPicPr>
            <p:cNvPr id="1005" name="Google Shape;1005;p73"/>
            <p:cNvPicPr preferRelativeResize="0"/>
            <p:nvPr/>
          </p:nvPicPr>
          <p:blipFill>
            <a:blip r:embed="rId6">
              <a:alphaModFix/>
            </a:blip>
            <a:stretch>
              <a:fillRect/>
            </a:stretch>
          </p:blipFill>
          <p:spPr>
            <a:xfrm>
              <a:off x="360022" y="2219203"/>
              <a:ext cx="519151" cy="994100"/>
            </a:xfrm>
            <a:prstGeom prst="rect">
              <a:avLst/>
            </a:prstGeom>
            <a:noFill/>
            <a:ln>
              <a:noFill/>
            </a:ln>
          </p:spPr>
        </p:pic>
        <p:sp>
          <p:nvSpPr>
            <p:cNvPr id="1006" name="Google Shape;1006;p73"/>
            <p:cNvSpPr txBox="1"/>
            <p:nvPr/>
          </p:nvSpPr>
          <p:spPr>
            <a:xfrm>
              <a:off x="214604" y="3180810"/>
              <a:ext cx="910800" cy="390000"/>
            </a:xfrm>
            <a:prstGeom prst="rect">
              <a:avLst/>
            </a:prstGeom>
            <a:noFill/>
            <a:ln>
              <a:noFill/>
            </a:ln>
          </p:spPr>
          <p:txBody>
            <a:bodyPr spcFirstLastPara="1" wrap="none" lIns="91425" tIns="91425" rIns="91425" bIns="91425" anchor="ctr" anchorCtr="0">
              <a:noAutofit/>
            </a:bodyPr>
            <a:lstStyle/>
            <a:p>
              <a:pPr marL="0" lvl="0" indent="0" algn="ctr" rtl="0">
                <a:lnSpc>
                  <a:spcPct val="115000"/>
                </a:lnSpc>
                <a:spcBef>
                  <a:spcPct val="0"/>
                </a:spcBef>
                <a:spcAft>
                  <a:spcPct val="0"/>
                </a:spcAft>
                <a:buNone/>
              </a:pPr>
              <a:r>
                <a:rPr lang="en-GB" sz="1300">
                  <a:latin typeface="Lexend"/>
                  <a:ea typeface="Lexend"/>
                  <a:cs typeface="Lexend"/>
                  <a:sym typeface="Lexend"/>
                </a:rPr>
                <a:t>Caasha</a:t>
              </a:r>
              <a:endParaRPr sz="1800">
                <a:latin typeface="Lexend"/>
                <a:ea typeface="Lexend"/>
                <a:cs typeface="Lexend"/>
                <a:sym typeface="Lexend"/>
              </a:endParaRPr>
            </a:p>
          </p:txBody>
        </p:sp>
        <p:grpSp>
          <p:nvGrpSpPr>
            <p:cNvPr id="1007" name="Google Shape;1007;p73"/>
            <p:cNvGrpSpPr/>
            <p:nvPr/>
          </p:nvGrpSpPr>
          <p:grpSpPr>
            <a:xfrm>
              <a:off x="836646" y="810000"/>
              <a:ext cx="4457229" cy="1889999"/>
              <a:chOff x="1807236" y="1419092"/>
              <a:chExt cx="1901629" cy="1351738"/>
            </a:xfrm>
          </p:grpSpPr>
          <p:pic>
            <p:nvPicPr>
              <p:cNvPr id="1008" name="Google Shape;1008;p73"/>
              <p:cNvPicPr preferRelativeResize="0"/>
              <p:nvPr/>
            </p:nvPicPr>
            <p:blipFill>
              <a:blip r:embed="rId4">
                <a:alphaModFix/>
              </a:blip>
              <a:srcRect t="56280" r="69082"/>
              <a:stretch>
                <a:fillRect/>
              </a:stretch>
            </p:blipFill>
            <p:spPr>
              <a:xfrm flipH="1">
                <a:off x="1807236" y="1419092"/>
                <a:ext cx="1901629" cy="1351738"/>
              </a:xfrm>
              <a:prstGeom prst="rect">
                <a:avLst/>
              </a:prstGeom>
              <a:noFill/>
              <a:ln>
                <a:noFill/>
              </a:ln>
            </p:spPr>
          </p:pic>
          <p:sp>
            <p:nvSpPr>
              <p:cNvPr id="1009" name="Google Shape;1009;p73"/>
              <p:cNvSpPr txBox="1"/>
              <p:nvPr/>
            </p:nvSpPr>
            <p:spPr>
              <a:xfrm flipH="1">
                <a:off x="1942960" y="1763808"/>
                <a:ext cx="1713900" cy="5187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300">
                    <a:latin typeface="Lexend"/>
                    <a:ea typeface="Lexend"/>
                    <a:cs typeface="Lexend"/>
                    <a:sym typeface="Lexend"/>
                  </a:rPr>
                  <a:t>Tusaalahaas waxaa jiray 6 labada binomial (binomials) labadaba. Waxaan u malaynayaa in (x − 5)(x − 5) ay sidoo kale yeelan doonto laba erey (terms) marka la fududeeyo (simplify).</a:t>
                </a:r>
                <a:r>
                  <a:rPr lang="en-GB" sz="1300">
                    <a:latin typeface="Times"/>
                    <a:ea typeface="Times"/>
                    <a:cs typeface="Times"/>
                    <a:sym typeface="Times"/>
                  </a:rPr>
                  <a:t/>
                </a:r>
                <a:r>
                  <a:rPr lang="en-GB" sz="1300" i="1">
                    <a:latin typeface="Times"/>
                    <a:ea typeface="Times"/>
                    <a:cs typeface="Times"/>
                    <a:sym typeface="Times"/>
                  </a:rPr>
                  <a:t/>
                </a:r>
                <a:r>
                  <a:rPr lang="en-GB" sz="1300">
                    <a:latin typeface="Times"/>
                    <a:ea typeface="Times"/>
                    <a:cs typeface="Times"/>
                    <a:sym typeface="Times"/>
                  </a:rPr>
                  <a:t/>
                </a:r>
                <a:r>
                  <a:rPr lang="en-GB" sz="1300">
                    <a:solidFill>
                      <a:srgbClr val="222222"/>
                    </a:solidFill>
                    <a:latin typeface="Times"/>
                    <a:ea typeface="Times"/>
                    <a:cs typeface="Times"/>
                    <a:sym typeface="Times"/>
                  </a:rPr>
                  <a:t/>
                </a:r>
                <a:r>
                  <a:rPr lang="en-GB" sz="1300">
                    <a:latin typeface="Times"/>
                    <a:ea typeface="Times"/>
                    <a:cs typeface="Times"/>
                    <a:sym typeface="Times"/>
                  </a:rPr>
                  <a:t/>
                </a:r>
                <a:r>
                  <a:rPr lang="en-GB" sz="1300" i="1">
                    <a:latin typeface="Times"/>
                    <a:ea typeface="Times"/>
                    <a:cs typeface="Times"/>
                    <a:sym typeface="Times"/>
                  </a:rPr>
                  <a:t/>
                </a:r>
                <a:r>
                  <a:rPr lang="en-GB" sz="1300">
                    <a:latin typeface="Times"/>
                    <a:ea typeface="Times"/>
                    <a:cs typeface="Times"/>
                    <a:sym typeface="Times"/>
                  </a:rPr>
                  <a:t/>
                </a:r>
                <a:r>
                  <a:rPr lang="en-GB" sz="1300">
                    <a:solidFill>
                      <a:srgbClr val="222222"/>
                    </a:solidFill>
                    <a:latin typeface="Times"/>
                    <a:ea typeface="Times"/>
                    <a:cs typeface="Times"/>
                    <a:sym typeface="Times"/>
                  </a:rPr>
                  <a:t/>
                </a:r>
                <a:r>
                  <a:rPr lang="en-GB" sz="1300">
                    <a:latin typeface="Times"/>
                    <a:ea typeface="Times"/>
                    <a:cs typeface="Times"/>
                    <a:sym typeface="Times"/>
                  </a:rPr>
                  <a:t/>
                </a:r>
                <a:r>
                  <a:rPr lang="en-GB" sz="1300">
                    <a:latin typeface="Times"/>
                    <a:ea typeface="Times"/>
                    <a:cs typeface="Times"/>
                    <a:sym typeface="Times"/>
                  </a:rPr>
                  <a:t/>
                </a:r>
                <a:r>
                  <a:rPr lang="en-GB" sz="1300">
                    <a:solidFill>
                      <a:schemeClr val="dk1"/>
                    </a:solidFill>
                    <a:latin typeface="Lexend"/>
                    <a:ea typeface="Lexend"/>
                    <a:cs typeface="Lexend"/>
                    <a:sym typeface="Lexend"/>
                  </a:rPr>
                  <a:t/>
                </a:r>
                <a:endParaRPr sz="1800">
                  <a:solidFill>
                    <a:srgbClr val="000000"/>
                  </a:solidFill>
                  <a:latin typeface="Times"/>
                  <a:ea typeface="Times"/>
                  <a:cs typeface="Times"/>
                  <a:sym typeface="Times"/>
                </a:endParaRPr>
              </a:p>
            </p:txBody>
          </p:sp>
        </p:grpSp>
      </p:grpSp>
      <p:sp>
        <p:nvSpPr>
          <p:cNvPr id="1010" name="Google Shape;1010;p73"/>
          <p:cNvSpPr txBox="1"/>
          <p:nvPr>
            <p:ph type="body" idx="1"/>
          </p:nvPr>
        </p:nvSpPr>
        <p:spPr>
          <a:xfrm>
            <a:off x="5293875" y="1013575"/>
            <a:ext cx="3526200" cy="390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Maxaad u malaynaysaa?</a:t>
            </a:r>
            <a:endParaRPr sz="1800">
              <a:latin typeface="Times"/>
              <a:ea typeface="Times"/>
              <a:cs typeface="Times"/>
              <a:sym typeface="Times"/>
            </a:endParaRPr>
          </a:p>
        </p:txBody>
      </p:sp>
      <p:grpSp>
        <p:nvGrpSpPr>
          <p:cNvPr id="1011" name="Google Shape;1011;p73"/>
          <p:cNvGrpSpPr/>
          <p:nvPr/>
        </p:nvGrpSpPr>
        <p:grpSpPr>
          <a:xfrm>
            <a:off x="5656925" y="1917564"/>
            <a:ext cx="1547475" cy="1534536"/>
            <a:chOff x="5656925" y="1914534"/>
            <a:chExt cx="1547475" cy="1534536"/>
          </a:xfrm>
        </p:grpSpPr>
        <p:sp>
          <p:nvSpPr>
            <p:cNvPr id="1012" name="Google Shape;1012;p73"/>
            <p:cNvSpPr/>
            <p:nvPr/>
          </p:nvSpPr>
          <p:spPr>
            <a:xfrm rot="5400000">
              <a:off x="6433100" y="1965834"/>
              <a:ext cx="822600" cy="720000"/>
            </a:xfrm>
            <a:prstGeom prst="rect">
              <a:avLst/>
            </a:prstGeom>
            <a:solidFill>
              <a:srgbClr val="4F7BE8">
                <a:alpha val="31009"/>
              </a:srgbClr>
            </a:solidFill>
            <a:ln w="9525" cap="flat" cmpd="sng">
              <a:solidFill>
                <a:srgbClr val="4F7BE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13" name="Google Shape;1013;p73"/>
            <p:cNvSpPr/>
            <p:nvPr/>
          </p:nvSpPr>
          <p:spPr>
            <a:xfrm>
              <a:off x="5656925" y="2729070"/>
              <a:ext cx="822600" cy="720000"/>
            </a:xfrm>
            <a:prstGeom prst="rect">
              <a:avLst/>
            </a:prstGeom>
            <a:solidFill>
              <a:srgbClr val="4F7BE8">
                <a:alpha val="31009"/>
              </a:srgbClr>
            </a:solidFill>
            <a:ln w="9525" cap="flat" cmpd="sng">
              <a:solidFill>
                <a:srgbClr val="4F7BE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1014" name="Google Shape;1014;p73"/>
          <p:cNvSpPr txBox="1"/>
          <p:nvPr>
            <p:ph type="body" idx="1"/>
          </p:nvPr>
        </p:nvSpPr>
        <p:spPr>
          <a:xfrm>
            <a:off x="324003" y="3930000"/>
            <a:ext cx="4504500" cy="390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Ereyadani ma aha lammaane eber (zero pair).</a:t>
            </a:r>
            <a:endParaRPr sz="1800">
              <a:latin typeface="Times"/>
              <a:ea typeface="Times"/>
              <a:cs typeface="Times"/>
              <a:sym typeface="Times"/>
            </a:endParaRPr>
          </a:p>
        </p:txBody>
      </p:sp>
      <p:sp>
        <p:nvSpPr>
          <p:cNvPr id="1015" name="Google Shape;1015;p73"/>
          <p:cNvSpPr txBox="1"/>
          <p:nvPr>
            <p:ph type="body" idx="1"/>
          </p:nvPr>
        </p:nvSpPr>
        <p:spPr>
          <a:xfrm>
            <a:off x="324000" y="4414950"/>
            <a:ext cx="4855200" cy="390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Marka la fududeeyo (simplify) tibaaxdu waxay noqonaysaa.</a:t>
            </a:r>
            <a:endParaRPr sz="1800">
              <a:latin typeface="Times"/>
              <a:ea typeface="Times"/>
              <a:cs typeface="Times"/>
              <a:sym typeface="Times"/>
            </a:endParaRPr>
          </a:p>
        </p:txBody>
      </p:sp>
      <p:sp>
        <p:nvSpPr>
          <p:cNvPr id="1016" name="Google Shape;1016;p73"/>
          <p:cNvSpPr txBox="1"/>
          <p:nvPr/>
        </p:nvSpPr>
        <p:spPr>
          <a:xfrm>
            <a:off x="5681750" y="4449589"/>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− 10</a:t>
            </a:r>
            <a:r>
              <a:rPr lang="en-GB" sz="1800" i="1">
                <a:solidFill>
                  <a:schemeClr val="dk1"/>
                </a:solidFill>
                <a:latin typeface="Lexend"/>
                <a:ea typeface="Times"/>
                <a:cs typeface="Times"/>
                <a:sym typeface="Times"/>
              </a:rPr>
              <a:t>x </a:t>
            </a:r>
            <a:r>
              <a:rPr lang="en-GB" sz="1800">
                <a:solidFill>
                  <a:schemeClr val="dk1"/>
                </a:solidFill>
                <a:latin typeface="Lexend"/>
                <a:ea typeface="Times"/>
                <a:cs typeface="Times"/>
                <a:sym typeface="Times"/>
              </a:rPr>
              <a:t>+ 25</a:t>
            </a:r>
            <a:r>
              <a:rPr lang="en-GB" sz="1800" i="1">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sp>
        <p:nvSpPr>
          <p:cNvPr id="1017" name="Google Shape;1017;p73"/>
          <p:cNvSpPr/>
          <p:nvPr/>
        </p:nvSpPr>
        <p:spPr>
          <a:xfrm>
            <a:off x="6117750" y="4004475"/>
            <a:ext cx="519300" cy="345300"/>
          </a:xfrm>
          <a:prstGeom prst="roundRect">
            <a:avLst>
              <a:gd name="adj" fmla="val 16667"/>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18" name="Google Shape;1018;p73"/>
          <p:cNvSpPr/>
          <p:nvPr/>
        </p:nvSpPr>
        <p:spPr>
          <a:xfrm>
            <a:off x="6651150" y="4004475"/>
            <a:ext cx="519300" cy="345300"/>
          </a:xfrm>
          <a:prstGeom prst="roundRect">
            <a:avLst>
              <a:gd name="adj" fmla="val 16667"/>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0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1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8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9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0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9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00"/>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0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003"/>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01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1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01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18"/>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01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0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22" name="Shape 1022"/>
        <p:cNvGrpSpPr/>
        <p:nvPr/>
      </p:nvGrpSpPr>
      <p:grpSpPr>
        <a:xfrm>
          <a:off x="0" y="0"/>
          <a:ext cx="0" cy="0"/>
        </a:xfrm>
      </p:grpSpPr>
      <p:sp>
        <p:nvSpPr>
          <p:cNvPr id="1023" name="Google Shape;1023;p7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Isku dhufashada laba binomial (Multiplying binomials)</a:t>
            </a:r>
            <a:endParaRPr/>
          </a:p>
        </p:txBody>
      </p:sp>
      <p:grpSp>
        <p:nvGrpSpPr>
          <p:cNvPr id="1024" name="Google Shape;1024;p74"/>
          <p:cNvGrpSpPr/>
          <p:nvPr/>
        </p:nvGrpSpPr>
        <p:grpSpPr>
          <a:xfrm>
            <a:off x="400206" y="2721962"/>
            <a:ext cx="2124879" cy="1959197"/>
            <a:chOff x="4837510" y="2600723"/>
            <a:chExt cx="2787458" cy="2570112"/>
          </a:xfrm>
        </p:grpSpPr>
        <p:grpSp>
          <p:nvGrpSpPr>
            <p:cNvPr id="1025" name="Google Shape;1025;p74"/>
            <p:cNvGrpSpPr/>
            <p:nvPr/>
          </p:nvGrpSpPr>
          <p:grpSpPr>
            <a:xfrm>
              <a:off x="5249119" y="3161612"/>
              <a:ext cx="2033720" cy="2009224"/>
              <a:chOff x="964913" y="2012573"/>
              <a:chExt cx="1684798" cy="2015270"/>
            </a:xfrm>
          </p:grpSpPr>
          <p:sp>
            <p:nvSpPr>
              <p:cNvPr id="1026" name="Google Shape;1026;p74"/>
              <p:cNvSpPr/>
              <p:nvPr/>
            </p:nvSpPr>
            <p:spPr>
              <a:xfrm>
                <a:off x="964913"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27" name="Google Shape;1027;p74"/>
              <p:cNvSpPr/>
              <p:nvPr/>
            </p:nvSpPr>
            <p:spPr>
              <a:xfrm>
                <a:off x="1867311" y="2012573"/>
                <a:ext cx="7824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28" name="Google Shape;1028;p74"/>
              <p:cNvSpPr/>
              <p:nvPr/>
            </p:nvSpPr>
            <p:spPr>
              <a:xfrm>
                <a:off x="1867311" y="3080443"/>
                <a:ext cx="7824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29" name="Google Shape;1029;p74"/>
              <p:cNvSpPr/>
              <p:nvPr/>
            </p:nvSpPr>
            <p:spPr>
              <a:xfrm>
                <a:off x="964913" y="3080443"/>
                <a:ext cx="8946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030" name="Google Shape;1030;p74"/>
            <p:cNvCxnSpPr/>
            <p:nvPr/>
          </p:nvCxnSpPr>
          <p:spPr>
            <a:xfrm flipH="1">
              <a:off x="5129734" y="3177782"/>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1031" name="Google Shape;1031;p74"/>
            <p:cNvSpPr txBox="1"/>
            <p:nvPr/>
          </p:nvSpPr>
          <p:spPr>
            <a:xfrm>
              <a:off x="4920003" y="3544899"/>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1032" name="Google Shape;1032;p74"/>
            <p:cNvSpPr txBox="1"/>
            <p:nvPr/>
          </p:nvSpPr>
          <p:spPr>
            <a:xfrm>
              <a:off x="5715468" y="2600723"/>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solidFill>
                    <a:srgbClr val="000000"/>
                  </a:solidFill>
                  <a:latin typeface="Times"/>
                  <a:ea typeface="Times"/>
                  <a:cs typeface="Times"/>
                  <a:sym typeface="Times"/>
                </a:rPr>
                <a:t>           </a:t>
              </a:r>
              <a:r>
                <a:rPr lang="en-GB" sz="1800">
                  <a:solidFill>
                    <a:srgbClr val="222222"/>
                  </a:solidFill>
                  <a:latin typeface="Times"/>
                  <a:ea typeface="Times"/>
                  <a:cs typeface="Times"/>
                  <a:sym typeface="Times"/>
                </a:rPr>
                <a:t>−5</a:t>
              </a:r>
              <a:r>
                <a:rPr lang="en-GB" sz="18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033" name="Google Shape;1033;p74"/>
            <p:cNvCxnSpPr/>
            <p:nvPr/>
          </p:nvCxnSpPr>
          <p:spPr>
            <a:xfrm>
              <a:off x="5249120" y="3083564"/>
              <a:ext cx="999300" cy="0"/>
            </a:xfrm>
            <a:prstGeom prst="straightConnector1">
              <a:avLst/>
            </a:prstGeom>
            <a:noFill/>
            <a:ln w="19050" cap="flat" cmpd="sng">
              <a:solidFill>
                <a:srgbClr val="000000"/>
              </a:solidFill>
              <a:prstDash val="solid"/>
              <a:round/>
              <a:headEnd type="triangle" w="med" len="med"/>
              <a:tailEnd type="triangle" w="med" len="med"/>
            </a:ln>
          </p:spPr>
        </p:cxnSp>
        <p:cxnSp>
          <p:nvCxnSpPr>
            <p:cNvPr id="1034" name="Google Shape;1034;p74"/>
            <p:cNvCxnSpPr/>
            <p:nvPr/>
          </p:nvCxnSpPr>
          <p:spPr>
            <a:xfrm>
              <a:off x="6248376" y="3083571"/>
              <a:ext cx="1041300" cy="0"/>
            </a:xfrm>
            <a:prstGeom prst="straightConnector1">
              <a:avLst/>
            </a:prstGeom>
            <a:noFill/>
            <a:ln w="19050" cap="flat" cmpd="sng">
              <a:solidFill>
                <a:srgbClr val="000000"/>
              </a:solidFill>
              <a:prstDash val="solid"/>
              <a:round/>
              <a:headEnd type="triangle" w="med" len="med"/>
              <a:tailEnd type="triangle" w="med" len="med"/>
            </a:ln>
          </p:spPr>
        </p:cxnSp>
        <p:cxnSp>
          <p:nvCxnSpPr>
            <p:cNvPr id="1035" name="Google Shape;1035;p74"/>
            <p:cNvCxnSpPr/>
            <p:nvPr/>
          </p:nvCxnSpPr>
          <p:spPr>
            <a:xfrm flipH="1">
              <a:off x="5127328" y="4214575"/>
              <a:ext cx="0" cy="933000"/>
            </a:xfrm>
            <a:prstGeom prst="straightConnector1">
              <a:avLst/>
            </a:prstGeom>
            <a:noFill/>
            <a:ln w="19050" cap="flat" cmpd="sng">
              <a:solidFill>
                <a:srgbClr val="000000"/>
              </a:solidFill>
              <a:prstDash val="solid"/>
              <a:round/>
              <a:headEnd type="triangle" w="med" len="med"/>
              <a:tailEnd type="triangle" w="med" len="med"/>
            </a:ln>
          </p:spPr>
        </p:cxnSp>
        <p:sp>
          <p:nvSpPr>
            <p:cNvPr id="1036" name="Google Shape;1036;p74"/>
            <p:cNvSpPr txBox="1"/>
            <p:nvPr/>
          </p:nvSpPr>
          <p:spPr>
            <a:xfrm>
              <a:off x="4837510" y="4664691"/>
              <a:ext cx="4131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solidFill>
                    <a:srgbClr val="222222"/>
                  </a:solidFill>
                  <a:latin typeface="Times"/>
                  <a:ea typeface="Times"/>
                  <a:cs typeface="Times"/>
                  <a:sym typeface="Times"/>
                </a:rPr>
                <a:t>5</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1037" name="Google Shape;1037;p74"/>
          <p:cNvSpPr/>
          <p:nvPr/>
        </p:nvSpPr>
        <p:spPr>
          <a:xfrm>
            <a:off x="722798" y="3142575"/>
            <a:ext cx="823500" cy="823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i="1">
                <a:latin typeface="Lexend"/>
                <a:ea typeface="Times"/>
                <a:cs typeface="Times"/>
                <a:sym typeface="Times"/>
              </a:rPr>
              <a:t>x</a:t>
            </a:r>
            <a:r>
              <a:rPr lang="en-GB" sz="1800" baseline="30000">
                <a:latin typeface="Lexend"/>
                <a:ea typeface="Times"/>
                <a:cs typeface="Times"/>
                <a:sym typeface="Times"/>
              </a:rPr>
              <a:t>2</a:t>
            </a:r>
            <a:endParaRPr sz="2100" baseline="30000">
              <a:latin typeface="Times"/>
              <a:ea typeface="Times"/>
              <a:cs typeface="Times"/>
              <a:sym typeface="Times"/>
            </a:endParaRPr>
          </a:p>
        </p:txBody>
      </p:sp>
      <p:sp>
        <p:nvSpPr>
          <p:cNvPr id="1038" name="Google Shape;1038;p74"/>
          <p:cNvSpPr/>
          <p:nvPr/>
        </p:nvSpPr>
        <p:spPr>
          <a:xfrm>
            <a:off x="722800" y="3964275"/>
            <a:ext cx="823500" cy="72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5</a:t>
            </a:r>
            <a:r>
              <a:rPr lang="en-GB" sz="1800" i="1">
                <a:latin typeface="Lexend"/>
                <a:ea typeface="Times"/>
                <a:cs typeface="Times"/>
                <a:sym typeface="Times"/>
              </a:rPr>
              <a:t>x</a:t>
            </a:r>
            <a:endParaRPr sz="2100" i="1">
              <a:latin typeface="Times"/>
              <a:ea typeface="Times"/>
              <a:cs typeface="Times"/>
              <a:sym typeface="Times"/>
            </a:endParaRPr>
          </a:p>
        </p:txBody>
      </p:sp>
      <p:sp>
        <p:nvSpPr>
          <p:cNvPr id="1039" name="Google Shape;1039;p74"/>
          <p:cNvSpPr/>
          <p:nvPr/>
        </p:nvSpPr>
        <p:spPr>
          <a:xfrm>
            <a:off x="1546289" y="3964275"/>
            <a:ext cx="720000" cy="72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Clr>
                <a:srgbClr val="000000"/>
              </a:buClr>
              <a:buSzPts val="1100"/>
              <a:buFont typeface="Arial"/>
              <a:buNone/>
            </a:pP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25</a:t>
            </a:r>
            <a:endParaRPr sz="2100">
              <a:latin typeface="Times"/>
              <a:ea typeface="Times"/>
              <a:cs typeface="Times"/>
              <a:sym typeface="Times"/>
            </a:endParaRPr>
          </a:p>
        </p:txBody>
      </p:sp>
      <p:sp>
        <p:nvSpPr>
          <p:cNvPr id="1040" name="Google Shape;1040;p74"/>
          <p:cNvSpPr/>
          <p:nvPr/>
        </p:nvSpPr>
        <p:spPr>
          <a:xfrm>
            <a:off x="1546289" y="3142575"/>
            <a:ext cx="720000" cy="823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−5</a:t>
            </a:r>
            <a:r>
              <a:rPr lang="en-GB" sz="1800" i="1">
                <a:latin typeface="Lexend"/>
                <a:ea typeface="Times"/>
                <a:cs typeface="Times"/>
                <a:sym typeface="Times"/>
              </a:rPr>
              <a:t>x</a:t>
            </a:r>
            <a:endParaRPr sz="2100" i="1">
              <a:latin typeface="Times"/>
              <a:ea typeface="Times"/>
              <a:cs typeface="Times"/>
              <a:sym typeface="Times"/>
            </a:endParaRPr>
          </a:p>
        </p:txBody>
      </p:sp>
      <p:sp>
        <p:nvSpPr>
          <p:cNvPr id="1041" name="Google Shape;1041;p74"/>
          <p:cNvSpPr txBox="1"/>
          <p:nvPr/>
        </p:nvSpPr>
        <p:spPr>
          <a:xfrm>
            <a:off x="324000" y="1579600"/>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latin typeface="Lexend"/>
                <a:ea typeface="Times"/>
                <a:cs typeface="Times"/>
                <a:sym typeface="Times"/>
              </a:rPr>
              <a:t>(</a:t>
            </a:r>
            <a:r>
              <a:rPr lang="en-GB" sz="1800" i="1">
                <a:latin typeface="Lexend"/>
                <a:ea typeface="Times"/>
                <a:cs typeface="Times"/>
                <a:sym typeface="Times"/>
              </a:rPr>
              <a:t>x</a:t>
            </a:r>
            <a:r>
              <a:rPr lang="en-GB" sz="1800">
                <a:latin typeface="Lexend"/>
                <a:ea typeface="Times"/>
                <a:cs typeface="Times"/>
                <a:sym typeface="Times"/>
              </a:rPr>
              <a:t> </a:t>
            </a:r>
            <a:r>
              <a:rPr lang="en-GB" sz="1800">
                <a:solidFill>
                  <a:schemeClr val="dk1"/>
                </a:solidFill>
                <a:latin typeface="Lexend"/>
                <a:ea typeface="Times"/>
                <a:cs typeface="Times"/>
                <a:sym typeface="Times"/>
              </a:rPr>
              <a:t>−</a:t>
            </a:r>
            <a:r>
              <a:rPr lang="en-GB" sz="1800">
                <a:latin typeface="Lexend"/>
                <a:ea typeface="Times"/>
                <a:cs typeface="Times"/>
                <a:sym typeface="Times"/>
              </a:rPr>
              <a:t> 5) (</a:t>
            </a:r>
            <a:r>
              <a:rPr lang="en-GB" sz="1800" i="1">
                <a:latin typeface="Lexend"/>
                <a:ea typeface="Times"/>
                <a:cs typeface="Times"/>
                <a:sym typeface="Times"/>
              </a:rPr>
              <a:t>x</a:t>
            </a:r>
            <a:r>
              <a:rPr lang="en-GB" sz="1800">
                <a:latin typeface="Lexend"/>
                <a:ea typeface="Times"/>
                <a:cs typeface="Times"/>
                <a:sym typeface="Times"/>
              </a:rPr>
              <a:t> − 5) </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1042" name="Google Shape;1042;p74"/>
          <p:cNvSpPr txBox="1"/>
          <p:nvPr/>
        </p:nvSpPr>
        <p:spPr>
          <a:xfrm>
            <a:off x="2498700" y="3142564"/>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− 5</a:t>
            </a:r>
            <a:r>
              <a:rPr lang="en-GB" sz="1800" i="1">
                <a:solidFill>
                  <a:schemeClr val="dk1"/>
                </a:solidFill>
                <a:latin typeface="Lexend"/>
                <a:ea typeface="Times"/>
                <a:cs typeface="Times"/>
                <a:sym typeface="Times"/>
              </a:rPr>
              <a:t>x</a:t>
            </a:r>
            <a:r>
              <a:rPr lang="en-GB" sz="1800" i="1">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+ 5</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25</a:t>
            </a:r>
            <a:r>
              <a:rPr lang="en-GB" sz="1800" i="1">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sp>
        <p:nvSpPr>
          <p:cNvPr id="1043" name="Google Shape;1043;p74"/>
          <p:cNvSpPr txBox="1"/>
          <p:nvPr>
            <p:ph type="body" idx="1"/>
          </p:nvPr>
        </p:nvSpPr>
        <p:spPr>
          <a:xfrm>
            <a:off x="324000" y="2044350"/>
            <a:ext cx="8496000" cy="390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Mid ka mid ah ereyada joogtada ah (constant terms) waa inuu noqdaa mid togan (positive) midna waa inuu noqdaa mid taban (negative).</a:t>
            </a:r>
            <a:endParaRPr sz="2000">
              <a:latin typeface="Kalam"/>
              <a:ea typeface="Kalam"/>
              <a:cs typeface="Kalam"/>
              <a:sym typeface="Kalam"/>
            </a:endParaRPr>
          </a:p>
        </p:txBody>
      </p:sp>
      <p:sp>
        <p:nvSpPr>
          <p:cNvPr id="1044" name="Google Shape;1044;p74"/>
          <p:cNvSpPr txBox="1"/>
          <p:nvPr>
            <p:ph type="body" idx="1"/>
          </p:nvPr>
        </p:nvSpPr>
        <p:spPr>
          <a:xfrm>
            <a:off x="323997" y="810000"/>
            <a:ext cx="8496000" cy="390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Maxaan ku beddeli karnaa tibaaxdan si laba ka mid ah qaybaha qayb ahaan (partial products) ay u noqdaan lammaane eber (zero pair)?</a:t>
            </a:r>
            <a:endParaRPr sz="1800">
              <a:latin typeface="Times"/>
              <a:ea typeface="Times"/>
              <a:cs typeface="Times"/>
              <a:sym typeface="Times"/>
            </a:endParaRPr>
          </a:p>
        </p:txBody>
      </p:sp>
      <p:sp>
        <p:nvSpPr>
          <p:cNvPr id="1045" name="Google Shape;1045;p74"/>
          <p:cNvSpPr txBox="1"/>
          <p:nvPr/>
        </p:nvSpPr>
        <p:spPr>
          <a:xfrm>
            <a:off x="2498700" y="3933164"/>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+ 0</a:t>
            </a:r>
            <a:r>
              <a:rPr lang="en-GB" sz="1800" i="1">
                <a:solidFill>
                  <a:schemeClr val="dk1"/>
                </a:solidFill>
                <a:latin typeface="Lexend"/>
                <a:ea typeface="Times"/>
                <a:cs typeface="Times"/>
                <a:sym typeface="Times"/>
              </a:rPr>
              <a:t>x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25</a:t>
            </a:r>
            <a:r>
              <a:rPr lang="en-GB" sz="1800" i="1">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sp>
        <p:nvSpPr>
          <p:cNvPr id="1046" name="Google Shape;1046;p74"/>
          <p:cNvSpPr/>
          <p:nvPr/>
        </p:nvSpPr>
        <p:spPr>
          <a:xfrm>
            <a:off x="2922750" y="3142575"/>
            <a:ext cx="519300" cy="345300"/>
          </a:xfrm>
          <a:prstGeom prst="roundRect">
            <a:avLst>
              <a:gd name="adj" fmla="val 16667"/>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47" name="Google Shape;1047;p74"/>
          <p:cNvSpPr/>
          <p:nvPr/>
        </p:nvSpPr>
        <p:spPr>
          <a:xfrm>
            <a:off x="3442050" y="3142575"/>
            <a:ext cx="519300" cy="345300"/>
          </a:xfrm>
          <a:prstGeom prst="roundRect">
            <a:avLst>
              <a:gd name="adj" fmla="val 16667"/>
            </a:avLst>
          </a:prstGeom>
          <a:noFill/>
          <a:ln w="28575"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48" name="Google Shape;1048;p74"/>
          <p:cNvSpPr txBox="1"/>
          <p:nvPr/>
        </p:nvSpPr>
        <p:spPr>
          <a:xfrm>
            <a:off x="324000" y="1580400"/>
            <a:ext cx="1882500" cy="320700"/>
          </a:xfrm>
          <a:prstGeom prst="rect">
            <a:avLst/>
          </a:prstGeom>
          <a:solidFill>
            <a:schemeClr val="lt1"/>
          </a:solid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latin typeface="Lexend"/>
                <a:ea typeface="Times"/>
                <a:cs typeface="Times"/>
                <a:sym typeface="Times"/>
              </a:rPr>
              <a:t>(</a:t>
            </a:r>
            <a:r>
              <a:rPr lang="en-GB" sz="1800" i="1">
                <a:latin typeface="Lexend"/>
                <a:ea typeface="Times"/>
                <a:cs typeface="Times"/>
                <a:sym typeface="Times"/>
              </a:rPr>
              <a:t>x</a:t>
            </a:r>
            <a:r>
              <a:rPr lang="en-GB" sz="1800">
                <a:latin typeface="Lexend"/>
                <a:ea typeface="Times"/>
                <a:cs typeface="Times"/>
                <a:sym typeface="Times"/>
              </a:rPr>
              <a:t> </a:t>
            </a:r>
            <a:r>
              <a:rPr lang="en-GB" sz="1800">
                <a:solidFill>
                  <a:schemeClr val="dk1"/>
                </a:solidFill>
                <a:latin typeface="Lexend"/>
                <a:ea typeface="Times"/>
                <a:cs typeface="Times"/>
                <a:sym typeface="Times"/>
              </a:rPr>
              <a:t>+</a:t>
            </a:r>
            <a:r>
              <a:rPr lang="en-GB" sz="1800">
                <a:latin typeface="Lexend"/>
                <a:ea typeface="Times"/>
                <a:cs typeface="Times"/>
                <a:sym typeface="Times"/>
              </a:rPr>
              <a:t> 5) (</a:t>
            </a:r>
            <a:r>
              <a:rPr lang="en-GB" sz="1800" i="1">
                <a:latin typeface="Lexend"/>
                <a:ea typeface="Times"/>
                <a:cs typeface="Times"/>
                <a:sym typeface="Times"/>
              </a:rPr>
              <a:t>x</a:t>
            </a:r>
            <a:r>
              <a:rPr lang="en-GB" sz="1800">
                <a:latin typeface="Lexend"/>
                <a:ea typeface="Times"/>
                <a:cs typeface="Times"/>
                <a:sym typeface="Times"/>
              </a:rPr>
              <a:t> − 5) </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1049" name="Google Shape;1049;p74"/>
          <p:cNvSpPr txBox="1"/>
          <p:nvPr/>
        </p:nvSpPr>
        <p:spPr>
          <a:xfrm>
            <a:off x="4175100" y="3933175"/>
            <a:ext cx="11547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25</a:t>
            </a:r>
            <a:r>
              <a:rPr lang="en-GB" sz="1800" i="1">
                <a:solidFill>
                  <a:srgbClr val="222222"/>
                </a:solidFill>
                <a:latin typeface="Lexend"/>
                <a:ea typeface="Times"/>
                <a:cs typeface="Times"/>
                <a:sym typeface="Times"/>
              </a:rPr>
              <a:t> </a:t>
            </a:r>
            <a:endParaRPr sz="2000">
              <a:solidFill>
                <a:srgbClr val="000000"/>
              </a:solidFill>
              <a:latin typeface="Times"/>
              <a:ea typeface="Times"/>
              <a:cs typeface="Times"/>
              <a:sym typeface="Time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4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41"/>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48"/>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4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24"/>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37"/>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40"/>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38"/>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39"/>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042"/>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04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47"/>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045"/>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053" name="Shape 1053"/>
        <p:cNvGrpSpPr/>
        <p:nvPr/>
      </p:nvGrpSpPr>
      <p:grpSpPr>
        <a:xfrm>
          <a:off x="0" y="0"/>
          <a:ext cx="0" cy="0"/>
        </a:xfrm>
      </p:grpSpPr>
      <p:sp>
        <p:nvSpPr>
          <p:cNvPr id="1054" name="Google Shape;1054;p75"/>
          <p:cNvSpPr/>
          <p:nvPr/>
        </p:nvSpPr>
        <p:spPr>
          <a:xfrm>
            <a:off x="377075" y="1590325"/>
            <a:ext cx="1440000" cy="9018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55" name="Google Shape;1055;p75"/>
          <p:cNvSpPr/>
          <p:nvPr/>
        </p:nvSpPr>
        <p:spPr>
          <a:xfrm>
            <a:off x="368800" y="3240000"/>
            <a:ext cx="1440000" cy="9018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056" name="Google Shape;1056;p7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Isku dhufashada laba binomial (Multiplying binomials)</a:t>
            </a:r>
            <a:endParaRPr/>
          </a:p>
        </p:txBody>
      </p:sp>
      <p:cxnSp>
        <p:nvCxnSpPr>
          <p:cNvPr id="1057" name="Google Shape;1057;p75"/>
          <p:cNvCxnSpPr/>
          <p:nvPr/>
        </p:nvCxnSpPr>
        <p:spPr>
          <a:xfrm flipH="1">
            <a:off x="4584750" y="1539725"/>
            <a:ext cx="0" cy="3252600"/>
          </a:xfrm>
          <a:prstGeom prst="straightConnector1">
            <a:avLst/>
          </a:prstGeom>
          <a:noFill/>
          <a:ln w="38100" cap="flat" cmpd="sng">
            <a:solidFill>
              <a:schemeClr val="accent4"/>
            </a:solidFill>
            <a:prstDash val="solid"/>
            <a:round/>
            <a:headEnd type="none" w="med" len="med"/>
            <a:tailEnd type="none" w="med" len="med"/>
          </a:ln>
        </p:spPr>
      </p:cxnSp>
      <p:cxnSp>
        <p:nvCxnSpPr>
          <p:cNvPr id="1058" name="Google Shape;1058;p75"/>
          <p:cNvCxnSpPr/>
          <p:nvPr/>
        </p:nvCxnSpPr>
        <p:spPr>
          <a:xfrm>
            <a:off x="338250" y="3080375"/>
            <a:ext cx="8467500" cy="0"/>
          </a:xfrm>
          <a:prstGeom prst="straightConnector1">
            <a:avLst/>
          </a:prstGeom>
          <a:noFill/>
          <a:ln w="38100" cap="flat" cmpd="sng">
            <a:solidFill>
              <a:schemeClr val="accent4"/>
            </a:solidFill>
            <a:prstDash val="solid"/>
            <a:round/>
            <a:headEnd type="none" w="med" len="med"/>
            <a:tailEnd type="none" w="med" len="med"/>
          </a:ln>
        </p:spPr>
      </p:cxnSp>
      <p:sp>
        <p:nvSpPr>
          <p:cNvPr id="1059" name="Google Shape;1059;p75"/>
          <p:cNvSpPr txBox="1"/>
          <p:nvPr>
            <p:ph type="body" idx="1"/>
          </p:nvPr>
        </p:nvSpPr>
        <p:spPr>
          <a:xfrm>
            <a:off x="338250" y="810000"/>
            <a:ext cx="8467500" cy="613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Ma waxaad u malaynaysaa in mid ka mid ah alaabooyinkan laba binomial ah la fududeyn karo si uu u noqdo tibaax laba eray ah?</a:t>
            </a:r>
            <a:endParaRPr sz="1800"/>
          </a:p>
        </p:txBody>
      </p:sp>
      <p:sp>
        <p:nvSpPr>
          <p:cNvPr id="1060" name="Google Shape;1060;p75"/>
          <p:cNvSpPr txBox="1"/>
          <p:nvPr/>
        </p:nvSpPr>
        <p:spPr>
          <a:xfrm>
            <a:off x="400200" y="1620000"/>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8</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− 8</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1061" name="Google Shape;1061;p75"/>
          <p:cNvSpPr txBox="1"/>
          <p:nvPr/>
        </p:nvSpPr>
        <p:spPr>
          <a:xfrm>
            <a:off x="414450" y="2137200"/>
            <a:ext cx="1659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64</a:t>
            </a:r>
            <a:endParaRPr sz="2000">
              <a:solidFill>
                <a:srgbClr val="000000"/>
              </a:solidFill>
              <a:latin typeface="Times"/>
              <a:ea typeface="Times"/>
              <a:cs typeface="Times"/>
              <a:sym typeface="Times"/>
            </a:endParaRPr>
          </a:p>
        </p:txBody>
      </p:sp>
      <p:sp>
        <p:nvSpPr>
          <p:cNvPr id="1062" name="Google Shape;1062;p75"/>
          <p:cNvSpPr txBox="1"/>
          <p:nvPr/>
        </p:nvSpPr>
        <p:spPr>
          <a:xfrm>
            <a:off x="4756950" y="2171400"/>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+ 16</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+ 64</a:t>
            </a:r>
            <a:endParaRPr sz="2000">
              <a:solidFill>
                <a:srgbClr val="000000"/>
              </a:solidFill>
              <a:latin typeface="Times"/>
              <a:ea typeface="Times"/>
              <a:cs typeface="Times"/>
              <a:sym typeface="Times"/>
            </a:endParaRPr>
          </a:p>
        </p:txBody>
      </p:sp>
      <p:sp>
        <p:nvSpPr>
          <p:cNvPr id="1063" name="Google Shape;1063;p75"/>
          <p:cNvSpPr txBox="1"/>
          <p:nvPr/>
        </p:nvSpPr>
        <p:spPr>
          <a:xfrm>
            <a:off x="4756950" y="1619988"/>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8</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+ 8</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1064" name="Google Shape;1064;p75"/>
          <p:cNvSpPr txBox="1"/>
          <p:nvPr/>
        </p:nvSpPr>
        <p:spPr>
          <a:xfrm>
            <a:off x="400200" y="3269588"/>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8</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+ 8</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1065" name="Google Shape;1065;p75"/>
          <p:cNvSpPr txBox="1"/>
          <p:nvPr/>
        </p:nvSpPr>
        <p:spPr>
          <a:xfrm>
            <a:off x="4756950" y="3239988"/>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8</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− 8</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grpSp>
        <p:nvGrpSpPr>
          <p:cNvPr id="1066" name="Google Shape;1066;p75"/>
          <p:cNvGrpSpPr/>
          <p:nvPr/>
        </p:nvGrpSpPr>
        <p:grpSpPr>
          <a:xfrm>
            <a:off x="2611707" y="1384412"/>
            <a:ext cx="1739749" cy="1591402"/>
            <a:chOff x="4876550" y="2656772"/>
            <a:chExt cx="2748418" cy="2514064"/>
          </a:xfrm>
        </p:grpSpPr>
        <p:grpSp>
          <p:nvGrpSpPr>
            <p:cNvPr id="1067" name="Google Shape;1067;p75"/>
            <p:cNvGrpSpPr/>
            <p:nvPr/>
          </p:nvGrpSpPr>
          <p:grpSpPr>
            <a:xfrm>
              <a:off x="5249119" y="3161612"/>
              <a:ext cx="2033720" cy="2009224"/>
              <a:chOff x="964913" y="2012573"/>
              <a:chExt cx="1684798" cy="2015270"/>
            </a:xfrm>
          </p:grpSpPr>
          <p:sp>
            <p:nvSpPr>
              <p:cNvPr id="1068" name="Google Shape;1068;p75"/>
              <p:cNvSpPr/>
              <p:nvPr/>
            </p:nvSpPr>
            <p:spPr>
              <a:xfrm>
                <a:off x="964913"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69" name="Google Shape;1069;p75"/>
              <p:cNvSpPr/>
              <p:nvPr/>
            </p:nvSpPr>
            <p:spPr>
              <a:xfrm>
                <a:off x="1867311" y="2012573"/>
                <a:ext cx="7824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70" name="Google Shape;1070;p75"/>
              <p:cNvSpPr/>
              <p:nvPr/>
            </p:nvSpPr>
            <p:spPr>
              <a:xfrm>
                <a:off x="1867311" y="3080443"/>
                <a:ext cx="7824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71" name="Google Shape;1071;p75"/>
              <p:cNvSpPr/>
              <p:nvPr/>
            </p:nvSpPr>
            <p:spPr>
              <a:xfrm>
                <a:off x="964913" y="3080443"/>
                <a:ext cx="8946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072" name="Google Shape;1072;p75"/>
            <p:cNvCxnSpPr/>
            <p:nvPr/>
          </p:nvCxnSpPr>
          <p:spPr>
            <a:xfrm flipH="1">
              <a:off x="5129734" y="3177782"/>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1073" name="Google Shape;1073;p75"/>
            <p:cNvSpPr txBox="1"/>
            <p:nvPr/>
          </p:nvSpPr>
          <p:spPr>
            <a:xfrm>
              <a:off x="4920003" y="3544899"/>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1074" name="Google Shape;1074;p75"/>
            <p:cNvSpPr txBox="1"/>
            <p:nvPr/>
          </p:nvSpPr>
          <p:spPr>
            <a:xfrm>
              <a:off x="5715468" y="2656772"/>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solidFill>
                    <a:srgbClr val="000000"/>
                  </a:solidFill>
                  <a:latin typeface="Times"/>
                  <a:ea typeface="Times"/>
                  <a:cs typeface="Times"/>
                  <a:sym typeface="Times"/>
                </a:rPr>
                <a:t>         </a:t>
              </a:r>
              <a:r>
                <a:rPr lang="en-GB" sz="1800">
                  <a:solidFill>
                    <a:srgbClr val="222222"/>
                  </a:solidFill>
                  <a:latin typeface="Times"/>
                  <a:ea typeface="Times"/>
                  <a:cs typeface="Times"/>
                  <a:sym typeface="Times"/>
                </a:rPr>
                <a:t>−8</a:t>
              </a:r>
              <a:r>
                <a:rPr lang="en-GB" sz="18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075" name="Google Shape;1075;p75"/>
            <p:cNvCxnSpPr/>
            <p:nvPr/>
          </p:nvCxnSpPr>
          <p:spPr>
            <a:xfrm>
              <a:off x="5249120" y="3083564"/>
              <a:ext cx="1065000" cy="0"/>
            </a:xfrm>
            <a:prstGeom prst="straightConnector1">
              <a:avLst/>
            </a:prstGeom>
            <a:noFill/>
            <a:ln w="19050" cap="flat" cmpd="sng">
              <a:solidFill>
                <a:srgbClr val="000000"/>
              </a:solidFill>
              <a:prstDash val="solid"/>
              <a:round/>
              <a:headEnd type="triangle" w="med" len="med"/>
              <a:tailEnd type="triangle" w="med" len="med"/>
            </a:ln>
          </p:spPr>
        </p:cxnSp>
        <p:cxnSp>
          <p:nvCxnSpPr>
            <p:cNvPr id="1076" name="Google Shape;1076;p75"/>
            <p:cNvCxnSpPr/>
            <p:nvPr/>
          </p:nvCxnSpPr>
          <p:spPr>
            <a:xfrm>
              <a:off x="6370331" y="3083555"/>
              <a:ext cx="919200" cy="0"/>
            </a:xfrm>
            <a:prstGeom prst="straightConnector1">
              <a:avLst/>
            </a:prstGeom>
            <a:noFill/>
            <a:ln w="19050" cap="flat" cmpd="sng">
              <a:solidFill>
                <a:srgbClr val="000000"/>
              </a:solidFill>
              <a:prstDash val="solid"/>
              <a:round/>
              <a:headEnd type="triangle" w="med" len="med"/>
              <a:tailEnd type="triangle" w="med" len="med"/>
            </a:ln>
          </p:spPr>
        </p:cxnSp>
        <p:cxnSp>
          <p:nvCxnSpPr>
            <p:cNvPr id="1077" name="Google Shape;1077;p75"/>
            <p:cNvCxnSpPr/>
            <p:nvPr/>
          </p:nvCxnSpPr>
          <p:spPr>
            <a:xfrm flipH="1">
              <a:off x="5127328" y="4214575"/>
              <a:ext cx="0" cy="919200"/>
            </a:xfrm>
            <a:prstGeom prst="straightConnector1">
              <a:avLst/>
            </a:prstGeom>
            <a:noFill/>
            <a:ln w="19050" cap="flat" cmpd="sng">
              <a:solidFill>
                <a:srgbClr val="000000"/>
              </a:solidFill>
              <a:prstDash val="solid"/>
              <a:round/>
              <a:headEnd type="triangle" w="med" len="med"/>
              <a:tailEnd type="triangle" w="med" len="med"/>
            </a:ln>
          </p:spPr>
        </p:cxnSp>
        <p:sp>
          <p:nvSpPr>
            <p:cNvPr id="1078" name="Google Shape;1078;p75"/>
            <p:cNvSpPr txBox="1"/>
            <p:nvPr/>
          </p:nvSpPr>
          <p:spPr>
            <a:xfrm>
              <a:off x="4876550" y="4540220"/>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solidFill>
                    <a:srgbClr val="222222"/>
                  </a:solidFill>
                  <a:latin typeface="Times"/>
                  <a:ea typeface="Times"/>
                  <a:cs typeface="Times"/>
                  <a:sym typeface="Times"/>
                </a:rPr>
                <a:t>8</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grpSp>
        <p:nvGrpSpPr>
          <p:cNvPr id="1079" name="Google Shape;1079;p75"/>
          <p:cNvGrpSpPr/>
          <p:nvPr/>
        </p:nvGrpSpPr>
        <p:grpSpPr>
          <a:xfrm>
            <a:off x="2854915" y="1698247"/>
            <a:ext cx="1281720" cy="1280240"/>
            <a:chOff x="2854915" y="1698247"/>
            <a:chExt cx="1281720" cy="1280240"/>
          </a:xfrm>
        </p:grpSpPr>
        <p:sp>
          <p:nvSpPr>
            <p:cNvPr id="1080" name="Google Shape;1080;p75"/>
            <p:cNvSpPr/>
            <p:nvPr/>
          </p:nvSpPr>
          <p:spPr>
            <a:xfrm>
              <a:off x="2854915" y="1698247"/>
              <a:ext cx="683700" cy="683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900" i="1">
                  <a:latin typeface="Times"/>
                  <a:ea typeface="Times"/>
                  <a:cs typeface="Times"/>
                  <a:sym typeface="Times"/>
                </a:rPr>
                <a:t>x</a:t>
              </a:r>
              <a:r>
                <a:rPr lang="en-GB" sz="1900" baseline="30000">
                  <a:latin typeface="Times"/>
                  <a:ea typeface="Times"/>
                  <a:cs typeface="Times"/>
                  <a:sym typeface="Times"/>
                </a:rPr>
                <a:t>2</a:t>
              </a:r>
              <a:endParaRPr sz="1900" baseline="30000">
                <a:latin typeface="Times"/>
                <a:ea typeface="Times"/>
                <a:cs typeface="Times"/>
                <a:sym typeface="Times"/>
              </a:endParaRPr>
            </a:p>
          </p:txBody>
        </p:sp>
        <p:sp>
          <p:nvSpPr>
            <p:cNvPr id="1081" name="Google Shape;1081;p75"/>
            <p:cNvSpPr/>
            <p:nvPr/>
          </p:nvSpPr>
          <p:spPr>
            <a:xfrm>
              <a:off x="2854916" y="2380587"/>
              <a:ext cx="683700" cy="597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900">
                  <a:solidFill>
                    <a:srgbClr val="222222"/>
                  </a:solidFill>
                  <a:latin typeface="Times"/>
                  <a:ea typeface="Times"/>
                  <a:cs typeface="Times"/>
                  <a:sym typeface="Times"/>
                </a:rPr>
                <a:t>8</a:t>
              </a:r>
              <a:r>
                <a:rPr lang="en-GB" sz="1900" i="1">
                  <a:latin typeface="Times"/>
                  <a:ea typeface="Times"/>
                  <a:cs typeface="Times"/>
                  <a:sym typeface="Times"/>
                </a:rPr>
                <a:t>x</a:t>
              </a:r>
              <a:endParaRPr sz="1900" i="1">
                <a:latin typeface="Times"/>
                <a:ea typeface="Times"/>
                <a:cs typeface="Times"/>
                <a:sym typeface="Times"/>
              </a:endParaRPr>
            </a:p>
          </p:txBody>
        </p:sp>
        <p:sp>
          <p:nvSpPr>
            <p:cNvPr id="1082" name="Google Shape;1082;p75"/>
            <p:cNvSpPr/>
            <p:nvPr/>
          </p:nvSpPr>
          <p:spPr>
            <a:xfrm>
              <a:off x="3538735" y="2380587"/>
              <a:ext cx="597900" cy="597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rgbClr val="000000"/>
                </a:buClr>
                <a:buSzPts val="1100"/>
                <a:buFont typeface="Arial"/>
                <a:buNone/>
              </a:pPr>
              <a:r>
                <a:rPr lang="en-GB" sz="1900">
                  <a:solidFill>
                    <a:srgbClr val="222222"/>
                  </a:solidFill>
                  <a:latin typeface="Times"/>
                  <a:ea typeface="Times"/>
                  <a:cs typeface="Times"/>
                  <a:sym typeface="Times"/>
                </a:rPr>
                <a:t>−64</a:t>
              </a:r>
              <a:endParaRPr sz="1900">
                <a:latin typeface="Times"/>
                <a:ea typeface="Times"/>
                <a:cs typeface="Times"/>
                <a:sym typeface="Times"/>
              </a:endParaRPr>
            </a:p>
          </p:txBody>
        </p:sp>
        <p:sp>
          <p:nvSpPr>
            <p:cNvPr id="1083" name="Google Shape;1083;p75"/>
            <p:cNvSpPr/>
            <p:nvPr/>
          </p:nvSpPr>
          <p:spPr>
            <a:xfrm>
              <a:off x="3538735" y="1698247"/>
              <a:ext cx="597900" cy="683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900">
                  <a:solidFill>
                    <a:srgbClr val="222222"/>
                  </a:solidFill>
                  <a:latin typeface="Times"/>
                  <a:ea typeface="Times"/>
                  <a:cs typeface="Times"/>
                  <a:sym typeface="Times"/>
                </a:rPr>
                <a:t>−8</a:t>
              </a:r>
              <a:r>
                <a:rPr lang="en-GB" sz="1900" i="1">
                  <a:latin typeface="Times"/>
                  <a:ea typeface="Times"/>
                  <a:cs typeface="Times"/>
                  <a:sym typeface="Times"/>
                </a:rPr>
                <a:t>x</a:t>
              </a:r>
              <a:endParaRPr sz="1900" i="1">
                <a:latin typeface="Times"/>
                <a:ea typeface="Times"/>
                <a:cs typeface="Times"/>
                <a:sym typeface="Times"/>
              </a:endParaRPr>
            </a:p>
          </p:txBody>
        </p:sp>
      </p:grpSp>
      <p:grpSp>
        <p:nvGrpSpPr>
          <p:cNvPr id="1084" name="Google Shape;1084;p75"/>
          <p:cNvGrpSpPr/>
          <p:nvPr/>
        </p:nvGrpSpPr>
        <p:grpSpPr>
          <a:xfrm>
            <a:off x="6913225" y="1307287"/>
            <a:ext cx="1754699" cy="1610802"/>
            <a:chOff x="4876550" y="2626124"/>
            <a:chExt cx="2772036" cy="2544712"/>
          </a:xfrm>
        </p:grpSpPr>
        <p:grpSp>
          <p:nvGrpSpPr>
            <p:cNvPr id="1085" name="Google Shape;1085;p75"/>
            <p:cNvGrpSpPr/>
            <p:nvPr/>
          </p:nvGrpSpPr>
          <p:grpSpPr>
            <a:xfrm>
              <a:off x="5249119" y="3161612"/>
              <a:ext cx="2033720" cy="2009224"/>
              <a:chOff x="964913" y="2012573"/>
              <a:chExt cx="1684798" cy="2015270"/>
            </a:xfrm>
          </p:grpSpPr>
          <p:sp>
            <p:nvSpPr>
              <p:cNvPr id="1086" name="Google Shape;1086;p75"/>
              <p:cNvSpPr/>
              <p:nvPr/>
            </p:nvSpPr>
            <p:spPr>
              <a:xfrm>
                <a:off x="964913"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87" name="Google Shape;1087;p75"/>
              <p:cNvSpPr/>
              <p:nvPr/>
            </p:nvSpPr>
            <p:spPr>
              <a:xfrm>
                <a:off x="1867311" y="2012573"/>
                <a:ext cx="7824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88" name="Google Shape;1088;p75"/>
              <p:cNvSpPr/>
              <p:nvPr/>
            </p:nvSpPr>
            <p:spPr>
              <a:xfrm>
                <a:off x="1867311" y="3080443"/>
                <a:ext cx="7824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089" name="Google Shape;1089;p75"/>
              <p:cNvSpPr/>
              <p:nvPr/>
            </p:nvSpPr>
            <p:spPr>
              <a:xfrm>
                <a:off x="964913" y="3080443"/>
                <a:ext cx="8946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090" name="Google Shape;1090;p75"/>
            <p:cNvCxnSpPr/>
            <p:nvPr/>
          </p:nvCxnSpPr>
          <p:spPr>
            <a:xfrm flipH="1">
              <a:off x="5129734" y="3177782"/>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1091" name="Google Shape;1091;p75"/>
            <p:cNvSpPr txBox="1"/>
            <p:nvPr/>
          </p:nvSpPr>
          <p:spPr>
            <a:xfrm>
              <a:off x="4920003" y="3544899"/>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1092" name="Google Shape;1092;p75"/>
            <p:cNvSpPr txBox="1"/>
            <p:nvPr/>
          </p:nvSpPr>
          <p:spPr>
            <a:xfrm>
              <a:off x="5739086" y="2626124"/>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solidFill>
                    <a:srgbClr val="000000"/>
                  </a:solidFill>
                  <a:latin typeface="Times"/>
                  <a:ea typeface="Times"/>
                  <a:cs typeface="Times"/>
                  <a:sym typeface="Times"/>
                </a:rPr>
                <a:t>         </a:t>
              </a:r>
              <a:r>
                <a:rPr lang="en-GB" sz="1800">
                  <a:solidFill>
                    <a:srgbClr val="222222"/>
                  </a:solidFill>
                  <a:latin typeface="Times"/>
                  <a:ea typeface="Times"/>
                  <a:cs typeface="Times"/>
                  <a:sym typeface="Times"/>
                </a:rPr>
                <a:t> 8</a:t>
              </a:r>
              <a:r>
                <a:rPr lang="en-GB" sz="18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093" name="Google Shape;1093;p75"/>
            <p:cNvCxnSpPr/>
            <p:nvPr/>
          </p:nvCxnSpPr>
          <p:spPr>
            <a:xfrm>
              <a:off x="5249120" y="3083564"/>
              <a:ext cx="1065000" cy="0"/>
            </a:xfrm>
            <a:prstGeom prst="straightConnector1">
              <a:avLst/>
            </a:prstGeom>
            <a:noFill/>
            <a:ln w="19050" cap="flat" cmpd="sng">
              <a:solidFill>
                <a:srgbClr val="000000"/>
              </a:solidFill>
              <a:prstDash val="solid"/>
              <a:round/>
              <a:headEnd type="triangle" w="med" len="med"/>
              <a:tailEnd type="triangle" w="med" len="med"/>
            </a:ln>
          </p:spPr>
        </p:cxnSp>
        <p:cxnSp>
          <p:nvCxnSpPr>
            <p:cNvPr id="1094" name="Google Shape;1094;p75"/>
            <p:cNvCxnSpPr/>
            <p:nvPr/>
          </p:nvCxnSpPr>
          <p:spPr>
            <a:xfrm>
              <a:off x="6370331" y="3083555"/>
              <a:ext cx="919200" cy="0"/>
            </a:xfrm>
            <a:prstGeom prst="straightConnector1">
              <a:avLst/>
            </a:prstGeom>
            <a:noFill/>
            <a:ln w="19050" cap="flat" cmpd="sng">
              <a:solidFill>
                <a:srgbClr val="000000"/>
              </a:solidFill>
              <a:prstDash val="solid"/>
              <a:round/>
              <a:headEnd type="triangle" w="med" len="med"/>
              <a:tailEnd type="triangle" w="med" len="med"/>
            </a:ln>
          </p:spPr>
        </p:cxnSp>
        <p:cxnSp>
          <p:nvCxnSpPr>
            <p:cNvPr id="1095" name="Google Shape;1095;p75"/>
            <p:cNvCxnSpPr/>
            <p:nvPr/>
          </p:nvCxnSpPr>
          <p:spPr>
            <a:xfrm flipH="1">
              <a:off x="5127328" y="4214575"/>
              <a:ext cx="0" cy="919200"/>
            </a:xfrm>
            <a:prstGeom prst="straightConnector1">
              <a:avLst/>
            </a:prstGeom>
            <a:noFill/>
            <a:ln w="19050" cap="flat" cmpd="sng">
              <a:solidFill>
                <a:srgbClr val="000000"/>
              </a:solidFill>
              <a:prstDash val="solid"/>
              <a:round/>
              <a:headEnd type="triangle" w="med" len="med"/>
              <a:tailEnd type="triangle" w="med" len="med"/>
            </a:ln>
          </p:spPr>
        </p:cxnSp>
        <p:sp>
          <p:nvSpPr>
            <p:cNvPr id="1096" name="Google Shape;1096;p75"/>
            <p:cNvSpPr txBox="1"/>
            <p:nvPr/>
          </p:nvSpPr>
          <p:spPr>
            <a:xfrm>
              <a:off x="4876550" y="4540220"/>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solidFill>
                    <a:srgbClr val="222222"/>
                  </a:solidFill>
                  <a:latin typeface="Times"/>
                  <a:ea typeface="Times"/>
                  <a:cs typeface="Times"/>
                  <a:sym typeface="Times"/>
                </a:rPr>
                <a:t>8</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grpSp>
        <p:nvGrpSpPr>
          <p:cNvPr id="1097" name="Google Shape;1097;p75"/>
          <p:cNvGrpSpPr/>
          <p:nvPr/>
        </p:nvGrpSpPr>
        <p:grpSpPr>
          <a:xfrm>
            <a:off x="7156433" y="1640522"/>
            <a:ext cx="1281720" cy="1280240"/>
            <a:chOff x="7156433" y="1640522"/>
            <a:chExt cx="1281720" cy="1280240"/>
          </a:xfrm>
        </p:grpSpPr>
        <p:sp>
          <p:nvSpPr>
            <p:cNvPr id="1098" name="Google Shape;1098;p75"/>
            <p:cNvSpPr/>
            <p:nvPr/>
          </p:nvSpPr>
          <p:spPr>
            <a:xfrm>
              <a:off x="7156433" y="1640522"/>
              <a:ext cx="683700" cy="683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900" i="1">
                  <a:latin typeface="Times"/>
                  <a:ea typeface="Times"/>
                  <a:cs typeface="Times"/>
                  <a:sym typeface="Times"/>
                </a:rPr>
                <a:t>x</a:t>
              </a:r>
              <a:r>
                <a:rPr lang="en-GB" sz="1900" baseline="30000">
                  <a:latin typeface="Times"/>
                  <a:ea typeface="Times"/>
                  <a:cs typeface="Times"/>
                  <a:sym typeface="Times"/>
                </a:rPr>
                <a:t>2</a:t>
              </a:r>
              <a:endParaRPr sz="1900" baseline="30000">
                <a:latin typeface="Times"/>
                <a:ea typeface="Times"/>
                <a:cs typeface="Times"/>
                <a:sym typeface="Times"/>
              </a:endParaRPr>
            </a:p>
          </p:txBody>
        </p:sp>
        <p:sp>
          <p:nvSpPr>
            <p:cNvPr id="1099" name="Google Shape;1099;p75"/>
            <p:cNvSpPr/>
            <p:nvPr/>
          </p:nvSpPr>
          <p:spPr>
            <a:xfrm>
              <a:off x="7156434" y="2322862"/>
              <a:ext cx="683700" cy="597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900">
                  <a:solidFill>
                    <a:srgbClr val="222222"/>
                  </a:solidFill>
                  <a:latin typeface="Times"/>
                  <a:ea typeface="Times"/>
                  <a:cs typeface="Times"/>
                  <a:sym typeface="Times"/>
                </a:rPr>
                <a:t>8</a:t>
              </a:r>
              <a:r>
                <a:rPr lang="en-GB" sz="1900" i="1">
                  <a:latin typeface="Times"/>
                  <a:ea typeface="Times"/>
                  <a:cs typeface="Times"/>
                  <a:sym typeface="Times"/>
                </a:rPr>
                <a:t>x</a:t>
              </a:r>
              <a:endParaRPr sz="1900" i="1">
                <a:latin typeface="Times"/>
                <a:ea typeface="Times"/>
                <a:cs typeface="Times"/>
                <a:sym typeface="Times"/>
              </a:endParaRPr>
            </a:p>
          </p:txBody>
        </p:sp>
        <p:sp>
          <p:nvSpPr>
            <p:cNvPr id="1100" name="Google Shape;1100;p75"/>
            <p:cNvSpPr/>
            <p:nvPr/>
          </p:nvSpPr>
          <p:spPr>
            <a:xfrm>
              <a:off x="7840253" y="2322862"/>
              <a:ext cx="597900" cy="597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rgbClr val="000000"/>
                </a:buClr>
                <a:buSzPts val="1100"/>
                <a:buFont typeface="Arial"/>
                <a:buNone/>
              </a:pPr>
              <a:r>
                <a:rPr lang="en-GB" sz="1900">
                  <a:solidFill>
                    <a:srgbClr val="222222"/>
                  </a:solidFill>
                  <a:latin typeface="Times"/>
                  <a:ea typeface="Times"/>
                  <a:cs typeface="Times"/>
                  <a:sym typeface="Times"/>
                </a:rPr>
                <a:t>64</a:t>
              </a:r>
              <a:endParaRPr sz="1900">
                <a:latin typeface="Times"/>
                <a:ea typeface="Times"/>
                <a:cs typeface="Times"/>
                <a:sym typeface="Times"/>
              </a:endParaRPr>
            </a:p>
          </p:txBody>
        </p:sp>
        <p:sp>
          <p:nvSpPr>
            <p:cNvPr id="1101" name="Google Shape;1101;p75"/>
            <p:cNvSpPr/>
            <p:nvPr/>
          </p:nvSpPr>
          <p:spPr>
            <a:xfrm>
              <a:off x="7840253" y="1640522"/>
              <a:ext cx="597900" cy="683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900">
                  <a:solidFill>
                    <a:srgbClr val="222222"/>
                  </a:solidFill>
                  <a:latin typeface="Times"/>
                  <a:ea typeface="Times"/>
                  <a:cs typeface="Times"/>
                  <a:sym typeface="Times"/>
                </a:rPr>
                <a:t>8</a:t>
              </a:r>
              <a:r>
                <a:rPr lang="en-GB" sz="1900" i="1">
                  <a:latin typeface="Times"/>
                  <a:ea typeface="Times"/>
                  <a:cs typeface="Times"/>
                  <a:sym typeface="Times"/>
                </a:rPr>
                <a:t>x</a:t>
              </a:r>
              <a:endParaRPr sz="1900" i="1">
                <a:latin typeface="Times"/>
                <a:ea typeface="Times"/>
                <a:cs typeface="Times"/>
                <a:sym typeface="Times"/>
              </a:endParaRPr>
            </a:p>
          </p:txBody>
        </p:sp>
      </p:grpSp>
      <p:grpSp>
        <p:nvGrpSpPr>
          <p:cNvPr id="1102" name="Google Shape;1102;p75"/>
          <p:cNvGrpSpPr/>
          <p:nvPr/>
        </p:nvGrpSpPr>
        <p:grpSpPr>
          <a:xfrm>
            <a:off x="2399825" y="3133387"/>
            <a:ext cx="1951631" cy="1595027"/>
            <a:chOff x="4541823" y="2651045"/>
            <a:chExt cx="3083145" cy="2519791"/>
          </a:xfrm>
        </p:grpSpPr>
        <p:grpSp>
          <p:nvGrpSpPr>
            <p:cNvPr id="1103" name="Google Shape;1103;p75"/>
            <p:cNvGrpSpPr/>
            <p:nvPr/>
          </p:nvGrpSpPr>
          <p:grpSpPr>
            <a:xfrm>
              <a:off x="5249119" y="3161612"/>
              <a:ext cx="2033720" cy="2009224"/>
              <a:chOff x="964913" y="2012573"/>
              <a:chExt cx="1684798" cy="2015270"/>
            </a:xfrm>
          </p:grpSpPr>
          <p:sp>
            <p:nvSpPr>
              <p:cNvPr id="1104" name="Google Shape;1104;p75"/>
              <p:cNvSpPr/>
              <p:nvPr/>
            </p:nvSpPr>
            <p:spPr>
              <a:xfrm>
                <a:off x="964913"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105" name="Google Shape;1105;p75"/>
              <p:cNvSpPr/>
              <p:nvPr/>
            </p:nvSpPr>
            <p:spPr>
              <a:xfrm>
                <a:off x="1867311" y="2012573"/>
                <a:ext cx="7824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106" name="Google Shape;1106;p75"/>
              <p:cNvSpPr/>
              <p:nvPr/>
            </p:nvSpPr>
            <p:spPr>
              <a:xfrm>
                <a:off x="1867311" y="3080443"/>
                <a:ext cx="7824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107" name="Google Shape;1107;p75"/>
              <p:cNvSpPr/>
              <p:nvPr/>
            </p:nvSpPr>
            <p:spPr>
              <a:xfrm>
                <a:off x="964913" y="3080443"/>
                <a:ext cx="8946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108" name="Google Shape;1108;p75"/>
            <p:cNvCxnSpPr/>
            <p:nvPr/>
          </p:nvCxnSpPr>
          <p:spPr>
            <a:xfrm flipH="1">
              <a:off x="5129734" y="3177782"/>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1109" name="Google Shape;1109;p75"/>
            <p:cNvSpPr txBox="1"/>
            <p:nvPr/>
          </p:nvSpPr>
          <p:spPr>
            <a:xfrm>
              <a:off x="4920003" y="3544899"/>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1110" name="Google Shape;1110;p75"/>
            <p:cNvSpPr txBox="1"/>
            <p:nvPr/>
          </p:nvSpPr>
          <p:spPr>
            <a:xfrm>
              <a:off x="5715468" y="2651045"/>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solidFill>
                    <a:srgbClr val="000000"/>
                  </a:solidFill>
                  <a:latin typeface="Times"/>
                  <a:ea typeface="Times"/>
                  <a:cs typeface="Times"/>
                  <a:sym typeface="Times"/>
                </a:rPr>
                <a:t>         </a:t>
              </a:r>
              <a:r>
                <a:rPr lang="en-GB" sz="1800">
                  <a:solidFill>
                    <a:srgbClr val="222222"/>
                  </a:solidFill>
                  <a:latin typeface="Times"/>
                  <a:ea typeface="Times"/>
                  <a:cs typeface="Times"/>
                  <a:sym typeface="Times"/>
                </a:rPr>
                <a:t> 8</a:t>
              </a:r>
              <a:r>
                <a:rPr lang="en-GB" sz="18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111" name="Google Shape;1111;p75"/>
            <p:cNvCxnSpPr/>
            <p:nvPr/>
          </p:nvCxnSpPr>
          <p:spPr>
            <a:xfrm>
              <a:off x="5249120" y="3083564"/>
              <a:ext cx="1065000" cy="0"/>
            </a:xfrm>
            <a:prstGeom prst="straightConnector1">
              <a:avLst/>
            </a:prstGeom>
            <a:noFill/>
            <a:ln w="19050" cap="flat" cmpd="sng">
              <a:solidFill>
                <a:srgbClr val="000000"/>
              </a:solidFill>
              <a:prstDash val="solid"/>
              <a:round/>
              <a:headEnd type="triangle" w="med" len="med"/>
              <a:tailEnd type="triangle" w="med" len="med"/>
            </a:ln>
          </p:spPr>
        </p:cxnSp>
        <p:cxnSp>
          <p:nvCxnSpPr>
            <p:cNvPr id="1112" name="Google Shape;1112;p75"/>
            <p:cNvCxnSpPr/>
            <p:nvPr/>
          </p:nvCxnSpPr>
          <p:spPr>
            <a:xfrm>
              <a:off x="6370331" y="3083555"/>
              <a:ext cx="919200" cy="0"/>
            </a:xfrm>
            <a:prstGeom prst="straightConnector1">
              <a:avLst/>
            </a:prstGeom>
            <a:noFill/>
            <a:ln w="19050" cap="flat" cmpd="sng">
              <a:solidFill>
                <a:srgbClr val="000000"/>
              </a:solidFill>
              <a:prstDash val="solid"/>
              <a:round/>
              <a:headEnd type="triangle" w="med" len="med"/>
              <a:tailEnd type="triangle" w="med" len="med"/>
            </a:ln>
          </p:spPr>
        </p:cxnSp>
        <p:cxnSp>
          <p:nvCxnSpPr>
            <p:cNvPr id="1113" name="Google Shape;1113;p75"/>
            <p:cNvCxnSpPr/>
            <p:nvPr/>
          </p:nvCxnSpPr>
          <p:spPr>
            <a:xfrm flipH="1">
              <a:off x="5127328" y="4214575"/>
              <a:ext cx="0" cy="919200"/>
            </a:xfrm>
            <a:prstGeom prst="straightConnector1">
              <a:avLst/>
            </a:prstGeom>
            <a:noFill/>
            <a:ln w="19050" cap="flat" cmpd="sng">
              <a:solidFill>
                <a:srgbClr val="000000"/>
              </a:solidFill>
              <a:prstDash val="solid"/>
              <a:round/>
              <a:headEnd type="triangle" w="med" len="med"/>
              <a:tailEnd type="triangle" w="med" len="med"/>
            </a:ln>
          </p:spPr>
        </p:cxnSp>
        <p:sp>
          <p:nvSpPr>
            <p:cNvPr id="1114" name="Google Shape;1114;p75"/>
            <p:cNvSpPr txBox="1"/>
            <p:nvPr/>
          </p:nvSpPr>
          <p:spPr>
            <a:xfrm>
              <a:off x="4541823" y="4540205"/>
              <a:ext cx="6090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solidFill>
                    <a:srgbClr val="222222"/>
                  </a:solidFill>
                  <a:latin typeface="Times"/>
                  <a:ea typeface="Times"/>
                  <a:cs typeface="Times"/>
                  <a:sym typeface="Times"/>
                </a:rPr>
                <a:t>−8</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grpSp>
        <p:nvGrpSpPr>
          <p:cNvPr id="1115" name="Google Shape;1115;p75"/>
          <p:cNvGrpSpPr/>
          <p:nvPr/>
        </p:nvGrpSpPr>
        <p:grpSpPr>
          <a:xfrm>
            <a:off x="2854915" y="3450847"/>
            <a:ext cx="1281720" cy="1280240"/>
            <a:chOff x="2854915" y="3450847"/>
            <a:chExt cx="1281720" cy="1280240"/>
          </a:xfrm>
        </p:grpSpPr>
        <p:sp>
          <p:nvSpPr>
            <p:cNvPr id="1116" name="Google Shape;1116;p75"/>
            <p:cNvSpPr/>
            <p:nvPr/>
          </p:nvSpPr>
          <p:spPr>
            <a:xfrm>
              <a:off x="2854915" y="3450847"/>
              <a:ext cx="683700" cy="683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900" i="1">
                  <a:latin typeface="Times"/>
                  <a:ea typeface="Times"/>
                  <a:cs typeface="Times"/>
                  <a:sym typeface="Times"/>
                </a:rPr>
                <a:t>x</a:t>
              </a:r>
              <a:r>
                <a:rPr lang="en-GB" sz="1900" baseline="30000">
                  <a:latin typeface="Times"/>
                  <a:ea typeface="Times"/>
                  <a:cs typeface="Times"/>
                  <a:sym typeface="Times"/>
                </a:rPr>
                <a:t>2</a:t>
              </a:r>
              <a:endParaRPr sz="1900" baseline="30000">
                <a:latin typeface="Times"/>
                <a:ea typeface="Times"/>
                <a:cs typeface="Times"/>
                <a:sym typeface="Times"/>
              </a:endParaRPr>
            </a:p>
          </p:txBody>
        </p:sp>
        <p:sp>
          <p:nvSpPr>
            <p:cNvPr id="1117" name="Google Shape;1117;p75"/>
            <p:cNvSpPr/>
            <p:nvPr/>
          </p:nvSpPr>
          <p:spPr>
            <a:xfrm>
              <a:off x="2854916" y="4133187"/>
              <a:ext cx="683700" cy="597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800">
                  <a:solidFill>
                    <a:srgbClr val="222222"/>
                  </a:solidFill>
                  <a:latin typeface="Times"/>
                  <a:ea typeface="Times"/>
                  <a:cs typeface="Times"/>
                  <a:sym typeface="Times"/>
                </a:rPr>
                <a:t>−</a:t>
              </a:r>
              <a:r>
                <a:rPr lang="en-GB" sz="1900">
                  <a:solidFill>
                    <a:srgbClr val="222222"/>
                  </a:solidFill>
                  <a:latin typeface="Times"/>
                  <a:ea typeface="Times"/>
                  <a:cs typeface="Times"/>
                  <a:sym typeface="Times"/>
                </a:rPr>
                <a:t>8</a:t>
              </a:r>
              <a:r>
                <a:rPr lang="en-GB" sz="1900" i="1">
                  <a:latin typeface="Times"/>
                  <a:ea typeface="Times"/>
                  <a:cs typeface="Times"/>
                  <a:sym typeface="Times"/>
                </a:rPr>
                <a:t>x</a:t>
              </a:r>
              <a:endParaRPr sz="1900" i="1">
                <a:latin typeface="Times"/>
                <a:ea typeface="Times"/>
                <a:cs typeface="Times"/>
                <a:sym typeface="Times"/>
              </a:endParaRPr>
            </a:p>
          </p:txBody>
        </p:sp>
        <p:sp>
          <p:nvSpPr>
            <p:cNvPr id="1118" name="Google Shape;1118;p75"/>
            <p:cNvSpPr/>
            <p:nvPr/>
          </p:nvSpPr>
          <p:spPr>
            <a:xfrm>
              <a:off x="3538735" y="4133187"/>
              <a:ext cx="597900" cy="597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rgbClr val="000000"/>
                </a:buClr>
                <a:buSzPts val="1100"/>
                <a:buFont typeface="Arial"/>
                <a:buNone/>
              </a:pPr>
              <a:r>
                <a:rPr lang="en-GB" sz="1900">
                  <a:solidFill>
                    <a:srgbClr val="222222"/>
                  </a:solidFill>
                  <a:latin typeface="Times"/>
                  <a:ea typeface="Times"/>
                  <a:cs typeface="Times"/>
                  <a:sym typeface="Times"/>
                </a:rPr>
                <a:t>−64</a:t>
              </a:r>
              <a:endParaRPr sz="1900">
                <a:latin typeface="Times"/>
                <a:ea typeface="Times"/>
                <a:cs typeface="Times"/>
                <a:sym typeface="Times"/>
              </a:endParaRPr>
            </a:p>
          </p:txBody>
        </p:sp>
        <p:sp>
          <p:nvSpPr>
            <p:cNvPr id="1119" name="Google Shape;1119;p75"/>
            <p:cNvSpPr/>
            <p:nvPr/>
          </p:nvSpPr>
          <p:spPr>
            <a:xfrm>
              <a:off x="3538735" y="3450847"/>
              <a:ext cx="597900" cy="683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900">
                  <a:solidFill>
                    <a:srgbClr val="222222"/>
                  </a:solidFill>
                  <a:latin typeface="Times"/>
                  <a:ea typeface="Times"/>
                  <a:cs typeface="Times"/>
                  <a:sym typeface="Times"/>
                </a:rPr>
                <a:t>8</a:t>
              </a:r>
              <a:r>
                <a:rPr lang="en-GB" sz="1900" i="1">
                  <a:latin typeface="Times"/>
                  <a:ea typeface="Times"/>
                  <a:cs typeface="Times"/>
                  <a:sym typeface="Times"/>
                </a:rPr>
                <a:t>x</a:t>
              </a:r>
              <a:endParaRPr sz="1900" i="1">
                <a:latin typeface="Times"/>
                <a:ea typeface="Times"/>
                <a:cs typeface="Times"/>
                <a:sym typeface="Times"/>
              </a:endParaRPr>
            </a:p>
          </p:txBody>
        </p:sp>
      </p:grpSp>
      <p:grpSp>
        <p:nvGrpSpPr>
          <p:cNvPr id="1120" name="Google Shape;1120;p75"/>
          <p:cNvGrpSpPr/>
          <p:nvPr/>
        </p:nvGrpSpPr>
        <p:grpSpPr>
          <a:xfrm>
            <a:off x="6715662" y="3137812"/>
            <a:ext cx="1952256" cy="1654502"/>
            <a:chOff x="4541823" y="2557088"/>
            <a:chExt cx="3084132" cy="2613748"/>
          </a:xfrm>
        </p:grpSpPr>
        <p:grpSp>
          <p:nvGrpSpPr>
            <p:cNvPr id="1121" name="Google Shape;1121;p75"/>
            <p:cNvGrpSpPr/>
            <p:nvPr/>
          </p:nvGrpSpPr>
          <p:grpSpPr>
            <a:xfrm>
              <a:off x="5249119" y="3161612"/>
              <a:ext cx="2033720" cy="2009224"/>
              <a:chOff x="964913" y="2012573"/>
              <a:chExt cx="1684798" cy="2015270"/>
            </a:xfrm>
          </p:grpSpPr>
          <p:sp>
            <p:nvSpPr>
              <p:cNvPr id="1122" name="Google Shape;1122;p75"/>
              <p:cNvSpPr/>
              <p:nvPr/>
            </p:nvSpPr>
            <p:spPr>
              <a:xfrm>
                <a:off x="964913"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123" name="Google Shape;1123;p75"/>
              <p:cNvSpPr/>
              <p:nvPr/>
            </p:nvSpPr>
            <p:spPr>
              <a:xfrm>
                <a:off x="1867311" y="2012573"/>
                <a:ext cx="7824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124" name="Google Shape;1124;p75"/>
              <p:cNvSpPr/>
              <p:nvPr/>
            </p:nvSpPr>
            <p:spPr>
              <a:xfrm>
                <a:off x="1867311" y="3080443"/>
                <a:ext cx="7824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125" name="Google Shape;1125;p75"/>
              <p:cNvSpPr/>
              <p:nvPr/>
            </p:nvSpPr>
            <p:spPr>
              <a:xfrm>
                <a:off x="964913" y="3080443"/>
                <a:ext cx="8946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126" name="Google Shape;1126;p75"/>
            <p:cNvCxnSpPr/>
            <p:nvPr/>
          </p:nvCxnSpPr>
          <p:spPr>
            <a:xfrm flipH="1">
              <a:off x="5129734" y="3177782"/>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1127" name="Google Shape;1127;p75"/>
            <p:cNvSpPr txBox="1"/>
            <p:nvPr/>
          </p:nvSpPr>
          <p:spPr>
            <a:xfrm>
              <a:off x="4920003" y="3544899"/>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1128" name="Google Shape;1128;p75"/>
            <p:cNvSpPr txBox="1"/>
            <p:nvPr/>
          </p:nvSpPr>
          <p:spPr>
            <a:xfrm>
              <a:off x="5716455" y="2557088"/>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solidFill>
                    <a:srgbClr val="000000"/>
                  </a:solidFill>
                  <a:latin typeface="Times"/>
                  <a:ea typeface="Times"/>
                  <a:cs typeface="Times"/>
                  <a:sym typeface="Times"/>
                </a:rPr>
                <a:t>        </a:t>
              </a:r>
              <a:r>
                <a:rPr lang="en-GB" sz="1800">
                  <a:solidFill>
                    <a:srgbClr val="222222"/>
                  </a:solidFill>
                  <a:latin typeface="Times"/>
                  <a:ea typeface="Times"/>
                  <a:cs typeface="Times"/>
                  <a:sym typeface="Times"/>
                </a:rPr>
                <a:t>−8</a:t>
              </a:r>
              <a:r>
                <a:rPr lang="en-GB" sz="18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129" name="Google Shape;1129;p75"/>
            <p:cNvCxnSpPr/>
            <p:nvPr/>
          </p:nvCxnSpPr>
          <p:spPr>
            <a:xfrm>
              <a:off x="5249120" y="3083564"/>
              <a:ext cx="1065000" cy="0"/>
            </a:xfrm>
            <a:prstGeom prst="straightConnector1">
              <a:avLst/>
            </a:prstGeom>
            <a:noFill/>
            <a:ln w="19050" cap="flat" cmpd="sng">
              <a:solidFill>
                <a:srgbClr val="000000"/>
              </a:solidFill>
              <a:prstDash val="solid"/>
              <a:round/>
              <a:headEnd type="triangle" w="med" len="med"/>
              <a:tailEnd type="triangle" w="med" len="med"/>
            </a:ln>
          </p:spPr>
        </p:cxnSp>
        <p:cxnSp>
          <p:nvCxnSpPr>
            <p:cNvPr id="1130" name="Google Shape;1130;p75"/>
            <p:cNvCxnSpPr/>
            <p:nvPr/>
          </p:nvCxnSpPr>
          <p:spPr>
            <a:xfrm>
              <a:off x="6370331" y="3083555"/>
              <a:ext cx="919200" cy="0"/>
            </a:xfrm>
            <a:prstGeom prst="straightConnector1">
              <a:avLst/>
            </a:prstGeom>
            <a:noFill/>
            <a:ln w="19050" cap="flat" cmpd="sng">
              <a:solidFill>
                <a:srgbClr val="000000"/>
              </a:solidFill>
              <a:prstDash val="solid"/>
              <a:round/>
              <a:headEnd type="triangle" w="med" len="med"/>
              <a:tailEnd type="triangle" w="med" len="med"/>
            </a:ln>
          </p:spPr>
        </p:cxnSp>
        <p:cxnSp>
          <p:nvCxnSpPr>
            <p:cNvPr id="1131" name="Google Shape;1131;p75"/>
            <p:cNvCxnSpPr/>
            <p:nvPr/>
          </p:nvCxnSpPr>
          <p:spPr>
            <a:xfrm flipH="1">
              <a:off x="5127328" y="4214575"/>
              <a:ext cx="0" cy="919200"/>
            </a:xfrm>
            <a:prstGeom prst="straightConnector1">
              <a:avLst/>
            </a:prstGeom>
            <a:noFill/>
            <a:ln w="19050" cap="flat" cmpd="sng">
              <a:solidFill>
                <a:srgbClr val="000000"/>
              </a:solidFill>
              <a:prstDash val="solid"/>
              <a:round/>
              <a:headEnd type="triangle" w="med" len="med"/>
              <a:tailEnd type="triangle" w="med" len="med"/>
            </a:ln>
          </p:spPr>
        </p:cxnSp>
        <p:sp>
          <p:nvSpPr>
            <p:cNvPr id="1132" name="Google Shape;1132;p75"/>
            <p:cNvSpPr txBox="1"/>
            <p:nvPr/>
          </p:nvSpPr>
          <p:spPr>
            <a:xfrm>
              <a:off x="4541823" y="4540205"/>
              <a:ext cx="6090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solidFill>
                    <a:srgbClr val="222222"/>
                  </a:solidFill>
                  <a:latin typeface="Times"/>
                  <a:ea typeface="Times"/>
                  <a:cs typeface="Times"/>
                  <a:sym typeface="Times"/>
                </a:rPr>
                <a:t>−8</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grpSp>
        <p:nvGrpSpPr>
          <p:cNvPr id="1133" name="Google Shape;1133;p75"/>
          <p:cNvGrpSpPr/>
          <p:nvPr/>
        </p:nvGrpSpPr>
        <p:grpSpPr>
          <a:xfrm>
            <a:off x="7170752" y="3514747"/>
            <a:ext cx="1281720" cy="1280240"/>
            <a:chOff x="7170752" y="3514747"/>
            <a:chExt cx="1281720" cy="1280240"/>
          </a:xfrm>
        </p:grpSpPr>
        <p:sp>
          <p:nvSpPr>
            <p:cNvPr id="1134" name="Google Shape;1134;p75"/>
            <p:cNvSpPr/>
            <p:nvPr/>
          </p:nvSpPr>
          <p:spPr>
            <a:xfrm>
              <a:off x="7170752" y="3514747"/>
              <a:ext cx="683700" cy="683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900" i="1">
                  <a:latin typeface="Times"/>
                  <a:ea typeface="Times"/>
                  <a:cs typeface="Times"/>
                  <a:sym typeface="Times"/>
                </a:rPr>
                <a:t>x</a:t>
              </a:r>
              <a:r>
                <a:rPr lang="en-GB" sz="1900" baseline="30000">
                  <a:latin typeface="Times"/>
                  <a:ea typeface="Times"/>
                  <a:cs typeface="Times"/>
                  <a:sym typeface="Times"/>
                </a:rPr>
                <a:t>2</a:t>
              </a:r>
              <a:endParaRPr sz="1900" baseline="30000">
                <a:latin typeface="Times"/>
                <a:ea typeface="Times"/>
                <a:cs typeface="Times"/>
                <a:sym typeface="Times"/>
              </a:endParaRPr>
            </a:p>
          </p:txBody>
        </p:sp>
        <p:sp>
          <p:nvSpPr>
            <p:cNvPr id="1135" name="Google Shape;1135;p75"/>
            <p:cNvSpPr/>
            <p:nvPr/>
          </p:nvSpPr>
          <p:spPr>
            <a:xfrm>
              <a:off x="7170753" y="4197087"/>
              <a:ext cx="683700" cy="597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800">
                  <a:solidFill>
                    <a:srgbClr val="222222"/>
                  </a:solidFill>
                  <a:latin typeface="Times"/>
                  <a:ea typeface="Times"/>
                  <a:cs typeface="Times"/>
                  <a:sym typeface="Times"/>
                </a:rPr>
                <a:t>−</a:t>
              </a:r>
              <a:r>
                <a:rPr lang="en-GB" sz="1900">
                  <a:solidFill>
                    <a:srgbClr val="222222"/>
                  </a:solidFill>
                  <a:latin typeface="Times"/>
                  <a:ea typeface="Times"/>
                  <a:cs typeface="Times"/>
                  <a:sym typeface="Times"/>
                </a:rPr>
                <a:t>8</a:t>
              </a:r>
              <a:r>
                <a:rPr lang="en-GB" sz="1900" i="1">
                  <a:latin typeface="Times"/>
                  <a:ea typeface="Times"/>
                  <a:cs typeface="Times"/>
                  <a:sym typeface="Times"/>
                </a:rPr>
                <a:t>x</a:t>
              </a:r>
              <a:endParaRPr sz="1900" i="1">
                <a:latin typeface="Times"/>
                <a:ea typeface="Times"/>
                <a:cs typeface="Times"/>
                <a:sym typeface="Times"/>
              </a:endParaRPr>
            </a:p>
          </p:txBody>
        </p:sp>
        <p:sp>
          <p:nvSpPr>
            <p:cNvPr id="1136" name="Google Shape;1136;p75"/>
            <p:cNvSpPr/>
            <p:nvPr/>
          </p:nvSpPr>
          <p:spPr>
            <a:xfrm>
              <a:off x="7854573" y="4197087"/>
              <a:ext cx="597900" cy="597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rgbClr val="000000"/>
                </a:buClr>
                <a:buSzPts val="1100"/>
                <a:buFont typeface="Arial"/>
                <a:buNone/>
              </a:pPr>
              <a:r>
                <a:rPr lang="en-GB" sz="1900">
                  <a:solidFill>
                    <a:srgbClr val="222222"/>
                  </a:solidFill>
                  <a:latin typeface="Times"/>
                  <a:ea typeface="Times"/>
                  <a:cs typeface="Times"/>
                  <a:sym typeface="Times"/>
                </a:rPr>
                <a:t>64</a:t>
              </a:r>
              <a:endParaRPr sz="1900">
                <a:latin typeface="Times"/>
                <a:ea typeface="Times"/>
                <a:cs typeface="Times"/>
                <a:sym typeface="Times"/>
              </a:endParaRPr>
            </a:p>
          </p:txBody>
        </p:sp>
        <p:sp>
          <p:nvSpPr>
            <p:cNvPr id="1137" name="Google Shape;1137;p75"/>
            <p:cNvSpPr/>
            <p:nvPr/>
          </p:nvSpPr>
          <p:spPr>
            <a:xfrm>
              <a:off x="7854573" y="3514747"/>
              <a:ext cx="597900" cy="683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800">
                  <a:solidFill>
                    <a:srgbClr val="222222"/>
                  </a:solidFill>
                  <a:latin typeface="Times"/>
                  <a:ea typeface="Times"/>
                  <a:cs typeface="Times"/>
                  <a:sym typeface="Times"/>
                </a:rPr>
                <a:t>−</a:t>
              </a:r>
              <a:r>
                <a:rPr lang="en-GB" sz="1900">
                  <a:solidFill>
                    <a:srgbClr val="222222"/>
                  </a:solidFill>
                  <a:latin typeface="Times"/>
                  <a:ea typeface="Times"/>
                  <a:cs typeface="Times"/>
                  <a:sym typeface="Times"/>
                </a:rPr>
                <a:t>8</a:t>
              </a:r>
              <a:r>
                <a:rPr lang="en-GB" sz="1900" i="1">
                  <a:latin typeface="Times"/>
                  <a:ea typeface="Times"/>
                  <a:cs typeface="Times"/>
                  <a:sym typeface="Times"/>
                </a:rPr>
                <a:t>x</a:t>
              </a:r>
              <a:endParaRPr sz="1900" i="1">
                <a:latin typeface="Times"/>
                <a:ea typeface="Times"/>
                <a:cs typeface="Times"/>
                <a:sym typeface="Times"/>
              </a:endParaRPr>
            </a:p>
          </p:txBody>
        </p:sp>
      </p:grpSp>
      <p:sp>
        <p:nvSpPr>
          <p:cNvPr id="1138" name="Google Shape;1138;p75"/>
          <p:cNvSpPr txBox="1"/>
          <p:nvPr/>
        </p:nvSpPr>
        <p:spPr>
          <a:xfrm>
            <a:off x="400200" y="3779613"/>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64</a:t>
            </a:r>
            <a:endParaRPr sz="2000">
              <a:solidFill>
                <a:srgbClr val="000000"/>
              </a:solidFill>
              <a:latin typeface="Times"/>
              <a:ea typeface="Times"/>
              <a:cs typeface="Times"/>
              <a:sym typeface="Times"/>
            </a:endParaRPr>
          </a:p>
        </p:txBody>
      </p:sp>
      <p:sp>
        <p:nvSpPr>
          <p:cNvPr id="1139" name="Google Shape;1139;p75"/>
          <p:cNvSpPr txBox="1"/>
          <p:nvPr/>
        </p:nvSpPr>
        <p:spPr>
          <a:xfrm>
            <a:off x="4756750" y="3836513"/>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− 16</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+ 64</a:t>
            </a:r>
            <a:endParaRPr sz="2000">
              <a:solidFill>
                <a:srgbClr val="000000"/>
              </a:solidFill>
              <a:latin typeface="Times"/>
              <a:ea typeface="Times"/>
              <a:cs typeface="Times"/>
              <a:sym typeface="Time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5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6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6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6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6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6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8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0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2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7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6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97"/>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62"/>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115"/>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138"/>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133"/>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139"/>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054"/>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0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143" name="Shape 1143"/>
        <p:cNvGrpSpPr/>
        <p:nvPr/>
      </p:nvGrpSpPr>
      <p:grpSpPr>
        <a:xfrm>
          <a:off x="0" y="0"/>
          <a:ext cx="0" cy="0"/>
        </a:xfrm>
      </p:grpSpPr>
      <p:sp>
        <p:nvSpPr>
          <p:cNvPr id="1144" name="Google Shape;1144;p7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Isku dhufashada binomials</a:t>
            </a:r>
            <a:endParaRPr/>
          </a:p>
        </p:txBody>
      </p:sp>
      <p:cxnSp>
        <p:nvCxnSpPr>
          <p:cNvPr id="1145" name="Google Shape;1145;p76"/>
          <p:cNvCxnSpPr/>
          <p:nvPr/>
        </p:nvCxnSpPr>
        <p:spPr>
          <a:xfrm flipH="1">
            <a:off x="4584750" y="1539725"/>
            <a:ext cx="0" cy="3252600"/>
          </a:xfrm>
          <a:prstGeom prst="straightConnector1">
            <a:avLst/>
          </a:prstGeom>
          <a:noFill/>
          <a:ln w="38100" cap="flat" cmpd="sng">
            <a:solidFill>
              <a:schemeClr val="accent4"/>
            </a:solidFill>
            <a:prstDash val="solid"/>
            <a:round/>
            <a:headEnd type="none" w="med" len="med"/>
            <a:tailEnd type="none" w="med" len="med"/>
          </a:ln>
        </p:spPr>
      </p:cxnSp>
      <p:cxnSp>
        <p:nvCxnSpPr>
          <p:cNvPr id="1146" name="Google Shape;1146;p76"/>
          <p:cNvCxnSpPr/>
          <p:nvPr/>
        </p:nvCxnSpPr>
        <p:spPr>
          <a:xfrm>
            <a:off x="338250" y="3080375"/>
            <a:ext cx="8467500" cy="0"/>
          </a:xfrm>
          <a:prstGeom prst="straightConnector1">
            <a:avLst/>
          </a:prstGeom>
          <a:noFill/>
          <a:ln w="38100" cap="flat" cmpd="sng">
            <a:solidFill>
              <a:schemeClr val="accent4"/>
            </a:solidFill>
            <a:prstDash val="solid"/>
            <a:round/>
            <a:headEnd type="none" w="med" len="med"/>
            <a:tailEnd type="none" w="med" len="med"/>
          </a:ln>
        </p:spPr>
      </p:cxnSp>
      <p:sp>
        <p:nvSpPr>
          <p:cNvPr id="1147" name="Google Shape;1147;p76"/>
          <p:cNvSpPr txBox="1"/>
          <p:nvPr>
            <p:ph type="body" idx="1"/>
          </p:nvPr>
        </p:nvSpPr>
        <p:spPr>
          <a:xfrm>
            <a:off x="324000" y="759300"/>
            <a:ext cx="8237700" cy="542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Kee ka mid ah alaabooyinkan laba binomial ah ayaa la fududeyn karaa si uu u noqdo tibaax laba eray ah?</a:t>
            </a:r>
            <a:endParaRPr sz="1800"/>
          </a:p>
        </p:txBody>
      </p:sp>
      <p:sp>
        <p:nvSpPr>
          <p:cNvPr id="1148" name="Google Shape;1148;p76"/>
          <p:cNvSpPr txBox="1"/>
          <p:nvPr/>
        </p:nvSpPr>
        <p:spPr>
          <a:xfrm>
            <a:off x="400200" y="1620000"/>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3</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− 3</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1149" name="Google Shape;1149;p76"/>
          <p:cNvSpPr txBox="1"/>
          <p:nvPr/>
        </p:nvSpPr>
        <p:spPr>
          <a:xfrm>
            <a:off x="414450" y="2137200"/>
            <a:ext cx="1659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6</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+ 9</a:t>
            </a:r>
            <a:endParaRPr sz="2000">
              <a:solidFill>
                <a:srgbClr val="000000"/>
              </a:solidFill>
              <a:latin typeface="Times"/>
              <a:ea typeface="Times"/>
              <a:cs typeface="Times"/>
              <a:sym typeface="Times"/>
            </a:endParaRPr>
          </a:p>
        </p:txBody>
      </p:sp>
      <p:sp>
        <p:nvSpPr>
          <p:cNvPr id="1150" name="Google Shape;1150;p76"/>
          <p:cNvSpPr txBox="1"/>
          <p:nvPr/>
        </p:nvSpPr>
        <p:spPr>
          <a:xfrm>
            <a:off x="4756950" y="2171400"/>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− 9</a:t>
            </a:r>
            <a:endParaRPr sz="2000">
              <a:solidFill>
                <a:srgbClr val="000000"/>
              </a:solidFill>
              <a:latin typeface="Times"/>
              <a:ea typeface="Times"/>
              <a:cs typeface="Times"/>
              <a:sym typeface="Times"/>
            </a:endParaRPr>
          </a:p>
        </p:txBody>
      </p:sp>
      <p:sp>
        <p:nvSpPr>
          <p:cNvPr id="1151" name="Google Shape;1151;p76"/>
          <p:cNvSpPr txBox="1"/>
          <p:nvPr/>
        </p:nvSpPr>
        <p:spPr>
          <a:xfrm>
            <a:off x="4756950" y="1619988"/>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3</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− 3</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1152" name="Google Shape;1152;p76"/>
          <p:cNvSpPr txBox="1"/>
          <p:nvPr/>
        </p:nvSpPr>
        <p:spPr>
          <a:xfrm>
            <a:off x="400200" y="3269588"/>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3</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+ 3</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1153" name="Google Shape;1153;p76"/>
          <p:cNvSpPr txBox="1"/>
          <p:nvPr/>
        </p:nvSpPr>
        <p:spPr>
          <a:xfrm>
            <a:off x="4756950" y="3239988"/>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3</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+ 3</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grpSp>
        <p:nvGrpSpPr>
          <p:cNvPr id="1154" name="Google Shape;1154;p76"/>
          <p:cNvGrpSpPr/>
          <p:nvPr/>
        </p:nvGrpSpPr>
        <p:grpSpPr>
          <a:xfrm>
            <a:off x="2399825" y="1384412"/>
            <a:ext cx="1920181" cy="1591402"/>
            <a:chOff x="4541823" y="2656772"/>
            <a:chExt cx="3033461" cy="2514064"/>
          </a:xfrm>
        </p:grpSpPr>
        <p:grpSp>
          <p:nvGrpSpPr>
            <p:cNvPr id="1155" name="Google Shape;1155;p76"/>
            <p:cNvGrpSpPr/>
            <p:nvPr/>
          </p:nvGrpSpPr>
          <p:grpSpPr>
            <a:xfrm>
              <a:off x="5249119" y="3161612"/>
              <a:ext cx="2033720" cy="2009224"/>
              <a:chOff x="964913" y="2012573"/>
              <a:chExt cx="1684798" cy="2015270"/>
            </a:xfrm>
          </p:grpSpPr>
          <p:sp>
            <p:nvSpPr>
              <p:cNvPr id="1156" name="Google Shape;1156;p76"/>
              <p:cNvSpPr/>
              <p:nvPr/>
            </p:nvSpPr>
            <p:spPr>
              <a:xfrm>
                <a:off x="964913"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157" name="Google Shape;1157;p76"/>
              <p:cNvSpPr/>
              <p:nvPr/>
            </p:nvSpPr>
            <p:spPr>
              <a:xfrm>
                <a:off x="1867311" y="2012573"/>
                <a:ext cx="7824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158" name="Google Shape;1158;p76"/>
              <p:cNvSpPr/>
              <p:nvPr/>
            </p:nvSpPr>
            <p:spPr>
              <a:xfrm>
                <a:off x="1867311" y="3080443"/>
                <a:ext cx="7824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159" name="Google Shape;1159;p76"/>
              <p:cNvSpPr/>
              <p:nvPr/>
            </p:nvSpPr>
            <p:spPr>
              <a:xfrm>
                <a:off x="964913" y="3080443"/>
                <a:ext cx="8946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160" name="Google Shape;1160;p76"/>
            <p:cNvCxnSpPr/>
            <p:nvPr/>
          </p:nvCxnSpPr>
          <p:spPr>
            <a:xfrm flipH="1">
              <a:off x="5129734" y="3177782"/>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1161" name="Google Shape;1161;p76"/>
            <p:cNvSpPr txBox="1"/>
            <p:nvPr/>
          </p:nvSpPr>
          <p:spPr>
            <a:xfrm>
              <a:off x="4920003" y="3544899"/>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1162" name="Google Shape;1162;p76"/>
            <p:cNvSpPr txBox="1"/>
            <p:nvPr/>
          </p:nvSpPr>
          <p:spPr>
            <a:xfrm>
              <a:off x="5665784" y="2656772"/>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solidFill>
                    <a:srgbClr val="000000"/>
                  </a:solidFill>
                  <a:latin typeface="Times"/>
                  <a:ea typeface="Times"/>
                  <a:cs typeface="Times"/>
                  <a:sym typeface="Times"/>
                </a:rPr>
                <a:t>         </a:t>
              </a:r>
              <a:r>
                <a:rPr lang="en-GB" sz="1800">
                  <a:solidFill>
                    <a:srgbClr val="222222"/>
                  </a:solidFill>
                  <a:latin typeface="Times"/>
                  <a:ea typeface="Times"/>
                  <a:cs typeface="Times"/>
                  <a:sym typeface="Times"/>
                </a:rPr>
                <a:t>−3</a:t>
              </a:r>
              <a:r>
                <a:rPr lang="en-GB" sz="18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163" name="Google Shape;1163;p76"/>
            <p:cNvCxnSpPr/>
            <p:nvPr/>
          </p:nvCxnSpPr>
          <p:spPr>
            <a:xfrm>
              <a:off x="5249120" y="3083564"/>
              <a:ext cx="1065000" cy="0"/>
            </a:xfrm>
            <a:prstGeom prst="straightConnector1">
              <a:avLst/>
            </a:prstGeom>
            <a:noFill/>
            <a:ln w="19050" cap="flat" cmpd="sng">
              <a:solidFill>
                <a:srgbClr val="000000"/>
              </a:solidFill>
              <a:prstDash val="solid"/>
              <a:round/>
              <a:headEnd type="triangle" w="med" len="med"/>
              <a:tailEnd type="triangle" w="med" len="med"/>
            </a:ln>
          </p:spPr>
        </p:cxnSp>
        <p:cxnSp>
          <p:nvCxnSpPr>
            <p:cNvPr id="1164" name="Google Shape;1164;p76"/>
            <p:cNvCxnSpPr/>
            <p:nvPr/>
          </p:nvCxnSpPr>
          <p:spPr>
            <a:xfrm>
              <a:off x="6370331" y="3083555"/>
              <a:ext cx="919200" cy="0"/>
            </a:xfrm>
            <a:prstGeom prst="straightConnector1">
              <a:avLst/>
            </a:prstGeom>
            <a:noFill/>
            <a:ln w="19050" cap="flat" cmpd="sng">
              <a:solidFill>
                <a:srgbClr val="000000"/>
              </a:solidFill>
              <a:prstDash val="solid"/>
              <a:round/>
              <a:headEnd type="triangle" w="med" len="med"/>
              <a:tailEnd type="triangle" w="med" len="med"/>
            </a:ln>
          </p:spPr>
        </p:cxnSp>
        <p:cxnSp>
          <p:nvCxnSpPr>
            <p:cNvPr id="1165" name="Google Shape;1165;p76"/>
            <p:cNvCxnSpPr/>
            <p:nvPr/>
          </p:nvCxnSpPr>
          <p:spPr>
            <a:xfrm flipH="1">
              <a:off x="5127328" y="4214575"/>
              <a:ext cx="0" cy="919200"/>
            </a:xfrm>
            <a:prstGeom prst="straightConnector1">
              <a:avLst/>
            </a:prstGeom>
            <a:noFill/>
            <a:ln w="19050" cap="flat" cmpd="sng">
              <a:solidFill>
                <a:srgbClr val="000000"/>
              </a:solidFill>
              <a:prstDash val="solid"/>
              <a:round/>
              <a:headEnd type="triangle" w="med" len="med"/>
              <a:tailEnd type="triangle" w="med" len="med"/>
            </a:ln>
          </p:spPr>
        </p:cxnSp>
        <p:sp>
          <p:nvSpPr>
            <p:cNvPr id="1166" name="Google Shape;1166;p76"/>
            <p:cNvSpPr txBox="1"/>
            <p:nvPr/>
          </p:nvSpPr>
          <p:spPr>
            <a:xfrm>
              <a:off x="4541823" y="4540205"/>
              <a:ext cx="6090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solidFill>
                    <a:srgbClr val="222222"/>
                  </a:solidFill>
                  <a:latin typeface="Times"/>
                  <a:ea typeface="Times"/>
                  <a:cs typeface="Times"/>
                  <a:sym typeface="Times"/>
                </a:rPr>
                <a:t>−3</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grpSp>
        <p:nvGrpSpPr>
          <p:cNvPr id="1167" name="Google Shape;1167;p76"/>
          <p:cNvGrpSpPr/>
          <p:nvPr/>
        </p:nvGrpSpPr>
        <p:grpSpPr>
          <a:xfrm>
            <a:off x="2854915" y="1698247"/>
            <a:ext cx="1281720" cy="1280240"/>
            <a:chOff x="2854915" y="1698247"/>
            <a:chExt cx="1281720" cy="1280240"/>
          </a:xfrm>
        </p:grpSpPr>
        <p:sp>
          <p:nvSpPr>
            <p:cNvPr id="1168" name="Google Shape;1168;p76"/>
            <p:cNvSpPr/>
            <p:nvPr/>
          </p:nvSpPr>
          <p:spPr>
            <a:xfrm>
              <a:off x="2854915" y="1698247"/>
              <a:ext cx="683700" cy="683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900" i="1">
                  <a:latin typeface="Times"/>
                  <a:ea typeface="Times"/>
                  <a:cs typeface="Times"/>
                  <a:sym typeface="Times"/>
                </a:rPr>
                <a:t>x</a:t>
              </a:r>
              <a:r>
                <a:rPr lang="en-GB" sz="1900" baseline="30000">
                  <a:latin typeface="Times"/>
                  <a:ea typeface="Times"/>
                  <a:cs typeface="Times"/>
                  <a:sym typeface="Times"/>
                </a:rPr>
                <a:t>2</a:t>
              </a:r>
              <a:endParaRPr sz="1900" baseline="30000">
                <a:latin typeface="Times"/>
                <a:ea typeface="Times"/>
                <a:cs typeface="Times"/>
                <a:sym typeface="Times"/>
              </a:endParaRPr>
            </a:p>
          </p:txBody>
        </p:sp>
        <p:sp>
          <p:nvSpPr>
            <p:cNvPr id="1169" name="Google Shape;1169;p76"/>
            <p:cNvSpPr/>
            <p:nvPr/>
          </p:nvSpPr>
          <p:spPr>
            <a:xfrm>
              <a:off x="2854916" y="2380587"/>
              <a:ext cx="683700" cy="597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900">
                  <a:solidFill>
                    <a:srgbClr val="222222"/>
                  </a:solidFill>
                  <a:latin typeface="Times"/>
                  <a:ea typeface="Times"/>
                  <a:cs typeface="Times"/>
                  <a:sym typeface="Times"/>
                </a:rPr>
                <a:t>−3</a:t>
              </a:r>
              <a:r>
                <a:rPr lang="en-GB" sz="1900" i="1">
                  <a:latin typeface="Times"/>
                  <a:ea typeface="Times"/>
                  <a:cs typeface="Times"/>
                  <a:sym typeface="Times"/>
                </a:rPr>
                <a:t>x</a:t>
              </a:r>
              <a:endParaRPr sz="1900" i="1">
                <a:latin typeface="Times"/>
                <a:ea typeface="Times"/>
                <a:cs typeface="Times"/>
                <a:sym typeface="Times"/>
              </a:endParaRPr>
            </a:p>
          </p:txBody>
        </p:sp>
        <p:sp>
          <p:nvSpPr>
            <p:cNvPr id="1170" name="Google Shape;1170;p76"/>
            <p:cNvSpPr/>
            <p:nvPr/>
          </p:nvSpPr>
          <p:spPr>
            <a:xfrm>
              <a:off x="3538735" y="2380587"/>
              <a:ext cx="597900" cy="597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rgbClr val="000000"/>
                </a:buClr>
                <a:buSzPts val="1100"/>
                <a:buFont typeface="Arial"/>
                <a:buNone/>
              </a:pPr>
              <a:r>
                <a:rPr lang="en-GB" sz="1900">
                  <a:solidFill>
                    <a:srgbClr val="222222"/>
                  </a:solidFill>
                  <a:latin typeface="Times"/>
                  <a:ea typeface="Times"/>
                  <a:cs typeface="Times"/>
                  <a:sym typeface="Times"/>
                </a:rPr>
                <a:t>9</a:t>
              </a:r>
              <a:endParaRPr sz="1900">
                <a:latin typeface="Times"/>
                <a:ea typeface="Times"/>
                <a:cs typeface="Times"/>
                <a:sym typeface="Times"/>
              </a:endParaRPr>
            </a:p>
          </p:txBody>
        </p:sp>
        <p:sp>
          <p:nvSpPr>
            <p:cNvPr id="1171" name="Google Shape;1171;p76"/>
            <p:cNvSpPr/>
            <p:nvPr/>
          </p:nvSpPr>
          <p:spPr>
            <a:xfrm>
              <a:off x="3538735" y="1698247"/>
              <a:ext cx="597900" cy="683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900">
                  <a:solidFill>
                    <a:srgbClr val="222222"/>
                  </a:solidFill>
                  <a:latin typeface="Times"/>
                  <a:ea typeface="Times"/>
                  <a:cs typeface="Times"/>
                  <a:sym typeface="Times"/>
                </a:rPr>
                <a:t>−3</a:t>
              </a:r>
              <a:r>
                <a:rPr lang="en-GB" sz="1900" i="1">
                  <a:latin typeface="Times"/>
                  <a:ea typeface="Times"/>
                  <a:cs typeface="Times"/>
                  <a:sym typeface="Times"/>
                </a:rPr>
                <a:t>x</a:t>
              </a:r>
              <a:endParaRPr sz="1900" i="1">
                <a:latin typeface="Times"/>
                <a:ea typeface="Times"/>
                <a:cs typeface="Times"/>
                <a:sym typeface="Times"/>
              </a:endParaRPr>
            </a:p>
          </p:txBody>
        </p:sp>
      </p:grpSp>
      <p:grpSp>
        <p:nvGrpSpPr>
          <p:cNvPr id="1172" name="Google Shape;1172;p76"/>
          <p:cNvGrpSpPr/>
          <p:nvPr/>
        </p:nvGrpSpPr>
        <p:grpSpPr>
          <a:xfrm>
            <a:off x="6913225" y="1307262"/>
            <a:ext cx="1754699" cy="1610827"/>
            <a:chOff x="4876550" y="2626084"/>
            <a:chExt cx="2772036" cy="2544751"/>
          </a:xfrm>
        </p:grpSpPr>
        <p:grpSp>
          <p:nvGrpSpPr>
            <p:cNvPr id="1173" name="Google Shape;1173;p76"/>
            <p:cNvGrpSpPr/>
            <p:nvPr/>
          </p:nvGrpSpPr>
          <p:grpSpPr>
            <a:xfrm>
              <a:off x="5249119" y="3161612"/>
              <a:ext cx="2033720" cy="2009224"/>
              <a:chOff x="964913" y="2012573"/>
              <a:chExt cx="1684798" cy="2015270"/>
            </a:xfrm>
          </p:grpSpPr>
          <p:sp>
            <p:nvSpPr>
              <p:cNvPr id="1174" name="Google Shape;1174;p76"/>
              <p:cNvSpPr/>
              <p:nvPr/>
            </p:nvSpPr>
            <p:spPr>
              <a:xfrm>
                <a:off x="964913"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175" name="Google Shape;1175;p76"/>
              <p:cNvSpPr/>
              <p:nvPr/>
            </p:nvSpPr>
            <p:spPr>
              <a:xfrm>
                <a:off x="1867311" y="2012573"/>
                <a:ext cx="7824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176" name="Google Shape;1176;p76"/>
              <p:cNvSpPr/>
              <p:nvPr/>
            </p:nvSpPr>
            <p:spPr>
              <a:xfrm>
                <a:off x="1867311" y="3080443"/>
                <a:ext cx="7824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177" name="Google Shape;1177;p76"/>
              <p:cNvSpPr/>
              <p:nvPr/>
            </p:nvSpPr>
            <p:spPr>
              <a:xfrm>
                <a:off x="964913" y="3080443"/>
                <a:ext cx="8946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178" name="Google Shape;1178;p76"/>
            <p:cNvCxnSpPr/>
            <p:nvPr/>
          </p:nvCxnSpPr>
          <p:spPr>
            <a:xfrm flipH="1">
              <a:off x="5129734" y="3177782"/>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1179" name="Google Shape;1179;p76"/>
            <p:cNvSpPr txBox="1"/>
            <p:nvPr/>
          </p:nvSpPr>
          <p:spPr>
            <a:xfrm>
              <a:off x="4920003" y="3544899"/>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1180" name="Google Shape;1180;p76"/>
            <p:cNvSpPr txBox="1"/>
            <p:nvPr/>
          </p:nvSpPr>
          <p:spPr>
            <a:xfrm>
              <a:off x="5739086" y="2626084"/>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solidFill>
                    <a:srgbClr val="000000"/>
                  </a:solidFill>
                  <a:latin typeface="Times"/>
                  <a:ea typeface="Times"/>
                  <a:cs typeface="Times"/>
                  <a:sym typeface="Times"/>
                </a:rPr>
                <a:t>       </a:t>
              </a:r>
              <a:r>
                <a:rPr lang="en-GB" sz="1800">
                  <a:solidFill>
                    <a:srgbClr val="222222"/>
                  </a:solidFill>
                  <a:latin typeface="Times"/>
                  <a:ea typeface="Times"/>
                  <a:cs typeface="Times"/>
                  <a:sym typeface="Times"/>
                </a:rPr>
                <a:t> −3</a:t>
              </a:r>
              <a:r>
                <a:rPr lang="en-GB" sz="18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181" name="Google Shape;1181;p76"/>
            <p:cNvCxnSpPr/>
            <p:nvPr/>
          </p:nvCxnSpPr>
          <p:spPr>
            <a:xfrm>
              <a:off x="5249120" y="3083564"/>
              <a:ext cx="1065000" cy="0"/>
            </a:xfrm>
            <a:prstGeom prst="straightConnector1">
              <a:avLst/>
            </a:prstGeom>
            <a:noFill/>
            <a:ln w="19050" cap="flat" cmpd="sng">
              <a:solidFill>
                <a:srgbClr val="000000"/>
              </a:solidFill>
              <a:prstDash val="solid"/>
              <a:round/>
              <a:headEnd type="triangle" w="med" len="med"/>
              <a:tailEnd type="triangle" w="med" len="med"/>
            </a:ln>
          </p:spPr>
        </p:cxnSp>
        <p:cxnSp>
          <p:nvCxnSpPr>
            <p:cNvPr id="1182" name="Google Shape;1182;p76"/>
            <p:cNvCxnSpPr/>
            <p:nvPr/>
          </p:nvCxnSpPr>
          <p:spPr>
            <a:xfrm>
              <a:off x="6370331" y="3083555"/>
              <a:ext cx="919200" cy="0"/>
            </a:xfrm>
            <a:prstGeom prst="straightConnector1">
              <a:avLst/>
            </a:prstGeom>
            <a:noFill/>
            <a:ln w="19050" cap="flat" cmpd="sng">
              <a:solidFill>
                <a:srgbClr val="000000"/>
              </a:solidFill>
              <a:prstDash val="solid"/>
              <a:round/>
              <a:headEnd type="triangle" w="med" len="med"/>
              <a:tailEnd type="triangle" w="med" len="med"/>
            </a:ln>
          </p:spPr>
        </p:cxnSp>
        <p:cxnSp>
          <p:nvCxnSpPr>
            <p:cNvPr id="1183" name="Google Shape;1183;p76"/>
            <p:cNvCxnSpPr/>
            <p:nvPr/>
          </p:nvCxnSpPr>
          <p:spPr>
            <a:xfrm flipH="1">
              <a:off x="5127328" y="4214575"/>
              <a:ext cx="0" cy="919200"/>
            </a:xfrm>
            <a:prstGeom prst="straightConnector1">
              <a:avLst/>
            </a:prstGeom>
            <a:noFill/>
            <a:ln w="19050" cap="flat" cmpd="sng">
              <a:solidFill>
                <a:srgbClr val="000000"/>
              </a:solidFill>
              <a:prstDash val="solid"/>
              <a:round/>
              <a:headEnd type="triangle" w="med" len="med"/>
              <a:tailEnd type="triangle" w="med" len="med"/>
            </a:ln>
          </p:spPr>
        </p:cxnSp>
        <p:sp>
          <p:nvSpPr>
            <p:cNvPr id="1184" name="Google Shape;1184;p76"/>
            <p:cNvSpPr txBox="1"/>
            <p:nvPr/>
          </p:nvSpPr>
          <p:spPr>
            <a:xfrm>
              <a:off x="4876550" y="4540220"/>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solidFill>
                    <a:srgbClr val="222222"/>
                  </a:solidFill>
                  <a:latin typeface="Times"/>
                  <a:ea typeface="Times"/>
                  <a:cs typeface="Times"/>
                  <a:sym typeface="Times"/>
                </a:rPr>
                <a:t>3</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grpSp>
        <p:nvGrpSpPr>
          <p:cNvPr id="1185" name="Google Shape;1185;p76"/>
          <p:cNvGrpSpPr/>
          <p:nvPr/>
        </p:nvGrpSpPr>
        <p:grpSpPr>
          <a:xfrm>
            <a:off x="7156433" y="1640522"/>
            <a:ext cx="1281720" cy="1280240"/>
            <a:chOff x="7156433" y="1640522"/>
            <a:chExt cx="1281720" cy="1280240"/>
          </a:xfrm>
        </p:grpSpPr>
        <p:sp>
          <p:nvSpPr>
            <p:cNvPr id="1186" name="Google Shape;1186;p76"/>
            <p:cNvSpPr/>
            <p:nvPr/>
          </p:nvSpPr>
          <p:spPr>
            <a:xfrm>
              <a:off x="7156433" y="1640522"/>
              <a:ext cx="683700" cy="683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900" i="1">
                  <a:latin typeface="Times"/>
                  <a:ea typeface="Times"/>
                  <a:cs typeface="Times"/>
                  <a:sym typeface="Times"/>
                </a:rPr>
                <a:t>x</a:t>
              </a:r>
              <a:r>
                <a:rPr lang="en-GB" sz="1900" baseline="30000">
                  <a:latin typeface="Times"/>
                  <a:ea typeface="Times"/>
                  <a:cs typeface="Times"/>
                  <a:sym typeface="Times"/>
                </a:rPr>
                <a:t>2</a:t>
              </a:r>
              <a:endParaRPr sz="1900" baseline="30000">
                <a:latin typeface="Times"/>
                <a:ea typeface="Times"/>
                <a:cs typeface="Times"/>
                <a:sym typeface="Times"/>
              </a:endParaRPr>
            </a:p>
          </p:txBody>
        </p:sp>
        <p:sp>
          <p:nvSpPr>
            <p:cNvPr id="1187" name="Google Shape;1187;p76"/>
            <p:cNvSpPr/>
            <p:nvPr/>
          </p:nvSpPr>
          <p:spPr>
            <a:xfrm>
              <a:off x="7156434" y="2322862"/>
              <a:ext cx="683700" cy="597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900">
                  <a:solidFill>
                    <a:srgbClr val="222222"/>
                  </a:solidFill>
                  <a:latin typeface="Times"/>
                  <a:ea typeface="Times"/>
                  <a:cs typeface="Times"/>
                  <a:sym typeface="Times"/>
                </a:rPr>
                <a:t>3</a:t>
              </a:r>
              <a:r>
                <a:rPr lang="en-GB" sz="1900" i="1">
                  <a:latin typeface="Times"/>
                  <a:ea typeface="Times"/>
                  <a:cs typeface="Times"/>
                  <a:sym typeface="Times"/>
                </a:rPr>
                <a:t>x</a:t>
              </a:r>
              <a:endParaRPr sz="1900" i="1">
                <a:latin typeface="Times"/>
                <a:ea typeface="Times"/>
                <a:cs typeface="Times"/>
                <a:sym typeface="Times"/>
              </a:endParaRPr>
            </a:p>
          </p:txBody>
        </p:sp>
        <p:sp>
          <p:nvSpPr>
            <p:cNvPr id="1188" name="Google Shape;1188;p76"/>
            <p:cNvSpPr/>
            <p:nvPr/>
          </p:nvSpPr>
          <p:spPr>
            <a:xfrm>
              <a:off x="7840253" y="2322862"/>
              <a:ext cx="597900" cy="597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chemeClr val="dk1"/>
                </a:buClr>
                <a:buSzPts val="1100"/>
                <a:buFont typeface="Arial"/>
                <a:buNone/>
              </a:pPr>
              <a:r>
                <a:rPr lang="en-GB" sz="1900">
                  <a:solidFill>
                    <a:srgbClr val="222222"/>
                  </a:solidFill>
                  <a:latin typeface="Times"/>
                  <a:ea typeface="Times"/>
                  <a:cs typeface="Times"/>
                  <a:sym typeface="Times"/>
                </a:rPr>
                <a:t>−9</a:t>
              </a:r>
              <a:endParaRPr sz="1900">
                <a:latin typeface="Times"/>
                <a:ea typeface="Times"/>
                <a:cs typeface="Times"/>
                <a:sym typeface="Times"/>
              </a:endParaRPr>
            </a:p>
          </p:txBody>
        </p:sp>
        <p:sp>
          <p:nvSpPr>
            <p:cNvPr id="1189" name="Google Shape;1189;p76"/>
            <p:cNvSpPr/>
            <p:nvPr/>
          </p:nvSpPr>
          <p:spPr>
            <a:xfrm>
              <a:off x="7840253" y="1640522"/>
              <a:ext cx="597900" cy="683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900">
                  <a:solidFill>
                    <a:srgbClr val="222222"/>
                  </a:solidFill>
                  <a:latin typeface="Times"/>
                  <a:ea typeface="Times"/>
                  <a:cs typeface="Times"/>
                  <a:sym typeface="Times"/>
                </a:rPr>
                <a:t>−3</a:t>
              </a:r>
              <a:r>
                <a:rPr lang="en-GB" sz="1900" i="1">
                  <a:latin typeface="Times"/>
                  <a:ea typeface="Times"/>
                  <a:cs typeface="Times"/>
                  <a:sym typeface="Times"/>
                </a:rPr>
                <a:t>x</a:t>
              </a:r>
              <a:endParaRPr sz="1900" i="1">
                <a:latin typeface="Times"/>
                <a:ea typeface="Times"/>
                <a:cs typeface="Times"/>
                <a:sym typeface="Times"/>
              </a:endParaRPr>
            </a:p>
          </p:txBody>
        </p:sp>
      </p:grpSp>
      <p:grpSp>
        <p:nvGrpSpPr>
          <p:cNvPr id="1190" name="Google Shape;1190;p76"/>
          <p:cNvGrpSpPr/>
          <p:nvPr/>
        </p:nvGrpSpPr>
        <p:grpSpPr>
          <a:xfrm>
            <a:off x="2399825" y="3134724"/>
            <a:ext cx="1951631" cy="1593690"/>
            <a:chOff x="4541823" y="2653158"/>
            <a:chExt cx="3083145" cy="2517678"/>
          </a:xfrm>
        </p:grpSpPr>
        <p:grpSp>
          <p:nvGrpSpPr>
            <p:cNvPr id="1191" name="Google Shape;1191;p76"/>
            <p:cNvGrpSpPr/>
            <p:nvPr/>
          </p:nvGrpSpPr>
          <p:grpSpPr>
            <a:xfrm>
              <a:off x="5249119" y="3161612"/>
              <a:ext cx="2033720" cy="2009224"/>
              <a:chOff x="964913" y="2012573"/>
              <a:chExt cx="1684798" cy="2015270"/>
            </a:xfrm>
          </p:grpSpPr>
          <p:sp>
            <p:nvSpPr>
              <p:cNvPr id="1192" name="Google Shape;1192;p76"/>
              <p:cNvSpPr/>
              <p:nvPr/>
            </p:nvSpPr>
            <p:spPr>
              <a:xfrm>
                <a:off x="964913"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193" name="Google Shape;1193;p76"/>
              <p:cNvSpPr/>
              <p:nvPr/>
            </p:nvSpPr>
            <p:spPr>
              <a:xfrm>
                <a:off x="1867311" y="2012573"/>
                <a:ext cx="7824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194" name="Google Shape;1194;p76"/>
              <p:cNvSpPr/>
              <p:nvPr/>
            </p:nvSpPr>
            <p:spPr>
              <a:xfrm>
                <a:off x="1867311" y="3080443"/>
                <a:ext cx="7824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195" name="Google Shape;1195;p76"/>
              <p:cNvSpPr/>
              <p:nvPr/>
            </p:nvSpPr>
            <p:spPr>
              <a:xfrm>
                <a:off x="964913" y="3080443"/>
                <a:ext cx="8946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196" name="Google Shape;1196;p76"/>
            <p:cNvCxnSpPr/>
            <p:nvPr/>
          </p:nvCxnSpPr>
          <p:spPr>
            <a:xfrm flipH="1">
              <a:off x="5129734" y="3177782"/>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1197" name="Google Shape;1197;p76"/>
            <p:cNvSpPr txBox="1"/>
            <p:nvPr/>
          </p:nvSpPr>
          <p:spPr>
            <a:xfrm>
              <a:off x="4920003" y="3544899"/>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1198" name="Google Shape;1198;p76"/>
            <p:cNvSpPr txBox="1"/>
            <p:nvPr/>
          </p:nvSpPr>
          <p:spPr>
            <a:xfrm>
              <a:off x="5715468" y="2653158"/>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solidFill>
                    <a:srgbClr val="000000"/>
                  </a:solidFill>
                  <a:latin typeface="Times"/>
                  <a:ea typeface="Times"/>
                  <a:cs typeface="Times"/>
                  <a:sym typeface="Times"/>
                </a:rPr>
                <a:t>         </a:t>
              </a:r>
              <a:r>
                <a:rPr lang="en-GB" sz="1800">
                  <a:solidFill>
                    <a:srgbClr val="222222"/>
                  </a:solidFill>
                  <a:latin typeface="Times"/>
                  <a:ea typeface="Times"/>
                  <a:cs typeface="Times"/>
                  <a:sym typeface="Times"/>
                </a:rPr>
                <a:t> 3</a:t>
              </a:r>
              <a:endParaRPr sz="1800">
                <a:solidFill>
                  <a:srgbClr val="000000"/>
                </a:solidFill>
                <a:latin typeface="Times"/>
                <a:ea typeface="Times"/>
                <a:cs typeface="Times"/>
                <a:sym typeface="Times"/>
              </a:endParaRPr>
            </a:p>
          </p:txBody>
        </p:sp>
        <p:cxnSp>
          <p:nvCxnSpPr>
            <p:cNvPr id="1199" name="Google Shape;1199;p76"/>
            <p:cNvCxnSpPr/>
            <p:nvPr/>
          </p:nvCxnSpPr>
          <p:spPr>
            <a:xfrm>
              <a:off x="5249120" y="3083564"/>
              <a:ext cx="1065000" cy="0"/>
            </a:xfrm>
            <a:prstGeom prst="straightConnector1">
              <a:avLst/>
            </a:prstGeom>
            <a:noFill/>
            <a:ln w="19050" cap="flat" cmpd="sng">
              <a:solidFill>
                <a:srgbClr val="000000"/>
              </a:solidFill>
              <a:prstDash val="solid"/>
              <a:round/>
              <a:headEnd type="triangle" w="med" len="med"/>
              <a:tailEnd type="triangle" w="med" len="med"/>
            </a:ln>
          </p:spPr>
        </p:cxnSp>
        <p:cxnSp>
          <p:nvCxnSpPr>
            <p:cNvPr id="1200" name="Google Shape;1200;p76"/>
            <p:cNvCxnSpPr/>
            <p:nvPr/>
          </p:nvCxnSpPr>
          <p:spPr>
            <a:xfrm>
              <a:off x="6370331" y="3083555"/>
              <a:ext cx="919200" cy="0"/>
            </a:xfrm>
            <a:prstGeom prst="straightConnector1">
              <a:avLst/>
            </a:prstGeom>
            <a:noFill/>
            <a:ln w="19050" cap="flat" cmpd="sng">
              <a:solidFill>
                <a:srgbClr val="000000"/>
              </a:solidFill>
              <a:prstDash val="solid"/>
              <a:round/>
              <a:headEnd type="triangle" w="med" len="med"/>
              <a:tailEnd type="triangle" w="med" len="med"/>
            </a:ln>
          </p:spPr>
        </p:cxnSp>
        <p:cxnSp>
          <p:nvCxnSpPr>
            <p:cNvPr id="1201" name="Google Shape;1201;p76"/>
            <p:cNvCxnSpPr/>
            <p:nvPr/>
          </p:nvCxnSpPr>
          <p:spPr>
            <a:xfrm flipH="1">
              <a:off x="5127328" y="4214575"/>
              <a:ext cx="0" cy="919200"/>
            </a:xfrm>
            <a:prstGeom prst="straightConnector1">
              <a:avLst/>
            </a:prstGeom>
            <a:noFill/>
            <a:ln w="19050" cap="flat" cmpd="sng">
              <a:solidFill>
                <a:srgbClr val="000000"/>
              </a:solidFill>
              <a:prstDash val="solid"/>
              <a:round/>
              <a:headEnd type="triangle" w="med" len="med"/>
              <a:tailEnd type="triangle" w="med" len="med"/>
            </a:ln>
          </p:spPr>
        </p:cxnSp>
        <p:sp>
          <p:nvSpPr>
            <p:cNvPr id="1202" name="Google Shape;1202;p76"/>
            <p:cNvSpPr txBox="1"/>
            <p:nvPr/>
          </p:nvSpPr>
          <p:spPr>
            <a:xfrm>
              <a:off x="4541823" y="4540205"/>
              <a:ext cx="6090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solidFill>
                    <a:srgbClr val="222222"/>
                  </a:solidFill>
                  <a:latin typeface="Times"/>
                  <a:ea typeface="Times"/>
                  <a:cs typeface="Times"/>
                  <a:sym typeface="Times"/>
                </a:rPr>
                <a:t>−3</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grpSp>
        <p:nvGrpSpPr>
          <p:cNvPr id="1203" name="Google Shape;1203;p76"/>
          <p:cNvGrpSpPr/>
          <p:nvPr/>
        </p:nvGrpSpPr>
        <p:grpSpPr>
          <a:xfrm>
            <a:off x="2854915" y="3450847"/>
            <a:ext cx="1281720" cy="1280240"/>
            <a:chOff x="2854915" y="3450847"/>
            <a:chExt cx="1281720" cy="1280240"/>
          </a:xfrm>
        </p:grpSpPr>
        <p:sp>
          <p:nvSpPr>
            <p:cNvPr id="1204" name="Google Shape;1204;p76"/>
            <p:cNvSpPr/>
            <p:nvPr/>
          </p:nvSpPr>
          <p:spPr>
            <a:xfrm>
              <a:off x="2854915" y="3450847"/>
              <a:ext cx="683700" cy="683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900" i="1">
                  <a:latin typeface="Times"/>
                  <a:ea typeface="Times"/>
                  <a:cs typeface="Times"/>
                  <a:sym typeface="Times"/>
                </a:rPr>
                <a:t>x</a:t>
              </a:r>
              <a:r>
                <a:rPr lang="en-GB" sz="1900" baseline="30000">
                  <a:latin typeface="Times"/>
                  <a:ea typeface="Times"/>
                  <a:cs typeface="Times"/>
                  <a:sym typeface="Times"/>
                </a:rPr>
                <a:t>2</a:t>
              </a:r>
              <a:endParaRPr sz="1900" baseline="30000">
                <a:latin typeface="Times"/>
                <a:ea typeface="Times"/>
                <a:cs typeface="Times"/>
                <a:sym typeface="Times"/>
              </a:endParaRPr>
            </a:p>
          </p:txBody>
        </p:sp>
        <p:sp>
          <p:nvSpPr>
            <p:cNvPr id="1205" name="Google Shape;1205;p76"/>
            <p:cNvSpPr/>
            <p:nvPr/>
          </p:nvSpPr>
          <p:spPr>
            <a:xfrm>
              <a:off x="2854916" y="4133187"/>
              <a:ext cx="683700" cy="597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800">
                  <a:solidFill>
                    <a:srgbClr val="222222"/>
                  </a:solidFill>
                  <a:latin typeface="Times"/>
                  <a:ea typeface="Times"/>
                  <a:cs typeface="Times"/>
                  <a:sym typeface="Times"/>
                </a:rPr>
                <a:t>−</a:t>
              </a:r>
              <a:r>
                <a:rPr lang="en-GB" sz="1900">
                  <a:solidFill>
                    <a:srgbClr val="222222"/>
                  </a:solidFill>
                  <a:latin typeface="Times"/>
                  <a:ea typeface="Times"/>
                  <a:cs typeface="Times"/>
                  <a:sym typeface="Times"/>
                </a:rPr>
                <a:t>3</a:t>
              </a:r>
              <a:r>
                <a:rPr lang="en-GB" sz="1900" i="1">
                  <a:latin typeface="Times"/>
                  <a:ea typeface="Times"/>
                  <a:cs typeface="Times"/>
                  <a:sym typeface="Times"/>
                </a:rPr>
                <a:t>x</a:t>
              </a:r>
              <a:endParaRPr sz="1900" i="1">
                <a:latin typeface="Times"/>
                <a:ea typeface="Times"/>
                <a:cs typeface="Times"/>
                <a:sym typeface="Times"/>
              </a:endParaRPr>
            </a:p>
          </p:txBody>
        </p:sp>
        <p:sp>
          <p:nvSpPr>
            <p:cNvPr id="1206" name="Google Shape;1206;p76"/>
            <p:cNvSpPr/>
            <p:nvPr/>
          </p:nvSpPr>
          <p:spPr>
            <a:xfrm>
              <a:off x="3538735" y="4133187"/>
              <a:ext cx="597900" cy="597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rgbClr val="000000"/>
                </a:buClr>
                <a:buSzPts val="1100"/>
                <a:buFont typeface="Arial"/>
                <a:buNone/>
              </a:pPr>
              <a:r>
                <a:rPr lang="en-GB" sz="1900">
                  <a:solidFill>
                    <a:srgbClr val="222222"/>
                  </a:solidFill>
                  <a:latin typeface="Times"/>
                  <a:ea typeface="Times"/>
                  <a:cs typeface="Times"/>
                  <a:sym typeface="Times"/>
                </a:rPr>
                <a:t>−9</a:t>
              </a:r>
              <a:endParaRPr sz="1900">
                <a:latin typeface="Times"/>
                <a:ea typeface="Times"/>
                <a:cs typeface="Times"/>
                <a:sym typeface="Times"/>
              </a:endParaRPr>
            </a:p>
          </p:txBody>
        </p:sp>
        <p:sp>
          <p:nvSpPr>
            <p:cNvPr id="1207" name="Google Shape;1207;p76"/>
            <p:cNvSpPr/>
            <p:nvPr/>
          </p:nvSpPr>
          <p:spPr>
            <a:xfrm>
              <a:off x="3538735" y="3450847"/>
              <a:ext cx="597900" cy="683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900">
                  <a:solidFill>
                    <a:srgbClr val="222222"/>
                  </a:solidFill>
                  <a:latin typeface="Times"/>
                  <a:ea typeface="Times"/>
                  <a:cs typeface="Times"/>
                  <a:sym typeface="Times"/>
                </a:rPr>
                <a:t>3</a:t>
              </a:r>
              <a:r>
                <a:rPr lang="en-GB" sz="1900" i="1">
                  <a:latin typeface="Times"/>
                  <a:ea typeface="Times"/>
                  <a:cs typeface="Times"/>
                  <a:sym typeface="Times"/>
                </a:rPr>
                <a:t>x</a:t>
              </a:r>
              <a:endParaRPr sz="1900" i="1">
                <a:latin typeface="Times"/>
                <a:ea typeface="Times"/>
                <a:cs typeface="Times"/>
                <a:sym typeface="Times"/>
              </a:endParaRPr>
            </a:p>
          </p:txBody>
        </p:sp>
      </p:grpSp>
      <p:grpSp>
        <p:nvGrpSpPr>
          <p:cNvPr id="1208" name="Google Shape;1208;p76"/>
          <p:cNvGrpSpPr/>
          <p:nvPr/>
        </p:nvGrpSpPr>
        <p:grpSpPr>
          <a:xfrm>
            <a:off x="6927580" y="3137812"/>
            <a:ext cx="1740338" cy="1654502"/>
            <a:chOff x="4876607" y="2557088"/>
            <a:chExt cx="2749349" cy="2613748"/>
          </a:xfrm>
        </p:grpSpPr>
        <p:grpSp>
          <p:nvGrpSpPr>
            <p:cNvPr id="1209" name="Google Shape;1209;p76"/>
            <p:cNvGrpSpPr/>
            <p:nvPr/>
          </p:nvGrpSpPr>
          <p:grpSpPr>
            <a:xfrm>
              <a:off x="5249119" y="3161612"/>
              <a:ext cx="2033720" cy="2009224"/>
              <a:chOff x="964913" y="2012573"/>
              <a:chExt cx="1684798" cy="2015270"/>
            </a:xfrm>
          </p:grpSpPr>
          <p:sp>
            <p:nvSpPr>
              <p:cNvPr id="1210" name="Google Shape;1210;p76"/>
              <p:cNvSpPr/>
              <p:nvPr/>
            </p:nvSpPr>
            <p:spPr>
              <a:xfrm>
                <a:off x="964913"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211" name="Google Shape;1211;p76"/>
              <p:cNvSpPr/>
              <p:nvPr/>
            </p:nvSpPr>
            <p:spPr>
              <a:xfrm>
                <a:off x="1867311" y="2012573"/>
                <a:ext cx="7824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212" name="Google Shape;1212;p76"/>
              <p:cNvSpPr/>
              <p:nvPr/>
            </p:nvSpPr>
            <p:spPr>
              <a:xfrm>
                <a:off x="1867311" y="3080443"/>
                <a:ext cx="7824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213" name="Google Shape;1213;p76"/>
              <p:cNvSpPr/>
              <p:nvPr/>
            </p:nvSpPr>
            <p:spPr>
              <a:xfrm>
                <a:off x="964913" y="3080443"/>
                <a:ext cx="894600" cy="947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214" name="Google Shape;1214;p76"/>
            <p:cNvCxnSpPr/>
            <p:nvPr/>
          </p:nvCxnSpPr>
          <p:spPr>
            <a:xfrm flipH="1">
              <a:off x="5129734" y="3177782"/>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1215" name="Google Shape;1215;p76"/>
            <p:cNvSpPr txBox="1"/>
            <p:nvPr/>
          </p:nvSpPr>
          <p:spPr>
            <a:xfrm>
              <a:off x="4920003" y="3544899"/>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1216" name="Google Shape;1216;p76"/>
            <p:cNvSpPr txBox="1"/>
            <p:nvPr/>
          </p:nvSpPr>
          <p:spPr>
            <a:xfrm>
              <a:off x="5716455" y="2557088"/>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solidFill>
                    <a:srgbClr val="000000"/>
                  </a:solidFill>
                  <a:latin typeface="Times"/>
                  <a:ea typeface="Times"/>
                  <a:cs typeface="Times"/>
                  <a:sym typeface="Times"/>
                </a:rPr>
                <a:t>          </a:t>
              </a:r>
              <a:r>
                <a:rPr lang="en-GB" sz="1800">
                  <a:solidFill>
                    <a:srgbClr val="222222"/>
                  </a:solidFill>
                  <a:latin typeface="Times"/>
                  <a:ea typeface="Times"/>
                  <a:cs typeface="Times"/>
                  <a:sym typeface="Times"/>
                </a:rPr>
                <a:t>3</a:t>
              </a:r>
              <a:r>
                <a:rPr lang="en-GB" sz="18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217" name="Google Shape;1217;p76"/>
            <p:cNvCxnSpPr/>
            <p:nvPr/>
          </p:nvCxnSpPr>
          <p:spPr>
            <a:xfrm>
              <a:off x="5249120" y="3083564"/>
              <a:ext cx="1065000" cy="0"/>
            </a:xfrm>
            <a:prstGeom prst="straightConnector1">
              <a:avLst/>
            </a:prstGeom>
            <a:noFill/>
            <a:ln w="19050" cap="flat" cmpd="sng">
              <a:solidFill>
                <a:srgbClr val="000000"/>
              </a:solidFill>
              <a:prstDash val="solid"/>
              <a:round/>
              <a:headEnd type="triangle" w="med" len="med"/>
              <a:tailEnd type="triangle" w="med" len="med"/>
            </a:ln>
          </p:spPr>
        </p:cxnSp>
        <p:cxnSp>
          <p:nvCxnSpPr>
            <p:cNvPr id="1218" name="Google Shape;1218;p76"/>
            <p:cNvCxnSpPr/>
            <p:nvPr/>
          </p:nvCxnSpPr>
          <p:spPr>
            <a:xfrm>
              <a:off x="6370331" y="3083555"/>
              <a:ext cx="919200" cy="0"/>
            </a:xfrm>
            <a:prstGeom prst="straightConnector1">
              <a:avLst/>
            </a:prstGeom>
            <a:noFill/>
            <a:ln w="19050" cap="flat" cmpd="sng">
              <a:solidFill>
                <a:srgbClr val="000000"/>
              </a:solidFill>
              <a:prstDash val="solid"/>
              <a:round/>
              <a:headEnd type="triangle" w="med" len="med"/>
              <a:tailEnd type="triangle" w="med" len="med"/>
            </a:ln>
          </p:spPr>
        </p:cxnSp>
        <p:cxnSp>
          <p:nvCxnSpPr>
            <p:cNvPr id="1219" name="Google Shape;1219;p76"/>
            <p:cNvCxnSpPr/>
            <p:nvPr/>
          </p:nvCxnSpPr>
          <p:spPr>
            <a:xfrm flipH="1">
              <a:off x="5127328" y="4214575"/>
              <a:ext cx="0" cy="919200"/>
            </a:xfrm>
            <a:prstGeom prst="straightConnector1">
              <a:avLst/>
            </a:prstGeom>
            <a:noFill/>
            <a:ln w="19050" cap="flat" cmpd="sng">
              <a:solidFill>
                <a:srgbClr val="000000"/>
              </a:solidFill>
              <a:prstDash val="solid"/>
              <a:round/>
              <a:headEnd type="triangle" w="med" len="med"/>
              <a:tailEnd type="triangle" w="med" len="med"/>
            </a:ln>
          </p:spPr>
        </p:cxnSp>
        <p:sp>
          <p:nvSpPr>
            <p:cNvPr id="1220" name="Google Shape;1220;p76"/>
            <p:cNvSpPr txBox="1"/>
            <p:nvPr/>
          </p:nvSpPr>
          <p:spPr>
            <a:xfrm>
              <a:off x="4876607" y="4540205"/>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solidFill>
                    <a:srgbClr val="222222"/>
                  </a:solidFill>
                  <a:latin typeface="Times"/>
                  <a:ea typeface="Times"/>
                  <a:cs typeface="Times"/>
                  <a:sym typeface="Times"/>
                </a:rPr>
                <a:t>3</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grpSp>
        <p:nvGrpSpPr>
          <p:cNvPr id="1221" name="Google Shape;1221;p76"/>
          <p:cNvGrpSpPr/>
          <p:nvPr/>
        </p:nvGrpSpPr>
        <p:grpSpPr>
          <a:xfrm>
            <a:off x="7170752" y="3514747"/>
            <a:ext cx="1281720" cy="1280240"/>
            <a:chOff x="7170752" y="3514747"/>
            <a:chExt cx="1281720" cy="1280240"/>
          </a:xfrm>
        </p:grpSpPr>
        <p:sp>
          <p:nvSpPr>
            <p:cNvPr id="1222" name="Google Shape;1222;p76"/>
            <p:cNvSpPr/>
            <p:nvPr/>
          </p:nvSpPr>
          <p:spPr>
            <a:xfrm>
              <a:off x="7170752" y="3514747"/>
              <a:ext cx="683700" cy="683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900" i="1">
                  <a:latin typeface="Times"/>
                  <a:ea typeface="Times"/>
                  <a:cs typeface="Times"/>
                  <a:sym typeface="Times"/>
                </a:rPr>
                <a:t>x</a:t>
              </a:r>
              <a:r>
                <a:rPr lang="en-GB" sz="1900" baseline="30000">
                  <a:latin typeface="Times"/>
                  <a:ea typeface="Times"/>
                  <a:cs typeface="Times"/>
                  <a:sym typeface="Times"/>
                </a:rPr>
                <a:t>2</a:t>
              </a:r>
              <a:endParaRPr sz="1900" baseline="30000">
                <a:latin typeface="Times"/>
                <a:ea typeface="Times"/>
                <a:cs typeface="Times"/>
                <a:sym typeface="Times"/>
              </a:endParaRPr>
            </a:p>
          </p:txBody>
        </p:sp>
        <p:sp>
          <p:nvSpPr>
            <p:cNvPr id="1223" name="Google Shape;1223;p76"/>
            <p:cNvSpPr/>
            <p:nvPr/>
          </p:nvSpPr>
          <p:spPr>
            <a:xfrm>
              <a:off x="7170753" y="4197087"/>
              <a:ext cx="683700" cy="597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800">
                  <a:solidFill>
                    <a:srgbClr val="222222"/>
                  </a:solidFill>
                  <a:latin typeface="Times"/>
                  <a:ea typeface="Times"/>
                  <a:cs typeface="Times"/>
                  <a:sym typeface="Times"/>
                </a:rPr>
                <a:t>3</a:t>
              </a:r>
              <a:r>
                <a:rPr lang="en-GB" sz="1900" i="1">
                  <a:latin typeface="Times"/>
                  <a:ea typeface="Times"/>
                  <a:cs typeface="Times"/>
                  <a:sym typeface="Times"/>
                </a:rPr>
                <a:t>x</a:t>
              </a:r>
              <a:endParaRPr sz="1900" i="1">
                <a:latin typeface="Times"/>
                <a:ea typeface="Times"/>
                <a:cs typeface="Times"/>
                <a:sym typeface="Times"/>
              </a:endParaRPr>
            </a:p>
          </p:txBody>
        </p:sp>
        <p:sp>
          <p:nvSpPr>
            <p:cNvPr id="1224" name="Google Shape;1224;p76"/>
            <p:cNvSpPr/>
            <p:nvPr/>
          </p:nvSpPr>
          <p:spPr>
            <a:xfrm>
              <a:off x="7854573" y="4197087"/>
              <a:ext cx="597900" cy="597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rgbClr val="000000"/>
                </a:buClr>
                <a:buSzPts val="1100"/>
                <a:buFont typeface="Arial"/>
                <a:buNone/>
              </a:pPr>
              <a:r>
                <a:rPr lang="en-GB" sz="1900">
                  <a:solidFill>
                    <a:srgbClr val="222222"/>
                  </a:solidFill>
                  <a:latin typeface="Times"/>
                  <a:ea typeface="Times"/>
                  <a:cs typeface="Times"/>
                  <a:sym typeface="Times"/>
                </a:rPr>
                <a:t>9</a:t>
              </a:r>
              <a:endParaRPr sz="1900">
                <a:latin typeface="Times"/>
                <a:ea typeface="Times"/>
                <a:cs typeface="Times"/>
                <a:sym typeface="Times"/>
              </a:endParaRPr>
            </a:p>
          </p:txBody>
        </p:sp>
        <p:sp>
          <p:nvSpPr>
            <p:cNvPr id="1225" name="Google Shape;1225;p76"/>
            <p:cNvSpPr/>
            <p:nvPr/>
          </p:nvSpPr>
          <p:spPr>
            <a:xfrm>
              <a:off x="7854573" y="3514747"/>
              <a:ext cx="597900" cy="683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800">
                  <a:solidFill>
                    <a:srgbClr val="222222"/>
                  </a:solidFill>
                  <a:latin typeface="Times"/>
                  <a:ea typeface="Times"/>
                  <a:cs typeface="Times"/>
                  <a:sym typeface="Times"/>
                </a:rPr>
                <a:t>3</a:t>
              </a:r>
              <a:r>
                <a:rPr lang="en-GB" sz="1900" i="1">
                  <a:latin typeface="Times"/>
                  <a:ea typeface="Times"/>
                  <a:cs typeface="Times"/>
                  <a:sym typeface="Times"/>
                </a:rPr>
                <a:t>x</a:t>
              </a:r>
              <a:endParaRPr sz="1900" i="1">
                <a:latin typeface="Times"/>
                <a:ea typeface="Times"/>
                <a:cs typeface="Times"/>
                <a:sym typeface="Times"/>
              </a:endParaRPr>
            </a:p>
          </p:txBody>
        </p:sp>
      </p:grpSp>
      <p:sp>
        <p:nvSpPr>
          <p:cNvPr id="1226" name="Google Shape;1226;p76"/>
          <p:cNvSpPr txBox="1"/>
          <p:nvPr/>
        </p:nvSpPr>
        <p:spPr>
          <a:xfrm>
            <a:off x="414450" y="3779513"/>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− 9</a:t>
            </a:r>
            <a:endParaRPr sz="2000">
              <a:solidFill>
                <a:srgbClr val="000000"/>
              </a:solidFill>
              <a:latin typeface="Times"/>
              <a:ea typeface="Times"/>
              <a:cs typeface="Times"/>
              <a:sym typeface="Times"/>
            </a:endParaRPr>
          </a:p>
        </p:txBody>
      </p:sp>
      <p:sp>
        <p:nvSpPr>
          <p:cNvPr id="1227" name="Google Shape;1227;p76"/>
          <p:cNvSpPr txBox="1"/>
          <p:nvPr/>
        </p:nvSpPr>
        <p:spPr>
          <a:xfrm>
            <a:off x="4756750" y="3836513"/>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+ 6</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+ 9</a:t>
            </a:r>
            <a:endParaRPr sz="2000">
              <a:solidFill>
                <a:srgbClr val="000000"/>
              </a:solidFill>
              <a:latin typeface="Times"/>
              <a:ea typeface="Times"/>
              <a:cs typeface="Times"/>
              <a:sym typeface="Times"/>
            </a:endParaRPr>
          </a:p>
        </p:txBody>
      </p:sp>
      <p:sp>
        <p:nvSpPr>
          <p:cNvPr id="1228" name="Google Shape;1228;p76"/>
          <p:cNvSpPr/>
          <p:nvPr/>
        </p:nvSpPr>
        <p:spPr>
          <a:xfrm>
            <a:off x="368800" y="3240000"/>
            <a:ext cx="1440000" cy="9018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229" name="Google Shape;1229;p76"/>
          <p:cNvSpPr/>
          <p:nvPr/>
        </p:nvSpPr>
        <p:spPr>
          <a:xfrm>
            <a:off x="4711950" y="1589200"/>
            <a:ext cx="1440000" cy="9018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6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8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0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2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4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5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2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27"/>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2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33" name="Shape 1233"/>
        <p:cNvGrpSpPr/>
        <p:nvPr/>
      </p:nvGrpSpPr>
      <p:grpSpPr>
        <a:xfrm>
          <a:off x="0" y="0"/>
          <a:ext cx="0" cy="0"/>
        </a:xfrm>
      </p:grpSpPr>
      <p:sp>
        <p:nvSpPr>
          <p:cNvPr id="1234" name="Google Shape;1234;p77"/>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Isku dhufashada binomials</a:t>
            </a:r>
            <a:endParaRPr/>
          </a:p>
        </p:txBody>
      </p:sp>
      <p:sp>
        <p:nvSpPr>
          <p:cNvPr id="1235" name="Google Shape;1235;p77"/>
          <p:cNvSpPr txBox="1"/>
          <p:nvPr>
            <p:ph type="body" idx="1"/>
          </p:nvPr>
        </p:nvSpPr>
        <p:spPr>
          <a:xfrm>
            <a:off x="324000" y="759300"/>
            <a:ext cx="8237700" cy="542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Kee ka mid ah alaabooyinkan laba binomial ah ayaa la fududeyn karaa si uu u noqdo tibaax laba eray ah?</a:t>
            </a:r>
            <a:endParaRPr sz="1800"/>
          </a:p>
        </p:txBody>
      </p:sp>
      <p:sp>
        <p:nvSpPr>
          <p:cNvPr id="1236" name="Google Shape;1236;p77"/>
          <p:cNvSpPr txBox="1"/>
          <p:nvPr/>
        </p:nvSpPr>
        <p:spPr>
          <a:xfrm>
            <a:off x="400200" y="1620000"/>
            <a:ext cx="13908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4</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− 4</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1237" name="Google Shape;1237;p77"/>
          <p:cNvSpPr txBox="1"/>
          <p:nvPr/>
        </p:nvSpPr>
        <p:spPr>
          <a:xfrm>
            <a:off x="324000" y="2160000"/>
            <a:ext cx="20067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4</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+ 4</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− 16</a:t>
            </a:r>
            <a:endParaRPr sz="2000" i="1">
              <a:solidFill>
                <a:srgbClr val="000000"/>
              </a:solidFill>
              <a:latin typeface="Times"/>
              <a:ea typeface="Times"/>
              <a:cs typeface="Times"/>
              <a:sym typeface="Times"/>
            </a:endParaRPr>
          </a:p>
        </p:txBody>
      </p:sp>
      <p:sp>
        <p:nvSpPr>
          <p:cNvPr id="1238" name="Google Shape;1238;p77"/>
          <p:cNvSpPr txBox="1"/>
          <p:nvPr/>
        </p:nvSpPr>
        <p:spPr>
          <a:xfrm>
            <a:off x="324000" y="3293700"/>
            <a:ext cx="13908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2</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− 2</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1239" name="Google Shape;1239;p77"/>
          <p:cNvSpPr txBox="1"/>
          <p:nvPr/>
        </p:nvSpPr>
        <p:spPr>
          <a:xfrm>
            <a:off x="3592650" y="1620000"/>
            <a:ext cx="13908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+ 4</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− 2</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1240" name="Google Shape;1240;p77"/>
          <p:cNvSpPr txBox="1"/>
          <p:nvPr/>
        </p:nvSpPr>
        <p:spPr>
          <a:xfrm>
            <a:off x="324000" y="2624325"/>
            <a:ext cx="1659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− 16</a:t>
            </a:r>
            <a:endParaRPr sz="2000">
              <a:solidFill>
                <a:srgbClr val="000000"/>
              </a:solidFill>
              <a:latin typeface="Times"/>
              <a:ea typeface="Times"/>
              <a:cs typeface="Times"/>
              <a:sym typeface="Times"/>
            </a:endParaRPr>
          </a:p>
        </p:txBody>
      </p:sp>
      <p:sp>
        <p:nvSpPr>
          <p:cNvPr id="1241" name="Google Shape;1241;p77"/>
          <p:cNvSpPr txBox="1"/>
          <p:nvPr/>
        </p:nvSpPr>
        <p:spPr>
          <a:xfrm>
            <a:off x="3592650" y="3293700"/>
            <a:ext cx="13908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2</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− 4</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1242" name="Google Shape;1242;p77"/>
          <p:cNvSpPr txBox="1"/>
          <p:nvPr/>
        </p:nvSpPr>
        <p:spPr>
          <a:xfrm>
            <a:off x="6785100" y="1620000"/>
            <a:ext cx="13908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4</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− 4</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1243" name="Google Shape;1243;p77"/>
          <p:cNvSpPr txBox="1"/>
          <p:nvPr/>
        </p:nvSpPr>
        <p:spPr>
          <a:xfrm>
            <a:off x="6785100" y="3293700"/>
            <a:ext cx="13908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2</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2</a:t>
            </a:r>
            <a:r>
              <a:rPr lang="en-GB" sz="1800">
                <a:solidFill>
                  <a:srgbClr val="000000"/>
                </a:solidFill>
                <a:latin typeface="Lexend"/>
                <a:ea typeface="Times"/>
                <a:cs typeface="Times"/>
                <a:sym typeface="Times"/>
              </a:rPr>
              <a:t>)  </a:t>
            </a:r>
            <a:endParaRPr sz="2000">
              <a:solidFill>
                <a:srgbClr val="000000"/>
              </a:solidFill>
              <a:latin typeface="Lexend"/>
              <a:ea typeface="Lexend"/>
              <a:cs typeface="Lexend"/>
              <a:sym typeface="Lexend"/>
            </a:endParaRPr>
          </a:p>
        </p:txBody>
      </p:sp>
      <p:sp>
        <p:nvSpPr>
          <p:cNvPr id="1244" name="Google Shape;1244;p77"/>
          <p:cNvSpPr txBox="1"/>
          <p:nvPr/>
        </p:nvSpPr>
        <p:spPr>
          <a:xfrm>
            <a:off x="3600600" y="2160000"/>
            <a:ext cx="20067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+ 4</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− 8</a:t>
            </a:r>
            <a:endParaRPr sz="2000" i="1">
              <a:solidFill>
                <a:srgbClr val="000000"/>
              </a:solidFill>
              <a:latin typeface="Times"/>
              <a:ea typeface="Times"/>
              <a:cs typeface="Times"/>
              <a:sym typeface="Times"/>
            </a:endParaRPr>
          </a:p>
        </p:txBody>
      </p:sp>
      <p:sp>
        <p:nvSpPr>
          <p:cNvPr id="1245" name="Google Shape;1245;p77"/>
          <p:cNvSpPr txBox="1"/>
          <p:nvPr/>
        </p:nvSpPr>
        <p:spPr>
          <a:xfrm>
            <a:off x="3600600" y="2624325"/>
            <a:ext cx="1659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+ 2</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− 8</a:t>
            </a:r>
            <a:endParaRPr sz="2000">
              <a:solidFill>
                <a:srgbClr val="000000"/>
              </a:solidFill>
              <a:latin typeface="Times"/>
              <a:ea typeface="Times"/>
              <a:cs typeface="Times"/>
              <a:sym typeface="Times"/>
            </a:endParaRPr>
          </a:p>
        </p:txBody>
      </p:sp>
      <p:sp>
        <p:nvSpPr>
          <p:cNvPr id="1246" name="Google Shape;1246;p77"/>
          <p:cNvSpPr txBox="1"/>
          <p:nvPr/>
        </p:nvSpPr>
        <p:spPr>
          <a:xfrm>
            <a:off x="6801000" y="2160000"/>
            <a:ext cx="20067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4</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4</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+ 16</a:t>
            </a:r>
            <a:endParaRPr sz="2000" i="1">
              <a:solidFill>
                <a:srgbClr val="000000"/>
              </a:solidFill>
              <a:latin typeface="Times"/>
              <a:ea typeface="Times"/>
              <a:cs typeface="Times"/>
              <a:sym typeface="Times"/>
            </a:endParaRPr>
          </a:p>
        </p:txBody>
      </p:sp>
      <p:sp>
        <p:nvSpPr>
          <p:cNvPr id="1247" name="Google Shape;1247;p77"/>
          <p:cNvSpPr txBox="1"/>
          <p:nvPr/>
        </p:nvSpPr>
        <p:spPr>
          <a:xfrm>
            <a:off x="6801000" y="2624325"/>
            <a:ext cx="1659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− 8</a:t>
            </a:r>
            <a:r>
              <a:rPr lang="en-GB" sz="1800" i="1">
                <a:solidFill>
                  <a:srgbClr val="222222"/>
                </a:solidFill>
                <a:latin typeface="Lexend"/>
                <a:ea typeface="Times"/>
                <a:cs typeface="Times"/>
                <a:sym typeface="Times"/>
              </a:rPr>
              <a:t>x + </a:t>
            </a:r>
            <a:r>
              <a:rPr lang="en-GB" sz="1800">
                <a:solidFill>
                  <a:srgbClr val="222222"/>
                </a:solidFill>
                <a:latin typeface="Lexend"/>
                <a:ea typeface="Times"/>
                <a:cs typeface="Times"/>
                <a:sym typeface="Times"/>
              </a:rPr>
              <a:t>16</a:t>
            </a:r>
            <a:endParaRPr sz="2000">
              <a:solidFill>
                <a:srgbClr val="000000"/>
              </a:solidFill>
              <a:latin typeface="Times"/>
              <a:ea typeface="Times"/>
              <a:cs typeface="Times"/>
              <a:sym typeface="Times"/>
            </a:endParaRPr>
          </a:p>
        </p:txBody>
      </p:sp>
      <p:sp>
        <p:nvSpPr>
          <p:cNvPr id="1248" name="Google Shape;1248;p77"/>
          <p:cNvSpPr txBox="1"/>
          <p:nvPr/>
        </p:nvSpPr>
        <p:spPr>
          <a:xfrm>
            <a:off x="324000" y="3780000"/>
            <a:ext cx="20067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+ 4</a:t>
            </a:r>
            <a:endParaRPr sz="2000" i="1">
              <a:solidFill>
                <a:srgbClr val="000000"/>
              </a:solidFill>
              <a:latin typeface="Times"/>
              <a:ea typeface="Times"/>
              <a:cs typeface="Times"/>
              <a:sym typeface="Times"/>
            </a:endParaRPr>
          </a:p>
        </p:txBody>
      </p:sp>
      <p:sp>
        <p:nvSpPr>
          <p:cNvPr id="1249" name="Google Shape;1249;p77"/>
          <p:cNvSpPr txBox="1"/>
          <p:nvPr/>
        </p:nvSpPr>
        <p:spPr>
          <a:xfrm>
            <a:off x="324000" y="4244325"/>
            <a:ext cx="1659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− 4</a:t>
            </a:r>
            <a:r>
              <a:rPr lang="en-GB" sz="1800" i="1">
                <a:solidFill>
                  <a:srgbClr val="222222"/>
                </a:solidFill>
                <a:latin typeface="Lexend"/>
                <a:ea typeface="Times"/>
                <a:cs typeface="Times"/>
                <a:sym typeface="Times"/>
              </a:rPr>
              <a:t>x + </a:t>
            </a:r>
            <a:r>
              <a:rPr lang="en-GB" sz="1800">
                <a:solidFill>
                  <a:srgbClr val="222222"/>
                </a:solidFill>
                <a:latin typeface="Lexend"/>
                <a:ea typeface="Times"/>
                <a:cs typeface="Times"/>
                <a:sym typeface="Times"/>
              </a:rPr>
              <a:t>4</a:t>
            </a:r>
            <a:endParaRPr sz="2000">
              <a:solidFill>
                <a:srgbClr val="000000"/>
              </a:solidFill>
              <a:latin typeface="Times"/>
              <a:ea typeface="Times"/>
              <a:cs typeface="Times"/>
              <a:sym typeface="Times"/>
            </a:endParaRPr>
          </a:p>
        </p:txBody>
      </p:sp>
      <p:sp>
        <p:nvSpPr>
          <p:cNvPr id="1250" name="Google Shape;1250;p77"/>
          <p:cNvSpPr txBox="1"/>
          <p:nvPr/>
        </p:nvSpPr>
        <p:spPr>
          <a:xfrm>
            <a:off x="3600600" y="3780000"/>
            <a:ext cx="20067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4</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+ 8</a:t>
            </a:r>
            <a:endParaRPr sz="2000" i="1">
              <a:solidFill>
                <a:srgbClr val="000000"/>
              </a:solidFill>
              <a:latin typeface="Times"/>
              <a:ea typeface="Times"/>
              <a:cs typeface="Times"/>
              <a:sym typeface="Times"/>
            </a:endParaRPr>
          </a:p>
        </p:txBody>
      </p:sp>
      <p:sp>
        <p:nvSpPr>
          <p:cNvPr id="1251" name="Google Shape;1251;p77"/>
          <p:cNvSpPr txBox="1"/>
          <p:nvPr/>
        </p:nvSpPr>
        <p:spPr>
          <a:xfrm>
            <a:off x="3600600" y="4244325"/>
            <a:ext cx="1659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− 6</a:t>
            </a:r>
            <a:r>
              <a:rPr lang="en-GB" sz="1800" i="1">
                <a:solidFill>
                  <a:srgbClr val="222222"/>
                </a:solidFill>
                <a:latin typeface="Lexend"/>
                <a:ea typeface="Times"/>
                <a:cs typeface="Times"/>
                <a:sym typeface="Times"/>
              </a:rPr>
              <a:t>x + </a:t>
            </a:r>
            <a:r>
              <a:rPr lang="en-GB" sz="1800">
                <a:solidFill>
                  <a:srgbClr val="222222"/>
                </a:solidFill>
                <a:latin typeface="Lexend"/>
                <a:ea typeface="Times"/>
                <a:cs typeface="Times"/>
                <a:sym typeface="Times"/>
              </a:rPr>
              <a:t>8</a:t>
            </a:r>
            <a:endParaRPr sz="2000">
              <a:solidFill>
                <a:srgbClr val="000000"/>
              </a:solidFill>
              <a:latin typeface="Times"/>
              <a:ea typeface="Times"/>
              <a:cs typeface="Times"/>
              <a:sym typeface="Times"/>
            </a:endParaRPr>
          </a:p>
        </p:txBody>
      </p:sp>
      <p:sp>
        <p:nvSpPr>
          <p:cNvPr id="1252" name="Google Shape;1252;p77"/>
          <p:cNvSpPr txBox="1"/>
          <p:nvPr/>
        </p:nvSpPr>
        <p:spPr>
          <a:xfrm>
            <a:off x="6801000" y="3780000"/>
            <a:ext cx="20067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− 4</a:t>
            </a:r>
            <a:endParaRPr sz="2000" i="1">
              <a:solidFill>
                <a:srgbClr val="000000"/>
              </a:solidFill>
              <a:latin typeface="Times"/>
              <a:ea typeface="Times"/>
              <a:cs typeface="Times"/>
              <a:sym typeface="Times"/>
            </a:endParaRPr>
          </a:p>
        </p:txBody>
      </p:sp>
      <p:sp>
        <p:nvSpPr>
          <p:cNvPr id="1253" name="Google Shape;1253;p77"/>
          <p:cNvSpPr txBox="1"/>
          <p:nvPr/>
        </p:nvSpPr>
        <p:spPr>
          <a:xfrm>
            <a:off x="6801000" y="4244325"/>
            <a:ext cx="16590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− 4</a:t>
            </a:r>
            <a:endParaRPr sz="2000">
              <a:solidFill>
                <a:srgbClr val="000000"/>
              </a:solidFill>
              <a:latin typeface="Times"/>
              <a:ea typeface="Times"/>
              <a:cs typeface="Times"/>
              <a:sym typeface="Times"/>
            </a:endParaRPr>
          </a:p>
        </p:txBody>
      </p:sp>
      <p:pic>
        <p:nvPicPr>
          <p:cNvPr id="1254" name="Google Shape;1254;p77"/>
          <p:cNvPicPr preferRelativeResize="0"/>
          <p:nvPr/>
        </p:nvPicPr>
        <p:blipFill>
          <a:blip r:embed="rId3">
            <a:alphaModFix/>
          </a:blip>
          <a:stretch>
            <a:fillRect/>
          </a:stretch>
        </p:blipFill>
        <p:spPr>
          <a:xfrm>
            <a:off x="2040483" y="1620000"/>
            <a:ext cx="396000" cy="419100"/>
          </a:xfrm>
          <a:prstGeom prst="rect">
            <a:avLst/>
          </a:prstGeom>
          <a:noFill/>
          <a:ln>
            <a:noFill/>
          </a:ln>
        </p:spPr>
      </p:pic>
      <p:pic>
        <p:nvPicPr>
          <p:cNvPr id="1255" name="Google Shape;1255;p77"/>
          <p:cNvPicPr preferRelativeResize="0"/>
          <p:nvPr/>
        </p:nvPicPr>
        <p:blipFill>
          <a:blip r:embed="rId3">
            <a:alphaModFix/>
          </a:blip>
          <a:stretch>
            <a:fillRect/>
          </a:stretch>
        </p:blipFill>
        <p:spPr>
          <a:xfrm>
            <a:off x="8281983" y="3293700"/>
            <a:ext cx="396000" cy="419100"/>
          </a:xfrm>
          <a:prstGeom prst="rect">
            <a:avLst/>
          </a:prstGeom>
          <a:noFill/>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4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4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4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4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47"/>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4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4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5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51"/>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25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53"/>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25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2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259" name="Shape 1259"/>
        <p:cNvGrpSpPr/>
        <p:nvPr/>
      </p:nvGrpSpPr>
      <p:grpSpPr>
        <a:xfrm>
          <a:off x="0" y="0"/>
          <a:ext cx="0" cy="0"/>
        </a:xfrm>
      </p:grpSpPr>
      <p:sp>
        <p:nvSpPr>
          <p:cNvPr id="1260" name="Google Shape;1260;p78"/>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Isku dhufashada binomials</a:t>
            </a:r>
            <a:endParaRPr/>
          </a:p>
        </p:txBody>
      </p:sp>
      <p:sp>
        <p:nvSpPr>
          <p:cNvPr id="1261" name="Google Shape;1261;p78"/>
          <p:cNvSpPr txBox="1"/>
          <p:nvPr>
            <p:ph type="body" idx="1"/>
          </p:nvPr>
        </p:nvSpPr>
        <p:spPr>
          <a:xfrm>
            <a:off x="324000" y="759300"/>
            <a:ext cx="8237700" cy="382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1) Buuxi moodellada aagga ee alaabooyinkan laba binomial ah. U qor jawaabtaada tibaax fududaysan</a:t>
            </a:r>
            <a:endParaRPr sz="1800"/>
          </a:p>
        </p:txBody>
      </p:sp>
      <p:sp>
        <p:nvSpPr>
          <p:cNvPr id="1262" name="Google Shape;1262;p78"/>
          <p:cNvSpPr/>
          <p:nvPr/>
        </p:nvSpPr>
        <p:spPr>
          <a:xfrm>
            <a:off x="798024" y="1707164"/>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263" name="Google Shape;1263;p78"/>
          <p:cNvCxnSpPr/>
          <p:nvPr/>
        </p:nvCxnSpPr>
        <p:spPr>
          <a:xfrm flipH="1">
            <a:off x="688031" y="1707129"/>
            <a:ext cx="0" cy="792600"/>
          </a:xfrm>
          <a:prstGeom prst="straightConnector1">
            <a:avLst/>
          </a:prstGeom>
          <a:noFill/>
          <a:ln w="19050" cap="flat" cmpd="sng">
            <a:solidFill>
              <a:srgbClr val="000000"/>
            </a:solidFill>
            <a:prstDash val="solid"/>
            <a:round/>
            <a:headEnd type="triangle" w="med" len="med"/>
            <a:tailEnd type="triangle" w="med" len="med"/>
          </a:ln>
        </p:spPr>
      </p:cxnSp>
      <p:sp>
        <p:nvSpPr>
          <p:cNvPr id="1264" name="Google Shape;1264;p78"/>
          <p:cNvSpPr txBox="1"/>
          <p:nvPr/>
        </p:nvSpPr>
        <p:spPr>
          <a:xfrm>
            <a:off x="524875" y="2011142"/>
            <a:ext cx="235200" cy="184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latin typeface="Lexend"/>
                <a:ea typeface="Times"/>
                <a:cs typeface="Times"/>
                <a:sym typeface="Times"/>
              </a:rPr>
              <a:t>x</a:t>
            </a:r>
            <a:r>
              <a:rPr lang="en-GB" sz="1800">
                <a:latin typeface="Lexend"/>
                <a:ea typeface="Times"/>
                <a:cs typeface="Times"/>
                <a:sym typeface="Times"/>
              </a:rPr>
              <a:t>  </a:t>
            </a:r>
            <a:endParaRPr sz="1800">
              <a:solidFill>
                <a:srgbClr val="000000"/>
              </a:solidFill>
              <a:latin typeface="Times"/>
              <a:ea typeface="Times"/>
              <a:cs typeface="Times"/>
              <a:sym typeface="Times"/>
            </a:endParaRPr>
          </a:p>
        </p:txBody>
      </p:sp>
      <p:sp>
        <p:nvSpPr>
          <p:cNvPr id="1265" name="Google Shape;1265;p78"/>
          <p:cNvSpPr txBox="1"/>
          <p:nvPr/>
        </p:nvSpPr>
        <p:spPr>
          <a:xfrm>
            <a:off x="1193256" y="1305462"/>
            <a:ext cx="983100" cy="157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latin typeface="Lexend"/>
                <a:ea typeface="Times"/>
                <a:cs typeface="Times"/>
                <a:sym typeface="Times"/>
              </a:rPr>
              <a:t>1</a:t>
            </a:r>
            <a:r>
              <a:rPr lang="en-GB" sz="1800">
                <a:solidFill>
                  <a:srgbClr val="000000"/>
                </a:solidFill>
                <a:latin typeface="Lexend"/>
                <a:ea typeface="Times"/>
                <a:cs typeface="Times"/>
                <a:sym typeface="Times"/>
              </a:rPr>
              <a:t> </a:t>
            </a:r>
            <a:endParaRPr sz="1800">
              <a:solidFill>
                <a:srgbClr val="000000"/>
              </a:solidFill>
              <a:latin typeface="Times"/>
              <a:ea typeface="Times"/>
              <a:cs typeface="Times"/>
              <a:sym typeface="Times"/>
            </a:endParaRPr>
          </a:p>
        </p:txBody>
      </p:sp>
      <p:cxnSp>
        <p:nvCxnSpPr>
          <p:cNvPr id="1266" name="Google Shape;1266;p78"/>
          <p:cNvCxnSpPr/>
          <p:nvPr/>
        </p:nvCxnSpPr>
        <p:spPr>
          <a:xfrm>
            <a:off x="790439" y="1626311"/>
            <a:ext cx="857400" cy="0"/>
          </a:xfrm>
          <a:prstGeom prst="straightConnector1">
            <a:avLst/>
          </a:prstGeom>
          <a:noFill/>
          <a:ln w="19050" cap="flat" cmpd="sng">
            <a:solidFill>
              <a:srgbClr val="000000"/>
            </a:solidFill>
            <a:prstDash val="solid"/>
            <a:round/>
            <a:headEnd type="triangle" w="med" len="med"/>
            <a:tailEnd type="triangle" w="med" len="med"/>
          </a:ln>
        </p:spPr>
      </p:cxnSp>
      <p:cxnSp>
        <p:nvCxnSpPr>
          <p:cNvPr id="1267" name="Google Shape;1267;p78"/>
          <p:cNvCxnSpPr/>
          <p:nvPr/>
        </p:nvCxnSpPr>
        <p:spPr>
          <a:xfrm>
            <a:off x="1647587" y="1626317"/>
            <a:ext cx="399300" cy="0"/>
          </a:xfrm>
          <a:prstGeom prst="straightConnector1">
            <a:avLst/>
          </a:prstGeom>
          <a:noFill/>
          <a:ln w="19050" cap="flat" cmpd="sng">
            <a:solidFill>
              <a:srgbClr val="000000"/>
            </a:solidFill>
            <a:prstDash val="solid"/>
            <a:round/>
            <a:headEnd type="triangle" w="med" len="med"/>
            <a:tailEnd type="triangle" w="med" len="med"/>
          </a:ln>
        </p:spPr>
      </p:cxnSp>
      <p:grpSp>
        <p:nvGrpSpPr>
          <p:cNvPr id="1268" name="Google Shape;1268;p78"/>
          <p:cNvGrpSpPr/>
          <p:nvPr/>
        </p:nvGrpSpPr>
        <p:grpSpPr>
          <a:xfrm>
            <a:off x="798090" y="1706970"/>
            <a:ext cx="1274469" cy="1281348"/>
            <a:chOff x="964912" y="2012575"/>
            <a:chExt cx="2022645" cy="1986586"/>
          </a:xfrm>
        </p:grpSpPr>
        <p:sp>
          <p:nvSpPr>
            <p:cNvPr id="1269" name="Google Shape;1269;p78"/>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270" name="Google Shape;1270;p78"/>
            <p:cNvSpPr/>
            <p:nvPr/>
          </p:nvSpPr>
          <p:spPr>
            <a:xfrm>
              <a:off x="2287648" y="2013438"/>
              <a:ext cx="6999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271" name="Google Shape;1271;p78"/>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272" name="Google Shape;1272;p78"/>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273" name="Google Shape;1273;p78"/>
          <p:cNvCxnSpPr/>
          <p:nvPr/>
        </p:nvCxnSpPr>
        <p:spPr>
          <a:xfrm flipH="1">
            <a:off x="688026" y="2517535"/>
            <a:ext cx="0" cy="455700"/>
          </a:xfrm>
          <a:prstGeom prst="straightConnector1">
            <a:avLst/>
          </a:prstGeom>
          <a:noFill/>
          <a:ln w="19050" cap="flat" cmpd="sng">
            <a:solidFill>
              <a:srgbClr val="000000"/>
            </a:solidFill>
            <a:prstDash val="solid"/>
            <a:round/>
            <a:headEnd type="triangle" w="med" len="med"/>
            <a:tailEnd type="triangle" w="med" len="med"/>
          </a:ln>
        </p:spPr>
      </p:cxnSp>
      <p:sp>
        <p:nvSpPr>
          <p:cNvPr id="1274" name="Google Shape;1274;p78"/>
          <p:cNvSpPr txBox="1"/>
          <p:nvPr/>
        </p:nvSpPr>
        <p:spPr>
          <a:xfrm>
            <a:off x="469288" y="2618274"/>
            <a:ext cx="160500" cy="184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a:latin typeface="Lexend"/>
                <a:ea typeface="Times"/>
                <a:cs typeface="Times"/>
                <a:sym typeface="Times"/>
              </a:rPr>
              <a:t>1  </a:t>
            </a:r>
            <a:endParaRPr sz="1800">
              <a:solidFill>
                <a:srgbClr val="000000"/>
              </a:solidFill>
              <a:latin typeface="Times"/>
              <a:ea typeface="Times"/>
              <a:cs typeface="Times"/>
              <a:sym typeface="Times"/>
            </a:endParaRPr>
          </a:p>
        </p:txBody>
      </p:sp>
      <p:sp>
        <p:nvSpPr>
          <p:cNvPr id="1275" name="Google Shape;1275;p78"/>
          <p:cNvSpPr txBox="1"/>
          <p:nvPr/>
        </p:nvSpPr>
        <p:spPr>
          <a:xfrm>
            <a:off x="2175425" y="1950350"/>
            <a:ext cx="2065500" cy="11679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1</a:t>
            </a:r>
            <a:r>
              <a:rPr lang="en-GB" sz="1800">
                <a:solidFill>
                  <a:srgbClr val="000000"/>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a:t>
            </a:r>
            <a:endParaRPr sz="2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r>
              <a:rPr lang="en-GB" sz="1800" u="sng">
                <a:solidFill>
                  <a:srgbClr val="000000"/>
                </a:solidFill>
                <a:latin typeface="Lexend"/>
                <a:ea typeface="Times"/>
                <a:cs typeface="Times"/>
                <a:sym typeface="Times"/>
              </a:rPr>
              <a:t>                      </a:t>
            </a:r>
            <a:r>
              <a:rPr lang="en-GB" sz="1800" u="sng">
                <a:solidFill>
                  <a:srgbClr val="FFFFFF"/>
                </a:solidFill>
                <a:latin typeface="Lexend"/>
                <a:ea typeface="Times"/>
                <a:cs typeface="Times"/>
                <a:sym typeface="Times"/>
              </a:rPr>
              <a:t>,</a:t>
            </a:r>
            <a:endParaRPr sz="2000">
              <a:solidFill>
                <a:srgbClr val="FFFFFF"/>
              </a:solidFill>
              <a:latin typeface="Times"/>
              <a:ea typeface="Times"/>
              <a:cs typeface="Times"/>
              <a:sym typeface="Times"/>
            </a:endParaRPr>
          </a:p>
        </p:txBody>
      </p:sp>
      <p:sp>
        <p:nvSpPr>
          <p:cNvPr id="1276" name="Google Shape;1276;p78"/>
          <p:cNvSpPr txBox="1"/>
          <p:nvPr/>
        </p:nvSpPr>
        <p:spPr>
          <a:xfrm>
            <a:off x="324000" y="1585301"/>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a</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277" name="Google Shape;1277;p78"/>
          <p:cNvSpPr/>
          <p:nvPr/>
        </p:nvSpPr>
        <p:spPr>
          <a:xfrm>
            <a:off x="855324" y="3488370"/>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278" name="Google Shape;1278;p78"/>
          <p:cNvCxnSpPr/>
          <p:nvPr/>
        </p:nvCxnSpPr>
        <p:spPr>
          <a:xfrm flipH="1">
            <a:off x="745331" y="3488336"/>
            <a:ext cx="0" cy="792600"/>
          </a:xfrm>
          <a:prstGeom prst="straightConnector1">
            <a:avLst/>
          </a:prstGeom>
          <a:noFill/>
          <a:ln w="19050" cap="flat" cmpd="sng">
            <a:solidFill>
              <a:srgbClr val="000000"/>
            </a:solidFill>
            <a:prstDash val="solid"/>
            <a:round/>
            <a:headEnd type="triangle" w="med" len="med"/>
            <a:tailEnd type="triangle" w="med" len="med"/>
          </a:ln>
        </p:spPr>
      </p:cxnSp>
      <p:sp>
        <p:nvSpPr>
          <p:cNvPr id="1279" name="Google Shape;1279;p78"/>
          <p:cNvSpPr txBox="1"/>
          <p:nvPr/>
        </p:nvSpPr>
        <p:spPr>
          <a:xfrm>
            <a:off x="582175" y="3792349"/>
            <a:ext cx="235200" cy="184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latin typeface="Lexend"/>
                <a:ea typeface="Times"/>
                <a:cs typeface="Times"/>
                <a:sym typeface="Times"/>
              </a:rPr>
              <a:t>x</a:t>
            </a:r>
            <a:r>
              <a:rPr lang="en-GB" sz="1800">
                <a:latin typeface="Lexend"/>
                <a:ea typeface="Times"/>
                <a:cs typeface="Times"/>
                <a:sym typeface="Times"/>
              </a:rPr>
              <a:t>  </a:t>
            </a:r>
            <a:endParaRPr sz="1800">
              <a:solidFill>
                <a:srgbClr val="000000"/>
              </a:solidFill>
              <a:latin typeface="Times"/>
              <a:ea typeface="Times"/>
              <a:cs typeface="Times"/>
              <a:sym typeface="Times"/>
            </a:endParaRPr>
          </a:p>
        </p:txBody>
      </p:sp>
      <p:sp>
        <p:nvSpPr>
          <p:cNvPr id="1280" name="Google Shape;1280;p78"/>
          <p:cNvSpPr txBox="1"/>
          <p:nvPr/>
        </p:nvSpPr>
        <p:spPr>
          <a:xfrm>
            <a:off x="1193243" y="3044250"/>
            <a:ext cx="983100" cy="157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latin typeface="Lexend"/>
                <a:ea typeface="Times"/>
                <a:cs typeface="Times"/>
                <a:sym typeface="Times"/>
              </a:rPr>
              <a:t>x</a:t>
            </a:r>
            <a:r>
              <a:rPr lang="en-GB" sz="1800">
                <a:solidFill>
                  <a:srgbClr val="000000"/>
                </a:solidFill>
                <a:latin typeface="Lexend"/>
                <a:ea typeface="Times"/>
                <a:cs typeface="Times"/>
                <a:sym typeface="Times"/>
              </a:rPr>
              <a:t>        </a:t>
            </a:r>
            <a:r>
              <a:rPr lang="en-GB" sz="1800">
                <a:latin typeface="Lexend"/>
                <a:ea typeface="Times"/>
                <a:cs typeface="Times"/>
                <a:sym typeface="Times"/>
              </a:rPr>
              <a:t>10</a:t>
            </a:r>
            <a:r>
              <a:rPr lang="en-GB" sz="1800">
                <a:solidFill>
                  <a:srgbClr val="000000"/>
                </a:solidFill>
                <a:latin typeface="Lexend"/>
                <a:ea typeface="Times"/>
                <a:cs typeface="Times"/>
                <a:sym typeface="Times"/>
              </a:rPr>
              <a:t> </a:t>
            </a:r>
            <a:endParaRPr sz="1800">
              <a:solidFill>
                <a:srgbClr val="000000"/>
              </a:solidFill>
              <a:latin typeface="Times"/>
              <a:ea typeface="Times"/>
              <a:cs typeface="Times"/>
              <a:sym typeface="Times"/>
            </a:endParaRPr>
          </a:p>
        </p:txBody>
      </p:sp>
      <p:cxnSp>
        <p:nvCxnSpPr>
          <p:cNvPr id="1281" name="Google Shape;1281;p78"/>
          <p:cNvCxnSpPr/>
          <p:nvPr/>
        </p:nvCxnSpPr>
        <p:spPr>
          <a:xfrm>
            <a:off x="847739" y="3407518"/>
            <a:ext cx="857400" cy="0"/>
          </a:xfrm>
          <a:prstGeom prst="straightConnector1">
            <a:avLst/>
          </a:prstGeom>
          <a:noFill/>
          <a:ln w="19050" cap="flat" cmpd="sng">
            <a:solidFill>
              <a:srgbClr val="000000"/>
            </a:solidFill>
            <a:prstDash val="solid"/>
            <a:round/>
            <a:headEnd type="triangle" w="med" len="med"/>
            <a:tailEnd type="triangle" w="med" len="med"/>
          </a:ln>
        </p:spPr>
      </p:cxnSp>
      <p:cxnSp>
        <p:nvCxnSpPr>
          <p:cNvPr id="1282" name="Google Shape;1282;p78"/>
          <p:cNvCxnSpPr/>
          <p:nvPr/>
        </p:nvCxnSpPr>
        <p:spPr>
          <a:xfrm>
            <a:off x="1704887" y="3407524"/>
            <a:ext cx="399300" cy="0"/>
          </a:xfrm>
          <a:prstGeom prst="straightConnector1">
            <a:avLst/>
          </a:prstGeom>
          <a:noFill/>
          <a:ln w="19050" cap="flat" cmpd="sng">
            <a:solidFill>
              <a:srgbClr val="000000"/>
            </a:solidFill>
            <a:prstDash val="solid"/>
            <a:round/>
            <a:headEnd type="triangle" w="med" len="med"/>
            <a:tailEnd type="triangle" w="med" len="med"/>
          </a:ln>
        </p:spPr>
      </p:cxnSp>
      <p:grpSp>
        <p:nvGrpSpPr>
          <p:cNvPr id="1283" name="Google Shape;1283;p78"/>
          <p:cNvGrpSpPr/>
          <p:nvPr/>
        </p:nvGrpSpPr>
        <p:grpSpPr>
          <a:xfrm>
            <a:off x="855390" y="3488177"/>
            <a:ext cx="1274469" cy="1281348"/>
            <a:chOff x="964912" y="2012575"/>
            <a:chExt cx="2022645" cy="1986586"/>
          </a:xfrm>
        </p:grpSpPr>
        <p:sp>
          <p:nvSpPr>
            <p:cNvPr id="1284" name="Google Shape;1284;p78"/>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285" name="Google Shape;1285;p78"/>
            <p:cNvSpPr/>
            <p:nvPr/>
          </p:nvSpPr>
          <p:spPr>
            <a:xfrm>
              <a:off x="2287648" y="2013438"/>
              <a:ext cx="6999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286" name="Google Shape;1286;p78"/>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287" name="Google Shape;1287;p78"/>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288" name="Google Shape;1288;p78"/>
          <p:cNvCxnSpPr/>
          <p:nvPr/>
        </p:nvCxnSpPr>
        <p:spPr>
          <a:xfrm flipH="1">
            <a:off x="745326" y="4298742"/>
            <a:ext cx="0" cy="455700"/>
          </a:xfrm>
          <a:prstGeom prst="straightConnector1">
            <a:avLst/>
          </a:prstGeom>
          <a:noFill/>
          <a:ln w="19050" cap="flat" cmpd="sng">
            <a:solidFill>
              <a:srgbClr val="000000"/>
            </a:solidFill>
            <a:prstDash val="solid"/>
            <a:round/>
            <a:headEnd type="triangle" w="med" len="med"/>
            <a:tailEnd type="triangle" w="med" len="med"/>
          </a:ln>
        </p:spPr>
      </p:cxnSp>
      <p:sp>
        <p:nvSpPr>
          <p:cNvPr id="1289" name="Google Shape;1289;p78"/>
          <p:cNvSpPr txBox="1"/>
          <p:nvPr/>
        </p:nvSpPr>
        <p:spPr>
          <a:xfrm>
            <a:off x="345496" y="4363657"/>
            <a:ext cx="457500" cy="184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a:solidFill>
                  <a:srgbClr val="222222"/>
                </a:solidFill>
                <a:latin typeface="Lexend"/>
                <a:ea typeface="Times"/>
                <a:cs typeface="Times"/>
                <a:sym typeface="Times"/>
              </a:rPr>
              <a:t>−</a:t>
            </a:r>
            <a:r>
              <a:rPr lang="en-GB" sz="1800">
                <a:latin typeface="Lexend"/>
                <a:ea typeface="Times"/>
                <a:cs typeface="Times"/>
                <a:sym typeface="Times"/>
              </a:rPr>
              <a:t>10  </a:t>
            </a:r>
            <a:endParaRPr sz="1800">
              <a:solidFill>
                <a:srgbClr val="000000"/>
              </a:solidFill>
              <a:latin typeface="Times"/>
              <a:ea typeface="Times"/>
              <a:cs typeface="Times"/>
              <a:sym typeface="Times"/>
            </a:endParaRPr>
          </a:p>
        </p:txBody>
      </p:sp>
      <p:sp>
        <p:nvSpPr>
          <p:cNvPr id="1290" name="Google Shape;1290;p78"/>
          <p:cNvSpPr txBox="1"/>
          <p:nvPr/>
        </p:nvSpPr>
        <p:spPr>
          <a:xfrm>
            <a:off x="2232725" y="3731575"/>
            <a:ext cx="1836300" cy="6771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10</a:t>
            </a:r>
            <a:r>
              <a:rPr lang="en-GB" sz="1800">
                <a:solidFill>
                  <a:srgbClr val="000000"/>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+ 10)</a:t>
            </a:r>
            <a:endParaRPr sz="2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r>
              <a:rPr lang="en-GB" sz="1800" u="sng">
                <a:solidFill>
                  <a:schemeClr val="dk1"/>
                </a:solidFill>
                <a:latin typeface="Lexend"/>
                <a:ea typeface="Times"/>
                <a:cs typeface="Times"/>
                <a:sym typeface="Times"/>
              </a:rPr>
              <a:t>                      </a:t>
            </a:r>
            <a:r>
              <a:rPr lang="en-GB" sz="1800" u="sng">
                <a:solidFill>
                  <a:schemeClr val="lt1"/>
                </a:solidFill>
                <a:latin typeface="Lexend"/>
                <a:ea typeface="Times"/>
                <a:cs typeface="Times"/>
                <a:sym typeface="Times"/>
              </a:rPr>
              <a:t>,</a:t>
            </a:r>
            <a:r>
              <a:rPr lang="en-GB" sz="1800" u="sng">
                <a:solidFill>
                  <a:srgbClr val="000000"/>
                </a:solidFill>
                <a:latin typeface="Lexend"/>
                <a:ea typeface="Times"/>
                <a:cs typeface="Times"/>
                <a:sym typeface="Times"/>
              </a:rPr>
              <a:t>        </a:t>
            </a:r>
            <a:r>
              <a:rPr lang="en-GB" sz="1800" u="sng">
                <a:solidFill>
                  <a:srgbClr val="FFFFFF"/>
                </a:solidFill>
                <a:latin typeface="Lexend"/>
                <a:ea typeface="Times"/>
                <a:cs typeface="Times"/>
                <a:sym typeface="Times"/>
              </a:rPr>
              <a:t>,</a:t>
            </a:r>
            <a:endParaRPr sz="2000">
              <a:solidFill>
                <a:srgbClr val="FFFFFF"/>
              </a:solidFill>
              <a:latin typeface="Times"/>
              <a:ea typeface="Times"/>
              <a:cs typeface="Times"/>
              <a:sym typeface="Times"/>
            </a:endParaRPr>
          </a:p>
        </p:txBody>
      </p:sp>
      <p:sp>
        <p:nvSpPr>
          <p:cNvPr id="1291" name="Google Shape;1291;p78"/>
          <p:cNvSpPr txBox="1"/>
          <p:nvPr/>
        </p:nvSpPr>
        <p:spPr>
          <a:xfrm>
            <a:off x="381300" y="3366508"/>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000000"/>
                </a:solidFill>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1292" name="Google Shape;1292;p78"/>
          <p:cNvSpPr/>
          <p:nvPr/>
        </p:nvSpPr>
        <p:spPr>
          <a:xfrm>
            <a:off x="5298024" y="1707164"/>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293" name="Google Shape;1293;p78"/>
          <p:cNvCxnSpPr/>
          <p:nvPr/>
        </p:nvCxnSpPr>
        <p:spPr>
          <a:xfrm flipH="1">
            <a:off x="5188031" y="1707129"/>
            <a:ext cx="0" cy="792600"/>
          </a:xfrm>
          <a:prstGeom prst="straightConnector1">
            <a:avLst/>
          </a:prstGeom>
          <a:noFill/>
          <a:ln w="19050" cap="flat" cmpd="sng">
            <a:solidFill>
              <a:srgbClr val="000000"/>
            </a:solidFill>
            <a:prstDash val="solid"/>
            <a:round/>
            <a:headEnd type="triangle" w="med" len="med"/>
            <a:tailEnd type="triangle" w="med" len="med"/>
          </a:ln>
        </p:spPr>
      </p:cxnSp>
      <p:sp>
        <p:nvSpPr>
          <p:cNvPr id="1294" name="Google Shape;1294;p78"/>
          <p:cNvSpPr txBox="1"/>
          <p:nvPr/>
        </p:nvSpPr>
        <p:spPr>
          <a:xfrm>
            <a:off x="5024875" y="2011142"/>
            <a:ext cx="235200" cy="184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latin typeface="Lexend"/>
                <a:ea typeface="Times"/>
                <a:cs typeface="Times"/>
                <a:sym typeface="Times"/>
              </a:rPr>
              <a:t>x</a:t>
            </a:r>
            <a:r>
              <a:rPr lang="en-GB" sz="1800">
                <a:latin typeface="Lexend"/>
                <a:ea typeface="Times"/>
                <a:cs typeface="Times"/>
                <a:sym typeface="Times"/>
              </a:rPr>
              <a:t>  </a:t>
            </a:r>
            <a:endParaRPr sz="1800">
              <a:solidFill>
                <a:srgbClr val="000000"/>
              </a:solidFill>
              <a:latin typeface="Times"/>
              <a:ea typeface="Times"/>
              <a:cs typeface="Times"/>
              <a:sym typeface="Times"/>
            </a:endParaRPr>
          </a:p>
        </p:txBody>
      </p:sp>
      <p:sp>
        <p:nvSpPr>
          <p:cNvPr id="1295" name="Google Shape;1295;p78"/>
          <p:cNvSpPr txBox="1"/>
          <p:nvPr/>
        </p:nvSpPr>
        <p:spPr>
          <a:xfrm>
            <a:off x="5690475" y="1254450"/>
            <a:ext cx="983100" cy="259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latin typeface="Lexend"/>
                <a:ea typeface="Times"/>
                <a:cs typeface="Times"/>
                <a:sym typeface="Times"/>
              </a:rPr>
              <a:t>2</a:t>
            </a:r>
            <a:r>
              <a:rPr lang="en-GB" sz="1800">
                <a:solidFill>
                  <a:srgbClr val="000000"/>
                </a:solidFill>
                <a:latin typeface="Lexend"/>
                <a:ea typeface="Times"/>
                <a:cs typeface="Times"/>
                <a:sym typeface="Times"/>
              </a:rPr>
              <a:t> </a:t>
            </a:r>
            <a:endParaRPr sz="1800">
              <a:solidFill>
                <a:srgbClr val="000000"/>
              </a:solidFill>
              <a:latin typeface="Times"/>
              <a:ea typeface="Times"/>
              <a:cs typeface="Times"/>
              <a:sym typeface="Times"/>
            </a:endParaRPr>
          </a:p>
        </p:txBody>
      </p:sp>
      <p:cxnSp>
        <p:nvCxnSpPr>
          <p:cNvPr id="1296" name="Google Shape;1296;p78"/>
          <p:cNvCxnSpPr/>
          <p:nvPr/>
        </p:nvCxnSpPr>
        <p:spPr>
          <a:xfrm>
            <a:off x="5290439" y="1626311"/>
            <a:ext cx="857400" cy="0"/>
          </a:xfrm>
          <a:prstGeom prst="straightConnector1">
            <a:avLst/>
          </a:prstGeom>
          <a:noFill/>
          <a:ln w="19050" cap="flat" cmpd="sng">
            <a:solidFill>
              <a:srgbClr val="000000"/>
            </a:solidFill>
            <a:prstDash val="solid"/>
            <a:round/>
            <a:headEnd type="triangle" w="med" len="med"/>
            <a:tailEnd type="triangle" w="med" len="med"/>
          </a:ln>
        </p:spPr>
      </p:cxnSp>
      <p:cxnSp>
        <p:nvCxnSpPr>
          <p:cNvPr id="1297" name="Google Shape;1297;p78"/>
          <p:cNvCxnSpPr/>
          <p:nvPr/>
        </p:nvCxnSpPr>
        <p:spPr>
          <a:xfrm>
            <a:off x="6147587" y="1626317"/>
            <a:ext cx="399300" cy="0"/>
          </a:xfrm>
          <a:prstGeom prst="straightConnector1">
            <a:avLst/>
          </a:prstGeom>
          <a:noFill/>
          <a:ln w="19050" cap="flat" cmpd="sng">
            <a:solidFill>
              <a:srgbClr val="000000"/>
            </a:solidFill>
            <a:prstDash val="solid"/>
            <a:round/>
            <a:headEnd type="triangle" w="med" len="med"/>
            <a:tailEnd type="triangle" w="med" len="med"/>
          </a:ln>
        </p:spPr>
      </p:cxnSp>
      <p:grpSp>
        <p:nvGrpSpPr>
          <p:cNvPr id="1298" name="Google Shape;1298;p78"/>
          <p:cNvGrpSpPr/>
          <p:nvPr/>
        </p:nvGrpSpPr>
        <p:grpSpPr>
          <a:xfrm>
            <a:off x="5298090" y="1706970"/>
            <a:ext cx="1274469" cy="1281348"/>
            <a:chOff x="964912" y="2012575"/>
            <a:chExt cx="2022645" cy="1986586"/>
          </a:xfrm>
        </p:grpSpPr>
        <p:sp>
          <p:nvSpPr>
            <p:cNvPr id="1299" name="Google Shape;1299;p78"/>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300" name="Google Shape;1300;p78"/>
            <p:cNvSpPr/>
            <p:nvPr/>
          </p:nvSpPr>
          <p:spPr>
            <a:xfrm>
              <a:off x="2287648" y="2013438"/>
              <a:ext cx="6999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301" name="Google Shape;1301;p78"/>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302" name="Google Shape;1302;p78"/>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303" name="Google Shape;1303;p78"/>
          <p:cNvCxnSpPr/>
          <p:nvPr/>
        </p:nvCxnSpPr>
        <p:spPr>
          <a:xfrm flipH="1">
            <a:off x="5188026" y="2517535"/>
            <a:ext cx="0" cy="455700"/>
          </a:xfrm>
          <a:prstGeom prst="straightConnector1">
            <a:avLst/>
          </a:prstGeom>
          <a:noFill/>
          <a:ln w="19050" cap="flat" cmpd="sng">
            <a:solidFill>
              <a:srgbClr val="000000"/>
            </a:solidFill>
            <a:prstDash val="solid"/>
            <a:round/>
            <a:headEnd type="triangle" w="med" len="med"/>
            <a:tailEnd type="triangle" w="med" len="med"/>
          </a:ln>
        </p:spPr>
      </p:cxnSp>
      <p:sp>
        <p:nvSpPr>
          <p:cNvPr id="1304" name="Google Shape;1304;p78"/>
          <p:cNvSpPr txBox="1"/>
          <p:nvPr/>
        </p:nvSpPr>
        <p:spPr>
          <a:xfrm>
            <a:off x="4813986" y="2618275"/>
            <a:ext cx="366000" cy="184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2</a:t>
            </a:r>
            <a:r>
              <a:rPr lang="en-GB" sz="1800">
                <a:latin typeface="Lexend"/>
                <a:ea typeface="Times"/>
                <a:cs typeface="Times"/>
                <a:sym typeface="Times"/>
              </a:rPr>
              <a:t>  </a:t>
            </a:r>
            <a:endParaRPr sz="1800">
              <a:solidFill>
                <a:srgbClr val="000000"/>
              </a:solidFill>
              <a:latin typeface="Times"/>
              <a:ea typeface="Times"/>
              <a:cs typeface="Times"/>
              <a:sym typeface="Times"/>
            </a:endParaRPr>
          </a:p>
        </p:txBody>
      </p:sp>
      <p:sp>
        <p:nvSpPr>
          <p:cNvPr id="1305" name="Google Shape;1305;p78"/>
          <p:cNvSpPr txBox="1"/>
          <p:nvPr/>
        </p:nvSpPr>
        <p:spPr>
          <a:xfrm>
            <a:off x="6675426" y="1950362"/>
            <a:ext cx="1462800" cy="6771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2</a:t>
            </a:r>
            <a:r>
              <a:rPr lang="en-GB" sz="1800">
                <a:solidFill>
                  <a:srgbClr val="000000"/>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− 2)</a:t>
            </a:r>
            <a:endParaRPr sz="2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r>
              <a:rPr lang="en-GB" sz="1800" u="sng">
                <a:solidFill>
                  <a:schemeClr val="dk1"/>
                </a:solidFill>
                <a:latin typeface="Lexend"/>
                <a:ea typeface="Times"/>
                <a:cs typeface="Times"/>
                <a:sym typeface="Times"/>
              </a:rPr>
              <a:t>                      </a:t>
            </a:r>
            <a:r>
              <a:rPr lang="en-GB" sz="1800" u="sng">
                <a:solidFill>
                  <a:schemeClr val="lt1"/>
                </a:solidFill>
                <a:latin typeface="Lexend"/>
                <a:ea typeface="Times"/>
                <a:cs typeface="Times"/>
                <a:sym typeface="Times"/>
              </a:rPr>
              <a:t>,</a:t>
            </a:r>
            <a:r>
              <a:rPr lang="en-GB" sz="1800" u="sng">
                <a:solidFill>
                  <a:srgbClr val="000000"/>
                </a:solidFill>
                <a:latin typeface="Lexend"/>
                <a:ea typeface="Times"/>
                <a:cs typeface="Times"/>
                <a:sym typeface="Times"/>
              </a:rPr>
              <a:t>     </a:t>
            </a:r>
            <a:r>
              <a:rPr lang="en-GB" sz="1800" u="sng">
                <a:solidFill>
                  <a:srgbClr val="FFFFFF"/>
                </a:solidFill>
                <a:latin typeface="Lexend"/>
                <a:ea typeface="Times"/>
                <a:cs typeface="Times"/>
                <a:sym typeface="Times"/>
              </a:rPr>
              <a:t>,</a:t>
            </a:r>
            <a:endParaRPr sz="2000">
              <a:solidFill>
                <a:srgbClr val="FFFFFF"/>
              </a:solidFill>
              <a:latin typeface="Times"/>
              <a:ea typeface="Times"/>
              <a:cs typeface="Times"/>
              <a:sym typeface="Times"/>
            </a:endParaRPr>
          </a:p>
        </p:txBody>
      </p:sp>
      <p:sp>
        <p:nvSpPr>
          <p:cNvPr id="1306" name="Google Shape;1306;p78"/>
          <p:cNvSpPr txBox="1"/>
          <p:nvPr/>
        </p:nvSpPr>
        <p:spPr>
          <a:xfrm>
            <a:off x="4824000" y="1585301"/>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c</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307" name="Google Shape;1307;p78"/>
          <p:cNvSpPr/>
          <p:nvPr/>
        </p:nvSpPr>
        <p:spPr>
          <a:xfrm>
            <a:off x="5298024" y="3488370"/>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308" name="Google Shape;1308;p78"/>
          <p:cNvCxnSpPr/>
          <p:nvPr/>
        </p:nvCxnSpPr>
        <p:spPr>
          <a:xfrm flipH="1">
            <a:off x="5188031" y="3488336"/>
            <a:ext cx="0" cy="792600"/>
          </a:xfrm>
          <a:prstGeom prst="straightConnector1">
            <a:avLst/>
          </a:prstGeom>
          <a:noFill/>
          <a:ln w="19050" cap="flat" cmpd="sng">
            <a:solidFill>
              <a:srgbClr val="000000"/>
            </a:solidFill>
            <a:prstDash val="solid"/>
            <a:round/>
            <a:headEnd type="triangle" w="med" len="med"/>
            <a:tailEnd type="triangle" w="med" len="med"/>
          </a:ln>
        </p:spPr>
      </p:cxnSp>
      <p:sp>
        <p:nvSpPr>
          <p:cNvPr id="1309" name="Google Shape;1309;p78"/>
          <p:cNvSpPr txBox="1"/>
          <p:nvPr/>
        </p:nvSpPr>
        <p:spPr>
          <a:xfrm>
            <a:off x="5024875" y="3792349"/>
            <a:ext cx="235200" cy="184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latin typeface="Lexend"/>
                <a:ea typeface="Times"/>
                <a:cs typeface="Times"/>
                <a:sym typeface="Times"/>
              </a:rPr>
              <a:t>x</a:t>
            </a:r>
            <a:r>
              <a:rPr lang="en-GB" sz="1800">
                <a:latin typeface="Lexend"/>
                <a:ea typeface="Times"/>
                <a:cs typeface="Times"/>
                <a:sym typeface="Times"/>
              </a:rPr>
              <a:t>  </a:t>
            </a:r>
            <a:endParaRPr sz="1800">
              <a:solidFill>
                <a:srgbClr val="000000"/>
              </a:solidFill>
              <a:latin typeface="Times"/>
              <a:ea typeface="Times"/>
              <a:cs typeface="Times"/>
              <a:sym typeface="Times"/>
            </a:endParaRPr>
          </a:p>
        </p:txBody>
      </p:sp>
      <p:sp>
        <p:nvSpPr>
          <p:cNvPr id="1310" name="Google Shape;1310;p78"/>
          <p:cNvSpPr txBox="1"/>
          <p:nvPr/>
        </p:nvSpPr>
        <p:spPr>
          <a:xfrm>
            <a:off x="5690481" y="3044247"/>
            <a:ext cx="983100" cy="157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400" i="1">
                <a:latin typeface="Lexend"/>
                <a:ea typeface="Times"/>
                <a:cs typeface="Times"/>
                <a:sym typeface="Times"/>
              </a:rPr>
              <a:t>x</a:t>
            </a:r>
            <a:r>
              <a:rPr lang="en-GB" sz="14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−0.5</a:t>
            </a:r>
            <a:r>
              <a:rPr lang="en-GB" sz="1400">
                <a:solidFill>
                  <a:srgbClr val="000000"/>
                </a:solidFill>
                <a:latin typeface="Lexend"/>
                <a:ea typeface="Times"/>
                <a:cs typeface="Times"/>
                <a:sym typeface="Times"/>
              </a:rPr>
              <a:t> </a:t>
            </a:r>
            <a:endParaRPr sz="1700">
              <a:solidFill>
                <a:srgbClr val="000000"/>
              </a:solidFill>
              <a:latin typeface="Times"/>
              <a:ea typeface="Times"/>
              <a:cs typeface="Times"/>
              <a:sym typeface="Times"/>
            </a:endParaRPr>
          </a:p>
        </p:txBody>
      </p:sp>
      <p:cxnSp>
        <p:nvCxnSpPr>
          <p:cNvPr id="1311" name="Google Shape;1311;p78"/>
          <p:cNvCxnSpPr/>
          <p:nvPr/>
        </p:nvCxnSpPr>
        <p:spPr>
          <a:xfrm>
            <a:off x="5290439" y="3407518"/>
            <a:ext cx="857400" cy="0"/>
          </a:xfrm>
          <a:prstGeom prst="straightConnector1">
            <a:avLst/>
          </a:prstGeom>
          <a:noFill/>
          <a:ln w="19050" cap="flat" cmpd="sng">
            <a:solidFill>
              <a:srgbClr val="000000"/>
            </a:solidFill>
            <a:prstDash val="solid"/>
            <a:round/>
            <a:headEnd type="triangle" w="med" len="med"/>
            <a:tailEnd type="triangle" w="med" len="med"/>
          </a:ln>
        </p:spPr>
      </p:cxnSp>
      <p:cxnSp>
        <p:nvCxnSpPr>
          <p:cNvPr id="1312" name="Google Shape;1312;p78"/>
          <p:cNvCxnSpPr/>
          <p:nvPr/>
        </p:nvCxnSpPr>
        <p:spPr>
          <a:xfrm>
            <a:off x="6147587" y="3407524"/>
            <a:ext cx="399300" cy="0"/>
          </a:xfrm>
          <a:prstGeom prst="straightConnector1">
            <a:avLst/>
          </a:prstGeom>
          <a:noFill/>
          <a:ln w="19050" cap="flat" cmpd="sng">
            <a:solidFill>
              <a:srgbClr val="000000"/>
            </a:solidFill>
            <a:prstDash val="solid"/>
            <a:round/>
            <a:headEnd type="triangle" w="med" len="med"/>
            <a:tailEnd type="triangle" w="med" len="med"/>
          </a:ln>
        </p:spPr>
      </p:cxnSp>
      <p:grpSp>
        <p:nvGrpSpPr>
          <p:cNvPr id="1313" name="Google Shape;1313;p78"/>
          <p:cNvGrpSpPr/>
          <p:nvPr/>
        </p:nvGrpSpPr>
        <p:grpSpPr>
          <a:xfrm>
            <a:off x="5298090" y="3488177"/>
            <a:ext cx="1274469" cy="1281348"/>
            <a:chOff x="964912" y="2012575"/>
            <a:chExt cx="2022645" cy="1986586"/>
          </a:xfrm>
        </p:grpSpPr>
        <p:sp>
          <p:nvSpPr>
            <p:cNvPr id="1314" name="Google Shape;1314;p78"/>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315" name="Google Shape;1315;p78"/>
            <p:cNvSpPr/>
            <p:nvPr/>
          </p:nvSpPr>
          <p:spPr>
            <a:xfrm>
              <a:off x="2287648" y="2013438"/>
              <a:ext cx="6999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316" name="Google Shape;1316;p78"/>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317" name="Google Shape;1317;p78"/>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318" name="Google Shape;1318;p78"/>
          <p:cNvCxnSpPr/>
          <p:nvPr/>
        </p:nvCxnSpPr>
        <p:spPr>
          <a:xfrm flipH="1">
            <a:off x="5188026" y="4298742"/>
            <a:ext cx="0" cy="455700"/>
          </a:xfrm>
          <a:prstGeom prst="straightConnector1">
            <a:avLst/>
          </a:prstGeom>
          <a:noFill/>
          <a:ln w="19050" cap="flat" cmpd="sng">
            <a:solidFill>
              <a:srgbClr val="000000"/>
            </a:solidFill>
            <a:prstDash val="solid"/>
            <a:round/>
            <a:headEnd type="triangle" w="med" len="med"/>
            <a:tailEnd type="triangle" w="med" len="med"/>
          </a:ln>
        </p:spPr>
      </p:cxnSp>
      <p:sp>
        <p:nvSpPr>
          <p:cNvPr id="1319" name="Google Shape;1319;p78"/>
          <p:cNvSpPr txBox="1"/>
          <p:nvPr/>
        </p:nvSpPr>
        <p:spPr>
          <a:xfrm>
            <a:off x="4847178" y="4399475"/>
            <a:ext cx="366000" cy="184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a:latin typeface="Lexend"/>
                <a:ea typeface="Times"/>
                <a:cs typeface="Times"/>
                <a:sym typeface="Times"/>
              </a:rPr>
              <a:t>0.5  </a:t>
            </a:r>
            <a:endParaRPr sz="1800">
              <a:solidFill>
                <a:srgbClr val="000000"/>
              </a:solidFill>
              <a:latin typeface="Times"/>
              <a:ea typeface="Times"/>
              <a:cs typeface="Times"/>
              <a:sym typeface="Times"/>
            </a:endParaRPr>
          </a:p>
        </p:txBody>
      </p:sp>
      <p:sp>
        <p:nvSpPr>
          <p:cNvPr id="1320" name="Google Shape;1320;p78"/>
          <p:cNvSpPr txBox="1"/>
          <p:nvPr/>
        </p:nvSpPr>
        <p:spPr>
          <a:xfrm>
            <a:off x="6675425" y="3731575"/>
            <a:ext cx="1949700" cy="6771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0.5</a:t>
            </a:r>
            <a:r>
              <a:rPr lang="en-GB" sz="1800">
                <a:solidFill>
                  <a:srgbClr val="000000"/>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− 0.5)</a:t>
            </a:r>
            <a:endParaRPr sz="2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r>
              <a:rPr lang="en-GB" sz="1800" u="sng">
                <a:solidFill>
                  <a:schemeClr val="dk1"/>
                </a:solidFill>
                <a:latin typeface="Lexend"/>
                <a:ea typeface="Times"/>
                <a:cs typeface="Times"/>
                <a:sym typeface="Times"/>
              </a:rPr>
              <a:t>                      </a:t>
            </a:r>
            <a:r>
              <a:rPr lang="en-GB" sz="1800" u="sng">
                <a:solidFill>
                  <a:schemeClr val="lt1"/>
                </a:solidFill>
                <a:latin typeface="Lexend"/>
                <a:ea typeface="Times"/>
                <a:cs typeface="Times"/>
                <a:sym typeface="Times"/>
              </a:rPr>
              <a:t>,</a:t>
            </a:r>
            <a:r>
              <a:rPr lang="en-GB" sz="1800" u="sng">
                <a:solidFill>
                  <a:srgbClr val="FFFFFF"/>
                </a:solidFill>
                <a:latin typeface="Lexend"/>
                <a:ea typeface="Times"/>
                <a:cs typeface="Times"/>
                <a:sym typeface="Times"/>
              </a:rPr>
              <a:t>,</a:t>
            </a:r>
            <a:endParaRPr sz="2000">
              <a:solidFill>
                <a:srgbClr val="FFFFFF"/>
              </a:solidFill>
              <a:latin typeface="Times"/>
              <a:ea typeface="Times"/>
              <a:cs typeface="Times"/>
              <a:sym typeface="Times"/>
            </a:endParaRPr>
          </a:p>
        </p:txBody>
      </p:sp>
      <p:sp>
        <p:nvSpPr>
          <p:cNvPr id="1321" name="Google Shape;1321;p78"/>
          <p:cNvSpPr txBox="1"/>
          <p:nvPr/>
        </p:nvSpPr>
        <p:spPr>
          <a:xfrm>
            <a:off x="4824000" y="3366508"/>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d</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Tree>
  </p:cSld>
  <p:clrMapOvr>
    <a:masterClrMapping/>
  </p:clrMapOvr>
  <p:transition/>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25" name="Shape 1325"/>
        <p:cNvGrpSpPr/>
        <p:nvPr/>
      </p:nvGrpSpPr>
      <p:grpSpPr>
        <a:xfrm>
          <a:off x="0" y="0"/>
          <a:ext cx="0" cy="0"/>
        </a:xfrm>
      </p:grpSpPr>
      <p:sp>
        <p:nvSpPr>
          <p:cNvPr id="1326" name="Google Shape;1326;p79"/>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Isku dhufashada binomials</a:t>
            </a:r>
            <a:endParaRPr/>
          </a:p>
        </p:txBody>
      </p:sp>
      <p:sp>
        <p:nvSpPr>
          <p:cNvPr id="1327" name="Google Shape;1327;p79"/>
          <p:cNvSpPr txBox="1"/>
          <p:nvPr>
            <p:ph type="body" idx="1"/>
          </p:nvPr>
        </p:nvSpPr>
        <p:spPr>
          <a:xfrm>
            <a:off x="324000" y="759300"/>
            <a:ext cx="8496000" cy="738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2) Kee ka mid ah alaabooyinkan laba binomial ah ayaa la fududeyn karaa si uu u noqdo tibaax si sax ah laba eray ah?</a:t>
            </a:r>
            <a:endParaRPr sz="1800"/>
          </a:p>
        </p:txBody>
      </p:sp>
      <p:sp>
        <p:nvSpPr>
          <p:cNvPr id="1328" name="Google Shape;1328;p79"/>
          <p:cNvSpPr txBox="1"/>
          <p:nvPr/>
        </p:nvSpPr>
        <p:spPr>
          <a:xfrm>
            <a:off x="902600" y="1497300"/>
            <a:ext cx="2242200" cy="3200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9</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− 8</a:t>
            </a:r>
            <a:r>
              <a:rPr lang="en-GB" sz="1800">
                <a:solidFill>
                  <a:srgbClr val="000000"/>
                </a:solidFill>
                <a:latin typeface="Lexend"/>
                <a:ea typeface="Times"/>
                <a:cs typeface="Times"/>
                <a:sym typeface="Times"/>
              </a:rPr>
              <a:t>)</a:t>
            </a:r>
            <a:endParaRPr sz="2000">
              <a:solidFill>
                <a:srgbClr val="000000"/>
              </a:solidFill>
              <a:latin typeface="Times"/>
              <a:ea typeface="Times"/>
              <a:cs typeface="Times"/>
              <a:sym typeface="Times"/>
            </a:endParaRPr>
          </a:p>
          <a:p>
            <a:pPr marL="0" lvl="0" indent="0" algn="l" rtl="0">
              <a:lnSpc>
                <a:spcPct val="115000"/>
              </a:lnSpc>
              <a:spcBef>
                <a:spcPts val="500"/>
              </a:spcBef>
              <a:spcAft>
                <a:spcPct val="0"/>
              </a:spcAft>
              <a:buNone/>
            </a:pPr>
            <a:r>
              <a:rPr lang="en-GB" sz="1800">
                <a:solidFill>
                  <a:srgbClr val="000000"/>
                </a:solidFill>
                <a:latin typeface="Lexend"/>
                <a:ea typeface="Times"/>
                <a:cs typeface="Times"/>
                <a:sym typeface="Times"/>
              </a:rPr>
              <a:t>  </a:t>
            </a:r>
            <a:endParaRPr sz="2000">
              <a:solidFill>
                <a:srgbClr val="000000"/>
              </a:solidFill>
              <a:latin typeface="Times"/>
              <a:ea typeface="Times"/>
              <a:cs typeface="Times"/>
              <a:sym typeface="Times"/>
            </a:endParaRPr>
          </a:p>
          <a:p>
            <a:pPr marL="0" lvl="0" indent="0" algn="l" rtl="0">
              <a:lnSpc>
                <a:spcPct val="115000"/>
              </a:lnSpc>
              <a:spcBef>
                <a:spcPts val="50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9)(</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− 9</a:t>
            </a:r>
            <a:r>
              <a:rPr lang="en-GB" sz="1800">
                <a:solidFill>
                  <a:schemeClr val="dk1"/>
                </a:solidFill>
                <a:latin typeface="Lexend"/>
                <a:ea typeface="Times"/>
                <a:cs typeface="Times"/>
                <a:sym typeface="Times"/>
              </a:rPr>
              <a:t>)  </a:t>
            </a:r>
            <a:r>
              <a:rPr lang="en-GB" sz="1800">
                <a:latin typeface="Lexend"/>
                <a:ea typeface="Times"/>
                <a:cs typeface="Times"/>
                <a:sym typeface="Times"/>
              </a:rPr>
              <a:t> </a:t>
            </a:r>
            <a:endParaRPr sz="2000">
              <a:latin typeface="Times"/>
              <a:ea typeface="Times"/>
              <a:cs typeface="Times"/>
              <a:sym typeface="Times"/>
            </a:endParaRPr>
          </a:p>
          <a:p>
            <a:pPr marL="0" lvl="0" indent="0" algn="l" rtl="0">
              <a:lnSpc>
                <a:spcPct val="115000"/>
              </a:lnSpc>
              <a:spcBef>
                <a:spcPts val="500"/>
              </a:spcBef>
              <a:spcAft>
                <a:spcPct val="0"/>
              </a:spcAft>
              <a:buNone/>
            </a:pPr>
            <a:endParaRPr sz="2000">
              <a:latin typeface="Times"/>
              <a:ea typeface="Times"/>
              <a:cs typeface="Times"/>
              <a:sym typeface="Times"/>
            </a:endParaRPr>
          </a:p>
          <a:p>
            <a:pPr marL="0" lvl="0" indent="0" algn="l" rtl="0">
              <a:lnSpc>
                <a:spcPct val="115000"/>
              </a:lnSpc>
              <a:spcBef>
                <a:spcPts val="50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6)(</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+ 5</a:t>
            </a:r>
            <a:r>
              <a:rPr lang="en-GB" sz="1800">
                <a:solidFill>
                  <a:schemeClr val="dk1"/>
                </a:solidFill>
                <a:latin typeface="Lexend"/>
                <a:ea typeface="Times"/>
                <a:cs typeface="Times"/>
                <a:sym typeface="Times"/>
              </a:rPr>
              <a:t>)</a:t>
            </a:r>
            <a:endParaRPr sz="2000">
              <a:solidFill>
                <a:schemeClr val="dk1"/>
              </a:solidFill>
              <a:latin typeface="Times"/>
              <a:ea typeface="Times"/>
              <a:cs typeface="Times"/>
              <a:sym typeface="Times"/>
            </a:endParaRPr>
          </a:p>
          <a:p>
            <a:pPr marL="0" lvl="0" indent="0" algn="l" rtl="0">
              <a:lnSpc>
                <a:spcPct val="115000"/>
              </a:lnSpc>
              <a:spcBef>
                <a:spcPts val="500"/>
              </a:spcBef>
              <a:spcAft>
                <a:spcPct val="0"/>
              </a:spcAft>
              <a:buNone/>
            </a:pPr>
            <a:endParaRPr sz="2000">
              <a:solidFill>
                <a:schemeClr val="dk1"/>
              </a:solidFill>
              <a:latin typeface="Times"/>
              <a:ea typeface="Times"/>
              <a:cs typeface="Times"/>
              <a:sym typeface="Times"/>
            </a:endParaRPr>
          </a:p>
          <a:p>
            <a:pPr marL="0" lvl="0" indent="0" algn="l" rtl="0">
              <a:lnSpc>
                <a:spcPct val="115000"/>
              </a:lnSpc>
              <a:spcBef>
                <a:spcPts val="500"/>
              </a:spcBef>
              <a:spcAft>
                <a:spcPct val="0"/>
              </a:spcAft>
              <a:buClr>
                <a:schemeClr val="dk1"/>
              </a:buClr>
              <a:buSzPts val="1100"/>
              <a:buFont typeface="Arial"/>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13)(</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+ 13</a:t>
            </a:r>
            <a:r>
              <a:rPr lang="en-GB" sz="1800">
                <a:solidFill>
                  <a:schemeClr val="dk1"/>
                </a:solidFill>
                <a:latin typeface="Lexend"/>
                <a:ea typeface="Times"/>
                <a:cs typeface="Times"/>
                <a:sym typeface="Times"/>
              </a:rPr>
              <a:t>)</a:t>
            </a:r>
            <a:endParaRPr sz="2000">
              <a:solidFill>
                <a:schemeClr val="dk1"/>
              </a:solidFill>
              <a:latin typeface="Times"/>
              <a:ea typeface="Times"/>
              <a:cs typeface="Times"/>
              <a:sym typeface="Times"/>
            </a:endParaRPr>
          </a:p>
          <a:p>
            <a:pPr marL="0" lvl="0" indent="0" algn="l" rtl="0">
              <a:lnSpc>
                <a:spcPct val="115000"/>
              </a:lnSpc>
              <a:spcBef>
                <a:spcPts val="500"/>
              </a:spcBef>
              <a:spcAft>
                <a:spcPts val="500"/>
              </a:spcAft>
              <a:buNone/>
            </a:pPr>
            <a:endParaRPr sz="2000">
              <a:solidFill>
                <a:srgbClr val="000000"/>
              </a:solidFill>
              <a:latin typeface="Times"/>
              <a:ea typeface="Times"/>
              <a:cs typeface="Times"/>
              <a:sym typeface="Times"/>
            </a:endParaRPr>
          </a:p>
        </p:txBody>
      </p:sp>
      <p:graphicFrame>
        <p:nvGraphicFramePr>
          <p:cNvPr id="1329" name="Google Shape;1329;p79"/>
          <p:cNvGraphicFramePr>
            <a:graphicFrameLocks noGrp="1"/>
          </p:cNvGraphicFramePr>
          <p:nvPr/>
        </p:nvGraphicFramePr>
        <p:xfrm>
          <a:off x="388475" y="1504472"/>
          <a:ext cx="3000000" cy="3000000"/>
        </p:xfrm>
        <a:graphic>
          <a:graphicData uri="http://schemas.openxmlformats.org/drawingml/2006/table">
            <a:tbl>
              <a:tblPr>
                <a:noFill/>
                <a:tableStyleId>{5FA8D8EF-D591-4665-9FDC-C33690B07864}</a:tableStyleId>
              </a:tblPr>
              <a:tblGrid>
                <a:gridCol w="462200"/>
              </a:tblGrid>
              <a:tr h="825525">
                <a:tc>
                  <a:txBody>
                    <a:bodyPr vert="horz" wrap="square"/>
                    <a:lstStyle/>
                    <a:p>
                      <a:pPr marL="0" lvl="0" indent="0" algn="l" rtl="0">
                        <a:spcBef>
                          <a:spcPct val="0"/>
                        </a:spcBef>
                        <a:spcAft>
                          <a:spcPct val="0"/>
                        </a:spcAft>
                        <a:buNone/>
                      </a:pPr>
                      <a:r>
                        <a:rPr lang="en-GB" sz="1800">
                          <a:latin typeface="Lexend"/>
                          <a:ea typeface="Lexend"/>
                          <a:cs typeface="Lexend"/>
                          <a:sym typeface="Lexend"/>
                        </a:rPr>
                        <a:t>a)</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825525">
                <a:tc>
                  <a:txBody>
                    <a:bodyPr vert="horz" wrap="square"/>
                    <a:lstStyle/>
                    <a:p>
                      <a:pPr marL="0" lvl="0" indent="0" algn="l" rtl="0">
                        <a:spcBef>
                          <a:spcPct val="0"/>
                        </a:spcBef>
                        <a:spcAft>
                          <a:spcPct val="0"/>
                        </a:spcAft>
                        <a:buNone/>
                      </a:pPr>
                      <a:r>
                        <a:rPr lang="en-GB" sz="1800">
                          <a:latin typeface="Lexend"/>
                          <a:ea typeface="Lexend"/>
                          <a:cs typeface="Lexend"/>
                          <a:sym typeface="Lexend"/>
                        </a:rPr>
                        <a:t>b)</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825525">
                <a:tc>
                  <a:txBody>
                    <a:bodyPr vert="horz" wrap="square"/>
                    <a:lstStyle/>
                    <a:p>
                      <a:pPr marL="0" lvl="0" indent="0" algn="l" rtl="0">
                        <a:spcBef>
                          <a:spcPct val="0"/>
                        </a:spcBef>
                        <a:spcAft>
                          <a:spcPct val="0"/>
                        </a:spcAft>
                        <a:buNone/>
                      </a:pPr>
                      <a:r>
                        <a:rPr lang="en-GB" sz="1800">
                          <a:latin typeface="Lexend"/>
                          <a:ea typeface="Lexend"/>
                          <a:cs typeface="Lexend"/>
                          <a:sym typeface="Lexend"/>
                        </a:rPr>
                        <a:t>c)</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723825">
                <a:tc>
                  <a:txBody>
                    <a:bodyPr vert="horz" wrap="square"/>
                    <a:lstStyle/>
                    <a:p>
                      <a:pPr marL="0" lvl="0" indent="0" algn="l" rtl="0">
                        <a:spcBef>
                          <a:spcPct val="0"/>
                        </a:spcBef>
                        <a:spcAft>
                          <a:spcPct val="0"/>
                        </a:spcAft>
                        <a:buNone/>
                      </a:pPr>
                      <a:r>
                        <a:rPr lang="en-GB" sz="1800">
                          <a:latin typeface="Lexend"/>
                          <a:ea typeface="Lexend"/>
                          <a:cs typeface="Lexend"/>
                          <a:sym typeface="Lexend"/>
                        </a:rPr>
                        <a:t>d)</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bl>
          </a:graphicData>
        </a:graphic>
      </p:graphicFrame>
      <p:sp>
        <p:nvSpPr>
          <p:cNvPr id="1330" name="Google Shape;1330;p79"/>
          <p:cNvSpPr txBox="1"/>
          <p:nvPr/>
        </p:nvSpPr>
        <p:spPr>
          <a:xfrm>
            <a:off x="6010800" y="1497300"/>
            <a:ext cx="2242200" cy="3200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a:latin typeface="Lexend"/>
                <a:ea typeface="Times"/>
                <a:cs typeface="Times"/>
                <a:sym typeface="Times"/>
              </a:rPr>
              <a:t>    </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− 5.5</a:t>
            </a:r>
            <a:r>
              <a:rPr lang="en-GB" sz="1800">
                <a:solidFill>
                  <a:srgbClr val="000000"/>
                </a:solidFill>
                <a:latin typeface="Lexend"/>
                <a:ea typeface="Times"/>
                <a:cs typeface="Times"/>
                <a:sym typeface="Times"/>
              </a:rPr>
              <a:t>)</a:t>
            </a:r>
            <a:endParaRPr sz="2000">
              <a:solidFill>
                <a:srgbClr val="000000"/>
              </a:solidFill>
              <a:latin typeface="Times"/>
              <a:ea typeface="Times"/>
              <a:cs typeface="Times"/>
              <a:sym typeface="Times"/>
            </a:endParaRPr>
          </a:p>
          <a:p>
            <a:pPr marL="0" lvl="0" indent="0" algn="l" rtl="0">
              <a:lnSpc>
                <a:spcPct val="115000"/>
              </a:lnSpc>
              <a:spcBef>
                <a:spcPts val="500"/>
              </a:spcBef>
              <a:spcAft>
                <a:spcPct val="0"/>
              </a:spcAft>
              <a:buNone/>
            </a:pPr>
            <a:r>
              <a:rPr lang="en-GB" sz="1800">
                <a:solidFill>
                  <a:srgbClr val="000000"/>
                </a:solidFill>
                <a:latin typeface="Lexend"/>
                <a:ea typeface="Times"/>
                <a:cs typeface="Times"/>
                <a:sym typeface="Times"/>
              </a:rPr>
              <a:t>  </a:t>
            </a:r>
            <a:endParaRPr sz="2000">
              <a:solidFill>
                <a:srgbClr val="000000"/>
              </a:solidFill>
              <a:latin typeface="Times"/>
              <a:ea typeface="Times"/>
              <a:cs typeface="Times"/>
              <a:sym typeface="Times"/>
            </a:endParaRPr>
          </a:p>
          <a:p>
            <a:pPr marL="0" lvl="0" indent="0" algn="l" rtl="0">
              <a:lnSpc>
                <a:spcPct val="115000"/>
              </a:lnSpc>
              <a:spcBef>
                <a:spcPts val="50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0.8</a:t>
            </a: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  </a:t>
            </a:r>
            <a:r>
              <a:rPr lang="en-GB" sz="1800">
                <a:latin typeface="Lexend"/>
                <a:ea typeface="Times"/>
                <a:cs typeface="Times"/>
                <a:sym typeface="Times"/>
              </a:rPr>
              <a:t> </a:t>
            </a:r>
            <a:endParaRPr sz="2000">
              <a:latin typeface="Times"/>
              <a:ea typeface="Times"/>
              <a:cs typeface="Times"/>
              <a:sym typeface="Times"/>
            </a:endParaRPr>
          </a:p>
          <a:p>
            <a:pPr marL="0" lvl="0" indent="0" algn="l" rtl="0">
              <a:lnSpc>
                <a:spcPct val="115000"/>
              </a:lnSpc>
              <a:spcBef>
                <a:spcPts val="500"/>
              </a:spcBef>
              <a:spcAft>
                <a:spcPct val="0"/>
              </a:spcAft>
              <a:buNone/>
            </a:pPr>
            <a:endParaRPr sz="2000">
              <a:latin typeface="Times"/>
              <a:ea typeface="Times"/>
              <a:cs typeface="Times"/>
              <a:sym typeface="Times"/>
            </a:endParaRPr>
          </a:p>
          <a:p>
            <a:pPr marL="0" lvl="0" indent="0" algn="l" rtl="0">
              <a:lnSpc>
                <a:spcPct val="115000"/>
              </a:lnSpc>
              <a:spcBef>
                <a:spcPts val="50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− 0.37</a:t>
            </a:r>
            <a:r>
              <a:rPr lang="en-GB" sz="1800">
                <a:solidFill>
                  <a:schemeClr val="dk1"/>
                </a:solidFill>
                <a:latin typeface="Lexend"/>
                <a:ea typeface="Times"/>
                <a:cs typeface="Times"/>
                <a:sym typeface="Times"/>
              </a:rPr>
              <a:t>)</a:t>
            </a:r>
            <a:endParaRPr sz="2000">
              <a:solidFill>
                <a:schemeClr val="dk1"/>
              </a:solidFill>
              <a:latin typeface="Times"/>
              <a:ea typeface="Times"/>
              <a:cs typeface="Times"/>
              <a:sym typeface="Times"/>
            </a:endParaRPr>
          </a:p>
          <a:p>
            <a:pPr marL="0" lvl="0" indent="0" algn="l" rtl="0">
              <a:lnSpc>
                <a:spcPct val="115000"/>
              </a:lnSpc>
              <a:spcBef>
                <a:spcPts val="500"/>
              </a:spcBef>
              <a:spcAft>
                <a:spcPct val="0"/>
              </a:spcAft>
              <a:buNone/>
            </a:pPr>
            <a:endParaRPr sz="2000">
              <a:solidFill>
                <a:schemeClr val="dk1"/>
              </a:solidFill>
              <a:latin typeface="Times"/>
              <a:ea typeface="Times"/>
              <a:cs typeface="Times"/>
              <a:sym typeface="Times"/>
            </a:endParaRPr>
          </a:p>
          <a:p>
            <a:pPr marL="0" lvl="0" indent="0" algn="l" rtl="0">
              <a:lnSpc>
                <a:spcPct val="115000"/>
              </a:lnSpc>
              <a:spcBef>
                <a:spcPts val="50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1.85</a:t>
            </a:r>
            <a:r>
              <a:rPr lang="en-GB" sz="1800">
                <a:solidFill>
                  <a:schemeClr val="dk1"/>
                </a:solidFill>
                <a:latin typeface="Lexend"/>
                <a:ea typeface="Times"/>
                <a:cs typeface="Times"/>
                <a:sym typeface="Times"/>
              </a:rPr>
              <a:t>)</a:t>
            </a:r>
            <a:endParaRPr sz="2000">
              <a:solidFill>
                <a:schemeClr val="dk1"/>
              </a:solidFill>
              <a:latin typeface="Times"/>
              <a:ea typeface="Times"/>
              <a:cs typeface="Times"/>
              <a:sym typeface="Times"/>
            </a:endParaRPr>
          </a:p>
          <a:p>
            <a:pPr marL="0" lvl="0" indent="0" algn="l" rtl="0">
              <a:lnSpc>
                <a:spcPct val="115000"/>
              </a:lnSpc>
              <a:spcBef>
                <a:spcPts val="500"/>
              </a:spcBef>
              <a:spcAft>
                <a:spcPts val="500"/>
              </a:spcAft>
              <a:buNone/>
            </a:pPr>
            <a:endParaRPr sz="2000">
              <a:solidFill>
                <a:srgbClr val="000000"/>
              </a:solidFill>
              <a:latin typeface="Times"/>
              <a:ea typeface="Times"/>
              <a:cs typeface="Times"/>
              <a:sym typeface="Times"/>
            </a:endParaRPr>
          </a:p>
        </p:txBody>
      </p:sp>
      <p:sp>
        <p:nvSpPr>
          <p:cNvPr id="1331" name="Google Shape;1331;p79"/>
          <p:cNvSpPr txBox="1"/>
          <p:nvPr/>
        </p:nvSpPr>
        <p:spPr>
          <a:xfrm>
            <a:off x="3456700" y="1497300"/>
            <a:ext cx="2242200" cy="3200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7</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+ 7</a:t>
            </a:r>
            <a:r>
              <a:rPr lang="en-GB" sz="1800">
                <a:solidFill>
                  <a:srgbClr val="000000"/>
                </a:solidFill>
                <a:latin typeface="Lexend"/>
                <a:ea typeface="Times"/>
                <a:cs typeface="Times"/>
                <a:sym typeface="Times"/>
              </a:rPr>
              <a:t>)</a:t>
            </a:r>
            <a:endParaRPr sz="2000">
              <a:solidFill>
                <a:srgbClr val="000000"/>
              </a:solidFill>
              <a:latin typeface="Times"/>
              <a:ea typeface="Times"/>
              <a:cs typeface="Times"/>
              <a:sym typeface="Times"/>
            </a:endParaRPr>
          </a:p>
          <a:p>
            <a:pPr marL="0" lvl="0" indent="0" algn="l" rtl="0">
              <a:lnSpc>
                <a:spcPct val="115000"/>
              </a:lnSpc>
              <a:spcBef>
                <a:spcPts val="500"/>
              </a:spcBef>
              <a:spcAft>
                <a:spcPct val="0"/>
              </a:spcAft>
              <a:buNone/>
            </a:pPr>
            <a:r>
              <a:rPr lang="en-GB" sz="1800">
                <a:solidFill>
                  <a:srgbClr val="000000"/>
                </a:solidFill>
                <a:latin typeface="Lexend"/>
                <a:ea typeface="Times"/>
                <a:cs typeface="Times"/>
                <a:sym typeface="Times"/>
              </a:rPr>
              <a:t>  </a:t>
            </a:r>
            <a:endParaRPr sz="2000">
              <a:solidFill>
                <a:srgbClr val="000000"/>
              </a:solidFill>
              <a:latin typeface="Times"/>
              <a:ea typeface="Times"/>
              <a:cs typeface="Times"/>
              <a:sym typeface="Times"/>
            </a:endParaRPr>
          </a:p>
          <a:p>
            <a:pPr marL="0" lvl="0" indent="0" algn="l" rtl="0">
              <a:lnSpc>
                <a:spcPct val="115000"/>
              </a:lnSpc>
              <a:spcBef>
                <a:spcPts val="50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+ 11</a:t>
            </a: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− 11</a:t>
            </a:r>
            <a:r>
              <a:rPr lang="en-GB" sz="1800">
                <a:solidFill>
                  <a:schemeClr val="dk1"/>
                </a:solidFill>
                <a:latin typeface="Lexend"/>
                <a:ea typeface="Times"/>
                <a:cs typeface="Times"/>
                <a:sym typeface="Times"/>
              </a:rPr>
              <a:t>)  </a:t>
            </a:r>
            <a:r>
              <a:rPr lang="en-GB" sz="1800">
                <a:latin typeface="Lexend"/>
                <a:ea typeface="Times"/>
                <a:cs typeface="Times"/>
                <a:sym typeface="Times"/>
              </a:rPr>
              <a:t> </a:t>
            </a:r>
            <a:endParaRPr sz="2000">
              <a:latin typeface="Times"/>
              <a:ea typeface="Times"/>
              <a:cs typeface="Times"/>
              <a:sym typeface="Times"/>
            </a:endParaRPr>
          </a:p>
          <a:p>
            <a:pPr marL="0" lvl="0" indent="0" algn="l" rtl="0">
              <a:lnSpc>
                <a:spcPct val="115000"/>
              </a:lnSpc>
              <a:spcBef>
                <a:spcPts val="500"/>
              </a:spcBef>
              <a:spcAft>
                <a:spcPct val="0"/>
              </a:spcAft>
              <a:buNone/>
            </a:pPr>
            <a:endParaRPr sz="2000">
              <a:latin typeface="Times"/>
              <a:ea typeface="Times"/>
              <a:cs typeface="Times"/>
              <a:sym typeface="Times"/>
            </a:endParaRPr>
          </a:p>
          <a:p>
            <a:pPr marL="0" lvl="0" indent="0" algn="l" rtl="0">
              <a:lnSpc>
                <a:spcPct val="115000"/>
              </a:lnSpc>
              <a:spcBef>
                <a:spcPts val="50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2.4)(</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+ 2.4</a:t>
            </a:r>
            <a:r>
              <a:rPr lang="en-GB" sz="1800">
                <a:solidFill>
                  <a:schemeClr val="dk1"/>
                </a:solidFill>
                <a:latin typeface="Lexend"/>
                <a:ea typeface="Times"/>
                <a:cs typeface="Times"/>
                <a:sym typeface="Times"/>
              </a:rPr>
              <a:t>)</a:t>
            </a:r>
            <a:endParaRPr sz="2000">
              <a:solidFill>
                <a:schemeClr val="dk1"/>
              </a:solidFill>
              <a:latin typeface="Times"/>
              <a:ea typeface="Times"/>
              <a:cs typeface="Times"/>
              <a:sym typeface="Times"/>
            </a:endParaRPr>
          </a:p>
          <a:p>
            <a:pPr marL="0" lvl="0" indent="0" algn="l" rtl="0">
              <a:lnSpc>
                <a:spcPct val="115000"/>
              </a:lnSpc>
              <a:spcBef>
                <a:spcPts val="500"/>
              </a:spcBef>
              <a:spcAft>
                <a:spcPct val="0"/>
              </a:spcAft>
              <a:buNone/>
            </a:pPr>
            <a:endParaRPr sz="2000">
              <a:solidFill>
                <a:schemeClr val="dk1"/>
              </a:solidFill>
              <a:latin typeface="Times"/>
              <a:ea typeface="Times"/>
              <a:cs typeface="Times"/>
              <a:sym typeface="Times"/>
            </a:endParaRPr>
          </a:p>
          <a:p>
            <a:pPr marL="0" lvl="0" indent="0" algn="l" rtl="0">
              <a:lnSpc>
                <a:spcPct val="115000"/>
              </a:lnSpc>
              <a:spcBef>
                <a:spcPts val="50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5)(</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+ 5.5</a:t>
            </a:r>
            <a:r>
              <a:rPr lang="en-GB" sz="1800">
                <a:solidFill>
                  <a:schemeClr val="dk1"/>
                </a:solidFill>
                <a:latin typeface="Lexend"/>
                <a:ea typeface="Times"/>
                <a:cs typeface="Times"/>
                <a:sym typeface="Times"/>
              </a:rPr>
              <a:t>)</a:t>
            </a:r>
            <a:endParaRPr sz="2000">
              <a:solidFill>
                <a:schemeClr val="dk1"/>
              </a:solidFill>
              <a:latin typeface="Times"/>
              <a:ea typeface="Times"/>
              <a:cs typeface="Times"/>
              <a:sym typeface="Times"/>
            </a:endParaRPr>
          </a:p>
          <a:p>
            <a:pPr marL="0" lvl="0" indent="0" algn="l" rtl="0">
              <a:lnSpc>
                <a:spcPct val="115000"/>
              </a:lnSpc>
              <a:spcBef>
                <a:spcPts val="500"/>
              </a:spcBef>
              <a:spcAft>
                <a:spcPts val="500"/>
              </a:spcAft>
              <a:buNone/>
            </a:pPr>
            <a:endParaRPr sz="2000">
              <a:solidFill>
                <a:srgbClr val="000000"/>
              </a:solidFill>
              <a:latin typeface="Times"/>
              <a:ea typeface="Times"/>
              <a:cs typeface="Times"/>
              <a:sym typeface="Times"/>
            </a:endParaRPr>
          </a:p>
        </p:txBody>
      </p:sp>
      <p:pic>
        <p:nvPicPr>
          <p:cNvPr id="1332" name="Google Shape;1332;p79" descr="&lt;math xmlns=&quot;http://www.w3.org/1998/Math/MathML&quot; display=&quot;block&quot; data-is-equatio=&quot;1&quot; data-latex=&quot;\frac{11}{2}&quot;&gt;&lt;mfrac&gt;&lt;mn&gt;11&lt;/mn&gt;&lt;mn&gt;2&lt;/mn&gt;&lt;/mfrac&gt;&lt;/math&gt;" title="eleven halves"/>
          <p:cNvPicPr preferRelativeResize="0"/>
          <p:nvPr/>
        </p:nvPicPr>
        <p:blipFill>
          <a:blip r:embed="rId3">
            <a:alphaModFix/>
          </a:blip>
          <a:stretch>
            <a:fillRect/>
          </a:stretch>
        </p:blipFill>
        <p:spPr>
          <a:xfrm>
            <a:off x="6490098" y="1442253"/>
            <a:ext cx="257300" cy="463816"/>
          </a:xfrm>
          <a:prstGeom prst="rect">
            <a:avLst/>
          </a:prstGeom>
          <a:noFill/>
          <a:ln>
            <a:noFill/>
          </a:ln>
        </p:spPr>
      </p:pic>
      <p:pic>
        <p:nvPicPr>
          <p:cNvPr id="1333" name="Google Shape;1333;p79" descr="&lt;math xmlns=&quot;http://www.w3.org/1998/Math/MathML&quot; display=&quot;block&quot; data-is-equatio=&quot;1&quot; data-latex=&quot;\frac{4}{5}&quot;&gt;&lt;mfrac&gt;&lt;mn&gt;4&lt;/mn&gt;&lt;mn&gt;5&lt;/mn&gt;&lt;/mfrac&gt;&lt;/math&gt;" title="four fifths"/>
          <p:cNvPicPr preferRelativeResize="0"/>
          <p:nvPr/>
        </p:nvPicPr>
        <p:blipFill>
          <a:blip r:embed="rId4">
            <a:alphaModFix/>
          </a:blip>
          <a:stretch>
            <a:fillRect/>
          </a:stretch>
        </p:blipFill>
        <p:spPr>
          <a:xfrm>
            <a:off x="7315950" y="2261479"/>
            <a:ext cx="143259" cy="463825"/>
          </a:xfrm>
          <a:prstGeom prst="rect">
            <a:avLst/>
          </a:prstGeom>
          <a:noFill/>
          <a:ln>
            <a:noFill/>
          </a:ln>
        </p:spPr>
      </p:pic>
      <p:pic>
        <p:nvPicPr>
          <p:cNvPr id="1334" name="Google Shape;1334;p79" descr="&lt;math xmlns=&quot;http://www.w3.org/1998/Math/MathML&quot; display=&quot;block&quot; data-is-equatio=&quot;1&quot; data-latex=&quot;\frac{3}{8}&quot;&gt;&lt;mfrac&gt;&lt;mn&gt;3&lt;/mn&gt;&lt;mn&gt;8&lt;/mn&gt;&lt;/mfrac&gt;&lt;/math&gt;" title="three eighths"/>
          <p:cNvPicPr preferRelativeResize="0"/>
          <p:nvPr/>
        </p:nvPicPr>
        <p:blipFill>
          <a:blip r:embed="rId5">
            <a:alphaModFix/>
          </a:blip>
          <a:stretch>
            <a:fillRect/>
          </a:stretch>
        </p:blipFill>
        <p:spPr>
          <a:xfrm>
            <a:off x="6511307" y="3070155"/>
            <a:ext cx="143250" cy="474081"/>
          </a:xfrm>
          <a:prstGeom prst="rect">
            <a:avLst/>
          </a:prstGeom>
          <a:noFill/>
          <a:ln>
            <a:noFill/>
          </a:ln>
        </p:spPr>
      </p:pic>
      <p:pic>
        <p:nvPicPr>
          <p:cNvPr id="1335" name="Google Shape;1335;p79" descr="&lt;math xmlns=&quot;http://www.w3.org/1998/Math/MathML&quot; display=&quot;block&quot; data-is-equatio=&quot;1&quot; data-latex=&quot;\frac{17}{20}&quot;&gt;&lt;mfrac&gt;&lt;mn&gt;17&lt;/mn&gt;&lt;mn&gt;20&lt;/mn&gt;&lt;/mfrac&gt;&lt;/math&gt;" title="17 over 20"/>
          <p:cNvPicPr preferRelativeResize="0"/>
          <p:nvPr/>
        </p:nvPicPr>
        <p:blipFill>
          <a:blip r:embed="rId6">
            <a:alphaModFix/>
          </a:blip>
          <a:stretch>
            <a:fillRect/>
          </a:stretch>
        </p:blipFill>
        <p:spPr>
          <a:xfrm>
            <a:off x="6475766" y="3884284"/>
            <a:ext cx="257300" cy="473977"/>
          </a:xfrm>
          <a:prstGeom prst="rect">
            <a:avLst/>
          </a:prstGeom>
          <a:noFill/>
          <a:ln>
            <a:noFill/>
          </a:ln>
        </p:spPr>
      </p:pic>
      <p:graphicFrame>
        <p:nvGraphicFramePr>
          <p:cNvPr id="1336" name="Google Shape;1336;p79"/>
          <p:cNvGraphicFramePr>
            <a:graphicFrameLocks noGrp="1"/>
          </p:cNvGraphicFramePr>
          <p:nvPr/>
        </p:nvGraphicFramePr>
        <p:xfrm>
          <a:off x="3055475" y="1504472"/>
          <a:ext cx="3000000" cy="3000000"/>
        </p:xfrm>
        <a:graphic>
          <a:graphicData uri="http://schemas.openxmlformats.org/drawingml/2006/table">
            <a:tbl>
              <a:tblPr>
                <a:noFill/>
                <a:tableStyleId>{5FA8D8EF-D591-4665-9FDC-C33690B07864}</a:tableStyleId>
              </a:tblPr>
              <a:tblGrid>
                <a:gridCol w="462200"/>
              </a:tblGrid>
              <a:tr h="825525">
                <a:tc>
                  <a:txBody>
                    <a:bodyPr vert="horz" wrap="square"/>
                    <a:lstStyle/>
                    <a:p>
                      <a:pPr marL="0" lvl="0" indent="0" algn="l" rtl="0">
                        <a:spcBef>
                          <a:spcPct val="0"/>
                        </a:spcBef>
                        <a:spcAft>
                          <a:spcPct val="0"/>
                        </a:spcAft>
                        <a:buNone/>
                      </a:pPr>
                      <a:r>
                        <a:rPr lang="en-GB" sz="1800">
                          <a:latin typeface="Lexend"/>
                          <a:ea typeface="Lexend"/>
                          <a:cs typeface="Lexend"/>
                          <a:sym typeface="Lexend"/>
                        </a:rPr>
                        <a:t>e)</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825525">
                <a:tc>
                  <a:txBody>
                    <a:bodyPr vert="horz" wrap="square"/>
                    <a:lstStyle/>
                    <a:p>
                      <a:pPr marL="0" lvl="0" indent="0" algn="l" rtl="0">
                        <a:spcBef>
                          <a:spcPct val="0"/>
                        </a:spcBef>
                        <a:spcAft>
                          <a:spcPct val="0"/>
                        </a:spcAft>
                        <a:buNone/>
                      </a:pPr>
                      <a:r>
                        <a:rPr lang="en-GB" sz="1800">
                          <a:latin typeface="Lexend"/>
                          <a:ea typeface="Lexend"/>
                          <a:cs typeface="Lexend"/>
                          <a:sym typeface="Lexend"/>
                        </a:rPr>
                        <a:t>f)</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825525">
                <a:tc>
                  <a:txBody>
                    <a:bodyPr vert="horz" wrap="square"/>
                    <a:lstStyle/>
                    <a:p>
                      <a:pPr marL="0" lvl="0" indent="0" algn="l" rtl="0">
                        <a:spcBef>
                          <a:spcPct val="0"/>
                        </a:spcBef>
                        <a:spcAft>
                          <a:spcPct val="0"/>
                        </a:spcAft>
                        <a:buNone/>
                      </a:pPr>
                      <a:r>
                        <a:rPr lang="en-GB" sz="1800">
                          <a:latin typeface="Lexend"/>
                          <a:ea typeface="Lexend"/>
                          <a:cs typeface="Lexend"/>
                          <a:sym typeface="Lexend"/>
                        </a:rPr>
                        <a:t>g)</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723825">
                <a:tc>
                  <a:txBody>
                    <a:bodyPr vert="horz" wrap="square"/>
                    <a:lstStyle/>
                    <a:p>
                      <a:pPr marL="0" lvl="0" indent="0" algn="l" rtl="0">
                        <a:spcBef>
                          <a:spcPct val="0"/>
                        </a:spcBef>
                        <a:spcAft>
                          <a:spcPct val="0"/>
                        </a:spcAft>
                        <a:buNone/>
                      </a:pPr>
                      <a:r>
                        <a:rPr lang="en-GB" sz="1800">
                          <a:latin typeface="Lexend"/>
                          <a:ea typeface="Lexend"/>
                          <a:cs typeface="Lexend"/>
                          <a:sym typeface="Lexend"/>
                        </a:rPr>
                        <a:t>h)</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bl>
          </a:graphicData>
        </a:graphic>
      </p:graphicFrame>
      <p:graphicFrame>
        <p:nvGraphicFramePr>
          <p:cNvPr id="1337" name="Google Shape;1337;p79"/>
          <p:cNvGraphicFramePr>
            <a:graphicFrameLocks noGrp="1"/>
          </p:cNvGraphicFramePr>
          <p:nvPr/>
        </p:nvGraphicFramePr>
        <p:xfrm>
          <a:off x="5593525" y="1504472"/>
          <a:ext cx="3000000" cy="3000000"/>
        </p:xfrm>
        <a:graphic>
          <a:graphicData uri="http://schemas.openxmlformats.org/drawingml/2006/table">
            <a:tbl>
              <a:tblPr>
                <a:noFill/>
                <a:tableStyleId>{5FA8D8EF-D591-4665-9FDC-C33690B07864}</a:tableStyleId>
              </a:tblPr>
              <a:tblGrid>
                <a:gridCol w="591150"/>
              </a:tblGrid>
              <a:tr h="825525">
                <a:tc>
                  <a:txBody>
                    <a:bodyPr vert="horz" wrap="square"/>
                    <a:lstStyle/>
                    <a:p>
                      <a:pPr marL="0" lvl="0" indent="0" algn="l" rtl="0">
                        <a:spcBef>
                          <a:spcPct val="0"/>
                        </a:spcBef>
                        <a:spcAft>
                          <a:spcPct val="0"/>
                        </a:spcAft>
                        <a:buNone/>
                      </a:pPr>
                      <a:r>
                        <a:rPr lang="en-GB" sz="1800">
                          <a:latin typeface="Lexend"/>
                          <a:ea typeface="Lexend"/>
                          <a:cs typeface="Lexend"/>
                          <a:sym typeface="Lexend"/>
                        </a:rPr>
                        <a:t>i)</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825525">
                <a:tc>
                  <a:txBody>
                    <a:bodyPr vert="horz" wrap="square"/>
                    <a:lstStyle/>
                    <a:p>
                      <a:pPr marL="0" lvl="0" indent="0" algn="l" rtl="0">
                        <a:spcBef>
                          <a:spcPct val="0"/>
                        </a:spcBef>
                        <a:spcAft>
                          <a:spcPct val="0"/>
                        </a:spcAft>
                        <a:buNone/>
                      </a:pPr>
                      <a:r>
                        <a:rPr lang="en-GB" sz="1800">
                          <a:latin typeface="Lexend"/>
                          <a:ea typeface="Lexend"/>
                          <a:cs typeface="Lexend"/>
                          <a:sym typeface="Lexend"/>
                        </a:rPr>
                        <a:t>j)</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825525">
                <a:tc>
                  <a:txBody>
                    <a:bodyPr vert="horz" wrap="square"/>
                    <a:lstStyle/>
                    <a:p>
                      <a:pPr marL="0" lvl="0" indent="0" algn="l" rtl="0">
                        <a:spcBef>
                          <a:spcPct val="0"/>
                        </a:spcBef>
                        <a:spcAft>
                          <a:spcPct val="0"/>
                        </a:spcAft>
                        <a:buNone/>
                      </a:pPr>
                      <a:r>
                        <a:rPr lang="en-GB" sz="1800">
                          <a:latin typeface="Lexend"/>
                          <a:ea typeface="Lexend"/>
                          <a:cs typeface="Lexend"/>
                          <a:sym typeface="Lexend"/>
                        </a:rPr>
                        <a:t>k)</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723825">
                <a:tc>
                  <a:txBody>
                    <a:bodyPr vert="horz" wrap="square"/>
                    <a:lstStyle/>
                    <a:p>
                      <a:pPr marL="0" lvl="0" indent="0" algn="l" rtl="0">
                        <a:spcBef>
                          <a:spcPct val="0"/>
                        </a:spcBef>
                        <a:spcAft>
                          <a:spcPct val="0"/>
                        </a:spcAft>
                        <a:buNone/>
                      </a:pPr>
                      <a:r>
                        <a:rPr lang="en-GB" sz="1800">
                          <a:latin typeface="Lexend"/>
                          <a:ea typeface="Lexend"/>
                          <a:cs typeface="Lexend"/>
                          <a:sym typeface="Lexend"/>
                        </a:rPr>
                        <a:t>l)</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bl>
          </a:graphicData>
        </a:graphic>
      </p:graphicFrame>
    </p:spTree>
  </p:cSld>
  <p:clrMapOvr>
    <a:masterClrMapping/>
  </p:clrMapOvr>
  <p:transition/>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41" name="Shape 1341"/>
        <p:cNvGrpSpPr/>
        <p:nvPr/>
      </p:nvGrpSpPr>
      <p:grpSpPr>
        <a:xfrm>
          <a:off x="0" y="0"/>
          <a:ext cx="0" cy="0"/>
        </a:xfrm>
      </p:grpSpPr>
      <p:sp>
        <p:nvSpPr>
          <p:cNvPr id="1342" name="Google Shape;1342;p80"/>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Isku dhufashada binomials</a:t>
            </a:r>
            <a:endParaRPr/>
          </a:p>
        </p:txBody>
      </p:sp>
      <p:sp>
        <p:nvSpPr>
          <p:cNvPr id="1343" name="Google Shape;1343;p80"/>
          <p:cNvSpPr txBox="1"/>
          <p:nvPr>
            <p:ph type="body" idx="1"/>
          </p:nvPr>
        </p:nvSpPr>
        <p:spPr>
          <a:xfrm>
            <a:off x="324000" y="759300"/>
            <a:ext cx="8237700" cy="3828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3) Isku xir binomial ku yaal tiirka bidix iyo binomial ku yaal tiirka dhexe, oo ka hel alaabtiisa tiirka dhamaadka.</a:t>
            </a:r>
            <a:endParaRPr sz="1800"/>
          </a:p>
        </p:txBody>
      </p:sp>
      <p:graphicFrame>
        <p:nvGraphicFramePr>
          <p:cNvPr id="1344" name="Google Shape;1344;p80"/>
          <p:cNvGraphicFramePr>
            <a:graphicFrameLocks noGrp="1"/>
          </p:cNvGraphicFramePr>
          <p:nvPr/>
        </p:nvGraphicFramePr>
        <p:xfrm>
          <a:off x="297425" y="1620000"/>
          <a:ext cx="3000000" cy="3000000"/>
        </p:xfrm>
        <a:graphic>
          <a:graphicData uri="http://schemas.openxmlformats.org/drawingml/2006/table">
            <a:tbl>
              <a:tblPr>
                <a:noFill/>
                <a:tableStyleId>{5FA8D8EF-D591-4665-9FDC-C33690B07864}</a:tableStyleId>
              </a:tblPr>
              <a:tblGrid>
                <a:gridCol w="467725"/>
                <a:gridCol w="1594050"/>
                <a:gridCol w="467900"/>
                <a:gridCol w="1594125"/>
                <a:gridCol w="467900"/>
                <a:gridCol w="2570075"/>
              </a:tblGrid>
              <a:tr h="381000">
                <a:tc>
                  <a:txBody>
                    <a:bodyPr vert="horz" wrap="square"/>
                    <a:lstStyle/>
                    <a:p>
                      <a:pPr marL="0" lvl="0" indent="0" algn="ctr" rtl="0">
                        <a:spcBef>
                          <a:spcPct val="0"/>
                        </a:spcBef>
                        <a:spcAft>
                          <a:spcPct val="0"/>
                        </a:spcAft>
                        <a:buNone/>
                      </a:pPr>
                      <a:r>
                        <a:rPr lang="en-GB" sz="1800">
                          <a:latin typeface="Lexend"/>
                          <a:ea typeface="Lexend"/>
                          <a:cs typeface="Lexend"/>
                          <a:sym typeface="Lexend"/>
                        </a:rPr>
                        <a:t>a)</a:t>
                      </a:r>
                      <a:endParaRPr sz="1800">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a:t>
                      </a:r>
                      <a:r>
                        <a:rPr lang="en-GB" sz="2000">
                          <a:solidFill>
                            <a:schemeClr val="dk1"/>
                          </a:solidFill>
                          <a:latin typeface="Times"/>
                          <a:ea typeface="Times"/>
                          <a:cs typeface="Times"/>
                          <a:sym typeface="Times"/>
                        </a:rPr>
                        <a:t> 6)</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latin typeface="Lexend"/>
                          <a:ea typeface="Lexend"/>
                          <a:cs typeface="Lexend"/>
                          <a:sym typeface="Lexend"/>
                        </a:rPr>
                        <a:t>i)</a:t>
                      </a:r>
                      <a:endParaRPr sz="1800">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 </a:t>
                      </a:r>
                      <a:r>
                        <a:rPr lang="en-GB" sz="2000">
                          <a:solidFill>
                            <a:schemeClr val="dk1"/>
                          </a:solidFill>
                          <a:latin typeface="Times"/>
                          <a:ea typeface="Times"/>
                          <a:cs typeface="Times"/>
                          <a:sym typeface="Times"/>
                        </a:rPr>
                        <a:t>9)</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q)</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2000" i="1">
                          <a:latin typeface="Times"/>
                          <a:ea typeface="Times"/>
                          <a:cs typeface="Times"/>
                          <a:sym typeface="Times"/>
                        </a:rPr>
                        <a:t>x</a:t>
                      </a:r>
                      <a:r>
                        <a:rPr lang="en-GB" sz="2000" baseline="30000">
                          <a:latin typeface="Times"/>
                          <a:ea typeface="Times"/>
                          <a:cs typeface="Times"/>
                          <a:sym typeface="Times"/>
                        </a:rPr>
                        <a:t>2</a:t>
                      </a:r>
                      <a:r>
                        <a:rPr lang="en-GB" sz="2000">
                          <a:solidFill>
                            <a:srgbClr val="222222"/>
                          </a:solidFill>
                          <a:latin typeface="Times"/>
                          <a:ea typeface="Times"/>
                          <a:cs typeface="Times"/>
                          <a:sym typeface="Times"/>
                        </a:rPr>
                        <a:t>− 49</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381000">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a:t>
                      </a:r>
                      <a:r>
                        <a:rPr lang="en-GB" sz="2000">
                          <a:solidFill>
                            <a:schemeClr val="dk1"/>
                          </a:solidFill>
                          <a:latin typeface="Times"/>
                          <a:ea typeface="Times"/>
                          <a:cs typeface="Times"/>
                          <a:sym typeface="Times"/>
                        </a:rPr>
                        <a:t> 5)</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j)</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a:t>
                      </a:r>
                      <a:r>
                        <a:rPr lang="en-GB" sz="2000">
                          <a:solidFill>
                            <a:schemeClr val="dk1"/>
                          </a:solidFill>
                          <a:latin typeface="Times"/>
                          <a:ea typeface="Times"/>
                          <a:cs typeface="Times"/>
                          <a:sym typeface="Times"/>
                        </a:rPr>
                        <a:t> 7)</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r)</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i="1">
                          <a:solidFill>
                            <a:schemeClr val="dk1"/>
                          </a:solidFill>
                          <a:latin typeface="Times"/>
                          <a:ea typeface="Times"/>
                          <a:cs typeface="Times"/>
                          <a:sym typeface="Times"/>
                        </a:rPr>
                        <a:t>x</a:t>
                      </a:r>
                      <a:r>
                        <a:rPr lang="en-GB" sz="2000" baseline="30000">
                          <a:solidFill>
                            <a:schemeClr val="dk1"/>
                          </a:solidFill>
                          <a:latin typeface="Times"/>
                          <a:ea typeface="Times"/>
                          <a:cs typeface="Times"/>
                          <a:sym typeface="Times"/>
                        </a:rPr>
                        <a:t>2</a:t>
                      </a:r>
                      <a:r>
                        <a:rPr lang="en-GB" sz="2000">
                          <a:solidFill>
                            <a:srgbClr val="222222"/>
                          </a:solidFill>
                          <a:latin typeface="Times"/>
                          <a:ea typeface="Times"/>
                          <a:cs typeface="Times"/>
                          <a:sym typeface="Times"/>
                        </a:rPr>
                        <a:t> + 5</a:t>
                      </a:r>
                      <a:r>
                        <a:rPr lang="en-GB" sz="2000" i="1">
                          <a:solidFill>
                            <a:srgbClr val="222222"/>
                          </a:solidFill>
                          <a:latin typeface="Times"/>
                          <a:ea typeface="Times"/>
                          <a:cs typeface="Times"/>
                          <a:sym typeface="Times"/>
                        </a:rPr>
                        <a:t>x</a:t>
                      </a:r>
                      <a:r>
                        <a:rPr lang="en-GB" sz="2000">
                          <a:solidFill>
                            <a:srgbClr val="222222"/>
                          </a:solidFill>
                          <a:latin typeface="Times"/>
                          <a:ea typeface="Times"/>
                          <a:cs typeface="Times"/>
                          <a:sym typeface="Times"/>
                        </a:rPr>
                        <a:t> − 36</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381000">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a:t>
                      </a:r>
                      <a:r>
                        <a:rPr lang="en-GB" sz="2000">
                          <a:solidFill>
                            <a:schemeClr val="dk1"/>
                          </a:solidFill>
                          <a:latin typeface="Times"/>
                          <a:ea typeface="Times"/>
                          <a:cs typeface="Times"/>
                          <a:sym typeface="Times"/>
                        </a:rPr>
                        <a:t> 2)</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k)</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a:t>
                      </a:r>
                      <a:r>
                        <a:rPr lang="en-GB" sz="2000">
                          <a:solidFill>
                            <a:schemeClr val="dk1"/>
                          </a:solidFill>
                          <a:latin typeface="Times"/>
                          <a:ea typeface="Times"/>
                          <a:cs typeface="Times"/>
                          <a:sym typeface="Times"/>
                        </a:rPr>
                        <a:t> 5)</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s)</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i="1">
                          <a:solidFill>
                            <a:schemeClr val="dk1"/>
                          </a:solidFill>
                          <a:latin typeface="Times"/>
                          <a:ea typeface="Times"/>
                          <a:cs typeface="Times"/>
                          <a:sym typeface="Times"/>
                        </a:rPr>
                        <a:t>x</a:t>
                      </a:r>
                      <a:r>
                        <a:rPr lang="en-GB" sz="2000" baseline="30000">
                          <a:solidFill>
                            <a:schemeClr val="dk1"/>
                          </a:solidFill>
                          <a:latin typeface="Times"/>
                          <a:ea typeface="Times"/>
                          <a:cs typeface="Times"/>
                          <a:sym typeface="Times"/>
                        </a:rPr>
                        <a:t>2</a:t>
                      </a:r>
                      <a:r>
                        <a:rPr lang="en-GB" sz="2000">
                          <a:solidFill>
                            <a:srgbClr val="222222"/>
                          </a:solidFill>
                          <a:latin typeface="Times"/>
                          <a:ea typeface="Times"/>
                          <a:cs typeface="Times"/>
                          <a:sym typeface="Times"/>
                        </a:rPr>
                        <a:t>− 4</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381000">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d)</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+ 1)</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l)</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 </a:t>
                      </a:r>
                      <a:r>
                        <a:rPr lang="en-GB" sz="2000">
                          <a:solidFill>
                            <a:schemeClr val="dk1"/>
                          </a:solidFill>
                          <a:latin typeface="Times"/>
                          <a:ea typeface="Times"/>
                          <a:cs typeface="Times"/>
                          <a:sym typeface="Times"/>
                        </a:rPr>
                        <a:t>4)</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i="1">
                          <a:solidFill>
                            <a:schemeClr val="dk1"/>
                          </a:solidFill>
                          <a:latin typeface="Times"/>
                          <a:ea typeface="Times"/>
                          <a:cs typeface="Times"/>
                          <a:sym typeface="Times"/>
                        </a:rPr>
                        <a:t>x</a:t>
                      </a:r>
                      <a:r>
                        <a:rPr lang="en-GB" sz="2000" baseline="30000">
                          <a:solidFill>
                            <a:schemeClr val="dk1"/>
                          </a:solidFill>
                          <a:latin typeface="Times"/>
                          <a:ea typeface="Times"/>
                          <a:cs typeface="Times"/>
                          <a:sym typeface="Times"/>
                        </a:rPr>
                        <a:t>2</a:t>
                      </a:r>
                      <a:r>
                        <a:rPr lang="en-GB" sz="2000">
                          <a:solidFill>
                            <a:srgbClr val="222222"/>
                          </a:solidFill>
                          <a:latin typeface="Times"/>
                          <a:ea typeface="Times"/>
                          <a:cs typeface="Times"/>
                          <a:sym typeface="Times"/>
                        </a:rPr>
                        <a:t>− 1</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381000">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e)</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+ 2)</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m)</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a:t>
                      </a:r>
                      <a:r>
                        <a:rPr lang="en-GB" sz="2000">
                          <a:solidFill>
                            <a:schemeClr val="dk1"/>
                          </a:solidFill>
                          <a:latin typeface="Times"/>
                          <a:ea typeface="Times"/>
                          <a:cs typeface="Times"/>
                          <a:sym typeface="Times"/>
                        </a:rPr>
                        <a:t> 2)</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u)</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i="1">
                          <a:solidFill>
                            <a:schemeClr val="dk1"/>
                          </a:solidFill>
                          <a:latin typeface="Times"/>
                          <a:ea typeface="Times"/>
                          <a:cs typeface="Times"/>
                          <a:sym typeface="Times"/>
                        </a:rPr>
                        <a:t>x</a:t>
                      </a:r>
                      <a:r>
                        <a:rPr lang="en-GB" sz="2000" baseline="30000">
                          <a:solidFill>
                            <a:schemeClr val="dk1"/>
                          </a:solidFill>
                          <a:latin typeface="Times"/>
                          <a:ea typeface="Times"/>
                          <a:cs typeface="Times"/>
                          <a:sym typeface="Times"/>
                        </a:rPr>
                        <a:t>2</a:t>
                      </a:r>
                      <a:r>
                        <a:rPr lang="en-GB" sz="2000">
                          <a:solidFill>
                            <a:srgbClr val="222222"/>
                          </a:solidFill>
                          <a:latin typeface="Times"/>
                          <a:ea typeface="Times"/>
                          <a:cs typeface="Times"/>
                          <a:sym typeface="Times"/>
                        </a:rPr>
                        <a:t>− 10</a:t>
                      </a:r>
                      <a:r>
                        <a:rPr lang="en-GB" sz="2000" i="1">
                          <a:solidFill>
                            <a:srgbClr val="222222"/>
                          </a:solidFill>
                          <a:latin typeface="Times"/>
                          <a:ea typeface="Times"/>
                          <a:cs typeface="Times"/>
                          <a:sym typeface="Times"/>
                        </a:rPr>
                        <a:t>x</a:t>
                      </a:r>
                      <a:r>
                        <a:rPr lang="en-GB" sz="2000">
                          <a:solidFill>
                            <a:srgbClr val="222222"/>
                          </a:solidFill>
                          <a:latin typeface="Times"/>
                          <a:ea typeface="Times"/>
                          <a:cs typeface="Times"/>
                          <a:sym typeface="Times"/>
                        </a:rPr>
                        <a:t> + 25</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381000">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f)</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+ 4)</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n)</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a:t>
                      </a:r>
                      <a:r>
                        <a:rPr lang="en-GB" sz="2000">
                          <a:solidFill>
                            <a:schemeClr val="dk1"/>
                          </a:solidFill>
                          <a:latin typeface="Times"/>
                          <a:ea typeface="Times"/>
                          <a:cs typeface="Times"/>
                          <a:sym typeface="Times"/>
                        </a:rPr>
                        <a:t> 1)</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latin typeface="Lexend"/>
                          <a:ea typeface="Lexend"/>
                          <a:cs typeface="Lexend"/>
                          <a:sym typeface="Lexend"/>
                        </a:rPr>
                        <a:t>v)</a:t>
                      </a:r>
                      <a:endParaRPr sz="1800">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i="1">
                          <a:solidFill>
                            <a:schemeClr val="dk1"/>
                          </a:solidFill>
                          <a:latin typeface="Times"/>
                          <a:ea typeface="Times"/>
                          <a:cs typeface="Times"/>
                          <a:sym typeface="Times"/>
                        </a:rPr>
                        <a:t>x</a:t>
                      </a:r>
                      <a:r>
                        <a:rPr lang="en-GB" sz="2000" baseline="30000">
                          <a:solidFill>
                            <a:schemeClr val="dk1"/>
                          </a:solidFill>
                          <a:latin typeface="Times"/>
                          <a:ea typeface="Times"/>
                          <a:cs typeface="Times"/>
                          <a:sym typeface="Times"/>
                        </a:rPr>
                        <a:t>2</a:t>
                      </a:r>
                      <a:r>
                        <a:rPr lang="en-GB" sz="2000">
                          <a:solidFill>
                            <a:srgbClr val="222222"/>
                          </a:solidFill>
                          <a:latin typeface="Times"/>
                          <a:ea typeface="Times"/>
                          <a:cs typeface="Times"/>
                          <a:sym typeface="Times"/>
                        </a:rPr>
                        <a:t>− </a:t>
                      </a:r>
                      <a:r>
                        <a:rPr lang="en-GB" sz="2000" i="1">
                          <a:solidFill>
                            <a:srgbClr val="222222"/>
                          </a:solidFill>
                          <a:latin typeface="Times"/>
                          <a:ea typeface="Times"/>
                          <a:cs typeface="Times"/>
                          <a:sym typeface="Times"/>
                        </a:rPr>
                        <a:t>x</a:t>
                      </a:r>
                      <a:r>
                        <a:rPr lang="en-GB" sz="2000">
                          <a:solidFill>
                            <a:srgbClr val="222222"/>
                          </a:solidFill>
                          <a:latin typeface="Times"/>
                          <a:ea typeface="Times"/>
                          <a:cs typeface="Times"/>
                          <a:sym typeface="Times"/>
                        </a:rPr>
                        <a:t> − 2</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381000">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g)</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+ 7)</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o)</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+ 1)</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w)</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i="1">
                          <a:solidFill>
                            <a:schemeClr val="dk1"/>
                          </a:solidFill>
                          <a:latin typeface="Times"/>
                          <a:ea typeface="Times"/>
                          <a:cs typeface="Times"/>
                          <a:sym typeface="Times"/>
                        </a:rPr>
                        <a:t>x</a:t>
                      </a:r>
                      <a:r>
                        <a:rPr lang="en-GB" sz="2000" baseline="30000">
                          <a:solidFill>
                            <a:schemeClr val="dk1"/>
                          </a:solidFill>
                          <a:latin typeface="Times"/>
                          <a:ea typeface="Times"/>
                          <a:cs typeface="Times"/>
                          <a:sym typeface="Times"/>
                        </a:rPr>
                        <a:t>2</a:t>
                      </a:r>
                      <a:r>
                        <a:rPr lang="en-GB" sz="2000">
                          <a:solidFill>
                            <a:srgbClr val="222222"/>
                          </a:solidFill>
                          <a:latin typeface="Times"/>
                          <a:ea typeface="Times"/>
                          <a:cs typeface="Times"/>
                          <a:sym typeface="Times"/>
                        </a:rPr>
                        <a:t>− 5</a:t>
                      </a:r>
                      <a:r>
                        <a:rPr lang="en-GB" sz="2000" i="1">
                          <a:solidFill>
                            <a:srgbClr val="222222"/>
                          </a:solidFill>
                          <a:latin typeface="Times"/>
                          <a:ea typeface="Times"/>
                          <a:cs typeface="Times"/>
                          <a:sym typeface="Times"/>
                        </a:rPr>
                        <a:t>x</a:t>
                      </a:r>
                      <a:r>
                        <a:rPr lang="en-GB" sz="2000">
                          <a:solidFill>
                            <a:srgbClr val="222222"/>
                          </a:solidFill>
                          <a:latin typeface="Times"/>
                          <a:ea typeface="Times"/>
                          <a:cs typeface="Times"/>
                          <a:sym typeface="Times"/>
                        </a:rPr>
                        <a:t> − 36</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381000">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+ 9)</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p)</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+ 6)</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x)</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i="1">
                          <a:solidFill>
                            <a:schemeClr val="dk1"/>
                          </a:solidFill>
                          <a:latin typeface="Times"/>
                          <a:ea typeface="Times"/>
                          <a:cs typeface="Times"/>
                          <a:sym typeface="Times"/>
                        </a:rPr>
                        <a:t>x</a:t>
                      </a:r>
                      <a:r>
                        <a:rPr lang="en-GB" sz="2000" baseline="30000">
                          <a:solidFill>
                            <a:schemeClr val="dk1"/>
                          </a:solidFill>
                          <a:latin typeface="Times"/>
                          <a:ea typeface="Times"/>
                          <a:cs typeface="Times"/>
                          <a:sym typeface="Times"/>
                        </a:rPr>
                        <a:t>2</a:t>
                      </a:r>
                      <a:r>
                        <a:rPr lang="en-GB" sz="2000">
                          <a:solidFill>
                            <a:srgbClr val="222222"/>
                          </a:solidFill>
                          <a:latin typeface="Times"/>
                          <a:ea typeface="Times"/>
                          <a:cs typeface="Times"/>
                          <a:sym typeface="Times"/>
                        </a:rPr>
                        <a:t>− 36</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Tree>
  </p:cSld>
  <p:clrMapOvr>
    <a:masterClrMapping/>
  </p:clrMapOvr>
  <p:transition/>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348" name="Shape 1348"/>
        <p:cNvGrpSpPr/>
        <p:nvPr/>
      </p:nvGrpSpPr>
      <p:grpSpPr>
        <a:xfrm>
          <a:off x="0" y="0"/>
          <a:ext cx="0" cy="0"/>
        </a:xfrm>
      </p:grpSpPr>
      <p:sp>
        <p:nvSpPr>
          <p:cNvPr id="1349" name="Google Shape;1349;p81"/>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Isku dhufashada binomials</a:t>
            </a:r>
            <a:endParaRPr/>
          </a:p>
        </p:txBody>
      </p:sp>
      <p:sp>
        <p:nvSpPr>
          <p:cNvPr id="1350" name="Google Shape;1350;p81"/>
          <p:cNvSpPr txBox="1"/>
          <p:nvPr>
            <p:ph type="body" idx="1"/>
          </p:nvPr>
        </p:nvSpPr>
        <p:spPr>
          <a:xfrm>
            <a:off x="324000" y="759300"/>
            <a:ext cx="8237700" cy="2595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1) Buuxi moodellada aagga ee alaabooyinkan laba binomial ah. U qor jawaabtaada tibaax fududaysan</a:t>
            </a:r>
            <a:endParaRPr sz="1800"/>
          </a:p>
        </p:txBody>
      </p:sp>
      <p:sp>
        <p:nvSpPr>
          <p:cNvPr id="1351" name="Google Shape;1351;p81"/>
          <p:cNvSpPr/>
          <p:nvPr/>
        </p:nvSpPr>
        <p:spPr>
          <a:xfrm>
            <a:off x="798024" y="1707164"/>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352" name="Google Shape;1352;p81"/>
          <p:cNvCxnSpPr/>
          <p:nvPr/>
        </p:nvCxnSpPr>
        <p:spPr>
          <a:xfrm flipH="1">
            <a:off x="688031" y="1707129"/>
            <a:ext cx="0" cy="792600"/>
          </a:xfrm>
          <a:prstGeom prst="straightConnector1">
            <a:avLst/>
          </a:prstGeom>
          <a:noFill/>
          <a:ln w="19050" cap="flat" cmpd="sng">
            <a:solidFill>
              <a:srgbClr val="000000"/>
            </a:solidFill>
            <a:prstDash val="solid"/>
            <a:round/>
            <a:headEnd type="triangle" w="med" len="med"/>
            <a:tailEnd type="triangle" w="med" len="med"/>
          </a:ln>
        </p:spPr>
      </p:cxnSp>
      <p:sp>
        <p:nvSpPr>
          <p:cNvPr id="1353" name="Google Shape;1353;p81"/>
          <p:cNvSpPr txBox="1"/>
          <p:nvPr/>
        </p:nvSpPr>
        <p:spPr>
          <a:xfrm>
            <a:off x="524875" y="2011142"/>
            <a:ext cx="235200" cy="184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latin typeface="Lexend"/>
                <a:ea typeface="Times"/>
                <a:cs typeface="Times"/>
                <a:sym typeface="Times"/>
              </a:rPr>
              <a:t>x</a:t>
            </a:r>
            <a:r>
              <a:rPr lang="en-GB" sz="1800">
                <a:latin typeface="Lexend"/>
                <a:ea typeface="Times"/>
                <a:cs typeface="Times"/>
                <a:sym typeface="Times"/>
              </a:rPr>
              <a:t>  </a:t>
            </a:r>
            <a:endParaRPr sz="1800">
              <a:solidFill>
                <a:srgbClr val="000000"/>
              </a:solidFill>
              <a:latin typeface="Times"/>
              <a:ea typeface="Times"/>
              <a:cs typeface="Times"/>
              <a:sym typeface="Times"/>
            </a:endParaRPr>
          </a:p>
        </p:txBody>
      </p:sp>
      <p:sp>
        <p:nvSpPr>
          <p:cNvPr id="1354" name="Google Shape;1354;p81"/>
          <p:cNvSpPr txBox="1"/>
          <p:nvPr/>
        </p:nvSpPr>
        <p:spPr>
          <a:xfrm>
            <a:off x="1193256" y="1282525"/>
            <a:ext cx="983100" cy="157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latin typeface="Lexend"/>
                <a:ea typeface="Times"/>
                <a:cs typeface="Times"/>
                <a:sym typeface="Times"/>
              </a:rPr>
              <a:t>1</a:t>
            </a:r>
            <a:r>
              <a:rPr lang="en-GB" sz="1800">
                <a:solidFill>
                  <a:srgbClr val="000000"/>
                </a:solidFill>
                <a:latin typeface="Lexend"/>
                <a:ea typeface="Times"/>
                <a:cs typeface="Times"/>
                <a:sym typeface="Times"/>
              </a:rPr>
              <a:t> </a:t>
            </a:r>
            <a:endParaRPr sz="1800">
              <a:solidFill>
                <a:srgbClr val="000000"/>
              </a:solidFill>
              <a:latin typeface="Times"/>
              <a:ea typeface="Times"/>
              <a:cs typeface="Times"/>
              <a:sym typeface="Times"/>
            </a:endParaRPr>
          </a:p>
        </p:txBody>
      </p:sp>
      <p:cxnSp>
        <p:nvCxnSpPr>
          <p:cNvPr id="1355" name="Google Shape;1355;p81"/>
          <p:cNvCxnSpPr/>
          <p:nvPr/>
        </p:nvCxnSpPr>
        <p:spPr>
          <a:xfrm>
            <a:off x="790439" y="1626311"/>
            <a:ext cx="857400" cy="0"/>
          </a:xfrm>
          <a:prstGeom prst="straightConnector1">
            <a:avLst/>
          </a:prstGeom>
          <a:noFill/>
          <a:ln w="19050" cap="flat" cmpd="sng">
            <a:solidFill>
              <a:srgbClr val="000000"/>
            </a:solidFill>
            <a:prstDash val="solid"/>
            <a:round/>
            <a:headEnd type="triangle" w="med" len="med"/>
            <a:tailEnd type="triangle" w="med" len="med"/>
          </a:ln>
        </p:spPr>
      </p:cxnSp>
      <p:cxnSp>
        <p:nvCxnSpPr>
          <p:cNvPr id="1356" name="Google Shape;1356;p81"/>
          <p:cNvCxnSpPr/>
          <p:nvPr/>
        </p:nvCxnSpPr>
        <p:spPr>
          <a:xfrm>
            <a:off x="1647587" y="1626317"/>
            <a:ext cx="399300" cy="0"/>
          </a:xfrm>
          <a:prstGeom prst="straightConnector1">
            <a:avLst/>
          </a:prstGeom>
          <a:noFill/>
          <a:ln w="19050" cap="flat" cmpd="sng">
            <a:solidFill>
              <a:srgbClr val="000000"/>
            </a:solidFill>
            <a:prstDash val="solid"/>
            <a:round/>
            <a:headEnd type="triangle" w="med" len="med"/>
            <a:tailEnd type="triangle" w="med" len="med"/>
          </a:ln>
        </p:spPr>
      </p:cxnSp>
      <p:grpSp>
        <p:nvGrpSpPr>
          <p:cNvPr id="1357" name="Google Shape;1357;p81"/>
          <p:cNvGrpSpPr/>
          <p:nvPr/>
        </p:nvGrpSpPr>
        <p:grpSpPr>
          <a:xfrm>
            <a:off x="798090" y="1706970"/>
            <a:ext cx="1274469" cy="1281348"/>
            <a:chOff x="964912" y="2012575"/>
            <a:chExt cx="2022645" cy="1986586"/>
          </a:xfrm>
        </p:grpSpPr>
        <p:sp>
          <p:nvSpPr>
            <p:cNvPr id="1358" name="Google Shape;1358;p81"/>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200" i="1">
                  <a:latin typeface="Times"/>
                  <a:ea typeface="Times"/>
                  <a:cs typeface="Times"/>
                  <a:sym typeface="Times"/>
                </a:rPr>
                <a:t>x</a:t>
              </a:r>
              <a:r>
                <a:rPr lang="en-GB" sz="2200" baseline="30000">
                  <a:latin typeface="Times"/>
                  <a:ea typeface="Times"/>
                  <a:cs typeface="Times"/>
                  <a:sym typeface="Times"/>
                </a:rPr>
                <a:t>2</a:t>
              </a:r>
              <a:endParaRPr sz="2200" baseline="30000">
                <a:latin typeface="Times"/>
                <a:ea typeface="Times"/>
                <a:cs typeface="Times"/>
                <a:sym typeface="Times"/>
              </a:endParaRPr>
            </a:p>
          </p:txBody>
        </p:sp>
        <p:sp>
          <p:nvSpPr>
            <p:cNvPr id="1359" name="Google Shape;1359;p81"/>
            <p:cNvSpPr/>
            <p:nvPr/>
          </p:nvSpPr>
          <p:spPr>
            <a:xfrm>
              <a:off x="2287655" y="2013435"/>
              <a:ext cx="6999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30000"/>
                </a:lnSpc>
                <a:spcBef>
                  <a:spcPct val="0"/>
                </a:spcBef>
                <a:spcAft>
                  <a:spcPts val="1000"/>
                </a:spcAft>
                <a:buClr>
                  <a:schemeClr val="dk1"/>
                </a:buClr>
                <a:buSzPts val="1100"/>
                <a:buFont typeface="Arial"/>
                <a:buNone/>
              </a:pPr>
              <a:endParaRPr>
                <a:latin typeface="Lexend"/>
                <a:ea typeface="Lexend"/>
                <a:cs typeface="Lexend"/>
                <a:sym typeface="Lexend"/>
              </a:endParaRPr>
            </a:p>
          </p:txBody>
        </p:sp>
        <p:sp>
          <p:nvSpPr>
            <p:cNvPr id="1360" name="Google Shape;1360;p81"/>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361" name="Google Shape;1361;p81"/>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362" name="Google Shape;1362;p81"/>
          <p:cNvCxnSpPr/>
          <p:nvPr/>
        </p:nvCxnSpPr>
        <p:spPr>
          <a:xfrm flipH="1">
            <a:off x="688026" y="2517535"/>
            <a:ext cx="0" cy="455700"/>
          </a:xfrm>
          <a:prstGeom prst="straightConnector1">
            <a:avLst/>
          </a:prstGeom>
          <a:noFill/>
          <a:ln w="19050" cap="flat" cmpd="sng">
            <a:solidFill>
              <a:srgbClr val="000000"/>
            </a:solidFill>
            <a:prstDash val="solid"/>
            <a:round/>
            <a:headEnd type="triangle" w="med" len="med"/>
            <a:tailEnd type="triangle" w="med" len="med"/>
          </a:ln>
        </p:spPr>
      </p:cxnSp>
      <p:sp>
        <p:nvSpPr>
          <p:cNvPr id="1363" name="Google Shape;1363;p81"/>
          <p:cNvSpPr txBox="1"/>
          <p:nvPr/>
        </p:nvSpPr>
        <p:spPr>
          <a:xfrm>
            <a:off x="469288" y="2618274"/>
            <a:ext cx="160500" cy="184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a:latin typeface="Lexend"/>
                <a:ea typeface="Times"/>
                <a:cs typeface="Times"/>
                <a:sym typeface="Times"/>
              </a:rPr>
              <a:t>1  </a:t>
            </a:r>
            <a:endParaRPr sz="1800">
              <a:solidFill>
                <a:srgbClr val="000000"/>
              </a:solidFill>
              <a:latin typeface="Times"/>
              <a:ea typeface="Times"/>
              <a:cs typeface="Times"/>
              <a:sym typeface="Times"/>
            </a:endParaRPr>
          </a:p>
        </p:txBody>
      </p:sp>
      <p:sp>
        <p:nvSpPr>
          <p:cNvPr id="1364" name="Google Shape;1364;p81"/>
          <p:cNvSpPr txBox="1"/>
          <p:nvPr/>
        </p:nvSpPr>
        <p:spPr>
          <a:xfrm>
            <a:off x="2182625" y="1713625"/>
            <a:ext cx="2065500" cy="13329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1</a:t>
            </a:r>
            <a:r>
              <a:rPr lang="en-GB" sz="1800">
                <a:solidFill>
                  <a:srgbClr val="000000"/>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Clr>
                <a:schemeClr val="dk1"/>
              </a:buClr>
              <a:buSzPts val="1100"/>
              <a:buFont typeface="Arial"/>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− 1</a:t>
            </a:r>
            <a:endParaRPr sz="2000">
              <a:solidFill>
                <a:srgbClr val="222222"/>
              </a:solidFill>
              <a:latin typeface="Times"/>
              <a:ea typeface="Times"/>
              <a:cs typeface="Times"/>
              <a:sym typeface="Times"/>
            </a:endParaRPr>
          </a:p>
          <a:p>
            <a:pPr marL="0" lvl="0" indent="0" algn="l" rtl="0">
              <a:lnSpc>
                <a:spcPct val="115000"/>
              </a:lnSpc>
              <a:spcBef>
                <a:spcPts val="1000"/>
              </a:spcBef>
              <a:spcAft>
                <a:spcPts val="1000"/>
              </a:spcAft>
              <a:buClr>
                <a:schemeClr val="dk1"/>
              </a:buClr>
              <a:buSzPts val="1100"/>
              <a:buFont typeface="Arial"/>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− 1</a:t>
            </a:r>
            <a:endParaRPr sz="2000">
              <a:solidFill>
                <a:srgbClr val="FFFFFF"/>
              </a:solidFill>
              <a:latin typeface="Times"/>
              <a:ea typeface="Times"/>
              <a:cs typeface="Times"/>
              <a:sym typeface="Times"/>
            </a:endParaRPr>
          </a:p>
        </p:txBody>
      </p:sp>
      <p:sp>
        <p:nvSpPr>
          <p:cNvPr id="1365" name="Google Shape;1365;p81"/>
          <p:cNvSpPr txBox="1"/>
          <p:nvPr/>
        </p:nvSpPr>
        <p:spPr>
          <a:xfrm>
            <a:off x="324000" y="1585301"/>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a</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366" name="Google Shape;1366;p81"/>
          <p:cNvSpPr/>
          <p:nvPr/>
        </p:nvSpPr>
        <p:spPr>
          <a:xfrm>
            <a:off x="855324" y="3488370"/>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367" name="Google Shape;1367;p81"/>
          <p:cNvCxnSpPr/>
          <p:nvPr/>
        </p:nvCxnSpPr>
        <p:spPr>
          <a:xfrm flipH="1">
            <a:off x="745331" y="3488336"/>
            <a:ext cx="0" cy="792600"/>
          </a:xfrm>
          <a:prstGeom prst="straightConnector1">
            <a:avLst/>
          </a:prstGeom>
          <a:noFill/>
          <a:ln w="19050" cap="flat" cmpd="sng">
            <a:solidFill>
              <a:srgbClr val="000000"/>
            </a:solidFill>
            <a:prstDash val="solid"/>
            <a:round/>
            <a:headEnd type="triangle" w="med" len="med"/>
            <a:tailEnd type="triangle" w="med" len="med"/>
          </a:ln>
        </p:spPr>
      </p:cxnSp>
      <p:sp>
        <p:nvSpPr>
          <p:cNvPr id="1368" name="Google Shape;1368;p81"/>
          <p:cNvSpPr txBox="1"/>
          <p:nvPr/>
        </p:nvSpPr>
        <p:spPr>
          <a:xfrm>
            <a:off x="582175" y="3792349"/>
            <a:ext cx="235200" cy="184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latin typeface="Lexend"/>
                <a:ea typeface="Times"/>
                <a:cs typeface="Times"/>
                <a:sym typeface="Times"/>
              </a:rPr>
              <a:t>x</a:t>
            </a:r>
            <a:r>
              <a:rPr lang="en-GB" sz="1800">
                <a:latin typeface="Lexend"/>
                <a:ea typeface="Times"/>
                <a:cs typeface="Times"/>
                <a:sym typeface="Times"/>
              </a:rPr>
              <a:t>  </a:t>
            </a:r>
            <a:endParaRPr sz="1800">
              <a:solidFill>
                <a:srgbClr val="000000"/>
              </a:solidFill>
              <a:latin typeface="Times"/>
              <a:ea typeface="Times"/>
              <a:cs typeface="Times"/>
              <a:sym typeface="Times"/>
            </a:endParaRPr>
          </a:p>
        </p:txBody>
      </p:sp>
      <p:sp>
        <p:nvSpPr>
          <p:cNvPr id="1369" name="Google Shape;1369;p81"/>
          <p:cNvSpPr txBox="1"/>
          <p:nvPr/>
        </p:nvSpPr>
        <p:spPr>
          <a:xfrm>
            <a:off x="1190468" y="3044250"/>
            <a:ext cx="983100" cy="157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latin typeface="Lexend"/>
                <a:ea typeface="Times"/>
                <a:cs typeface="Times"/>
                <a:sym typeface="Times"/>
              </a:rPr>
              <a:t>x</a:t>
            </a:r>
            <a:r>
              <a:rPr lang="en-GB" sz="1800">
                <a:solidFill>
                  <a:srgbClr val="000000"/>
                </a:solidFill>
                <a:latin typeface="Lexend"/>
                <a:ea typeface="Times"/>
                <a:cs typeface="Times"/>
                <a:sym typeface="Times"/>
              </a:rPr>
              <a:t>        </a:t>
            </a:r>
            <a:r>
              <a:rPr lang="en-GB" sz="1800">
                <a:latin typeface="Lexend"/>
                <a:ea typeface="Times"/>
                <a:cs typeface="Times"/>
                <a:sym typeface="Times"/>
              </a:rPr>
              <a:t>10</a:t>
            </a:r>
            <a:r>
              <a:rPr lang="en-GB" sz="1800">
                <a:solidFill>
                  <a:srgbClr val="000000"/>
                </a:solidFill>
                <a:latin typeface="Lexend"/>
                <a:ea typeface="Times"/>
                <a:cs typeface="Times"/>
                <a:sym typeface="Times"/>
              </a:rPr>
              <a:t> </a:t>
            </a:r>
            <a:endParaRPr sz="1800">
              <a:solidFill>
                <a:srgbClr val="000000"/>
              </a:solidFill>
              <a:latin typeface="Times"/>
              <a:ea typeface="Times"/>
              <a:cs typeface="Times"/>
              <a:sym typeface="Times"/>
            </a:endParaRPr>
          </a:p>
        </p:txBody>
      </p:sp>
      <p:cxnSp>
        <p:nvCxnSpPr>
          <p:cNvPr id="1370" name="Google Shape;1370;p81"/>
          <p:cNvCxnSpPr/>
          <p:nvPr/>
        </p:nvCxnSpPr>
        <p:spPr>
          <a:xfrm>
            <a:off x="847739" y="3407518"/>
            <a:ext cx="857400" cy="0"/>
          </a:xfrm>
          <a:prstGeom prst="straightConnector1">
            <a:avLst/>
          </a:prstGeom>
          <a:noFill/>
          <a:ln w="19050" cap="flat" cmpd="sng">
            <a:solidFill>
              <a:srgbClr val="000000"/>
            </a:solidFill>
            <a:prstDash val="solid"/>
            <a:round/>
            <a:headEnd type="triangle" w="med" len="med"/>
            <a:tailEnd type="triangle" w="med" len="med"/>
          </a:ln>
        </p:spPr>
      </p:cxnSp>
      <p:cxnSp>
        <p:nvCxnSpPr>
          <p:cNvPr id="1371" name="Google Shape;1371;p81"/>
          <p:cNvCxnSpPr/>
          <p:nvPr/>
        </p:nvCxnSpPr>
        <p:spPr>
          <a:xfrm>
            <a:off x="1704887" y="3407524"/>
            <a:ext cx="399300" cy="0"/>
          </a:xfrm>
          <a:prstGeom prst="straightConnector1">
            <a:avLst/>
          </a:prstGeom>
          <a:noFill/>
          <a:ln w="19050" cap="flat" cmpd="sng">
            <a:solidFill>
              <a:srgbClr val="000000"/>
            </a:solidFill>
            <a:prstDash val="solid"/>
            <a:round/>
            <a:headEnd type="triangle" w="med" len="med"/>
            <a:tailEnd type="triangle" w="med" len="med"/>
          </a:ln>
        </p:spPr>
      </p:cxnSp>
      <p:grpSp>
        <p:nvGrpSpPr>
          <p:cNvPr id="1372" name="Google Shape;1372;p81"/>
          <p:cNvGrpSpPr/>
          <p:nvPr/>
        </p:nvGrpSpPr>
        <p:grpSpPr>
          <a:xfrm>
            <a:off x="855390" y="3488177"/>
            <a:ext cx="1274469" cy="1281348"/>
            <a:chOff x="964912" y="2012575"/>
            <a:chExt cx="2022645" cy="1986586"/>
          </a:xfrm>
        </p:grpSpPr>
        <p:sp>
          <p:nvSpPr>
            <p:cNvPr id="1373" name="Google Shape;1373;p81"/>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chemeClr val="dk1"/>
                </a:buClr>
                <a:buSzPts val="1100"/>
                <a:buFont typeface="Arial"/>
                <a:buNone/>
              </a:pPr>
              <a:r>
                <a:rPr lang="en-GB" sz="2200" i="1">
                  <a:solidFill>
                    <a:schemeClr val="dk1"/>
                  </a:solidFill>
                  <a:latin typeface="Times"/>
                  <a:ea typeface="Times"/>
                  <a:cs typeface="Times"/>
                  <a:sym typeface="Times"/>
                </a:rPr>
                <a:t>x</a:t>
              </a:r>
              <a:r>
                <a:rPr lang="en-GB" sz="2200" baseline="30000">
                  <a:solidFill>
                    <a:schemeClr val="dk1"/>
                  </a:solidFill>
                  <a:latin typeface="Times"/>
                  <a:ea typeface="Times"/>
                  <a:cs typeface="Times"/>
                  <a:sym typeface="Times"/>
                </a:rPr>
                <a:t>2</a:t>
              </a:r>
              <a:endParaRPr>
                <a:latin typeface="Lexend"/>
                <a:ea typeface="Lexend"/>
                <a:cs typeface="Lexend"/>
                <a:sym typeface="Lexend"/>
              </a:endParaRPr>
            </a:p>
          </p:txBody>
        </p:sp>
        <p:sp>
          <p:nvSpPr>
            <p:cNvPr id="1374" name="Google Shape;1374;p81"/>
            <p:cNvSpPr/>
            <p:nvPr/>
          </p:nvSpPr>
          <p:spPr>
            <a:xfrm>
              <a:off x="2287648" y="2013438"/>
              <a:ext cx="6999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375" name="Google Shape;1375;p81"/>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376" name="Google Shape;1376;p81"/>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377" name="Google Shape;1377;p81"/>
          <p:cNvCxnSpPr/>
          <p:nvPr/>
        </p:nvCxnSpPr>
        <p:spPr>
          <a:xfrm flipH="1">
            <a:off x="745326" y="4298742"/>
            <a:ext cx="0" cy="455700"/>
          </a:xfrm>
          <a:prstGeom prst="straightConnector1">
            <a:avLst/>
          </a:prstGeom>
          <a:noFill/>
          <a:ln w="19050" cap="flat" cmpd="sng">
            <a:solidFill>
              <a:srgbClr val="000000"/>
            </a:solidFill>
            <a:prstDash val="solid"/>
            <a:round/>
            <a:headEnd type="triangle" w="med" len="med"/>
            <a:tailEnd type="triangle" w="med" len="med"/>
          </a:ln>
        </p:spPr>
      </p:cxnSp>
      <p:sp>
        <p:nvSpPr>
          <p:cNvPr id="1378" name="Google Shape;1378;p81"/>
          <p:cNvSpPr txBox="1"/>
          <p:nvPr/>
        </p:nvSpPr>
        <p:spPr>
          <a:xfrm>
            <a:off x="345496" y="4363657"/>
            <a:ext cx="457500" cy="184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a:solidFill>
                  <a:srgbClr val="222222"/>
                </a:solidFill>
                <a:latin typeface="Lexend"/>
                <a:ea typeface="Times"/>
                <a:cs typeface="Times"/>
                <a:sym typeface="Times"/>
              </a:rPr>
              <a:t>−</a:t>
            </a:r>
            <a:r>
              <a:rPr lang="en-GB" sz="1800">
                <a:latin typeface="Lexend"/>
                <a:ea typeface="Times"/>
                <a:cs typeface="Times"/>
                <a:sym typeface="Times"/>
              </a:rPr>
              <a:t>10  </a:t>
            </a:r>
            <a:endParaRPr sz="1800">
              <a:solidFill>
                <a:srgbClr val="000000"/>
              </a:solidFill>
              <a:latin typeface="Times"/>
              <a:ea typeface="Times"/>
              <a:cs typeface="Times"/>
              <a:sym typeface="Times"/>
            </a:endParaRPr>
          </a:p>
        </p:txBody>
      </p:sp>
      <p:sp>
        <p:nvSpPr>
          <p:cNvPr id="1379" name="Google Shape;1379;p81"/>
          <p:cNvSpPr txBox="1"/>
          <p:nvPr/>
        </p:nvSpPr>
        <p:spPr>
          <a:xfrm>
            <a:off x="2233188" y="3488375"/>
            <a:ext cx="2488200" cy="6771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10</a:t>
            </a:r>
            <a:r>
              <a:rPr lang="en-GB" sz="1800">
                <a:solidFill>
                  <a:srgbClr val="000000"/>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+ 10)</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Clr>
                <a:schemeClr val="dk1"/>
              </a:buClr>
              <a:buSzPts val="1100"/>
              <a:buFont typeface="Arial"/>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10</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+ 10</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− 100</a:t>
            </a:r>
            <a:endParaRPr sz="2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− 100</a:t>
            </a:r>
            <a:endParaRPr sz="2000">
              <a:solidFill>
                <a:srgbClr val="FFFFFF"/>
              </a:solidFill>
              <a:latin typeface="Times"/>
              <a:ea typeface="Times"/>
              <a:cs typeface="Times"/>
              <a:sym typeface="Times"/>
            </a:endParaRPr>
          </a:p>
        </p:txBody>
      </p:sp>
      <p:sp>
        <p:nvSpPr>
          <p:cNvPr id="1380" name="Google Shape;1380;p81"/>
          <p:cNvSpPr txBox="1"/>
          <p:nvPr/>
        </p:nvSpPr>
        <p:spPr>
          <a:xfrm>
            <a:off x="381300" y="3366508"/>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000000"/>
                </a:solidFill>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1381" name="Google Shape;1381;p81"/>
          <p:cNvSpPr/>
          <p:nvPr/>
        </p:nvSpPr>
        <p:spPr>
          <a:xfrm>
            <a:off x="5298024" y="1707164"/>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382" name="Google Shape;1382;p81"/>
          <p:cNvCxnSpPr/>
          <p:nvPr/>
        </p:nvCxnSpPr>
        <p:spPr>
          <a:xfrm flipH="1">
            <a:off x="5188031" y="1707129"/>
            <a:ext cx="0" cy="792600"/>
          </a:xfrm>
          <a:prstGeom prst="straightConnector1">
            <a:avLst/>
          </a:prstGeom>
          <a:noFill/>
          <a:ln w="19050" cap="flat" cmpd="sng">
            <a:solidFill>
              <a:srgbClr val="000000"/>
            </a:solidFill>
            <a:prstDash val="solid"/>
            <a:round/>
            <a:headEnd type="triangle" w="med" len="med"/>
            <a:tailEnd type="triangle" w="med" len="med"/>
          </a:ln>
        </p:spPr>
      </p:cxnSp>
      <p:sp>
        <p:nvSpPr>
          <p:cNvPr id="1383" name="Google Shape;1383;p81"/>
          <p:cNvSpPr txBox="1"/>
          <p:nvPr/>
        </p:nvSpPr>
        <p:spPr>
          <a:xfrm>
            <a:off x="5024875" y="2011142"/>
            <a:ext cx="235200" cy="184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latin typeface="Lexend"/>
                <a:ea typeface="Times"/>
                <a:cs typeface="Times"/>
                <a:sym typeface="Times"/>
              </a:rPr>
              <a:t>x</a:t>
            </a:r>
            <a:r>
              <a:rPr lang="en-GB" sz="1800">
                <a:latin typeface="Lexend"/>
                <a:ea typeface="Times"/>
                <a:cs typeface="Times"/>
                <a:sym typeface="Times"/>
              </a:rPr>
              <a:t>  </a:t>
            </a:r>
            <a:endParaRPr sz="1800">
              <a:solidFill>
                <a:srgbClr val="000000"/>
              </a:solidFill>
              <a:latin typeface="Times"/>
              <a:ea typeface="Times"/>
              <a:cs typeface="Times"/>
              <a:sym typeface="Times"/>
            </a:endParaRPr>
          </a:p>
        </p:txBody>
      </p:sp>
      <p:sp>
        <p:nvSpPr>
          <p:cNvPr id="1384" name="Google Shape;1384;p81"/>
          <p:cNvSpPr txBox="1"/>
          <p:nvPr/>
        </p:nvSpPr>
        <p:spPr>
          <a:xfrm>
            <a:off x="5699525" y="1236463"/>
            <a:ext cx="983100" cy="259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latin typeface="Lexend"/>
                <a:ea typeface="Times"/>
                <a:cs typeface="Times"/>
                <a:sym typeface="Times"/>
              </a:rPr>
              <a:t>2</a:t>
            </a:r>
            <a:r>
              <a:rPr lang="en-GB" sz="1800">
                <a:solidFill>
                  <a:srgbClr val="000000"/>
                </a:solidFill>
                <a:latin typeface="Lexend"/>
                <a:ea typeface="Times"/>
                <a:cs typeface="Times"/>
                <a:sym typeface="Times"/>
              </a:rPr>
              <a:t> </a:t>
            </a:r>
            <a:endParaRPr sz="1800">
              <a:solidFill>
                <a:srgbClr val="000000"/>
              </a:solidFill>
              <a:latin typeface="Times"/>
              <a:ea typeface="Times"/>
              <a:cs typeface="Times"/>
              <a:sym typeface="Times"/>
            </a:endParaRPr>
          </a:p>
        </p:txBody>
      </p:sp>
      <p:cxnSp>
        <p:nvCxnSpPr>
          <p:cNvPr id="1385" name="Google Shape;1385;p81"/>
          <p:cNvCxnSpPr/>
          <p:nvPr/>
        </p:nvCxnSpPr>
        <p:spPr>
          <a:xfrm>
            <a:off x="5290439" y="1626311"/>
            <a:ext cx="857400" cy="0"/>
          </a:xfrm>
          <a:prstGeom prst="straightConnector1">
            <a:avLst/>
          </a:prstGeom>
          <a:noFill/>
          <a:ln w="19050" cap="flat" cmpd="sng">
            <a:solidFill>
              <a:srgbClr val="000000"/>
            </a:solidFill>
            <a:prstDash val="solid"/>
            <a:round/>
            <a:headEnd type="triangle" w="med" len="med"/>
            <a:tailEnd type="triangle" w="med" len="med"/>
          </a:ln>
        </p:spPr>
      </p:cxnSp>
      <p:cxnSp>
        <p:nvCxnSpPr>
          <p:cNvPr id="1386" name="Google Shape;1386;p81"/>
          <p:cNvCxnSpPr/>
          <p:nvPr/>
        </p:nvCxnSpPr>
        <p:spPr>
          <a:xfrm>
            <a:off x="6147587" y="1626317"/>
            <a:ext cx="399300" cy="0"/>
          </a:xfrm>
          <a:prstGeom prst="straightConnector1">
            <a:avLst/>
          </a:prstGeom>
          <a:noFill/>
          <a:ln w="19050" cap="flat" cmpd="sng">
            <a:solidFill>
              <a:srgbClr val="000000"/>
            </a:solidFill>
            <a:prstDash val="solid"/>
            <a:round/>
            <a:headEnd type="triangle" w="med" len="med"/>
            <a:tailEnd type="triangle" w="med" len="med"/>
          </a:ln>
        </p:spPr>
      </p:cxnSp>
      <p:grpSp>
        <p:nvGrpSpPr>
          <p:cNvPr id="1387" name="Google Shape;1387;p81"/>
          <p:cNvGrpSpPr/>
          <p:nvPr/>
        </p:nvGrpSpPr>
        <p:grpSpPr>
          <a:xfrm>
            <a:off x="5298090" y="1706970"/>
            <a:ext cx="1274469" cy="1281348"/>
            <a:chOff x="964912" y="2012575"/>
            <a:chExt cx="2022645" cy="1986586"/>
          </a:xfrm>
        </p:grpSpPr>
        <p:sp>
          <p:nvSpPr>
            <p:cNvPr id="1388" name="Google Shape;1388;p81"/>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chemeClr val="dk1"/>
                </a:buClr>
                <a:buSzPts val="1100"/>
                <a:buFont typeface="Arial"/>
                <a:buNone/>
              </a:pPr>
              <a:r>
                <a:rPr lang="en-GB" sz="2200" i="1">
                  <a:solidFill>
                    <a:schemeClr val="dk1"/>
                  </a:solidFill>
                  <a:latin typeface="Times"/>
                  <a:ea typeface="Times"/>
                  <a:cs typeface="Times"/>
                  <a:sym typeface="Times"/>
                </a:rPr>
                <a:t>x</a:t>
              </a:r>
              <a:r>
                <a:rPr lang="en-GB" sz="2200" baseline="30000">
                  <a:solidFill>
                    <a:schemeClr val="dk1"/>
                  </a:solidFill>
                  <a:latin typeface="Times"/>
                  <a:ea typeface="Times"/>
                  <a:cs typeface="Times"/>
                  <a:sym typeface="Times"/>
                </a:rPr>
                <a:t>2</a:t>
              </a:r>
              <a:endParaRPr>
                <a:latin typeface="Lexend"/>
                <a:ea typeface="Lexend"/>
                <a:cs typeface="Lexend"/>
                <a:sym typeface="Lexend"/>
              </a:endParaRPr>
            </a:p>
          </p:txBody>
        </p:sp>
        <p:sp>
          <p:nvSpPr>
            <p:cNvPr id="1389" name="Google Shape;1389;p81"/>
            <p:cNvSpPr/>
            <p:nvPr/>
          </p:nvSpPr>
          <p:spPr>
            <a:xfrm>
              <a:off x="2287648" y="2013438"/>
              <a:ext cx="6999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390" name="Google Shape;1390;p81"/>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391" name="Google Shape;1391;p81"/>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392" name="Google Shape;1392;p81"/>
          <p:cNvCxnSpPr/>
          <p:nvPr/>
        </p:nvCxnSpPr>
        <p:spPr>
          <a:xfrm flipH="1">
            <a:off x="5188026" y="2517535"/>
            <a:ext cx="0" cy="455700"/>
          </a:xfrm>
          <a:prstGeom prst="straightConnector1">
            <a:avLst/>
          </a:prstGeom>
          <a:noFill/>
          <a:ln w="19050" cap="flat" cmpd="sng">
            <a:solidFill>
              <a:srgbClr val="000000"/>
            </a:solidFill>
            <a:prstDash val="solid"/>
            <a:round/>
            <a:headEnd type="triangle" w="med" len="med"/>
            <a:tailEnd type="triangle" w="med" len="med"/>
          </a:ln>
        </p:spPr>
      </p:cxnSp>
      <p:sp>
        <p:nvSpPr>
          <p:cNvPr id="1393" name="Google Shape;1393;p81"/>
          <p:cNvSpPr txBox="1"/>
          <p:nvPr/>
        </p:nvSpPr>
        <p:spPr>
          <a:xfrm>
            <a:off x="4813986" y="2618275"/>
            <a:ext cx="366000" cy="184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2</a:t>
            </a:r>
            <a:r>
              <a:rPr lang="en-GB" sz="1800">
                <a:latin typeface="Lexend"/>
                <a:ea typeface="Times"/>
                <a:cs typeface="Times"/>
                <a:sym typeface="Times"/>
              </a:rPr>
              <a:t>  </a:t>
            </a:r>
            <a:endParaRPr sz="1800">
              <a:solidFill>
                <a:srgbClr val="000000"/>
              </a:solidFill>
              <a:latin typeface="Times"/>
              <a:ea typeface="Times"/>
              <a:cs typeface="Times"/>
              <a:sym typeface="Times"/>
            </a:endParaRPr>
          </a:p>
        </p:txBody>
      </p:sp>
      <p:sp>
        <p:nvSpPr>
          <p:cNvPr id="1394" name="Google Shape;1394;p81"/>
          <p:cNvSpPr txBox="1"/>
          <p:nvPr/>
        </p:nvSpPr>
        <p:spPr>
          <a:xfrm>
            <a:off x="6682625" y="1713625"/>
            <a:ext cx="2372400" cy="979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2</a:t>
            </a:r>
            <a:r>
              <a:rPr lang="en-GB" sz="1800">
                <a:solidFill>
                  <a:srgbClr val="000000"/>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− 2)</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Clr>
                <a:schemeClr val="dk1"/>
              </a:buClr>
              <a:buSzPts val="1100"/>
              <a:buFont typeface="Arial"/>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− 4</a:t>
            </a:r>
            <a:endParaRPr sz="2000">
              <a:solidFill>
                <a:srgbClr val="222222"/>
              </a:solidFill>
              <a:latin typeface="Times"/>
              <a:ea typeface="Times"/>
              <a:cs typeface="Times"/>
              <a:sym typeface="Times"/>
            </a:endParaRPr>
          </a:p>
          <a:p>
            <a:pPr marL="0" lvl="0" indent="0" algn="l" rtl="0">
              <a:lnSpc>
                <a:spcPct val="115000"/>
              </a:lnSpc>
              <a:spcBef>
                <a:spcPts val="1000"/>
              </a:spcBef>
              <a:spcAft>
                <a:spcPts val="1000"/>
              </a:spcAft>
              <a:buClr>
                <a:schemeClr val="dk1"/>
              </a:buClr>
              <a:buSzPts val="1100"/>
              <a:buFont typeface="Arial"/>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− 4</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− 4</a:t>
            </a:r>
            <a:endParaRPr sz="2000" u="sng">
              <a:solidFill>
                <a:schemeClr val="dk1"/>
              </a:solidFill>
              <a:latin typeface="Times"/>
              <a:ea typeface="Times"/>
              <a:cs typeface="Times"/>
              <a:sym typeface="Times"/>
            </a:endParaRPr>
          </a:p>
        </p:txBody>
      </p:sp>
      <p:sp>
        <p:nvSpPr>
          <p:cNvPr id="1395" name="Google Shape;1395;p81"/>
          <p:cNvSpPr txBox="1"/>
          <p:nvPr/>
        </p:nvSpPr>
        <p:spPr>
          <a:xfrm>
            <a:off x="4824000" y="1585301"/>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c</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396" name="Google Shape;1396;p81"/>
          <p:cNvSpPr/>
          <p:nvPr/>
        </p:nvSpPr>
        <p:spPr>
          <a:xfrm>
            <a:off x="4993224" y="3488370"/>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cxnSp>
        <p:nvCxnSpPr>
          <p:cNvPr id="1397" name="Google Shape;1397;p81"/>
          <p:cNvCxnSpPr/>
          <p:nvPr/>
        </p:nvCxnSpPr>
        <p:spPr>
          <a:xfrm flipH="1">
            <a:off x="4883231" y="3488336"/>
            <a:ext cx="0" cy="792600"/>
          </a:xfrm>
          <a:prstGeom prst="straightConnector1">
            <a:avLst/>
          </a:prstGeom>
          <a:noFill/>
          <a:ln w="19050" cap="flat" cmpd="sng">
            <a:solidFill>
              <a:srgbClr val="000000"/>
            </a:solidFill>
            <a:prstDash val="solid"/>
            <a:round/>
            <a:headEnd type="triangle" w="med" len="med"/>
            <a:tailEnd type="triangle" w="med" len="med"/>
          </a:ln>
        </p:spPr>
      </p:cxnSp>
      <p:sp>
        <p:nvSpPr>
          <p:cNvPr id="1398" name="Google Shape;1398;p81"/>
          <p:cNvSpPr txBox="1"/>
          <p:nvPr/>
        </p:nvSpPr>
        <p:spPr>
          <a:xfrm>
            <a:off x="4720075" y="3792349"/>
            <a:ext cx="235200" cy="184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latin typeface="Lexend"/>
                <a:ea typeface="Times"/>
                <a:cs typeface="Times"/>
                <a:sym typeface="Times"/>
              </a:rPr>
              <a:t>x</a:t>
            </a:r>
            <a:r>
              <a:rPr lang="en-GB" sz="1800">
                <a:latin typeface="Lexend"/>
                <a:ea typeface="Times"/>
                <a:cs typeface="Times"/>
                <a:sym typeface="Times"/>
              </a:rPr>
              <a:t>  </a:t>
            </a:r>
            <a:endParaRPr sz="1800">
              <a:solidFill>
                <a:srgbClr val="000000"/>
              </a:solidFill>
              <a:latin typeface="Times"/>
              <a:ea typeface="Times"/>
              <a:cs typeface="Times"/>
              <a:sym typeface="Times"/>
            </a:endParaRPr>
          </a:p>
        </p:txBody>
      </p:sp>
      <p:sp>
        <p:nvSpPr>
          <p:cNvPr id="1399" name="Google Shape;1399;p81"/>
          <p:cNvSpPr txBox="1"/>
          <p:nvPr/>
        </p:nvSpPr>
        <p:spPr>
          <a:xfrm>
            <a:off x="5443531" y="3044247"/>
            <a:ext cx="983100" cy="157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i="1">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−0.5</a:t>
            </a:r>
            <a:r>
              <a:rPr lang="en-GB" sz="1800">
                <a:solidFill>
                  <a:srgbClr val="000000"/>
                </a:solidFill>
                <a:latin typeface="Lexend"/>
                <a:ea typeface="Times"/>
                <a:cs typeface="Times"/>
                <a:sym typeface="Times"/>
              </a:rPr>
              <a:t> </a:t>
            </a:r>
            <a:endParaRPr sz="1800">
              <a:solidFill>
                <a:srgbClr val="000000"/>
              </a:solidFill>
              <a:latin typeface="Times"/>
              <a:ea typeface="Times"/>
              <a:cs typeface="Times"/>
              <a:sym typeface="Times"/>
            </a:endParaRPr>
          </a:p>
        </p:txBody>
      </p:sp>
      <p:cxnSp>
        <p:nvCxnSpPr>
          <p:cNvPr id="1400" name="Google Shape;1400;p81"/>
          <p:cNvCxnSpPr/>
          <p:nvPr/>
        </p:nvCxnSpPr>
        <p:spPr>
          <a:xfrm>
            <a:off x="4985639" y="3407518"/>
            <a:ext cx="857400" cy="0"/>
          </a:xfrm>
          <a:prstGeom prst="straightConnector1">
            <a:avLst/>
          </a:prstGeom>
          <a:noFill/>
          <a:ln w="19050" cap="flat" cmpd="sng">
            <a:solidFill>
              <a:srgbClr val="000000"/>
            </a:solidFill>
            <a:prstDash val="solid"/>
            <a:round/>
            <a:headEnd type="triangle" w="med" len="med"/>
            <a:tailEnd type="triangle" w="med" len="med"/>
          </a:ln>
        </p:spPr>
      </p:cxnSp>
      <p:cxnSp>
        <p:nvCxnSpPr>
          <p:cNvPr id="1401" name="Google Shape;1401;p81"/>
          <p:cNvCxnSpPr/>
          <p:nvPr/>
        </p:nvCxnSpPr>
        <p:spPr>
          <a:xfrm>
            <a:off x="5842787" y="3407524"/>
            <a:ext cx="399300" cy="0"/>
          </a:xfrm>
          <a:prstGeom prst="straightConnector1">
            <a:avLst/>
          </a:prstGeom>
          <a:noFill/>
          <a:ln w="19050" cap="flat" cmpd="sng">
            <a:solidFill>
              <a:srgbClr val="000000"/>
            </a:solidFill>
            <a:prstDash val="solid"/>
            <a:round/>
            <a:headEnd type="triangle" w="med" len="med"/>
            <a:tailEnd type="triangle" w="med" len="med"/>
          </a:ln>
        </p:spPr>
      </p:cxnSp>
      <p:grpSp>
        <p:nvGrpSpPr>
          <p:cNvPr id="1402" name="Google Shape;1402;p81"/>
          <p:cNvGrpSpPr/>
          <p:nvPr/>
        </p:nvGrpSpPr>
        <p:grpSpPr>
          <a:xfrm>
            <a:off x="4993290" y="3488177"/>
            <a:ext cx="1274469" cy="1281348"/>
            <a:chOff x="964912" y="2012575"/>
            <a:chExt cx="2022645" cy="1986586"/>
          </a:xfrm>
        </p:grpSpPr>
        <p:sp>
          <p:nvSpPr>
            <p:cNvPr id="1403" name="Google Shape;1403;p81"/>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chemeClr val="dk1"/>
                </a:buClr>
                <a:buSzPts val="1100"/>
                <a:buFont typeface="Arial"/>
                <a:buNone/>
              </a:pPr>
              <a:r>
                <a:rPr lang="en-GB" sz="2200" i="1">
                  <a:solidFill>
                    <a:schemeClr val="dk1"/>
                  </a:solidFill>
                  <a:latin typeface="Times"/>
                  <a:ea typeface="Times"/>
                  <a:cs typeface="Times"/>
                  <a:sym typeface="Times"/>
                </a:rPr>
                <a:t>x</a:t>
              </a:r>
              <a:r>
                <a:rPr lang="en-GB" sz="2200" baseline="30000">
                  <a:solidFill>
                    <a:schemeClr val="dk1"/>
                  </a:solidFill>
                  <a:latin typeface="Times"/>
                  <a:ea typeface="Times"/>
                  <a:cs typeface="Times"/>
                  <a:sym typeface="Times"/>
                </a:rPr>
                <a:t>2</a:t>
              </a:r>
              <a:endParaRPr>
                <a:latin typeface="Lexend"/>
                <a:ea typeface="Lexend"/>
                <a:cs typeface="Lexend"/>
                <a:sym typeface="Lexend"/>
              </a:endParaRPr>
            </a:p>
          </p:txBody>
        </p:sp>
        <p:sp>
          <p:nvSpPr>
            <p:cNvPr id="1404" name="Google Shape;1404;p81"/>
            <p:cNvSpPr/>
            <p:nvPr/>
          </p:nvSpPr>
          <p:spPr>
            <a:xfrm>
              <a:off x="2287648" y="2013438"/>
              <a:ext cx="6999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05" name="Google Shape;1405;p81"/>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06" name="Google Shape;1406;p81"/>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407" name="Google Shape;1407;p81"/>
          <p:cNvCxnSpPr/>
          <p:nvPr/>
        </p:nvCxnSpPr>
        <p:spPr>
          <a:xfrm flipH="1">
            <a:off x="4883226" y="4298742"/>
            <a:ext cx="0" cy="455700"/>
          </a:xfrm>
          <a:prstGeom prst="straightConnector1">
            <a:avLst/>
          </a:prstGeom>
          <a:noFill/>
          <a:ln w="19050" cap="flat" cmpd="sng">
            <a:solidFill>
              <a:srgbClr val="000000"/>
            </a:solidFill>
            <a:prstDash val="solid"/>
            <a:round/>
            <a:headEnd type="triangle" w="med" len="med"/>
            <a:tailEnd type="triangle" w="med" len="med"/>
          </a:ln>
        </p:spPr>
      </p:cxnSp>
      <p:sp>
        <p:nvSpPr>
          <p:cNvPr id="1408" name="Google Shape;1408;p81"/>
          <p:cNvSpPr txBox="1"/>
          <p:nvPr/>
        </p:nvSpPr>
        <p:spPr>
          <a:xfrm>
            <a:off x="4542378" y="4399475"/>
            <a:ext cx="366000" cy="184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800">
                <a:latin typeface="Lexend"/>
                <a:ea typeface="Times"/>
                <a:cs typeface="Times"/>
                <a:sym typeface="Times"/>
              </a:rPr>
              <a:t>0.5  </a:t>
            </a:r>
            <a:endParaRPr sz="1800">
              <a:solidFill>
                <a:srgbClr val="000000"/>
              </a:solidFill>
              <a:latin typeface="Times"/>
              <a:ea typeface="Times"/>
              <a:cs typeface="Times"/>
              <a:sym typeface="Times"/>
            </a:endParaRPr>
          </a:p>
        </p:txBody>
      </p:sp>
      <p:sp>
        <p:nvSpPr>
          <p:cNvPr id="1409" name="Google Shape;1409;p81"/>
          <p:cNvSpPr txBox="1"/>
          <p:nvPr/>
        </p:nvSpPr>
        <p:spPr>
          <a:xfrm>
            <a:off x="6335275" y="3488375"/>
            <a:ext cx="2643600" cy="8280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0.5</a:t>
            </a:r>
            <a:r>
              <a:rPr lang="en-GB" sz="1800">
                <a:solidFill>
                  <a:srgbClr val="000000"/>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− 0.5)</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Clr>
                <a:schemeClr val="dk1"/>
              </a:buClr>
              <a:buSzPts val="1100"/>
              <a:buFont typeface="Arial"/>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0.5</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0.5</a:t>
            </a:r>
            <a:r>
              <a:rPr lang="en-GB" sz="1800" i="1">
                <a:solidFill>
                  <a:srgbClr val="222222"/>
                </a:solidFill>
                <a:latin typeface="Lexend"/>
                <a:ea typeface="Times"/>
                <a:cs typeface="Times"/>
                <a:sym typeface="Times"/>
              </a:rPr>
              <a:t>x </a:t>
            </a:r>
            <a:r>
              <a:rPr lang="en-GB" sz="1800">
                <a:solidFill>
                  <a:srgbClr val="222222"/>
                </a:solidFill>
                <a:latin typeface="Lexend"/>
                <a:ea typeface="Times"/>
                <a:cs typeface="Times"/>
                <a:sym typeface="Times"/>
              </a:rPr>
              <a:t>− 0.25</a:t>
            </a:r>
            <a:endParaRPr sz="2000">
              <a:solidFill>
                <a:srgbClr val="222222"/>
              </a:solidFill>
              <a:latin typeface="Times"/>
              <a:ea typeface="Times"/>
              <a:cs typeface="Times"/>
              <a:sym typeface="Times"/>
            </a:endParaRPr>
          </a:p>
          <a:p>
            <a:pPr marL="0" lvl="0" indent="0" algn="l" rtl="0">
              <a:lnSpc>
                <a:spcPct val="115000"/>
              </a:lnSpc>
              <a:spcBef>
                <a:spcPts val="1000"/>
              </a:spcBef>
              <a:spcAft>
                <a:spcPts val="1000"/>
              </a:spcAft>
              <a:buClr>
                <a:schemeClr val="dk1"/>
              </a:buClr>
              <a:buSzPts val="1100"/>
              <a:buFont typeface="Arial"/>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− 0.25</a:t>
            </a:r>
            <a:endParaRPr sz="2000" u="sng">
              <a:solidFill>
                <a:schemeClr val="dk1"/>
              </a:solidFill>
              <a:latin typeface="Times"/>
              <a:ea typeface="Times"/>
              <a:cs typeface="Times"/>
              <a:sym typeface="Times"/>
            </a:endParaRPr>
          </a:p>
        </p:txBody>
      </p:sp>
      <p:sp>
        <p:nvSpPr>
          <p:cNvPr id="1410" name="Google Shape;1410;p81"/>
          <p:cNvSpPr txBox="1"/>
          <p:nvPr/>
        </p:nvSpPr>
        <p:spPr>
          <a:xfrm>
            <a:off x="4519200" y="3366508"/>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d</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411" name="Google Shape;1411;p81"/>
          <p:cNvSpPr/>
          <p:nvPr/>
        </p:nvSpPr>
        <p:spPr>
          <a:xfrm>
            <a:off x="1632989" y="1703752"/>
            <a:ext cx="442800" cy="828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i="1">
                <a:latin typeface="Lexend"/>
                <a:ea typeface="Times"/>
                <a:cs typeface="Times"/>
                <a:sym typeface="Times"/>
              </a:rPr>
              <a:t>x</a:t>
            </a:r>
            <a:endParaRPr sz="2000" i="1">
              <a:latin typeface="Times"/>
              <a:ea typeface="Times"/>
              <a:cs typeface="Times"/>
              <a:sym typeface="Times"/>
            </a:endParaRPr>
          </a:p>
        </p:txBody>
      </p:sp>
      <p:sp>
        <p:nvSpPr>
          <p:cNvPr id="1412" name="Google Shape;1412;p81"/>
          <p:cNvSpPr/>
          <p:nvPr/>
        </p:nvSpPr>
        <p:spPr>
          <a:xfrm>
            <a:off x="792689" y="2531750"/>
            <a:ext cx="8475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i="1">
                <a:latin typeface="Lexend"/>
                <a:ea typeface="Times"/>
                <a:cs typeface="Times"/>
                <a:sym typeface="Times"/>
              </a:rPr>
              <a:t>x</a:t>
            </a:r>
            <a:endParaRPr sz="2000" i="1">
              <a:latin typeface="Times"/>
              <a:ea typeface="Times"/>
              <a:cs typeface="Times"/>
              <a:sym typeface="Times"/>
            </a:endParaRPr>
          </a:p>
        </p:txBody>
      </p:sp>
      <p:sp>
        <p:nvSpPr>
          <p:cNvPr id="1413" name="Google Shape;1413;p81"/>
          <p:cNvSpPr/>
          <p:nvPr/>
        </p:nvSpPr>
        <p:spPr>
          <a:xfrm>
            <a:off x="1625825" y="2531750"/>
            <a:ext cx="4428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a:latin typeface="Lexend"/>
                <a:ea typeface="Times"/>
                <a:cs typeface="Times"/>
                <a:sym typeface="Times"/>
              </a:rPr>
              <a:t>1</a:t>
            </a:r>
            <a:endParaRPr sz="1900">
              <a:latin typeface="Times"/>
              <a:ea typeface="Times"/>
              <a:cs typeface="Times"/>
              <a:sym typeface="Times"/>
            </a:endParaRPr>
          </a:p>
        </p:txBody>
      </p:sp>
      <p:sp>
        <p:nvSpPr>
          <p:cNvPr id="1414" name="Google Shape;1414;p81"/>
          <p:cNvSpPr/>
          <p:nvPr/>
        </p:nvSpPr>
        <p:spPr>
          <a:xfrm>
            <a:off x="6130464" y="1713627"/>
            <a:ext cx="442800" cy="828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−2</a:t>
            </a:r>
            <a:r>
              <a:rPr lang="en-GB" sz="1800" i="1">
                <a:latin typeface="Lexend"/>
                <a:ea typeface="Times"/>
                <a:cs typeface="Times"/>
                <a:sym typeface="Times"/>
              </a:rPr>
              <a:t>x</a:t>
            </a:r>
            <a:endParaRPr sz="2000" i="1">
              <a:latin typeface="Times"/>
              <a:ea typeface="Times"/>
              <a:cs typeface="Times"/>
              <a:sym typeface="Times"/>
            </a:endParaRPr>
          </a:p>
        </p:txBody>
      </p:sp>
      <p:sp>
        <p:nvSpPr>
          <p:cNvPr id="1415" name="Google Shape;1415;p81"/>
          <p:cNvSpPr/>
          <p:nvPr/>
        </p:nvSpPr>
        <p:spPr>
          <a:xfrm>
            <a:off x="5290164" y="2541625"/>
            <a:ext cx="8475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−2</a:t>
            </a:r>
            <a:r>
              <a:rPr lang="en-GB" sz="1800" i="1">
                <a:latin typeface="Lexend"/>
                <a:ea typeface="Times"/>
                <a:cs typeface="Times"/>
                <a:sym typeface="Times"/>
              </a:rPr>
              <a:t>x</a:t>
            </a:r>
            <a:endParaRPr sz="2000" i="1">
              <a:latin typeface="Times"/>
              <a:ea typeface="Times"/>
              <a:cs typeface="Times"/>
              <a:sym typeface="Times"/>
            </a:endParaRPr>
          </a:p>
        </p:txBody>
      </p:sp>
      <p:sp>
        <p:nvSpPr>
          <p:cNvPr id="1416" name="Google Shape;1416;p81"/>
          <p:cNvSpPr/>
          <p:nvPr/>
        </p:nvSpPr>
        <p:spPr>
          <a:xfrm>
            <a:off x="6123300" y="2541625"/>
            <a:ext cx="4428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4</a:t>
            </a:r>
            <a:endParaRPr sz="1900">
              <a:latin typeface="Times"/>
              <a:ea typeface="Times"/>
              <a:cs typeface="Times"/>
              <a:sym typeface="Times"/>
            </a:endParaRPr>
          </a:p>
        </p:txBody>
      </p:sp>
      <p:sp>
        <p:nvSpPr>
          <p:cNvPr id="1417" name="Google Shape;1417;p81"/>
          <p:cNvSpPr/>
          <p:nvPr/>
        </p:nvSpPr>
        <p:spPr>
          <a:xfrm>
            <a:off x="1687764" y="3487002"/>
            <a:ext cx="442800" cy="828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10</a:t>
            </a:r>
            <a:r>
              <a:rPr lang="en-GB" sz="1800" i="1">
                <a:latin typeface="Lexend"/>
                <a:ea typeface="Times"/>
                <a:cs typeface="Times"/>
                <a:sym typeface="Times"/>
              </a:rPr>
              <a:t>x</a:t>
            </a:r>
            <a:endParaRPr sz="2000" i="1">
              <a:latin typeface="Times"/>
              <a:ea typeface="Times"/>
              <a:cs typeface="Times"/>
              <a:sym typeface="Times"/>
            </a:endParaRPr>
          </a:p>
        </p:txBody>
      </p:sp>
      <p:sp>
        <p:nvSpPr>
          <p:cNvPr id="1418" name="Google Shape;1418;p81"/>
          <p:cNvSpPr/>
          <p:nvPr/>
        </p:nvSpPr>
        <p:spPr>
          <a:xfrm>
            <a:off x="847464" y="4315000"/>
            <a:ext cx="8475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−10</a:t>
            </a:r>
            <a:r>
              <a:rPr lang="en-GB" sz="1800" i="1">
                <a:latin typeface="Lexend"/>
                <a:ea typeface="Times"/>
                <a:cs typeface="Times"/>
                <a:sym typeface="Times"/>
              </a:rPr>
              <a:t>x</a:t>
            </a:r>
            <a:endParaRPr sz="2000" i="1">
              <a:latin typeface="Times"/>
              <a:ea typeface="Times"/>
              <a:cs typeface="Times"/>
              <a:sym typeface="Times"/>
            </a:endParaRPr>
          </a:p>
        </p:txBody>
      </p:sp>
      <p:sp>
        <p:nvSpPr>
          <p:cNvPr id="1419" name="Google Shape;1419;p81"/>
          <p:cNvSpPr/>
          <p:nvPr/>
        </p:nvSpPr>
        <p:spPr>
          <a:xfrm>
            <a:off x="1680600" y="4315000"/>
            <a:ext cx="4428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Clr>
                <a:schemeClr val="dk1"/>
              </a:buClr>
              <a:buSzPts val="1100"/>
              <a:buFont typeface="Arial"/>
              <a:buNone/>
            </a:pPr>
            <a:r>
              <a:rPr lang="en-GB" sz="1400">
                <a:solidFill>
                  <a:srgbClr val="222222"/>
                </a:solidFill>
                <a:latin typeface="Lexend"/>
                <a:ea typeface="Times"/>
                <a:cs typeface="Times"/>
                <a:sym typeface="Times"/>
              </a:rPr>
              <a:t>−100</a:t>
            </a:r>
            <a:endParaRPr sz="1500">
              <a:latin typeface="Times"/>
              <a:ea typeface="Times"/>
              <a:cs typeface="Times"/>
              <a:sym typeface="Times"/>
            </a:endParaRPr>
          </a:p>
        </p:txBody>
      </p:sp>
      <p:sp>
        <p:nvSpPr>
          <p:cNvPr id="1420" name="Google Shape;1420;p81"/>
          <p:cNvSpPr/>
          <p:nvPr/>
        </p:nvSpPr>
        <p:spPr>
          <a:xfrm>
            <a:off x="5825664" y="3487002"/>
            <a:ext cx="442800" cy="828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222222"/>
                </a:solidFill>
                <a:latin typeface="Lexend"/>
                <a:ea typeface="Times"/>
                <a:cs typeface="Times"/>
                <a:sym typeface="Times"/>
              </a:rPr>
              <a:t>−0.5</a:t>
            </a:r>
            <a:r>
              <a:rPr lang="en-GB" i="1">
                <a:latin typeface="Lexend"/>
                <a:ea typeface="Times"/>
                <a:cs typeface="Times"/>
                <a:sym typeface="Times"/>
              </a:rPr>
              <a:t>x</a:t>
            </a:r>
            <a:endParaRPr i="1">
              <a:latin typeface="Times"/>
              <a:ea typeface="Times"/>
              <a:cs typeface="Times"/>
              <a:sym typeface="Times"/>
            </a:endParaRPr>
          </a:p>
        </p:txBody>
      </p:sp>
      <p:sp>
        <p:nvSpPr>
          <p:cNvPr id="1421" name="Google Shape;1421;p81"/>
          <p:cNvSpPr/>
          <p:nvPr/>
        </p:nvSpPr>
        <p:spPr>
          <a:xfrm>
            <a:off x="4985364" y="4315000"/>
            <a:ext cx="8475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0.5</a:t>
            </a:r>
            <a:r>
              <a:rPr lang="en-GB" sz="1800" i="1">
                <a:latin typeface="Lexend"/>
                <a:ea typeface="Times"/>
                <a:cs typeface="Times"/>
                <a:sym typeface="Times"/>
              </a:rPr>
              <a:t>x</a:t>
            </a:r>
            <a:endParaRPr sz="2000" i="1">
              <a:latin typeface="Times"/>
              <a:ea typeface="Times"/>
              <a:cs typeface="Times"/>
              <a:sym typeface="Times"/>
            </a:endParaRPr>
          </a:p>
        </p:txBody>
      </p:sp>
      <p:sp>
        <p:nvSpPr>
          <p:cNvPr id="1422" name="Google Shape;1422;p81"/>
          <p:cNvSpPr/>
          <p:nvPr/>
        </p:nvSpPr>
        <p:spPr>
          <a:xfrm>
            <a:off x="5818500" y="4315000"/>
            <a:ext cx="4428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222222"/>
                </a:solidFill>
                <a:latin typeface="Lexend"/>
                <a:ea typeface="Times"/>
                <a:cs typeface="Times"/>
                <a:sym typeface="Times"/>
              </a:rPr>
              <a:t>−0.25</a:t>
            </a:r>
            <a:endParaRPr sz="1300">
              <a:latin typeface="Times"/>
              <a:ea typeface="Times"/>
              <a:cs typeface="Times"/>
              <a:sym typeface="Times"/>
            </a:endParaRPr>
          </a:p>
        </p:txBody>
      </p:sp>
    </p:spTree>
  </p:cSld>
  <p:clrMapOvr>
    <a:masterClrMapping/>
  </p:clrMapOvr>
  <p:transition/>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26" name="Shape 1426"/>
        <p:cNvGrpSpPr/>
        <p:nvPr/>
      </p:nvGrpSpPr>
      <p:grpSpPr>
        <a:xfrm>
          <a:off x="0" y="0"/>
          <a:ext cx="0" cy="0"/>
        </a:xfrm>
      </p:grpSpPr>
      <p:sp>
        <p:nvSpPr>
          <p:cNvPr id="1427" name="Google Shape;1427;p82"/>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Isku dhufashada binomials</a:t>
            </a:r>
            <a:endParaRPr/>
          </a:p>
        </p:txBody>
      </p:sp>
      <p:sp>
        <p:nvSpPr>
          <p:cNvPr id="1428" name="Google Shape;1428;p82"/>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2) Kee ka mid ah alaabooyinkan laba binomial ah ayaa la fududeyn karaa si uu u noqdo tibaax si sax ah laba eray ah?</a:t>
            </a:r>
            <a:endParaRPr sz="1800"/>
          </a:p>
        </p:txBody>
      </p:sp>
      <p:sp>
        <p:nvSpPr>
          <p:cNvPr id="1429" name="Google Shape;1429;p82"/>
          <p:cNvSpPr txBox="1"/>
          <p:nvPr/>
        </p:nvSpPr>
        <p:spPr>
          <a:xfrm>
            <a:off x="902600" y="1497300"/>
            <a:ext cx="2242200" cy="3200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9</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− 8</a:t>
            </a:r>
            <a:r>
              <a:rPr lang="en-GB" sz="1800">
                <a:solidFill>
                  <a:srgbClr val="000000"/>
                </a:solidFill>
                <a:latin typeface="Lexend"/>
                <a:ea typeface="Times"/>
                <a:cs typeface="Times"/>
                <a:sym typeface="Times"/>
              </a:rPr>
              <a:t>)</a:t>
            </a:r>
            <a:endParaRPr sz="2000">
              <a:solidFill>
                <a:srgbClr val="000000"/>
              </a:solidFill>
              <a:latin typeface="Times"/>
              <a:ea typeface="Times"/>
              <a:cs typeface="Times"/>
              <a:sym typeface="Times"/>
            </a:endParaRPr>
          </a:p>
          <a:p>
            <a:pPr marL="0" lvl="0" indent="0" algn="l" rtl="0">
              <a:lnSpc>
                <a:spcPct val="115000"/>
              </a:lnSpc>
              <a:spcBef>
                <a:spcPts val="500"/>
              </a:spcBef>
              <a:spcAft>
                <a:spcPct val="0"/>
              </a:spcAft>
              <a:buNone/>
            </a:pPr>
            <a:r>
              <a:rPr lang="en-GB" sz="1800">
                <a:solidFill>
                  <a:srgbClr val="000000"/>
                </a:solidFill>
                <a:latin typeface="Lexend"/>
                <a:ea typeface="Times"/>
                <a:cs typeface="Times"/>
                <a:sym typeface="Times"/>
              </a:rPr>
              <a:t>  </a:t>
            </a:r>
            <a:endParaRPr sz="2000">
              <a:solidFill>
                <a:srgbClr val="000000"/>
              </a:solidFill>
              <a:latin typeface="Times"/>
              <a:ea typeface="Times"/>
              <a:cs typeface="Times"/>
              <a:sym typeface="Times"/>
            </a:endParaRPr>
          </a:p>
          <a:p>
            <a:pPr marL="0" lvl="0" indent="0" algn="l" rtl="0">
              <a:lnSpc>
                <a:spcPct val="115000"/>
              </a:lnSpc>
              <a:spcBef>
                <a:spcPts val="50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9)(</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− 9</a:t>
            </a:r>
            <a:r>
              <a:rPr lang="en-GB" sz="1800">
                <a:solidFill>
                  <a:schemeClr val="dk1"/>
                </a:solidFill>
                <a:latin typeface="Lexend"/>
                <a:ea typeface="Times"/>
                <a:cs typeface="Times"/>
                <a:sym typeface="Times"/>
              </a:rPr>
              <a:t>)  </a:t>
            </a:r>
            <a:r>
              <a:rPr lang="en-GB" sz="1800">
                <a:latin typeface="Lexend"/>
                <a:ea typeface="Times"/>
                <a:cs typeface="Times"/>
                <a:sym typeface="Times"/>
              </a:rPr>
              <a:t> </a:t>
            </a:r>
            <a:endParaRPr sz="2000">
              <a:latin typeface="Times"/>
              <a:ea typeface="Times"/>
              <a:cs typeface="Times"/>
              <a:sym typeface="Times"/>
            </a:endParaRPr>
          </a:p>
          <a:p>
            <a:pPr marL="0" lvl="0" indent="0" algn="l" rtl="0">
              <a:lnSpc>
                <a:spcPct val="115000"/>
              </a:lnSpc>
              <a:spcBef>
                <a:spcPts val="500"/>
              </a:spcBef>
              <a:spcAft>
                <a:spcPct val="0"/>
              </a:spcAft>
              <a:buNone/>
            </a:pPr>
            <a:endParaRPr sz="2000">
              <a:latin typeface="Times"/>
              <a:ea typeface="Times"/>
              <a:cs typeface="Times"/>
              <a:sym typeface="Times"/>
            </a:endParaRPr>
          </a:p>
          <a:p>
            <a:pPr marL="0" lvl="0" indent="0" algn="l" rtl="0">
              <a:lnSpc>
                <a:spcPct val="115000"/>
              </a:lnSpc>
              <a:spcBef>
                <a:spcPts val="50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6)(</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+ 5</a:t>
            </a:r>
            <a:r>
              <a:rPr lang="en-GB" sz="1800">
                <a:solidFill>
                  <a:schemeClr val="dk1"/>
                </a:solidFill>
                <a:latin typeface="Lexend"/>
                <a:ea typeface="Times"/>
                <a:cs typeface="Times"/>
                <a:sym typeface="Times"/>
              </a:rPr>
              <a:t>)</a:t>
            </a:r>
            <a:endParaRPr sz="2000">
              <a:solidFill>
                <a:schemeClr val="dk1"/>
              </a:solidFill>
              <a:latin typeface="Times"/>
              <a:ea typeface="Times"/>
              <a:cs typeface="Times"/>
              <a:sym typeface="Times"/>
            </a:endParaRPr>
          </a:p>
          <a:p>
            <a:pPr marL="0" lvl="0" indent="0" algn="l" rtl="0">
              <a:lnSpc>
                <a:spcPct val="115000"/>
              </a:lnSpc>
              <a:spcBef>
                <a:spcPts val="500"/>
              </a:spcBef>
              <a:spcAft>
                <a:spcPct val="0"/>
              </a:spcAft>
              <a:buNone/>
            </a:pPr>
            <a:endParaRPr sz="2000">
              <a:solidFill>
                <a:schemeClr val="dk1"/>
              </a:solidFill>
              <a:latin typeface="Times"/>
              <a:ea typeface="Times"/>
              <a:cs typeface="Times"/>
              <a:sym typeface="Times"/>
            </a:endParaRPr>
          </a:p>
          <a:p>
            <a:pPr marL="0" lvl="0" indent="0" algn="l" rtl="0">
              <a:lnSpc>
                <a:spcPct val="115000"/>
              </a:lnSpc>
              <a:spcBef>
                <a:spcPts val="50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13)(</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+ 13</a:t>
            </a:r>
            <a:r>
              <a:rPr lang="en-GB" sz="1800">
                <a:solidFill>
                  <a:schemeClr val="dk1"/>
                </a:solidFill>
                <a:latin typeface="Lexend"/>
                <a:ea typeface="Times"/>
                <a:cs typeface="Times"/>
                <a:sym typeface="Times"/>
              </a:rPr>
              <a:t>)</a:t>
            </a:r>
            <a:endParaRPr sz="2000">
              <a:solidFill>
                <a:schemeClr val="dk1"/>
              </a:solidFill>
              <a:latin typeface="Times"/>
              <a:ea typeface="Times"/>
              <a:cs typeface="Times"/>
              <a:sym typeface="Times"/>
            </a:endParaRPr>
          </a:p>
          <a:p>
            <a:pPr marL="0" lvl="0" indent="0" algn="l" rtl="0">
              <a:lnSpc>
                <a:spcPct val="115000"/>
              </a:lnSpc>
              <a:spcBef>
                <a:spcPts val="500"/>
              </a:spcBef>
              <a:spcAft>
                <a:spcPts val="500"/>
              </a:spcAft>
              <a:buNone/>
            </a:pPr>
            <a:endParaRPr sz="2000">
              <a:solidFill>
                <a:srgbClr val="000000"/>
              </a:solidFill>
              <a:latin typeface="Times"/>
              <a:ea typeface="Times"/>
              <a:cs typeface="Times"/>
              <a:sym typeface="Times"/>
            </a:endParaRPr>
          </a:p>
        </p:txBody>
      </p:sp>
      <p:graphicFrame>
        <p:nvGraphicFramePr>
          <p:cNvPr id="1430" name="Google Shape;1430;p82"/>
          <p:cNvGraphicFramePr>
            <a:graphicFrameLocks noGrp="1"/>
          </p:cNvGraphicFramePr>
          <p:nvPr/>
        </p:nvGraphicFramePr>
        <p:xfrm>
          <a:off x="388475" y="1504472"/>
          <a:ext cx="3000000" cy="3000000"/>
        </p:xfrm>
        <a:graphic>
          <a:graphicData uri="http://schemas.openxmlformats.org/drawingml/2006/table">
            <a:tbl>
              <a:tblPr>
                <a:noFill/>
                <a:tableStyleId>{5FA8D8EF-D591-4665-9FDC-C33690B07864}</a:tableStyleId>
              </a:tblPr>
              <a:tblGrid>
                <a:gridCol w="462200"/>
              </a:tblGrid>
              <a:tr h="825525">
                <a:tc>
                  <a:txBody>
                    <a:bodyPr vert="horz" wrap="square"/>
                    <a:lstStyle/>
                    <a:p>
                      <a:pPr marL="0" lvl="0" indent="0" algn="l" rtl="0">
                        <a:spcBef>
                          <a:spcPct val="0"/>
                        </a:spcBef>
                        <a:spcAft>
                          <a:spcPct val="0"/>
                        </a:spcAft>
                        <a:buNone/>
                      </a:pPr>
                      <a:r>
                        <a:rPr lang="en-GB" sz="1800">
                          <a:latin typeface="Lexend"/>
                          <a:ea typeface="Lexend"/>
                          <a:cs typeface="Lexend"/>
                          <a:sym typeface="Lexend"/>
                        </a:rPr>
                        <a:t>a)</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825525">
                <a:tc>
                  <a:txBody>
                    <a:bodyPr vert="horz" wrap="square"/>
                    <a:lstStyle/>
                    <a:p>
                      <a:pPr marL="0" lvl="0" indent="0" algn="l" rtl="0">
                        <a:spcBef>
                          <a:spcPct val="0"/>
                        </a:spcBef>
                        <a:spcAft>
                          <a:spcPct val="0"/>
                        </a:spcAft>
                        <a:buNone/>
                      </a:pPr>
                      <a:r>
                        <a:rPr lang="en-GB" sz="1800">
                          <a:latin typeface="Lexend"/>
                          <a:ea typeface="Lexend"/>
                          <a:cs typeface="Lexend"/>
                          <a:sym typeface="Lexend"/>
                        </a:rPr>
                        <a:t>b)</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825525">
                <a:tc>
                  <a:txBody>
                    <a:bodyPr vert="horz" wrap="square"/>
                    <a:lstStyle/>
                    <a:p>
                      <a:pPr marL="0" lvl="0" indent="0" algn="l" rtl="0">
                        <a:spcBef>
                          <a:spcPct val="0"/>
                        </a:spcBef>
                        <a:spcAft>
                          <a:spcPct val="0"/>
                        </a:spcAft>
                        <a:buNone/>
                      </a:pPr>
                      <a:r>
                        <a:rPr lang="en-GB" sz="1800">
                          <a:latin typeface="Lexend"/>
                          <a:ea typeface="Lexend"/>
                          <a:cs typeface="Lexend"/>
                          <a:sym typeface="Lexend"/>
                        </a:rPr>
                        <a:t>c)</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723825">
                <a:tc>
                  <a:txBody>
                    <a:bodyPr vert="horz" wrap="square"/>
                    <a:lstStyle/>
                    <a:p>
                      <a:pPr marL="0" lvl="0" indent="0" algn="l" rtl="0">
                        <a:spcBef>
                          <a:spcPct val="0"/>
                        </a:spcBef>
                        <a:spcAft>
                          <a:spcPct val="0"/>
                        </a:spcAft>
                        <a:buNone/>
                      </a:pPr>
                      <a:r>
                        <a:rPr lang="en-GB" sz="1800">
                          <a:latin typeface="Lexend"/>
                          <a:ea typeface="Lexend"/>
                          <a:cs typeface="Lexend"/>
                          <a:sym typeface="Lexend"/>
                        </a:rPr>
                        <a:t>d)</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bl>
          </a:graphicData>
        </a:graphic>
      </p:graphicFrame>
      <p:sp>
        <p:nvSpPr>
          <p:cNvPr id="1431" name="Google Shape;1431;p82"/>
          <p:cNvSpPr txBox="1"/>
          <p:nvPr/>
        </p:nvSpPr>
        <p:spPr>
          <a:xfrm>
            <a:off x="6010800" y="1497300"/>
            <a:ext cx="2242200" cy="3200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a:latin typeface="Lexend"/>
                <a:ea typeface="Times"/>
                <a:cs typeface="Times"/>
                <a:sym typeface="Times"/>
              </a:rPr>
              <a:t>    </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− 5.5</a:t>
            </a:r>
            <a:r>
              <a:rPr lang="en-GB" sz="1800">
                <a:solidFill>
                  <a:srgbClr val="000000"/>
                </a:solidFill>
                <a:latin typeface="Lexend"/>
                <a:ea typeface="Times"/>
                <a:cs typeface="Times"/>
                <a:sym typeface="Times"/>
              </a:rPr>
              <a:t>)</a:t>
            </a:r>
            <a:endParaRPr sz="2000">
              <a:solidFill>
                <a:srgbClr val="000000"/>
              </a:solidFill>
              <a:latin typeface="Times"/>
              <a:ea typeface="Times"/>
              <a:cs typeface="Times"/>
              <a:sym typeface="Times"/>
            </a:endParaRPr>
          </a:p>
          <a:p>
            <a:pPr marL="0" lvl="0" indent="0" algn="l" rtl="0">
              <a:lnSpc>
                <a:spcPct val="115000"/>
              </a:lnSpc>
              <a:spcBef>
                <a:spcPts val="500"/>
              </a:spcBef>
              <a:spcAft>
                <a:spcPct val="0"/>
              </a:spcAft>
              <a:buNone/>
            </a:pPr>
            <a:r>
              <a:rPr lang="en-GB" sz="1800">
                <a:solidFill>
                  <a:srgbClr val="000000"/>
                </a:solidFill>
                <a:latin typeface="Lexend"/>
                <a:ea typeface="Times"/>
                <a:cs typeface="Times"/>
                <a:sym typeface="Times"/>
              </a:rPr>
              <a:t>  </a:t>
            </a:r>
            <a:endParaRPr sz="2000">
              <a:solidFill>
                <a:srgbClr val="000000"/>
              </a:solidFill>
              <a:latin typeface="Times"/>
              <a:ea typeface="Times"/>
              <a:cs typeface="Times"/>
              <a:sym typeface="Times"/>
            </a:endParaRPr>
          </a:p>
          <a:p>
            <a:pPr marL="0" lvl="0" indent="0" algn="l" rtl="0">
              <a:lnSpc>
                <a:spcPct val="115000"/>
              </a:lnSpc>
              <a:spcBef>
                <a:spcPts val="50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0.8</a:t>
            </a: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  </a:t>
            </a:r>
            <a:r>
              <a:rPr lang="en-GB" sz="1800">
                <a:latin typeface="Lexend"/>
                <a:ea typeface="Times"/>
                <a:cs typeface="Times"/>
                <a:sym typeface="Times"/>
              </a:rPr>
              <a:t> </a:t>
            </a:r>
            <a:endParaRPr sz="2000">
              <a:latin typeface="Times"/>
              <a:ea typeface="Times"/>
              <a:cs typeface="Times"/>
              <a:sym typeface="Times"/>
            </a:endParaRPr>
          </a:p>
          <a:p>
            <a:pPr marL="0" lvl="0" indent="0" algn="l" rtl="0">
              <a:lnSpc>
                <a:spcPct val="115000"/>
              </a:lnSpc>
              <a:spcBef>
                <a:spcPts val="500"/>
              </a:spcBef>
              <a:spcAft>
                <a:spcPct val="0"/>
              </a:spcAft>
              <a:buNone/>
            </a:pPr>
            <a:endParaRPr sz="2000">
              <a:latin typeface="Times"/>
              <a:ea typeface="Times"/>
              <a:cs typeface="Times"/>
              <a:sym typeface="Times"/>
            </a:endParaRPr>
          </a:p>
          <a:p>
            <a:pPr marL="0" lvl="0" indent="0" algn="l" rtl="0">
              <a:lnSpc>
                <a:spcPct val="115000"/>
              </a:lnSpc>
              <a:spcBef>
                <a:spcPts val="50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− 0.37</a:t>
            </a:r>
            <a:r>
              <a:rPr lang="en-GB" sz="1800">
                <a:solidFill>
                  <a:schemeClr val="dk1"/>
                </a:solidFill>
                <a:latin typeface="Lexend"/>
                <a:ea typeface="Times"/>
                <a:cs typeface="Times"/>
                <a:sym typeface="Times"/>
              </a:rPr>
              <a:t>)</a:t>
            </a:r>
            <a:endParaRPr sz="2000">
              <a:solidFill>
                <a:schemeClr val="dk1"/>
              </a:solidFill>
              <a:latin typeface="Times"/>
              <a:ea typeface="Times"/>
              <a:cs typeface="Times"/>
              <a:sym typeface="Times"/>
            </a:endParaRPr>
          </a:p>
          <a:p>
            <a:pPr marL="0" lvl="0" indent="0" algn="l" rtl="0">
              <a:lnSpc>
                <a:spcPct val="115000"/>
              </a:lnSpc>
              <a:spcBef>
                <a:spcPts val="500"/>
              </a:spcBef>
              <a:spcAft>
                <a:spcPct val="0"/>
              </a:spcAft>
              <a:buNone/>
            </a:pPr>
            <a:endParaRPr sz="2000">
              <a:solidFill>
                <a:schemeClr val="dk1"/>
              </a:solidFill>
              <a:latin typeface="Times"/>
              <a:ea typeface="Times"/>
              <a:cs typeface="Times"/>
              <a:sym typeface="Times"/>
            </a:endParaRPr>
          </a:p>
          <a:p>
            <a:pPr marL="0" lvl="0" indent="0" algn="l" rtl="0">
              <a:lnSpc>
                <a:spcPct val="115000"/>
              </a:lnSpc>
              <a:spcBef>
                <a:spcPts val="50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1.85</a:t>
            </a:r>
            <a:r>
              <a:rPr lang="en-GB" sz="1800">
                <a:solidFill>
                  <a:schemeClr val="dk1"/>
                </a:solidFill>
                <a:latin typeface="Lexend"/>
                <a:ea typeface="Times"/>
                <a:cs typeface="Times"/>
                <a:sym typeface="Times"/>
              </a:rPr>
              <a:t>)</a:t>
            </a:r>
            <a:endParaRPr sz="2000">
              <a:solidFill>
                <a:schemeClr val="dk1"/>
              </a:solidFill>
              <a:latin typeface="Times"/>
              <a:ea typeface="Times"/>
              <a:cs typeface="Times"/>
              <a:sym typeface="Times"/>
            </a:endParaRPr>
          </a:p>
          <a:p>
            <a:pPr marL="0" lvl="0" indent="0" algn="l" rtl="0">
              <a:lnSpc>
                <a:spcPct val="115000"/>
              </a:lnSpc>
              <a:spcBef>
                <a:spcPts val="500"/>
              </a:spcBef>
              <a:spcAft>
                <a:spcPts val="500"/>
              </a:spcAft>
              <a:buNone/>
            </a:pPr>
            <a:endParaRPr sz="2000">
              <a:solidFill>
                <a:srgbClr val="000000"/>
              </a:solidFill>
              <a:latin typeface="Times"/>
              <a:ea typeface="Times"/>
              <a:cs typeface="Times"/>
              <a:sym typeface="Times"/>
            </a:endParaRPr>
          </a:p>
        </p:txBody>
      </p:sp>
      <p:sp>
        <p:nvSpPr>
          <p:cNvPr id="1432" name="Google Shape;1432;p82"/>
          <p:cNvSpPr txBox="1"/>
          <p:nvPr/>
        </p:nvSpPr>
        <p:spPr>
          <a:xfrm>
            <a:off x="3456700" y="1497300"/>
            <a:ext cx="2242200" cy="3200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7</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+ 7</a:t>
            </a:r>
            <a:r>
              <a:rPr lang="en-GB" sz="1800">
                <a:solidFill>
                  <a:srgbClr val="000000"/>
                </a:solidFill>
                <a:latin typeface="Lexend"/>
                <a:ea typeface="Times"/>
                <a:cs typeface="Times"/>
                <a:sym typeface="Times"/>
              </a:rPr>
              <a:t>)</a:t>
            </a:r>
            <a:endParaRPr sz="2000">
              <a:solidFill>
                <a:srgbClr val="000000"/>
              </a:solidFill>
              <a:latin typeface="Times"/>
              <a:ea typeface="Times"/>
              <a:cs typeface="Times"/>
              <a:sym typeface="Times"/>
            </a:endParaRPr>
          </a:p>
          <a:p>
            <a:pPr marL="0" lvl="0" indent="0" algn="l" rtl="0">
              <a:lnSpc>
                <a:spcPct val="115000"/>
              </a:lnSpc>
              <a:spcBef>
                <a:spcPts val="500"/>
              </a:spcBef>
              <a:spcAft>
                <a:spcPct val="0"/>
              </a:spcAft>
              <a:buNone/>
            </a:pPr>
            <a:r>
              <a:rPr lang="en-GB" sz="1800">
                <a:solidFill>
                  <a:srgbClr val="000000"/>
                </a:solidFill>
                <a:latin typeface="Lexend"/>
                <a:ea typeface="Times"/>
                <a:cs typeface="Times"/>
                <a:sym typeface="Times"/>
              </a:rPr>
              <a:t>  </a:t>
            </a:r>
            <a:endParaRPr sz="2000">
              <a:solidFill>
                <a:srgbClr val="000000"/>
              </a:solidFill>
              <a:latin typeface="Times"/>
              <a:ea typeface="Times"/>
              <a:cs typeface="Times"/>
              <a:sym typeface="Times"/>
            </a:endParaRPr>
          </a:p>
          <a:p>
            <a:pPr marL="0" lvl="0" indent="0" algn="l" rtl="0">
              <a:lnSpc>
                <a:spcPct val="115000"/>
              </a:lnSpc>
              <a:spcBef>
                <a:spcPts val="50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+ 11</a:t>
            </a: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− 11</a:t>
            </a:r>
            <a:r>
              <a:rPr lang="en-GB" sz="1800">
                <a:solidFill>
                  <a:schemeClr val="dk1"/>
                </a:solidFill>
                <a:latin typeface="Lexend"/>
                <a:ea typeface="Times"/>
                <a:cs typeface="Times"/>
                <a:sym typeface="Times"/>
              </a:rPr>
              <a:t>)  </a:t>
            </a:r>
            <a:r>
              <a:rPr lang="en-GB" sz="1800">
                <a:latin typeface="Lexend"/>
                <a:ea typeface="Times"/>
                <a:cs typeface="Times"/>
                <a:sym typeface="Times"/>
              </a:rPr>
              <a:t> </a:t>
            </a:r>
            <a:endParaRPr sz="2000">
              <a:latin typeface="Times"/>
              <a:ea typeface="Times"/>
              <a:cs typeface="Times"/>
              <a:sym typeface="Times"/>
            </a:endParaRPr>
          </a:p>
          <a:p>
            <a:pPr marL="0" lvl="0" indent="0" algn="l" rtl="0">
              <a:lnSpc>
                <a:spcPct val="115000"/>
              </a:lnSpc>
              <a:spcBef>
                <a:spcPts val="500"/>
              </a:spcBef>
              <a:spcAft>
                <a:spcPct val="0"/>
              </a:spcAft>
              <a:buNone/>
            </a:pPr>
            <a:endParaRPr sz="2000">
              <a:latin typeface="Times"/>
              <a:ea typeface="Times"/>
              <a:cs typeface="Times"/>
              <a:sym typeface="Times"/>
            </a:endParaRPr>
          </a:p>
          <a:p>
            <a:pPr marL="0" lvl="0" indent="0" algn="l" rtl="0">
              <a:lnSpc>
                <a:spcPct val="115000"/>
              </a:lnSpc>
              <a:spcBef>
                <a:spcPts val="50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2.4)(</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+ 2.4</a:t>
            </a:r>
            <a:r>
              <a:rPr lang="en-GB" sz="1800">
                <a:solidFill>
                  <a:schemeClr val="dk1"/>
                </a:solidFill>
                <a:latin typeface="Lexend"/>
                <a:ea typeface="Times"/>
                <a:cs typeface="Times"/>
                <a:sym typeface="Times"/>
              </a:rPr>
              <a:t>)</a:t>
            </a:r>
            <a:endParaRPr sz="2000">
              <a:solidFill>
                <a:schemeClr val="dk1"/>
              </a:solidFill>
              <a:latin typeface="Times"/>
              <a:ea typeface="Times"/>
              <a:cs typeface="Times"/>
              <a:sym typeface="Times"/>
            </a:endParaRPr>
          </a:p>
          <a:p>
            <a:pPr marL="0" lvl="0" indent="0" algn="l" rtl="0">
              <a:lnSpc>
                <a:spcPct val="115000"/>
              </a:lnSpc>
              <a:spcBef>
                <a:spcPts val="500"/>
              </a:spcBef>
              <a:spcAft>
                <a:spcPct val="0"/>
              </a:spcAft>
              <a:buNone/>
            </a:pPr>
            <a:endParaRPr sz="2000">
              <a:solidFill>
                <a:schemeClr val="dk1"/>
              </a:solidFill>
              <a:latin typeface="Times"/>
              <a:ea typeface="Times"/>
              <a:cs typeface="Times"/>
              <a:sym typeface="Times"/>
            </a:endParaRPr>
          </a:p>
          <a:p>
            <a:pPr marL="0" lvl="0" indent="0" algn="l" rtl="0">
              <a:lnSpc>
                <a:spcPct val="115000"/>
              </a:lnSpc>
              <a:spcBef>
                <a:spcPts val="50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5)(</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+ 5.5</a:t>
            </a:r>
            <a:r>
              <a:rPr lang="en-GB" sz="1800">
                <a:solidFill>
                  <a:schemeClr val="dk1"/>
                </a:solidFill>
                <a:latin typeface="Lexend"/>
                <a:ea typeface="Times"/>
                <a:cs typeface="Times"/>
                <a:sym typeface="Times"/>
              </a:rPr>
              <a:t>)</a:t>
            </a:r>
            <a:endParaRPr sz="2000">
              <a:solidFill>
                <a:schemeClr val="dk1"/>
              </a:solidFill>
              <a:latin typeface="Times"/>
              <a:ea typeface="Times"/>
              <a:cs typeface="Times"/>
              <a:sym typeface="Times"/>
            </a:endParaRPr>
          </a:p>
          <a:p>
            <a:pPr marL="0" lvl="0" indent="0" algn="l" rtl="0">
              <a:lnSpc>
                <a:spcPct val="115000"/>
              </a:lnSpc>
              <a:spcBef>
                <a:spcPts val="500"/>
              </a:spcBef>
              <a:spcAft>
                <a:spcPts val="500"/>
              </a:spcAft>
              <a:buNone/>
            </a:pPr>
            <a:endParaRPr sz="2000">
              <a:solidFill>
                <a:srgbClr val="000000"/>
              </a:solidFill>
              <a:latin typeface="Times"/>
              <a:ea typeface="Times"/>
              <a:cs typeface="Times"/>
              <a:sym typeface="Times"/>
            </a:endParaRPr>
          </a:p>
        </p:txBody>
      </p:sp>
      <p:pic>
        <p:nvPicPr>
          <p:cNvPr id="1433" name="Google Shape;1433;p82" descr="&lt;math xmlns=&quot;http://www.w3.org/1998/Math/MathML&quot; display=&quot;block&quot; data-is-equatio=&quot;1&quot; data-latex=&quot;\frac{11}{2}&quot;&gt;&lt;mfrac&gt;&lt;mn&gt;11&lt;/mn&gt;&lt;mn&gt;2&lt;/mn&gt;&lt;/mfrac&gt;&lt;/math&gt;" title="eleven halves"/>
          <p:cNvPicPr preferRelativeResize="0"/>
          <p:nvPr/>
        </p:nvPicPr>
        <p:blipFill>
          <a:blip r:embed="rId3">
            <a:alphaModFix/>
          </a:blip>
          <a:stretch>
            <a:fillRect/>
          </a:stretch>
        </p:blipFill>
        <p:spPr>
          <a:xfrm>
            <a:off x="6490098" y="1442253"/>
            <a:ext cx="257300" cy="463816"/>
          </a:xfrm>
          <a:prstGeom prst="rect">
            <a:avLst/>
          </a:prstGeom>
          <a:noFill/>
          <a:ln>
            <a:noFill/>
          </a:ln>
        </p:spPr>
      </p:pic>
      <p:pic>
        <p:nvPicPr>
          <p:cNvPr id="1434" name="Google Shape;1434;p82" descr="&lt;math xmlns=&quot;http://www.w3.org/1998/Math/MathML&quot; display=&quot;block&quot; data-is-equatio=&quot;1&quot; data-latex=&quot;\frac{4}{5}&quot;&gt;&lt;mfrac&gt;&lt;mn&gt;4&lt;/mn&gt;&lt;mn&gt;5&lt;/mn&gt;&lt;/mfrac&gt;&lt;/math&gt;" title="four fifths"/>
          <p:cNvPicPr preferRelativeResize="0"/>
          <p:nvPr/>
        </p:nvPicPr>
        <p:blipFill>
          <a:blip r:embed="rId4">
            <a:alphaModFix/>
          </a:blip>
          <a:stretch>
            <a:fillRect/>
          </a:stretch>
        </p:blipFill>
        <p:spPr>
          <a:xfrm>
            <a:off x="7315950" y="2261479"/>
            <a:ext cx="143259" cy="463825"/>
          </a:xfrm>
          <a:prstGeom prst="rect">
            <a:avLst/>
          </a:prstGeom>
          <a:noFill/>
          <a:ln>
            <a:noFill/>
          </a:ln>
        </p:spPr>
      </p:pic>
      <p:pic>
        <p:nvPicPr>
          <p:cNvPr id="1435" name="Google Shape;1435;p82" descr="&lt;math xmlns=&quot;http://www.w3.org/1998/Math/MathML&quot; display=&quot;block&quot; data-is-equatio=&quot;1&quot; data-latex=&quot;\frac{3}{8}&quot;&gt;&lt;mfrac&gt;&lt;mn&gt;3&lt;/mn&gt;&lt;mn&gt;8&lt;/mn&gt;&lt;/mfrac&gt;&lt;/math&gt;" title="three eighths"/>
          <p:cNvPicPr preferRelativeResize="0"/>
          <p:nvPr/>
        </p:nvPicPr>
        <p:blipFill>
          <a:blip r:embed="rId5">
            <a:alphaModFix/>
          </a:blip>
          <a:stretch>
            <a:fillRect/>
          </a:stretch>
        </p:blipFill>
        <p:spPr>
          <a:xfrm>
            <a:off x="6511307" y="3070155"/>
            <a:ext cx="143250" cy="474081"/>
          </a:xfrm>
          <a:prstGeom prst="rect">
            <a:avLst/>
          </a:prstGeom>
          <a:noFill/>
          <a:ln>
            <a:noFill/>
          </a:ln>
        </p:spPr>
      </p:pic>
      <p:pic>
        <p:nvPicPr>
          <p:cNvPr id="1436" name="Google Shape;1436;p82" descr="&lt;math xmlns=&quot;http://www.w3.org/1998/Math/MathML&quot; display=&quot;block&quot; data-is-equatio=&quot;1&quot; data-latex=&quot;\frac{17}{20}&quot;&gt;&lt;mfrac&gt;&lt;mn&gt;17&lt;/mn&gt;&lt;mn&gt;20&lt;/mn&gt;&lt;/mfrac&gt;&lt;/math&gt;" title="17 over 20"/>
          <p:cNvPicPr preferRelativeResize="0"/>
          <p:nvPr/>
        </p:nvPicPr>
        <p:blipFill>
          <a:blip r:embed="rId6">
            <a:alphaModFix/>
          </a:blip>
          <a:stretch>
            <a:fillRect/>
          </a:stretch>
        </p:blipFill>
        <p:spPr>
          <a:xfrm>
            <a:off x="6475766" y="3884284"/>
            <a:ext cx="257300" cy="473977"/>
          </a:xfrm>
          <a:prstGeom prst="rect">
            <a:avLst/>
          </a:prstGeom>
          <a:noFill/>
          <a:ln>
            <a:noFill/>
          </a:ln>
        </p:spPr>
      </p:pic>
      <p:graphicFrame>
        <p:nvGraphicFramePr>
          <p:cNvPr id="1437" name="Google Shape;1437;p82"/>
          <p:cNvGraphicFramePr>
            <a:graphicFrameLocks noGrp="1"/>
          </p:cNvGraphicFramePr>
          <p:nvPr/>
        </p:nvGraphicFramePr>
        <p:xfrm>
          <a:off x="3055475" y="1504472"/>
          <a:ext cx="3000000" cy="3000000"/>
        </p:xfrm>
        <a:graphic>
          <a:graphicData uri="http://schemas.openxmlformats.org/drawingml/2006/table">
            <a:tbl>
              <a:tblPr>
                <a:noFill/>
                <a:tableStyleId>{5FA8D8EF-D591-4665-9FDC-C33690B07864}</a:tableStyleId>
              </a:tblPr>
              <a:tblGrid>
                <a:gridCol w="462200"/>
              </a:tblGrid>
              <a:tr h="825525">
                <a:tc>
                  <a:txBody>
                    <a:bodyPr vert="horz" wrap="square"/>
                    <a:lstStyle/>
                    <a:p>
                      <a:pPr marL="0" lvl="0" indent="0" algn="l" rtl="0">
                        <a:spcBef>
                          <a:spcPct val="0"/>
                        </a:spcBef>
                        <a:spcAft>
                          <a:spcPct val="0"/>
                        </a:spcAft>
                        <a:buNone/>
                      </a:pPr>
                      <a:r>
                        <a:rPr lang="en-GB" sz="1800">
                          <a:latin typeface="Lexend"/>
                          <a:ea typeface="Lexend"/>
                          <a:cs typeface="Lexend"/>
                          <a:sym typeface="Lexend"/>
                        </a:rPr>
                        <a:t>e)</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825525">
                <a:tc>
                  <a:txBody>
                    <a:bodyPr vert="horz" wrap="square"/>
                    <a:lstStyle/>
                    <a:p>
                      <a:pPr marL="0" lvl="0" indent="0" algn="l" rtl="0">
                        <a:spcBef>
                          <a:spcPct val="0"/>
                        </a:spcBef>
                        <a:spcAft>
                          <a:spcPct val="0"/>
                        </a:spcAft>
                        <a:buNone/>
                      </a:pPr>
                      <a:r>
                        <a:rPr lang="en-GB" sz="1800">
                          <a:latin typeface="Lexend"/>
                          <a:ea typeface="Lexend"/>
                          <a:cs typeface="Lexend"/>
                          <a:sym typeface="Lexend"/>
                        </a:rPr>
                        <a:t>f)</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825525">
                <a:tc>
                  <a:txBody>
                    <a:bodyPr vert="horz" wrap="square"/>
                    <a:lstStyle/>
                    <a:p>
                      <a:pPr marL="0" lvl="0" indent="0" algn="l" rtl="0">
                        <a:spcBef>
                          <a:spcPct val="0"/>
                        </a:spcBef>
                        <a:spcAft>
                          <a:spcPct val="0"/>
                        </a:spcAft>
                        <a:buNone/>
                      </a:pPr>
                      <a:r>
                        <a:rPr lang="en-GB" sz="1800">
                          <a:latin typeface="Lexend"/>
                          <a:ea typeface="Lexend"/>
                          <a:cs typeface="Lexend"/>
                          <a:sym typeface="Lexend"/>
                        </a:rPr>
                        <a:t>g)</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723825">
                <a:tc>
                  <a:txBody>
                    <a:bodyPr vert="horz" wrap="square"/>
                    <a:lstStyle/>
                    <a:p>
                      <a:pPr marL="0" lvl="0" indent="0" algn="l" rtl="0">
                        <a:spcBef>
                          <a:spcPct val="0"/>
                        </a:spcBef>
                        <a:spcAft>
                          <a:spcPct val="0"/>
                        </a:spcAft>
                        <a:buNone/>
                      </a:pPr>
                      <a:r>
                        <a:rPr lang="en-GB" sz="1800">
                          <a:latin typeface="Lexend"/>
                          <a:ea typeface="Lexend"/>
                          <a:cs typeface="Lexend"/>
                          <a:sym typeface="Lexend"/>
                        </a:rPr>
                        <a:t>h)</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bl>
          </a:graphicData>
        </a:graphic>
      </p:graphicFrame>
      <p:graphicFrame>
        <p:nvGraphicFramePr>
          <p:cNvPr id="1438" name="Google Shape;1438;p82"/>
          <p:cNvGraphicFramePr>
            <a:graphicFrameLocks noGrp="1"/>
          </p:cNvGraphicFramePr>
          <p:nvPr/>
        </p:nvGraphicFramePr>
        <p:xfrm>
          <a:off x="5593525" y="1504472"/>
          <a:ext cx="3000000" cy="3000000"/>
        </p:xfrm>
        <a:graphic>
          <a:graphicData uri="http://schemas.openxmlformats.org/drawingml/2006/table">
            <a:tbl>
              <a:tblPr>
                <a:noFill/>
                <a:tableStyleId>{5FA8D8EF-D591-4665-9FDC-C33690B07864}</a:tableStyleId>
              </a:tblPr>
              <a:tblGrid>
                <a:gridCol w="591150"/>
              </a:tblGrid>
              <a:tr h="825525">
                <a:tc>
                  <a:txBody>
                    <a:bodyPr vert="horz" wrap="square"/>
                    <a:lstStyle/>
                    <a:p>
                      <a:pPr marL="0" lvl="0" indent="0" algn="l" rtl="0">
                        <a:spcBef>
                          <a:spcPct val="0"/>
                        </a:spcBef>
                        <a:spcAft>
                          <a:spcPct val="0"/>
                        </a:spcAft>
                        <a:buNone/>
                      </a:pPr>
                      <a:r>
                        <a:rPr lang="en-GB" sz="1800">
                          <a:latin typeface="Lexend"/>
                          <a:ea typeface="Lexend"/>
                          <a:cs typeface="Lexend"/>
                          <a:sym typeface="Lexend"/>
                        </a:rPr>
                        <a:t>i)</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825525">
                <a:tc>
                  <a:txBody>
                    <a:bodyPr vert="horz" wrap="square"/>
                    <a:lstStyle/>
                    <a:p>
                      <a:pPr marL="0" lvl="0" indent="0" algn="l" rtl="0">
                        <a:spcBef>
                          <a:spcPct val="0"/>
                        </a:spcBef>
                        <a:spcAft>
                          <a:spcPct val="0"/>
                        </a:spcAft>
                        <a:buNone/>
                      </a:pPr>
                      <a:r>
                        <a:rPr lang="en-GB" sz="1800">
                          <a:latin typeface="Lexend"/>
                          <a:ea typeface="Lexend"/>
                          <a:cs typeface="Lexend"/>
                          <a:sym typeface="Lexend"/>
                        </a:rPr>
                        <a:t>j)</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825525">
                <a:tc>
                  <a:txBody>
                    <a:bodyPr vert="horz" wrap="square"/>
                    <a:lstStyle/>
                    <a:p>
                      <a:pPr marL="0" lvl="0" indent="0" algn="l" rtl="0">
                        <a:spcBef>
                          <a:spcPct val="0"/>
                        </a:spcBef>
                        <a:spcAft>
                          <a:spcPct val="0"/>
                        </a:spcAft>
                        <a:buNone/>
                      </a:pPr>
                      <a:r>
                        <a:rPr lang="en-GB" sz="1800">
                          <a:latin typeface="Lexend"/>
                          <a:ea typeface="Lexend"/>
                          <a:cs typeface="Lexend"/>
                          <a:sym typeface="Lexend"/>
                        </a:rPr>
                        <a:t>k)</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723825">
                <a:tc>
                  <a:txBody>
                    <a:bodyPr vert="horz" wrap="square"/>
                    <a:lstStyle/>
                    <a:p>
                      <a:pPr marL="0" lvl="0" indent="0" algn="l" rtl="0">
                        <a:spcBef>
                          <a:spcPct val="0"/>
                        </a:spcBef>
                        <a:spcAft>
                          <a:spcPct val="0"/>
                        </a:spcAft>
                        <a:buNone/>
                      </a:pPr>
                      <a:r>
                        <a:rPr lang="en-GB" sz="1800">
                          <a:latin typeface="Lexend"/>
                          <a:ea typeface="Lexend"/>
                          <a:cs typeface="Lexend"/>
                          <a:sym typeface="Lexend"/>
                        </a:rPr>
                        <a:t>l)</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bl>
          </a:graphicData>
        </a:graphic>
      </p:graphicFrame>
      <p:sp>
        <p:nvSpPr>
          <p:cNvPr id="1439" name="Google Shape;1439;p82"/>
          <p:cNvSpPr/>
          <p:nvPr/>
        </p:nvSpPr>
        <p:spPr>
          <a:xfrm>
            <a:off x="315200" y="3884275"/>
            <a:ext cx="2364600" cy="4740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440" name="Google Shape;1440;p82"/>
          <p:cNvSpPr/>
          <p:nvPr/>
        </p:nvSpPr>
        <p:spPr>
          <a:xfrm>
            <a:off x="2901013" y="2256388"/>
            <a:ext cx="2364600" cy="4740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441" name="Google Shape;1441;p82"/>
          <p:cNvSpPr/>
          <p:nvPr/>
        </p:nvSpPr>
        <p:spPr>
          <a:xfrm>
            <a:off x="2902288" y="3070175"/>
            <a:ext cx="2364600" cy="4740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442" name="Google Shape;1442;p82"/>
          <p:cNvSpPr/>
          <p:nvPr/>
        </p:nvSpPr>
        <p:spPr>
          <a:xfrm>
            <a:off x="5533300" y="1382575"/>
            <a:ext cx="2364600" cy="5802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443" name="Google Shape;1443;p82"/>
          <p:cNvSpPr/>
          <p:nvPr/>
        </p:nvSpPr>
        <p:spPr>
          <a:xfrm>
            <a:off x="5499450" y="2226362"/>
            <a:ext cx="2364600" cy="580200"/>
          </a:xfrm>
          <a:prstGeom prst="roundRect">
            <a:avLst>
              <a:gd name="adj" fmla="val 16667"/>
            </a:avLst>
          </a:prstGeom>
          <a:noFill/>
          <a:ln w="38100" cap="flat" cmpd="sng">
            <a:solidFill>
              <a:schemeClr val="accent4"/>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47" name="Shape 1447"/>
        <p:cNvGrpSpPr/>
        <p:nvPr/>
      </p:nvGrpSpPr>
      <p:grpSpPr>
        <a:xfrm>
          <a:off x="0" y="0"/>
          <a:ext cx="0" cy="0"/>
        </a:xfrm>
      </p:grpSpPr>
      <p:sp>
        <p:nvSpPr>
          <p:cNvPr id="1448" name="Google Shape;1448;p83"/>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Isku dhufashada binomials</a:t>
            </a:r>
            <a:endParaRPr/>
          </a:p>
        </p:txBody>
      </p:sp>
      <p:sp>
        <p:nvSpPr>
          <p:cNvPr id="1449" name="Google Shape;1449;p83"/>
          <p:cNvSpPr txBox="1"/>
          <p:nvPr>
            <p:ph type="body" idx="1"/>
          </p:nvPr>
        </p:nvSpPr>
        <p:spPr>
          <a:xfrm>
            <a:off x="324000" y="759300"/>
            <a:ext cx="8237700" cy="7593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3) Isku xir binomial ku yaal tiirka bidix iyo binomial ku yaal tiirka dhexe, oo ka hel alaabtiisa tiirka dhamaadka.</a:t>
            </a:r>
            <a:endParaRPr sz="1800"/>
          </a:p>
        </p:txBody>
      </p:sp>
      <p:graphicFrame>
        <p:nvGraphicFramePr>
          <p:cNvPr id="1450" name="Google Shape;1450;p83"/>
          <p:cNvGraphicFramePr>
            <a:graphicFrameLocks noGrp="1"/>
          </p:cNvGraphicFramePr>
          <p:nvPr/>
        </p:nvGraphicFramePr>
        <p:xfrm>
          <a:off x="297425" y="1620000"/>
          <a:ext cx="3000000" cy="3000000"/>
        </p:xfrm>
        <a:graphic>
          <a:graphicData uri="http://schemas.openxmlformats.org/drawingml/2006/table">
            <a:tbl>
              <a:tblPr>
                <a:noFill/>
                <a:tableStyleId>{5FA8D8EF-D591-4665-9FDC-C33690B07864}</a:tableStyleId>
              </a:tblPr>
              <a:tblGrid>
                <a:gridCol w="467725"/>
                <a:gridCol w="1594050"/>
                <a:gridCol w="467900"/>
                <a:gridCol w="1594125"/>
                <a:gridCol w="467900"/>
                <a:gridCol w="2570075"/>
              </a:tblGrid>
              <a:tr h="381000">
                <a:tc>
                  <a:txBody>
                    <a:bodyPr vert="horz" wrap="square"/>
                    <a:lstStyle/>
                    <a:p>
                      <a:pPr marL="0" lvl="0" indent="0" algn="ctr" rtl="0">
                        <a:spcBef>
                          <a:spcPct val="0"/>
                        </a:spcBef>
                        <a:spcAft>
                          <a:spcPct val="0"/>
                        </a:spcAft>
                        <a:buNone/>
                      </a:pPr>
                      <a:r>
                        <a:rPr lang="en-GB" sz="1800">
                          <a:latin typeface="Lexend"/>
                          <a:ea typeface="Lexend"/>
                          <a:cs typeface="Lexend"/>
                          <a:sym typeface="Lexend"/>
                        </a:rPr>
                        <a:t>a)</a:t>
                      </a:r>
                      <a:endParaRPr sz="1800">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a:t>
                      </a:r>
                      <a:r>
                        <a:rPr lang="en-GB" sz="2000">
                          <a:solidFill>
                            <a:schemeClr val="dk1"/>
                          </a:solidFill>
                          <a:latin typeface="Times"/>
                          <a:ea typeface="Times"/>
                          <a:cs typeface="Times"/>
                          <a:sym typeface="Times"/>
                        </a:rPr>
                        <a:t> 6)</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latin typeface="Lexend"/>
                          <a:ea typeface="Lexend"/>
                          <a:cs typeface="Lexend"/>
                          <a:sym typeface="Lexend"/>
                        </a:rPr>
                        <a:t>p)</a:t>
                      </a:r>
                      <a:endParaRPr sz="1800">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+ 6)</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x)</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2000" i="1">
                          <a:solidFill>
                            <a:schemeClr val="dk1"/>
                          </a:solidFill>
                          <a:latin typeface="Times"/>
                          <a:ea typeface="Times"/>
                          <a:cs typeface="Times"/>
                          <a:sym typeface="Times"/>
                        </a:rPr>
                        <a:t>x</a:t>
                      </a:r>
                      <a:r>
                        <a:rPr lang="en-GB" sz="2000" baseline="30000">
                          <a:solidFill>
                            <a:schemeClr val="dk1"/>
                          </a:solidFill>
                          <a:latin typeface="Times"/>
                          <a:ea typeface="Times"/>
                          <a:cs typeface="Times"/>
                          <a:sym typeface="Times"/>
                        </a:rPr>
                        <a:t>2</a:t>
                      </a:r>
                      <a:r>
                        <a:rPr lang="en-GB" sz="2000">
                          <a:solidFill>
                            <a:srgbClr val="222222"/>
                          </a:solidFill>
                          <a:latin typeface="Times"/>
                          <a:ea typeface="Times"/>
                          <a:cs typeface="Times"/>
                          <a:sym typeface="Times"/>
                        </a:rPr>
                        <a:t>− 36</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381000">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b)</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a:t>
                      </a:r>
                      <a:r>
                        <a:rPr lang="en-GB" sz="2000">
                          <a:solidFill>
                            <a:schemeClr val="dk1"/>
                          </a:solidFill>
                          <a:latin typeface="Times"/>
                          <a:ea typeface="Times"/>
                          <a:cs typeface="Times"/>
                          <a:sym typeface="Times"/>
                        </a:rPr>
                        <a:t> 5)</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k)</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a:t>
                      </a:r>
                      <a:r>
                        <a:rPr lang="en-GB" sz="2000">
                          <a:solidFill>
                            <a:schemeClr val="dk1"/>
                          </a:solidFill>
                          <a:latin typeface="Times"/>
                          <a:ea typeface="Times"/>
                          <a:cs typeface="Times"/>
                          <a:sym typeface="Times"/>
                        </a:rPr>
                        <a:t> 5)</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u)</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2000" i="1">
                          <a:solidFill>
                            <a:schemeClr val="dk1"/>
                          </a:solidFill>
                          <a:latin typeface="Times"/>
                          <a:ea typeface="Times"/>
                          <a:cs typeface="Times"/>
                          <a:sym typeface="Times"/>
                        </a:rPr>
                        <a:t>x</a:t>
                      </a:r>
                      <a:r>
                        <a:rPr lang="en-GB" sz="2000" baseline="30000">
                          <a:solidFill>
                            <a:schemeClr val="dk1"/>
                          </a:solidFill>
                          <a:latin typeface="Times"/>
                          <a:ea typeface="Times"/>
                          <a:cs typeface="Times"/>
                          <a:sym typeface="Times"/>
                        </a:rPr>
                        <a:t>2</a:t>
                      </a:r>
                      <a:r>
                        <a:rPr lang="en-GB" sz="2000">
                          <a:solidFill>
                            <a:srgbClr val="222222"/>
                          </a:solidFill>
                          <a:latin typeface="Times"/>
                          <a:ea typeface="Times"/>
                          <a:cs typeface="Times"/>
                          <a:sym typeface="Times"/>
                        </a:rPr>
                        <a:t>− 10</a:t>
                      </a:r>
                      <a:r>
                        <a:rPr lang="en-GB" sz="2000" i="1">
                          <a:solidFill>
                            <a:srgbClr val="222222"/>
                          </a:solidFill>
                          <a:latin typeface="Times"/>
                          <a:ea typeface="Times"/>
                          <a:cs typeface="Times"/>
                          <a:sym typeface="Times"/>
                        </a:rPr>
                        <a:t>x</a:t>
                      </a:r>
                      <a:r>
                        <a:rPr lang="en-GB" sz="2000">
                          <a:solidFill>
                            <a:srgbClr val="222222"/>
                          </a:solidFill>
                          <a:latin typeface="Times"/>
                          <a:ea typeface="Times"/>
                          <a:cs typeface="Times"/>
                          <a:sym typeface="Times"/>
                        </a:rPr>
                        <a:t> + 25</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381000">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c)</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a:t>
                      </a:r>
                      <a:r>
                        <a:rPr lang="en-GB" sz="2000">
                          <a:solidFill>
                            <a:schemeClr val="dk1"/>
                          </a:solidFill>
                          <a:latin typeface="Times"/>
                          <a:ea typeface="Times"/>
                          <a:cs typeface="Times"/>
                          <a:sym typeface="Times"/>
                        </a:rPr>
                        <a:t> 2)</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o)</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+ 1)</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v)</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i="1">
                          <a:solidFill>
                            <a:schemeClr val="dk1"/>
                          </a:solidFill>
                          <a:latin typeface="Times"/>
                          <a:ea typeface="Times"/>
                          <a:cs typeface="Times"/>
                          <a:sym typeface="Times"/>
                        </a:rPr>
                        <a:t>x</a:t>
                      </a:r>
                      <a:r>
                        <a:rPr lang="en-GB" sz="2000" baseline="30000">
                          <a:solidFill>
                            <a:schemeClr val="dk1"/>
                          </a:solidFill>
                          <a:latin typeface="Times"/>
                          <a:ea typeface="Times"/>
                          <a:cs typeface="Times"/>
                          <a:sym typeface="Times"/>
                        </a:rPr>
                        <a:t>2</a:t>
                      </a:r>
                      <a:r>
                        <a:rPr lang="en-GB" sz="2000">
                          <a:solidFill>
                            <a:srgbClr val="222222"/>
                          </a:solidFill>
                          <a:latin typeface="Times"/>
                          <a:ea typeface="Times"/>
                          <a:cs typeface="Times"/>
                          <a:sym typeface="Times"/>
                        </a:rPr>
                        <a:t>− </a:t>
                      </a:r>
                      <a:r>
                        <a:rPr lang="en-GB" sz="2000" i="1">
                          <a:solidFill>
                            <a:srgbClr val="222222"/>
                          </a:solidFill>
                          <a:latin typeface="Times"/>
                          <a:ea typeface="Times"/>
                          <a:cs typeface="Times"/>
                          <a:sym typeface="Times"/>
                        </a:rPr>
                        <a:t>x</a:t>
                      </a:r>
                      <a:r>
                        <a:rPr lang="en-GB" sz="2000">
                          <a:solidFill>
                            <a:srgbClr val="222222"/>
                          </a:solidFill>
                          <a:latin typeface="Times"/>
                          <a:ea typeface="Times"/>
                          <a:cs typeface="Times"/>
                          <a:sym typeface="Times"/>
                        </a:rPr>
                        <a:t> − 2</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381000">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d)</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+ 1)</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n)</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a:t>
                      </a:r>
                      <a:r>
                        <a:rPr lang="en-GB" sz="2000">
                          <a:solidFill>
                            <a:schemeClr val="dk1"/>
                          </a:solidFill>
                          <a:latin typeface="Times"/>
                          <a:ea typeface="Times"/>
                          <a:cs typeface="Times"/>
                          <a:sym typeface="Times"/>
                        </a:rPr>
                        <a:t> 1)</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t)</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2000" i="1">
                          <a:solidFill>
                            <a:schemeClr val="dk1"/>
                          </a:solidFill>
                          <a:latin typeface="Times"/>
                          <a:ea typeface="Times"/>
                          <a:cs typeface="Times"/>
                          <a:sym typeface="Times"/>
                        </a:rPr>
                        <a:t>x</a:t>
                      </a:r>
                      <a:r>
                        <a:rPr lang="en-GB" sz="2000" baseline="30000">
                          <a:solidFill>
                            <a:schemeClr val="dk1"/>
                          </a:solidFill>
                          <a:latin typeface="Times"/>
                          <a:ea typeface="Times"/>
                          <a:cs typeface="Times"/>
                          <a:sym typeface="Times"/>
                        </a:rPr>
                        <a:t>2</a:t>
                      </a:r>
                      <a:r>
                        <a:rPr lang="en-GB" sz="2000">
                          <a:solidFill>
                            <a:srgbClr val="222222"/>
                          </a:solidFill>
                          <a:latin typeface="Times"/>
                          <a:ea typeface="Times"/>
                          <a:cs typeface="Times"/>
                          <a:sym typeface="Times"/>
                        </a:rPr>
                        <a:t>− 1</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381000">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e)</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+ 2)</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m)</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a:t>
                      </a:r>
                      <a:r>
                        <a:rPr lang="en-GB" sz="2000">
                          <a:solidFill>
                            <a:schemeClr val="dk1"/>
                          </a:solidFill>
                          <a:latin typeface="Times"/>
                          <a:ea typeface="Times"/>
                          <a:cs typeface="Times"/>
                          <a:sym typeface="Times"/>
                        </a:rPr>
                        <a:t> 2)</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s)</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i="1">
                          <a:solidFill>
                            <a:schemeClr val="dk1"/>
                          </a:solidFill>
                          <a:latin typeface="Times"/>
                          <a:ea typeface="Times"/>
                          <a:cs typeface="Times"/>
                          <a:sym typeface="Times"/>
                        </a:rPr>
                        <a:t>x</a:t>
                      </a:r>
                      <a:r>
                        <a:rPr lang="en-GB" sz="2000" baseline="30000">
                          <a:solidFill>
                            <a:schemeClr val="dk1"/>
                          </a:solidFill>
                          <a:latin typeface="Times"/>
                          <a:ea typeface="Times"/>
                          <a:cs typeface="Times"/>
                          <a:sym typeface="Times"/>
                        </a:rPr>
                        <a:t>2</a:t>
                      </a:r>
                      <a:r>
                        <a:rPr lang="en-GB" sz="2000">
                          <a:solidFill>
                            <a:srgbClr val="222222"/>
                          </a:solidFill>
                          <a:latin typeface="Times"/>
                          <a:ea typeface="Times"/>
                          <a:cs typeface="Times"/>
                          <a:sym typeface="Times"/>
                        </a:rPr>
                        <a:t>− 4</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381000">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f)</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+ 4)</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i)</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 </a:t>
                      </a:r>
                      <a:r>
                        <a:rPr lang="en-GB" sz="2000">
                          <a:solidFill>
                            <a:schemeClr val="dk1"/>
                          </a:solidFill>
                          <a:latin typeface="Times"/>
                          <a:ea typeface="Times"/>
                          <a:cs typeface="Times"/>
                          <a:sym typeface="Times"/>
                        </a:rPr>
                        <a:t>9)</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latin typeface="Lexend"/>
                          <a:ea typeface="Lexend"/>
                          <a:cs typeface="Lexend"/>
                          <a:sym typeface="Lexend"/>
                        </a:rPr>
                        <a:t>w)</a:t>
                      </a:r>
                      <a:endParaRPr sz="1800">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i="1">
                          <a:solidFill>
                            <a:schemeClr val="dk1"/>
                          </a:solidFill>
                          <a:latin typeface="Times"/>
                          <a:ea typeface="Times"/>
                          <a:cs typeface="Times"/>
                          <a:sym typeface="Times"/>
                        </a:rPr>
                        <a:t>x</a:t>
                      </a:r>
                      <a:r>
                        <a:rPr lang="en-GB" sz="2000" baseline="30000">
                          <a:solidFill>
                            <a:schemeClr val="dk1"/>
                          </a:solidFill>
                          <a:latin typeface="Times"/>
                          <a:ea typeface="Times"/>
                          <a:cs typeface="Times"/>
                          <a:sym typeface="Times"/>
                        </a:rPr>
                        <a:t>2</a:t>
                      </a:r>
                      <a:r>
                        <a:rPr lang="en-GB" sz="2000">
                          <a:solidFill>
                            <a:srgbClr val="222222"/>
                          </a:solidFill>
                          <a:latin typeface="Times"/>
                          <a:ea typeface="Times"/>
                          <a:cs typeface="Times"/>
                          <a:sym typeface="Times"/>
                        </a:rPr>
                        <a:t>− 5</a:t>
                      </a:r>
                      <a:r>
                        <a:rPr lang="en-GB" sz="2000" i="1">
                          <a:solidFill>
                            <a:srgbClr val="222222"/>
                          </a:solidFill>
                          <a:latin typeface="Times"/>
                          <a:ea typeface="Times"/>
                          <a:cs typeface="Times"/>
                          <a:sym typeface="Times"/>
                        </a:rPr>
                        <a:t>x</a:t>
                      </a:r>
                      <a:r>
                        <a:rPr lang="en-GB" sz="2000">
                          <a:solidFill>
                            <a:srgbClr val="222222"/>
                          </a:solidFill>
                          <a:latin typeface="Times"/>
                          <a:ea typeface="Times"/>
                          <a:cs typeface="Times"/>
                          <a:sym typeface="Times"/>
                        </a:rPr>
                        <a:t> − 36</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381000">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g)</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+ 7)</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j)</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a:t>
                      </a:r>
                      <a:r>
                        <a:rPr lang="en-GB" sz="2000">
                          <a:solidFill>
                            <a:schemeClr val="dk1"/>
                          </a:solidFill>
                          <a:latin typeface="Times"/>
                          <a:ea typeface="Times"/>
                          <a:cs typeface="Times"/>
                          <a:sym typeface="Times"/>
                        </a:rPr>
                        <a:t> 7)</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q)</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i="1">
                          <a:solidFill>
                            <a:schemeClr val="dk1"/>
                          </a:solidFill>
                          <a:latin typeface="Times"/>
                          <a:ea typeface="Times"/>
                          <a:cs typeface="Times"/>
                          <a:sym typeface="Times"/>
                        </a:rPr>
                        <a:t>x</a:t>
                      </a:r>
                      <a:r>
                        <a:rPr lang="en-GB" sz="2000" baseline="30000">
                          <a:solidFill>
                            <a:schemeClr val="dk1"/>
                          </a:solidFill>
                          <a:latin typeface="Times"/>
                          <a:ea typeface="Times"/>
                          <a:cs typeface="Times"/>
                          <a:sym typeface="Times"/>
                        </a:rPr>
                        <a:t>2</a:t>
                      </a:r>
                      <a:r>
                        <a:rPr lang="en-GB" sz="2000">
                          <a:solidFill>
                            <a:srgbClr val="222222"/>
                          </a:solidFill>
                          <a:latin typeface="Times"/>
                          <a:ea typeface="Times"/>
                          <a:cs typeface="Times"/>
                          <a:sym typeface="Times"/>
                        </a:rPr>
                        <a:t>− 49</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r h="381000">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h)</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+ 9)</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l)</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a:solidFill>
                            <a:schemeClr val="dk1"/>
                          </a:solidFill>
                          <a:latin typeface="Times"/>
                          <a:ea typeface="Times"/>
                          <a:cs typeface="Times"/>
                          <a:sym typeface="Times"/>
                        </a:rPr>
                        <a:t>(</a:t>
                      </a:r>
                      <a:r>
                        <a:rPr lang="en-GB" sz="2000" i="1">
                          <a:solidFill>
                            <a:schemeClr val="dk1"/>
                          </a:solidFill>
                          <a:latin typeface="Times"/>
                          <a:ea typeface="Times"/>
                          <a:cs typeface="Times"/>
                          <a:sym typeface="Times"/>
                        </a:rPr>
                        <a:t>x</a:t>
                      </a:r>
                      <a:r>
                        <a:rPr lang="en-GB" sz="2000">
                          <a:solidFill>
                            <a:schemeClr val="dk1"/>
                          </a:solidFill>
                          <a:latin typeface="Times"/>
                          <a:ea typeface="Times"/>
                          <a:cs typeface="Times"/>
                          <a:sym typeface="Times"/>
                        </a:rPr>
                        <a:t> </a:t>
                      </a:r>
                      <a:r>
                        <a:rPr lang="en-GB" sz="2000">
                          <a:solidFill>
                            <a:srgbClr val="222222"/>
                          </a:solidFill>
                          <a:latin typeface="Times"/>
                          <a:ea typeface="Times"/>
                          <a:cs typeface="Times"/>
                          <a:sym typeface="Times"/>
                        </a:rPr>
                        <a:t>− </a:t>
                      </a:r>
                      <a:r>
                        <a:rPr lang="en-GB" sz="2000">
                          <a:solidFill>
                            <a:schemeClr val="dk1"/>
                          </a:solidFill>
                          <a:latin typeface="Times"/>
                          <a:ea typeface="Times"/>
                          <a:cs typeface="Times"/>
                          <a:sym typeface="Times"/>
                        </a:rPr>
                        <a:t>4)</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None/>
                      </a:pPr>
                      <a:r>
                        <a:rPr lang="en-GB" sz="1800">
                          <a:solidFill>
                            <a:schemeClr val="dk1"/>
                          </a:solidFill>
                          <a:latin typeface="Lexend"/>
                          <a:ea typeface="Lexend"/>
                          <a:cs typeface="Lexend"/>
                          <a:sym typeface="Lexend"/>
                        </a:rPr>
                        <a:t>r)</a:t>
                      </a:r>
                      <a:endParaRPr sz="1800">
                        <a:solidFill>
                          <a:schemeClr val="dk1"/>
                        </a:solidFill>
                        <a:latin typeface="Lexend"/>
                        <a:ea typeface="Lexend"/>
                        <a:cs typeface="Lexend"/>
                        <a:sym typeface="Lexend"/>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c>
                  <a:txBody>
                    <a:bodyPr vert="horz" wrap="square"/>
                    <a:lstStyle/>
                    <a:p>
                      <a:pPr marL="0" lvl="0" indent="0" algn="ctr" rtl="0">
                        <a:spcBef>
                          <a:spcPct val="0"/>
                        </a:spcBef>
                        <a:spcAft>
                          <a:spcPct val="0"/>
                        </a:spcAft>
                        <a:buClr>
                          <a:schemeClr val="dk1"/>
                        </a:buClr>
                        <a:buSzPts val="1100"/>
                        <a:buFont typeface="Arial"/>
                        <a:buNone/>
                      </a:pPr>
                      <a:r>
                        <a:rPr lang="en-GB" sz="2000" i="1">
                          <a:solidFill>
                            <a:schemeClr val="dk1"/>
                          </a:solidFill>
                          <a:latin typeface="Times"/>
                          <a:ea typeface="Times"/>
                          <a:cs typeface="Times"/>
                          <a:sym typeface="Times"/>
                        </a:rPr>
                        <a:t>x</a:t>
                      </a:r>
                      <a:r>
                        <a:rPr lang="en-GB" sz="2000" baseline="30000">
                          <a:solidFill>
                            <a:schemeClr val="dk1"/>
                          </a:solidFill>
                          <a:latin typeface="Times"/>
                          <a:ea typeface="Times"/>
                          <a:cs typeface="Times"/>
                          <a:sym typeface="Times"/>
                        </a:rPr>
                        <a:t>2</a:t>
                      </a:r>
                      <a:r>
                        <a:rPr lang="en-GB" sz="2000">
                          <a:solidFill>
                            <a:srgbClr val="222222"/>
                          </a:solidFill>
                          <a:latin typeface="Times"/>
                          <a:ea typeface="Times"/>
                          <a:cs typeface="Times"/>
                          <a:sym typeface="Times"/>
                        </a:rPr>
                        <a:t> + 5</a:t>
                      </a:r>
                      <a:r>
                        <a:rPr lang="en-GB" sz="2000" i="1">
                          <a:solidFill>
                            <a:srgbClr val="222222"/>
                          </a:solidFill>
                          <a:latin typeface="Times"/>
                          <a:ea typeface="Times"/>
                          <a:cs typeface="Times"/>
                          <a:sym typeface="Times"/>
                        </a:rPr>
                        <a:t>x</a:t>
                      </a:r>
                      <a:r>
                        <a:rPr lang="en-GB" sz="2000">
                          <a:solidFill>
                            <a:srgbClr val="222222"/>
                          </a:solidFill>
                          <a:latin typeface="Times"/>
                          <a:ea typeface="Times"/>
                          <a:cs typeface="Times"/>
                          <a:sym typeface="Times"/>
                        </a:rPr>
                        <a:t> − 36</a:t>
                      </a:r>
                      <a:endParaRPr sz="2000">
                        <a:latin typeface="Times"/>
                        <a:ea typeface="Times"/>
                        <a:cs typeface="Times"/>
                        <a:sym typeface="Times"/>
                      </a:endParaRPr>
                    </a:p>
                  </a:txBody>
                  <a:tcPr marL="0" marR="0" marT="0" marB="0" anchor="ctr">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tcPr>
                </a:tc>
              </a:tr>
            </a:tbl>
          </a:graphicData>
        </a:graphic>
      </p:graphicFrame>
    </p:spTree>
  </p:cSld>
  <p:clrMapOvr>
    <a:masterClrMapping/>
  </p:clrMapOvr>
  <p:transition/>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54" name="Shape 1454"/>
        <p:cNvGrpSpPr/>
        <p:nvPr/>
      </p:nvGrpSpPr>
      <p:grpSpPr>
        <a:xfrm>
          <a:off x="0" y="0"/>
          <a:ext cx="0" cy="0"/>
        </a:xfrm>
      </p:grpSpPr>
      <p:sp>
        <p:nvSpPr>
          <p:cNvPr id="1455" name="Google Shape;1455;p84"/>
          <p:cNvSpPr txBox="1"/>
          <p:nvPr>
            <p:ph type="title"/>
          </p:nvPr>
        </p:nvSpPr>
        <p:spPr>
          <a:xfrm>
            <a:off x="1225225" y="2090813"/>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Isku dhufashada binomials</a:t>
            </a:r>
            <a:endParaRPr/>
          </a:p>
        </p:txBody>
      </p:sp>
      <p:sp>
        <p:nvSpPr>
          <p:cNvPr id="1456" name="Google Shape;1456;p84"/>
          <p:cNvSpPr txBox="1"/>
          <p:nvPr>
            <p:ph type="title" idx="2"/>
          </p:nvPr>
        </p:nvSpPr>
        <p:spPr>
          <a:xfrm>
            <a:off x="1225225" y="3027088"/>
            <a:ext cx="6852300" cy="3693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a:latin typeface="Lexend"/>
              </a:rPr>
              <a:t>Aqoonsiga farqiga laba labajibbaaran</a:t>
            </a:r>
            <a:endParaRPr/>
          </a:p>
        </p:txBody>
      </p:sp>
      <p:sp>
        <p:nvSpPr>
          <p:cNvPr id="1457" name="Google Shape;1457;p84"/>
          <p:cNvSpPr txBox="1"/>
          <p:nvPr>
            <p:ph type="title" idx="3"/>
          </p:nvPr>
        </p:nvSpPr>
        <p:spPr>
          <a:xfrm>
            <a:off x="324000" y="657600"/>
            <a:ext cx="5741400" cy="615600"/>
          </a:xfrm>
          <a:prstGeom prst="rect">
            <a:avLst/>
          </a:prstGeom>
        </p:spPr>
        <p:txBody>
          <a:bodyPr spcFirstLastPara="1" wrap="square" lIns="0" tIns="0" rIns="0" bIns="0" anchor="t" anchorCtr="0">
            <a:normAutofit/>
          </a:bodyPr>
          <a:lstStyle/>
          <a:p>
            <a:pPr marL="0" lvl="0" indent="0" algn="l" rtl="0">
              <a:spcBef>
                <a:spcPct val="0"/>
              </a:spcBef>
              <a:spcAft>
                <a:spcPct val="0"/>
              </a:spcAft>
              <a:buNone/>
              <a:defRPr/>
            </a:pPr>
            <a:r>
              <a:rPr lang="en-GB">
                <a:latin typeface="Lexend"/>
              </a:rPr>
              <a:t>Farqiga laba labajibbaaran</a:t>
            </a:r>
            <a:endParaRPr/>
          </a:p>
        </p:txBody>
      </p:sp>
      <p:pic>
        <p:nvPicPr>
          <p:cNvPr id="1458" name="Google Shape;1458;p84"/>
          <p:cNvPicPr preferRelativeResize="0"/>
          <p:nvPr/>
        </p:nvPicPr>
        <p:blipFill>
          <a:blip r:embed="rId3">
            <a:alphaModFix/>
          </a:blip>
          <a:stretch>
            <a:fillRect/>
          </a:stretch>
        </p:blipFill>
        <p:spPr>
          <a:xfrm>
            <a:off x="413500" y="2985391"/>
            <a:ext cx="450575" cy="446750"/>
          </a:xfrm>
          <a:prstGeom prst="rect">
            <a:avLst/>
          </a:prstGeom>
          <a:noFill/>
          <a:ln>
            <a:noFill/>
          </a:ln>
        </p:spPr>
      </p:pic>
    </p:spTree>
  </p:cSld>
  <p:clrMapOvr>
    <a:masterClrMapping/>
  </p:clrMapOvr>
  <p:transition/>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462" name="Shape 1462"/>
        <p:cNvGrpSpPr/>
        <p:nvPr/>
      </p:nvGrpSpPr>
      <p:grpSpPr>
        <a:xfrm>
          <a:off x="0" y="0"/>
          <a:ext cx="0" cy="0"/>
        </a:xfrm>
      </p:grpSpPr>
      <p:sp>
        <p:nvSpPr>
          <p:cNvPr id="1463" name="Google Shape;1463;p8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None/>
              <a:defRPr/>
            </a:pPr>
            <a:r>
              <a:rPr lang="en-GB" sz="1100">
                <a:latin typeface="Lexend"/>
              </a:rPr>
              <a:t>Aqoonsiga farqiga laba labajibbaaran</a:t>
            </a:r>
            <a:endParaRPr/>
          </a:p>
        </p:txBody>
      </p:sp>
      <p:grpSp>
        <p:nvGrpSpPr>
          <p:cNvPr id="1464" name="Google Shape;1464;p85"/>
          <p:cNvGrpSpPr/>
          <p:nvPr/>
        </p:nvGrpSpPr>
        <p:grpSpPr>
          <a:xfrm>
            <a:off x="100743" y="725100"/>
            <a:ext cx="4049766" cy="1945395"/>
            <a:chOff x="100743" y="725100"/>
            <a:chExt cx="4049766" cy="1945395"/>
          </a:xfrm>
        </p:grpSpPr>
        <p:pic>
          <p:nvPicPr>
            <p:cNvPr id="1465" name="Google Shape;1465;p85"/>
            <p:cNvPicPr preferRelativeResize="0"/>
            <p:nvPr/>
          </p:nvPicPr>
          <p:blipFill>
            <a:blip r:embed="rId8">
              <a:alphaModFix/>
            </a:blip>
            <a:stretch>
              <a:fillRect/>
            </a:stretch>
          </p:blipFill>
          <p:spPr>
            <a:xfrm>
              <a:off x="345328" y="1652825"/>
              <a:ext cx="522885" cy="653868"/>
            </a:xfrm>
            <a:prstGeom prst="rect">
              <a:avLst/>
            </a:prstGeom>
            <a:noFill/>
            <a:ln>
              <a:noFill/>
            </a:ln>
          </p:spPr>
        </p:pic>
        <p:sp>
          <p:nvSpPr>
            <p:cNvPr id="1466" name="Google Shape;1466;p85"/>
            <p:cNvSpPr txBox="1"/>
            <p:nvPr/>
          </p:nvSpPr>
          <p:spPr>
            <a:xfrm flipH="1">
              <a:off x="100743" y="2248995"/>
              <a:ext cx="1012200" cy="421500"/>
            </a:xfrm>
            <a:prstGeom prst="rect">
              <a:avLst/>
            </a:prstGeom>
            <a:noFill/>
            <a:ln>
              <a:noFill/>
            </a:ln>
          </p:spPr>
          <p:txBody>
            <a:bodyPr spcFirstLastPara="1" wrap="none" lIns="91425" tIns="91425" rIns="91425" bIns="91425" anchor="ctr" anchorCtr="0">
              <a:noAutofit/>
            </a:bodyPr>
            <a:lstStyle/>
            <a:p>
              <a:pPr marL="0" lvl="0" indent="0" algn="ctr" rtl="0">
                <a:lnSpc>
                  <a:spcPct val="115000"/>
                </a:lnSpc>
                <a:spcBef>
                  <a:spcPct val="0"/>
                </a:spcBef>
                <a:spcAft>
                  <a:spcPct val="0"/>
                </a:spcAft>
                <a:buNone/>
              </a:pPr>
              <a:r>
                <a:rPr lang="en-GB" sz="1200">
                  <a:latin typeface="Lexend"/>
                  <a:ea typeface="Lexend"/>
                  <a:cs typeface="Lexend"/>
                  <a:sym typeface="Lexend"/>
                </a:rPr>
                <a:t>Nuur</a:t>
              </a:r>
              <a:endParaRPr sz="1800">
                <a:latin typeface="Lexend"/>
                <a:ea typeface="Lexend"/>
                <a:cs typeface="Lexend"/>
                <a:sym typeface="Lexend"/>
              </a:endParaRPr>
            </a:p>
          </p:txBody>
        </p:sp>
        <p:pic>
          <p:nvPicPr>
            <p:cNvPr id="1467" name="Google Shape;1467;p85"/>
            <p:cNvPicPr preferRelativeResize="0"/>
            <p:nvPr/>
          </p:nvPicPr>
          <p:blipFill>
            <a:blip r:embed="rId4">
              <a:alphaModFix/>
            </a:blip>
            <a:srcRect r="57905" b="43690"/>
            <a:stretch>
              <a:fillRect/>
            </a:stretch>
          </p:blipFill>
          <p:spPr>
            <a:xfrm flipH="1">
              <a:off x="636877" y="851400"/>
              <a:ext cx="3491973" cy="1080000"/>
            </a:xfrm>
            <a:prstGeom prst="rect">
              <a:avLst/>
            </a:prstGeom>
            <a:noFill/>
            <a:ln>
              <a:noFill/>
            </a:ln>
          </p:spPr>
        </p:pic>
        <p:sp>
          <p:nvSpPr>
            <p:cNvPr id="1468" name="Google Shape;1468;p85"/>
            <p:cNvSpPr txBox="1"/>
            <p:nvPr/>
          </p:nvSpPr>
          <p:spPr>
            <a:xfrm>
              <a:off x="858009" y="725100"/>
              <a:ext cx="3292500" cy="11172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200">
                  <a:latin typeface="Lexend"/>
                  <a:ea typeface="Lexend"/>
                  <a:cs typeface="Lexend"/>
                  <a:sym typeface="Lexend"/>
                </a:rPr>
                <a:t>Ma isticmaali karaa qaabka bedka (area model) si aan ugu dhufsado (x + 3)(y + 3)?</a:t>
              </a:r>
              <a:r>
                <a:rPr lang="en-GB" sz="1200">
                  <a:latin typeface="Times"/>
                  <a:ea typeface="Times"/>
                  <a:cs typeface="Times"/>
                  <a:sym typeface="Times"/>
                </a:rPr>
                <a:t/>
              </a:r>
              <a:r>
                <a:rPr lang="en-GB" sz="1200" i="1">
                  <a:latin typeface="Times"/>
                  <a:ea typeface="Times"/>
                  <a:cs typeface="Times"/>
                  <a:sym typeface="Times"/>
                </a:rPr>
                <a:t/>
              </a:r>
              <a:r>
                <a:rPr lang="en-GB" sz="1200">
                  <a:latin typeface="Times"/>
                  <a:ea typeface="Times"/>
                  <a:cs typeface="Times"/>
                  <a:sym typeface="Times"/>
                </a:rPr>
                <a:t/>
              </a:r>
              <a:r>
                <a:rPr lang="en-GB" sz="1200" i="1">
                  <a:latin typeface="Times"/>
                  <a:ea typeface="Times"/>
                  <a:cs typeface="Times"/>
                  <a:sym typeface="Times"/>
                </a:rPr>
                <a:t/>
              </a:r>
              <a:r>
                <a:rPr lang="en-GB" sz="1200">
                  <a:latin typeface="Times"/>
                  <a:ea typeface="Times"/>
                  <a:cs typeface="Times"/>
                  <a:sym typeface="Times"/>
                </a:rPr>
                <a:t/>
              </a:r>
              <a:r>
                <a:rPr lang="en-GB" sz="1200">
                  <a:latin typeface="Lexend"/>
                  <a:ea typeface="Lexend"/>
                  <a:cs typeface="Lexend"/>
                  <a:sym typeface="Lexend"/>
                </a:rPr>
                <a:t/>
              </a:r>
              <a:endParaRPr sz="1800">
                <a:solidFill>
                  <a:srgbClr val="000000"/>
                </a:solidFill>
                <a:latin typeface="Lexend"/>
                <a:ea typeface="Lexend"/>
                <a:cs typeface="Lexend"/>
                <a:sym typeface="Lexend"/>
              </a:endParaRPr>
            </a:p>
          </p:txBody>
        </p:sp>
      </p:grpSp>
      <p:sp>
        <p:nvSpPr>
          <p:cNvPr id="1469" name="Google Shape;1469;p85"/>
          <p:cNvSpPr txBox="1"/>
          <p:nvPr>
            <p:ph type="body" idx="1"/>
          </p:nvPr>
        </p:nvSpPr>
        <p:spPr>
          <a:xfrm>
            <a:off x="4231675" y="1007325"/>
            <a:ext cx="4572000" cy="10800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Nuur wuxuu rabaa inuu helo badeecada (product) laba binomial, marka qaabka bedka (area model) waa la isticmaali karaa.</a:t>
            </a:r>
            <a:endParaRPr sz="1800">
              <a:latin typeface="Times"/>
              <a:ea typeface="Times"/>
              <a:cs typeface="Times"/>
              <a:sym typeface="Times"/>
            </a:endParaRPr>
          </a:p>
        </p:txBody>
      </p:sp>
      <p:grpSp>
        <p:nvGrpSpPr>
          <p:cNvPr id="1470" name="Google Shape;1470;p85"/>
          <p:cNvGrpSpPr/>
          <p:nvPr/>
        </p:nvGrpSpPr>
        <p:grpSpPr>
          <a:xfrm>
            <a:off x="324000" y="2479938"/>
            <a:ext cx="2814059" cy="2025138"/>
            <a:chOff x="4876550" y="2712938"/>
            <a:chExt cx="2814059" cy="2025138"/>
          </a:xfrm>
        </p:grpSpPr>
        <p:grpSp>
          <p:nvGrpSpPr>
            <p:cNvPr id="1471" name="Google Shape;1471;p85"/>
            <p:cNvGrpSpPr/>
            <p:nvPr/>
          </p:nvGrpSpPr>
          <p:grpSpPr>
            <a:xfrm>
              <a:off x="5249125" y="3161612"/>
              <a:ext cx="2441484" cy="1567516"/>
              <a:chOff x="964919" y="2012573"/>
              <a:chExt cx="2022603" cy="1572233"/>
            </a:xfrm>
          </p:grpSpPr>
          <p:sp>
            <p:nvSpPr>
              <p:cNvPr id="1472" name="Google Shape;1472;p85"/>
              <p:cNvSpPr/>
              <p:nvPr/>
            </p:nvSpPr>
            <p:spPr>
              <a:xfrm>
                <a:off x="964919" y="2012573"/>
                <a:ext cx="894600" cy="1083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73" name="Google Shape;1473;p85"/>
              <p:cNvSpPr/>
              <p:nvPr/>
            </p:nvSpPr>
            <p:spPr>
              <a:xfrm>
                <a:off x="1859521" y="2013427"/>
                <a:ext cx="1128000" cy="1084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74" name="Google Shape;1474;p85"/>
              <p:cNvSpPr/>
              <p:nvPr/>
            </p:nvSpPr>
            <p:spPr>
              <a:xfrm>
                <a:off x="964921" y="3098206"/>
                <a:ext cx="894600" cy="486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475" name="Google Shape;1475;p85"/>
              <p:cNvSpPr/>
              <p:nvPr/>
            </p:nvSpPr>
            <p:spPr>
              <a:xfrm>
                <a:off x="1859521" y="3098206"/>
                <a:ext cx="1128000" cy="486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476" name="Google Shape;1476;p85"/>
            <p:cNvCxnSpPr/>
            <p:nvPr/>
          </p:nvCxnSpPr>
          <p:spPr>
            <a:xfrm flipH="1">
              <a:off x="5129734" y="3177782"/>
              <a:ext cx="0" cy="1036800"/>
            </a:xfrm>
            <a:prstGeom prst="straightConnector1">
              <a:avLst/>
            </a:prstGeom>
            <a:noFill/>
            <a:ln w="19050" cap="flat" cmpd="sng">
              <a:solidFill>
                <a:srgbClr val="000000"/>
              </a:solidFill>
              <a:prstDash val="solid"/>
              <a:round/>
              <a:headEnd type="triangle" w="med" len="med"/>
              <a:tailEnd type="triangle" w="med" len="med"/>
            </a:ln>
          </p:spPr>
        </p:cxnSp>
        <p:sp>
          <p:nvSpPr>
            <p:cNvPr id="1477" name="Google Shape;1477;p85"/>
            <p:cNvSpPr txBox="1"/>
            <p:nvPr/>
          </p:nvSpPr>
          <p:spPr>
            <a:xfrm>
              <a:off x="4920003" y="3544899"/>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200" i="1">
                  <a:latin typeface="Times"/>
                  <a:ea typeface="Times"/>
                  <a:cs typeface="Times"/>
                  <a:sym typeface="Times"/>
                </a:rPr>
                <a:t>x</a:t>
              </a:r>
              <a:r>
                <a:rPr lang="en-GB" sz="1200">
                  <a:latin typeface="Times"/>
                  <a:ea typeface="Times"/>
                  <a:cs typeface="Times"/>
                  <a:sym typeface="Times"/>
                </a:rPr>
                <a:t>  </a:t>
              </a:r>
              <a:endParaRPr sz="1800">
                <a:solidFill>
                  <a:srgbClr val="000000"/>
                </a:solidFill>
                <a:latin typeface="Times"/>
                <a:ea typeface="Times"/>
                <a:cs typeface="Times"/>
                <a:sym typeface="Times"/>
              </a:endParaRPr>
            </a:p>
          </p:txBody>
        </p:sp>
        <p:sp>
          <p:nvSpPr>
            <p:cNvPr id="1478" name="Google Shape;1478;p85"/>
            <p:cNvSpPr txBox="1"/>
            <p:nvPr/>
          </p:nvSpPr>
          <p:spPr>
            <a:xfrm>
              <a:off x="5735643" y="2712938"/>
              <a:ext cx="1909500" cy="1836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200" i="1">
                  <a:latin typeface="Times"/>
                  <a:ea typeface="Times"/>
                  <a:cs typeface="Times"/>
                  <a:sym typeface="Times"/>
                </a:rPr>
                <a:t>y</a:t>
              </a:r>
              <a:r>
                <a:rPr lang="en-GB" sz="1200">
                  <a:solidFill>
                    <a:srgbClr val="000000"/>
                  </a:solidFill>
                  <a:latin typeface="Times"/>
                  <a:ea typeface="Times"/>
                  <a:cs typeface="Times"/>
                  <a:sym typeface="Times"/>
                </a:rPr>
                <a:t>                   </a:t>
              </a:r>
              <a:r>
                <a:rPr lang="en-GB" sz="1200">
                  <a:solidFill>
                    <a:srgbClr val="222222"/>
                  </a:solidFill>
                  <a:latin typeface="Times"/>
                  <a:ea typeface="Times"/>
                  <a:cs typeface="Times"/>
                  <a:sym typeface="Times"/>
                </a:rPr>
                <a:t>3</a:t>
              </a:r>
              <a:endParaRPr sz="1800">
                <a:solidFill>
                  <a:srgbClr val="000000"/>
                </a:solidFill>
                <a:latin typeface="Times"/>
                <a:ea typeface="Times"/>
                <a:cs typeface="Times"/>
                <a:sym typeface="Times"/>
              </a:endParaRPr>
            </a:p>
          </p:txBody>
        </p:sp>
        <p:cxnSp>
          <p:nvCxnSpPr>
            <p:cNvPr id="1479" name="Google Shape;1479;p85"/>
            <p:cNvCxnSpPr/>
            <p:nvPr/>
          </p:nvCxnSpPr>
          <p:spPr>
            <a:xfrm>
              <a:off x="5249120" y="3083564"/>
              <a:ext cx="999300" cy="0"/>
            </a:xfrm>
            <a:prstGeom prst="straightConnector1">
              <a:avLst/>
            </a:prstGeom>
            <a:noFill/>
            <a:ln w="19050" cap="flat" cmpd="sng">
              <a:solidFill>
                <a:srgbClr val="000000"/>
              </a:solidFill>
              <a:prstDash val="solid"/>
              <a:round/>
              <a:headEnd type="triangle" w="med" len="med"/>
              <a:tailEnd type="triangle" w="med" len="med"/>
            </a:ln>
          </p:spPr>
        </p:cxnSp>
        <p:cxnSp>
          <p:nvCxnSpPr>
            <p:cNvPr id="1480" name="Google Shape;1480;p85"/>
            <p:cNvCxnSpPr/>
            <p:nvPr/>
          </p:nvCxnSpPr>
          <p:spPr>
            <a:xfrm>
              <a:off x="6248376" y="3083571"/>
              <a:ext cx="1419600" cy="0"/>
            </a:xfrm>
            <a:prstGeom prst="straightConnector1">
              <a:avLst/>
            </a:prstGeom>
            <a:noFill/>
            <a:ln w="19050" cap="flat" cmpd="sng">
              <a:solidFill>
                <a:srgbClr val="000000"/>
              </a:solidFill>
              <a:prstDash val="solid"/>
              <a:round/>
              <a:headEnd type="triangle" w="med" len="med"/>
              <a:tailEnd type="triangle" w="med" len="med"/>
            </a:ln>
          </p:spPr>
        </p:cxnSp>
        <p:cxnSp>
          <p:nvCxnSpPr>
            <p:cNvPr id="1481" name="Google Shape;1481;p85"/>
            <p:cNvCxnSpPr/>
            <p:nvPr/>
          </p:nvCxnSpPr>
          <p:spPr>
            <a:xfrm flipH="1">
              <a:off x="5127328" y="4214575"/>
              <a:ext cx="0" cy="523500"/>
            </a:xfrm>
            <a:prstGeom prst="straightConnector1">
              <a:avLst/>
            </a:prstGeom>
            <a:noFill/>
            <a:ln w="19050" cap="flat" cmpd="sng">
              <a:solidFill>
                <a:srgbClr val="000000"/>
              </a:solidFill>
              <a:prstDash val="solid"/>
              <a:round/>
              <a:headEnd type="triangle" w="med" len="med"/>
              <a:tailEnd type="triangle" w="med" len="med"/>
            </a:ln>
          </p:spPr>
        </p:cxnSp>
        <p:sp>
          <p:nvSpPr>
            <p:cNvPr id="1482" name="Google Shape;1482;p85"/>
            <p:cNvSpPr txBox="1"/>
            <p:nvPr/>
          </p:nvSpPr>
          <p:spPr>
            <a:xfrm>
              <a:off x="4876550" y="4364825"/>
              <a:ext cx="274200" cy="2151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200">
                  <a:solidFill>
                    <a:srgbClr val="222222"/>
                  </a:solidFill>
                  <a:latin typeface="Times"/>
                  <a:ea typeface="Times"/>
                  <a:cs typeface="Times"/>
                  <a:sym typeface="Times"/>
                </a:rPr>
                <a:t>3</a:t>
              </a:r>
              <a:r>
                <a:rPr lang="en-GB" sz="1200">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1483" name="Google Shape;1483;p85"/>
          <p:cNvSpPr/>
          <p:nvPr/>
        </p:nvSpPr>
        <p:spPr>
          <a:xfrm>
            <a:off x="696575" y="2928612"/>
            <a:ext cx="1080000" cy="108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i="1">
                <a:latin typeface="Lexend"/>
                <a:ea typeface="Times"/>
                <a:cs typeface="Times"/>
                <a:sym typeface="Times"/>
              </a:rPr>
              <a:t>xy</a:t>
            </a:r>
            <a:endParaRPr sz="2300" baseline="30000">
              <a:latin typeface="Times"/>
              <a:ea typeface="Times"/>
              <a:cs typeface="Times"/>
              <a:sym typeface="Times"/>
            </a:endParaRPr>
          </a:p>
        </p:txBody>
      </p:sp>
      <p:sp>
        <p:nvSpPr>
          <p:cNvPr id="1484" name="Google Shape;1484;p85"/>
          <p:cNvSpPr/>
          <p:nvPr/>
        </p:nvSpPr>
        <p:spPr>
          <a:xfrm>
            <a:off x="1776450" y="2929463"/>
            <a:ext cx="1361700" cy="1081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3</a:t>
            </a:r>
            <a:r>
              <a:rPr lang="en-GB" sz="1800" i="1">
                <a:latin typeface="Lexend"/>
                <a:ea typeface="Times"/>
                <a:cs typeface="Times"/>
                <a:sym typeface="Times"/>
              </a:rPr>
              <a:t>x</a:t>
            </a:r>
            <a:endParaRPr sz="2300" i="1">
              <a:latin typeface="Times"/>
              <a:ea typeface="Times"/>
              <a:cs typeface="Times"/>
              <a:sym typeface="Times"/>
            </a:endParaRPr>
          </a:p>
        </p:txBody>
      </p:sp>
      <p:sp>
        <p:nvSpPr>
          <p:cNvPr id="1485" name="Google Shape;1485;p85"/>
          <p:cNvSpPr/>
          <p:nvPr/>
        </p:nvSpPr>
        <p:spPr>
          <a:xfrm>
            <a:off x="696577" y="4010988"/>
            <a:ext cx="1080000" cy="4851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latin typeface="Lexend"/>
                <a:ea typeface="Times"/>
                <a:cs typeface="Times"/>
                <a:sym typeface="Times"/>
              </a:rPr>
              <a:t>3</a:t>
            </a:r>
            <a:r>
              <a:rPr lang="en-GB" sz="1800" i="1">
                <a:latin typeface="Lexend"/>
                <a:ea typeface="Times"/>
                <a:cs typeface="Times"/>
                <a:sym typeface="Times"/>
              </a:rPr>
              <a:t>y</a:t>
            </a:r>
            <a:endParaRPr sz="2300" i="1">
              <a:latin typeface="Times"/>
              <a:ea typeface="Times"/>
              <a:cs typeface="Times"/>
              <a:sym typeface="Times"/>
            </a:endParaRPr>
          </a:p>
        </p:txBody>
      </p:sp>
      <p:sp>
        <p:nvSpPr>
          <p:cNvPr id="1486" name="Google Shape;1486;p85"/>
          <p:cNvSpPr/>
          <p:nvPr/>
        </p:nvSpPr>
        <p:spPr>
          <a:xfrm>
            <a:off x="1776450" y="4010988"/>
            <a:ext cx="1361700" cy="4851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Clr>
                <a:srgbClr val="000000"/>
              </a:buClr>
              <a:buSzPts val="1100"/>
              <a:buFont typeface="Arial"/>
              <a:buNone/>
            </a:pPr>
            <a:r>
              <a:rPr lang="en-GB" sz="1800">
                <a:solidFill>
                  <a:srgbClr val="222222"/>
                </a:solidFill>
                <a:latin typeface="Lexend"/>
                <a:ea typeface="Times"/>
                <a:cs typeface="Times"/>
                <a:sym typeface="Times"/>
              </a:rPr>
              <a:t>9</a:t>
            </a:r>
            <a:endParaRPr sz="2300">
              <a:latin typeface="Times"/>
              <a:ea typeface="Times"/>
              <a:cs typeface="Times"/>
              <a:sym typeface="Times"/>
            </a:endParaRPr>
          </a:p>
        </p:txBody>
      </p:sp>
      <p:sp>
        <p:nvSpPr>
          <p:cNvPr id="1487" name="Google Shape;1487;p85"/>
          <p:cNvSpPr txBox="1"/>
          <p:nvPr/>
        </p:nvSpPr>
        <p:spPr>
          <a:xfrm>
            <a:off x="3369600" y="3998100"/>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xy + 3x + 3y + 9</a:t>
            </a:r>
            <a:r>
              <a:rPr lang="en-GB" sz="1800" i="1">
                <a:latin typeface="Lexend"/>
                <a:ea typeface="Times"/>
                <a:cs typeface="Times"/>
                <a:sym typeface="Times"/>
              </a:rPr>
              <a:t/>
            </a:r>
            <a:r>
              <a:rPr lang="en-GB" sz="1800">
                <a:solidFill>
                  <a:srgbClr val="000000"/>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endParaRPr sz="2000">
              <a:solidFill>
                <a:srgbClr val="000000"/>
              </a:solidFill>
              <a:latin typeface="Times"/>
              <a:ea typeface="Times"/>
              <a:cs typeface="Times"/>
              <a:sym typeface="Times"/>
            </a:endParaRPr>
          </a:p>
        </p:txBody>
      </p:sp>
      <p:sp>
        <p:nvSpPr>
          <p:cNvPr id="1488" name="Google Shape;1488;p85"/>
          <p:cNvSpPr txBox="1"/>
          <p:nvPr/>
        </p:nvSpPr>
        <p:spPr>
          <a:xfrm>
            <a:off x="3369600" y="2474100"/>
            <a:ext cx="13608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x × y ≡ xy</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a:solidFill>
                  <a:srgbClr val="222222"/>
                </a:solidFill>
                <a:latin typeface="Lexend"/>
                <a:ea typeface="Times New Roman"/>
                <a:cs typeface="Times New Roman"/>
                <a:sym typeface="Times New Roman"/>
              </a:rPr>
              <a:t/>
            </a:r>
            <a:r>
              <a:rPr lang="en-GB" sz="1800" i="1">
                <a:solidFill>
                  <a:srgbClr val="222222"/>
                </a:solidFill>
                <a:latin typeface="Lexend"/>
                <a:ea typeface="Times New Roman"/>
                <a:cs typeface="Times New Roman"/>
                <a:sym typeface="Times New Roman"/>
              </a:rPr>
              <a:t/>
            </a:r>
            <a:r>
              <a:rPr lang="en-GB" sz="18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489" name="Google Shape;1489;p85"/>
          <p:cNvSpPr txBox="1"/>
          <p:nvPr/>
        </p:nvSpPr>
        <p:spPr>
          <a:xfrm>
            <a:off x="3369600" y="2855100"/>
            <a:ext cx="13608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3</a:t>
            </a:r>
            <a:r>
              <a:rPr lang="en-GB" sz="1800" i="1">
                <a:solidFill>
                  <a:srgbClr val="222222"/>
                </a:solidFill>
                <a:latin typeface="Lexend"/>
                <a:ea typeface="Times"/>
                <a:cs typeface="Times"/>
                <a:sym typeface="Times"/>
              </a:rPr>
              <a:t> </a:t>
            </a:r>
            <a:r>
              <a:rPr lang="en-GB" sz="1800">
                <a:solidFill>
                  <a:srgbClr val="222222"/>
                </a:solidFill>
                <a:latin typeface="Lexend"/>
                <a:ea typeface="Times New Roman"/>
                <a:cs typeface="Times New Roman"/>
                <a:sym typeface="Times New Roman"/>
              </a:rPr>
              <a:t>≡ 3</a:t>
            </a:r>
            <a:r>
              <a:rPr lang="en-GB" sz="1800" i="1">
                <a:solidFill>
                  <a:srgbClr val="222222"/>
                </a:solidFill>
                <a:latin typeface="Lexend"/>
                <a:ea typeface="Times New Roman"/>
                <a:cs typeface="Times New Roman"/>
                <a:sym typeface="Times New Roman"/>
              </a:rPr>
              <a:t>x</a:t>
            </a:r>
            <a:r>
              <a:rPr lang="en-GB" sz="1800">
                <a:solidFill>
                  <a:srgbClr val="000000"/>
                </a:solidFill>
                <a:latin typeface="Lexend"/>
                <a:ea typeface="Lexend"/>
                <a:cs typeface="Lexend"/>
                <a:sym typeface="Lexend"/>
              </a:rPr>
              <a:t> </a:t>
            </a:r>
            <a:endParaRPr sz="1800">
              <a:solidFill>
                <a:srgbClr val="000000"/>
              </a:solidFill>
              <a:latin typeface="Lexend"/>
              <a:ea typeface="Lexend"/>
              <a:cs typeface="Lexend"/>
              <a:sym typeface="Lexend"/>
            </a:endParaRPr>
          </a:p>
        </p:txBody>
      </p:sp>
      <p:sp>
        <p:nvSpPr>
          <p:cNvPr id="1490" name="Google Shape;1490;p85"/>
          <p:cNvSpPr txBox="1"/>
          <p:nvPr/>
        </p:nvSpPr>
        <p:spPr>
          <a:xfrm>
            <a:off x="3369600" y="3236100"/>
            <a:ext cx="13608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3 × </a:t>
            </a:r>
            <a:r>
              <a:rPr lang="en-GB" sz="1800" i="1">
                <a:solidFill>
                  <a:srgbClr val="222222"/>
                </a:solidFill>
                <a:latin typeface="Lexend"/>
                <a:ea typeface="Times"/>
                <a:cs typeface="Times"/>
                <a:sym typeface="Times"/>
              </a:rPr>
              <a:t>y </a:t>
            </a:r>
            <a:r>
              <a:rPr lang="en-GB" sz="1800">
                <a:solidFill>
                  <a:srgbClr val="222222"/>
                </a:solidFill>
                <a:latin typeface="Lexend"/>
                <a:ea typeface="Times New Roman"/>
                <a:cs typeface="Times New Roman"/>
                <a:sym typeface="Times New Roman"/>
              </a:rPr>
              <a:t>≡ 3</a:t>
            </a:r>
            <a:r>
              <a:rPr lang="en-GB" sz="1800" i="1">
                <a:solidFill>
                  <a:srgbClr val="222222"/>
                </a:solidFill>
                <a:latin typeface="Lexend"/>
                <a:ea typeface="Times New Roman"/>
                <a:cs typeface="Times New Roman"/>
                <a:sym typeface="Times New Roman"/>
              </a:rPr>
              <a:t>y</a:t>
            </a:r>
            <a:r>
              <a:rPr lang="en-GB" sz="1800">
                <a:solidFill>
                  <a:srgbClr val="000000"/>
                </a:solidFill>
                <a:latin typeface="Lexend"/>
                <a:ea typeface="Lexend"/>
                <a:cs typeface="Lexend"/>
                <a:sym typeface="Lexend"/>
              </a:rPr>
              <a:t> </a:t>
            </a:r>
            <a:endParaRPr sz="2000">
              <a:solidFill>
                <a:srgbClr val="000000"/>
              </a:solidFill>
              <a:latin typeface="Lexend"/>
              <a:ea typeface="Lexend"/>
              <a:cs typeface="Lexend"/>
              <a:sym typeface="Lexend"/>
            </a:endParaRPr>
          </a:p>
        </p:txBody>
      </p:sp>
      <p:sp>
        <p:nvSpPr>
          <p:cNvPr id="1491" name="Google Shape;1491;p85"/>
          <p:cNvSpPr txBox="1"/>
          <p:nvPr/>
        </p:nvSpPr>
        <p:spPr>
          <a:xfrm>
            <a:off x="3369600" y="3633000"/>
            <a:ext cx="13608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3 × 3</a:t>
            </a:r>
            <a:r>
              <a:rPr lang="en-GB" sz="1800" i="1">
                <a:solidFill>
                  <a:srgbClr val="222222"/>
                </a:solidFill>
                <a:latin typeface="Lexend"/>
                <a:ea typeface="Times"/>
                <a:cs typeface="Times"/>
                <a:sym typeface="Times"/>
              </a:rPr>
              <a:t> </a:t>
            </a:r>
            <a:r>
              <a:rPr lang="en-GB" sz="1800">
                <a:solidFill>
                  <a:srgbClr val="222222"/>
                </a:solidFill>
                <a:latin typeface="Lexend"/>
                <a:ea typeface="Times New Roman"/>
                <a:cs typeface="Times New Roman"/>
                <a:sym typeface="Times New Roman"/>
              </a:rPr>
              <a:t>≡ 9</a:t>
            </a:r>
            <a:r>
              <a:rPr lang="en-GB" sz="1800">
                <a:solidFill>
                  <a:srgbClr val="000000"/>
                </a:solidFill>
                <a:latin typeface="Lexend"/>
                <a:ea typeface="Lexend"/>
                <a:cs typeface="Lexend"/>
                <a:sym typeface="Lexend"/>
              </a:rPr>
              <a:t> </a:t>
            </a:r>
            <a:endParaRPr sz="2000">
              <a:solidFill>
                <a:srgbClr val="000000"/>
              </a:solidFill>
              <a:latin typeface="Lexend"/>
              <a:ea typeface="Lexend"/>
              <a:cs typeface="Lexend"/>
              <a:sym typeface="Lexend"/>
            </a:endParaRPr>
          </a:p>
        </p:txBody>
      </p:sp>
      <p:sp>
        <p:nvSpPr>
          <p:cNvPr id="1492" name="Google Shape;1492;p85"/>
          <p:cNvSpPr txBox="1"/>
          <p:nvPr>
            <p:ph type="body" idx="1"/>
          </p:nvPr>
        </p:nvSpPr>
        <p:spPr>
          <a:xfrm>
            <a:off x="3369600" y="4503000"/>
            <a:ext cx="39960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Midkoodna ma aha ereyo (like terms) isku mid ah.</a:t>
            </a:r>
            <a:endParaRPr sz="1800">
              <a:latin typeface="Times"/>
              <a:ea typeface="Times"/>
              <a:cs typeface="Times"/>
              <a:sym typeface="Times"/>
            </a:endParaRPr>
          </a:p>
        </p:txBody>
      </p:sp>
      <p:grpSp>
        <p:nvGrpSpPr>
          <p:cNvPr id="1493" name="Google Shape;1493;p85"/>
          <p:cNvGrpSpPr/>
          <p:nvPr/>
        </p:nvGrpSpPr>
        <p:grpSpPr>
          <a:xfrm>
            <a:off x="5007404" y="2087330"/>
            <a:ext cx="3583371" cy="1975768"/>
            <a:chOff x="5007404" y="2087330"/>
            <a:chExt cx="3583371" cy="1975768"/>
          </a:xfrm>
        </p:grpSpPr>
        <p:pic>
          <p:nvPicPr>
            <p:cNvPr id="1494" name="Google Shape;1494;p85"/>
            <p:cNvPicPr preferRelativeResize="0"/>
            <p:nvPr/>
          </p:nvPicPr>
          <p:blipFill>
            <a:blip r:embed="rId9">
              <a:alphaModFix/>
            </a:blip>
            <a:stretch>
              <a:fillRect/>
            </a:stretch>
          </p:blipFill>
          <p:spPr>
            <a:xfrm flipH="1">
              <a:off x="8027945" y="2998031"/>
              <a:ext cx="374400" cy="716936"/>
            </a:xfrm>
            <a:prstGeom prst="rect">
              <a:avLst/>
            </a:prstGeom>
            <a:noFill/>
            <a:ln>
              <a:noFill/>
            </a:ln>
          </p:spPr>
        </p:pic>
        <p:sp>
          <p:nvSpPr>
            <p:cNvPr id="1495" name="Google Shape;1495;p85"/>
            <p:cNvSpPr txBox="1"/>
            <p:nvPr/>
          </p:nvSpPr>
          <p:spPr>
            <a:xfrm flipH="1">
              <a:off x="7679975" y="3673098"/>
              <a:ext cx="910800" cy="390000"/>
            </a:xfrm>
            <a:prstGeom prst="rect">
              <a:avLst/>
            </a:prstGeom>
            <a:noFill/>
            <a:ln>
              <a:noFill/>
            </a:ln>
          </p:spPr>
          <p:txBody>
            <a:bodyPr spcFirstLastPara="1" wrap="none" lIns="91425" tIns="91425" rIns="91425" bIns="91425" anchor="ctr" anchorCtr="0">
              <a:noAutofit/>
            </a:bodyPr>
            <a:lstStyle/>
            <a:p>
              <a:pPr marL="0" lvl="0" indent="0" algn="ctr" rtl="0">
                <a:lnSpc>
                  <a:spcPct val="115000"/>
                </a:lnSpc>
                <a:spcBef>
                  <a:spcPct val="0"/>
                </a:spcBef>
                <a:spcAft>
                  <a:spcPct val="0"/>
                </a:spcAft>
                <a:buNone/>
              </a:pPr>
              <a:r>
                <a:rPr lang="en-GB" sz="1200">
                  <a:latin typeface="Lexend"/>
                  <a:ea typeface="Lexend"/>
                  <a:cs typeface="Lexend"/>
                  <a:sym typeface="Lexend"/>
                </a:rPr>
                <a:t>Caasha</a:t>
              </a:r>
              <a:endParaRPr sz="1800">
                <a:latin typeface="Lexend"/>
                <a:ea typeface="Lexend"/>
                <a:cs typeface="Lexend"/>
                <a:sym typeface="Lexend"/>
              </a:endParaRPr>
            </a:p>
          </p:txBody>
        </p:sp>
        <p:grpSp>
          <p:nvGrpSpPr>
            <p:cNvPr id="1496" name="Google Shape;1496;p85"/>
            <p:cNvGrpSpPr/>
            <p:nvPr/>
          </p:nvGrpSpPr>
          <p:grpSpPr>
            <a:xfrm flipH="1">
              <a:off x="5007404" y="2087330"/>
              <a:ext cx="3020548" cy="1302424"/>
              <a:chOff x="1807240" y="1612125"/>
              <a:chExt cx="1901629" cy="931500"/>
            </a:xfrm>
          </p:grpSpPr>
          <p:pic>
            <p:nvPicPr>
              <p:cNvPr id="1497" name="Google Shape;1497;p85"/>
              <p:cNvPicPr preferRelativeResize="0"/>
              <p:nvPr/>
            </p:nvPicPr>
            <p:blipFill>
              <a:blip r:embed="rId4">
                <a:alphaModFix/>
              </a:blip>
              <a:srcRect t="56280" r="69082"/>
              <a:stretch>
                <a:fillRect/>
              </a:stretch>
            </p:blipFill>
            <p:spPr>
              <a:xfrm flipH="1">
                <a:off x="1807240" y="1612125"/>
                <a:ext cx="1901629" cy="931500"/>
              </a:xfrm>
              <a:prstGeom prst="rect">
                <a:avLst/>
              </a:prstGeom>
              <a:noFill/>
              <a:ln>
                <a:noFill/>
              </a:ln>
            </p:spPr>
          </p:pic>
          <p:sp>
            <p:nvSpPr>
              <p:cNvPr id="1498" name="Google Shape;1498;p85"/>
              <p:cNvSpPr txBox="1"/>
              <p:nvPr/>
            </p:nvSpPr>
            <p:spPr>
              <a:xfrm flipH="1">
                <a:off x="1943098" y="1763817"/>
                <a:ext cx="1644000" cy="5187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200">
                    <a:latin typeface="Lexend"/>
                    <a:ea typeface="Lexend"/>
                    <a:cs typeface="Lexend"/>
                    <a:sym typeface="Lexend"/>
                  </a:rPr>
                  <a:t>Marka markan waxaa jira 4 erey (terms) oo ku jira tibaaxaha la fududeeyay (simplified expression).</a:t>
                </a:r>
                <a:endParaRPr sz="1800">
                  <a:solidFill>
                    <a:srgbClr val="000000"/>
                  </a:solidFill>
                  <a:latin typeface="Lexend"/>
                  <a:ea typeface="Lexend"/>
                  <a:cs typeface="Lexend"/>
                  <a:sym typeface="Lexend"/>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6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6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7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8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8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8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8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90"/>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8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91"/>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486"/>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487"/>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492"/>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4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02" name="Shape 1502"/>
        <p:cNvGrpSpPr/>
        <p:nvPr/>
      </p:nvGrpSpPr>
      <p:grpSpPr>
        <a:xfrm>
          <a:off x="0" y="0"/>
          <a:ext cx="0" cy="0"/>
        </a:xfrm>
      </p:grpSpPr>
      <p:sp>
        <p:nvSpPr>
          <p:cNvPr id="1503" name="Google Shape;1503;p8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Aqoonsiga kala duwanaanshaha laba labajibbaaran (difference of two squares)</a:t>
            </a:r>
            <a:endParaRPr/>
          </a:p>
        </p:txBody>
      </p:sp>
      <p:sp>
        <p:nvSpPr>
          <p:cNvPr id="1504" name="Google Shape;1504;p86"/>
          <p:cNvSpPr txBox="1"/>
          <p:nvPr>
            <p:ph type="body" idx="1"/>
          </p:nvPr>
        </p:nvSpPr>
        <p:spPr>
          <a:xfrm>
            <a:off x="331175" y="838652"/>
            <a:ext cx="8496000" cy="31014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Marka la dhufanayo laba binomial, had iyo jeer waxaa jira afar badeecad qayb ah (partial products).</a:t>
            </a:r>
            <a:endParaRPr sz="1800"/>
          </a:p>
          <a:p>
            <a:pPr marL="0" lvl="0" indent="0" algn="l" rtl="0">
              <a:spcBef>
                <a:spcPts val="1000"/>
              </a:spcBef>
              <a:spcAft>
                <a:spcPct val="0"/>
              </a:spcAft>
              <a:buNone/>
            </a:pPr>
            <a:r>
              <a:rPr lang="en-GB" sz="1100">
                <a:latin typeface="Lexend"/>
              </a:rPr>
              <a:t>Waxaan aragnay tusaalayaal halka kuwaas loo fududeyn karo tibaaxaha leh saddex erey (terms) sababtoo ah laba ka mid ah ereyada ayaa isku mid ah.</a:t>
            </a:r>
            <a:endParaRPr sz="1800"/>
          </a:p>
          <a:p>
            <a:pPr marL="0" lvl="0" indent="0" algn="l" rtl="0">
              <a:spcBef>
                <a:spcPts val="1000"/>
              </a:spcBef>
              <a:spcAft>
                <a:spcPct val="0"/>
              </a:spcAft>
              <a:buNone/>
            </a:pPr>
            <a:r>
              <a:rPr lang="en-GB" sz="1100">
                <a:latin typeface="Lexend"/>
              </a:rPr>
              <a:t>Waan ognahay in haddii labadan erey ee isku midi ay yihiin lammaane eber (zero pairs), markaas tibaaxuhu waxay yeelan doonaan laba erey (terms) marka la fududeeyo.</a:t>
            </a:r>
            <a:endParaRPr sz="1800"/>
          </a:p>
          <a:p>
            <a:pPr marL="0" lvl="0" indent="0" algn="l" rtl="0">
              <a:spcBef>
                <a:spcPts val="1000"/>
              </a:spcBef>
              <a:spcAft>
                <a:spcPct val="0"/>
              </a:spcAft>
              <a:buNone/>
            </a:pPr>
            <a:r>
              <a:rPr lang="en-GB" sz="1100">
                <a:latin typeface="Lexend"/>
              </a:rPr>
              <a:t>Haddii mid ka mid ah ereyada (terms) aysan isku mid ahayn, markaas waxaa jiri doona afar erey (terms) oo ku jira qaabka la ballaariyay (expanded form).</a:t>
            </a:r>
            <a:endParaRPr sz="1800"/>
          </a:p>
          <a:p>
            <a:pPr marL="0" lvl="0" indent="0" algn="l" rtl="0">
              <a:spcBef>
                <a:spcPts val="1000"/>
              </a:spcBef>
              <a:spcAft>
                <a:spcPts val="1000"/>
              </a:spcAft>
              <a:buNone/>
            </a:pPr>
            <a:r>
              <a:rPr lang="en-GB" sz="1100">
                <a:latin typeface="Lexend"/>
              </a:rPr>
              <a:t>Midkee ka mid ah kuwan ayaa u malaynaysaa inuu yeelan doono afar erey (terms) oo ku jira qaabka la ballaariyay (expanded form)?</a:t>
            </a:r>
            <a:endParaRPr sz="1800"/>
          </a:p>
        </p:txBody>
      </p:sp>
      <p:sp>
        <p:nvSpPr>
          <p:cNvPr id="1505" name="Google Shape;1505;p86"/>
          <p:cNvSpPr txBox="1"/>
          <p:nvPr/>
        </p:nvSpPr>
        <p:spPr>
          <a:xfrm>
            <a:off x="324000" y="3940050"/>
            <a:ext cx="1903800" cy="880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10</a:t>
            </a:r>
            <a:r>
              <a:rPr lang="en-GB" sz="1800">
                <a:solidFill>
                  <a:srgbClr val="000000"/>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− 10)</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Clr>
                <a:schemeClr val="dk1"/>
              </a:buClr>
              <a:buSzPts val="1100"/>
              <a:buFont typeface="Arial"/>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 </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r>
              <a:rPr lang="en-GB" sz="1800" u="sng">
                <a:solidFill>
                  <a:srgbClr val="FFFFFF"/>
                </a:solidFill>
                <a:latin typeface="Lexend"/>
                <a:ea typeface="Times"/>
                <a:cs typeface="Times"/>
                <a:sym typeface="Times"/>
              </a:rPr>
              <a:t>,</a:t>
            </a:r>
            <a:endParaRPr sz="2000">
              <a:solidFill>
                <a:srgbClr val="FFFFFF"/>
              </a:solidFill>
              <a:latin typeface="Times"/>
              <a:ea typeface="Times"/>
              <a:cs typeface="Times"/>
              <a:sym typeface="Times"/>
            </a:endParaRPr>
          </a:p>
        </p:txBody>
      </p:sp>
      <p:sp>
        <p:nvSpPr>
          <p:cNvPr id="1506" name="Google Shape;1506;p86"/>
          <p:cNvSpPr txBox="1"/>
          <p:nvPr/>
        </p:nvSpPr>
        <p:spPr>
          <a:xfrm>
            <a:off x="3372000" y="3940050"/>
            <a:ext cx="1903800" cy="880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 </a:t>
            </a:r>
            <a:r>
              <a:rPr lang="en-GB" sz="1800" i="1">
                <a:latin typeface="Lexend"/>
                <a:ea typeface="Times"/>
                <a:cs typeface="Times"/>
                <a:sym typeface="Times"/>
              </a:rPr>
              <a:t>y</a:t>
            </a:r>
            <a:r>
              <a:rPr lang="en-GB" sz="1800">
                <a:solidFill>
                  <a:srgbClr val="000000"/>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− 10)</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Clr>
                <a:schemeClr val="dk1"/>
              </a:buClr>
              <a:buSzPts val="1100"/>
              <a:buFont typeface="Arial"/>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 </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Clr>
                <a:schemeClr val="dk1"/>
              </a:buClr>
              <a:buSzPts val="1100"/>
              <a:buFont typeface="Arial"/>
              <a:buNone/>
            </a:pPr>
            <a:endParaRPr sz="2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r>
              <a:rPr lang="en-GB" sz="1800" u="sng">
                <a:solidFill>
                  <a:srgbClr val="FFFFFF"/>
                </a:solidFill>
                <a:latin typeface="Lexend"/>
                <a:ea typeface="Times"/>
                <a:cs typeface="Times"/>
                <a:sym typeface="Times"/>
              </a:rPr>
              <a:t>,</a:t>
            </a:r>
            <a:endParaRPr sz="2000">
              <a:solidFill>
                <a:srgbClr val="FFFFFF"/>
              </a:solidFill>
              <a:latin typeface="Times"/>
              <a:ea typeface="Times"/>
              <a:cs typeface="Times"/>
              <a:sym typeface="Times"/>
            </a:endParaRPr>
          </a:p>
        </p:txBody>
      </p:sp>
      <p:sp>
        <p:nvSpPr>
          <p:cNvPr id="1507" name="Google Shape;1507;p86"/>
          <p:cNvSpPr txBox="1"/>
          <p:nvPr/>
        </p:nvSpPr>
        <p:spPr>
          <a:xfrm>
            <a:off x="6115200" y="3940050"/>
            <a:ext cx="1903800" cy="4872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+ 10) (</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− 10)</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endParaRPr sz="2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r>
              <a:rPr lang="en-GB" sz="1800" u="sng">
                <a:solidFill>
                  <a:srgbClr val="FFFFFF"/>
                </a:solidFill>
                <a:latin typeface="Lexend"/>
                <a:ea typeface="Times"/>
                <a:cs typeface="Times"/>
                <a:sym typeface="Times"/>
              </a:rPr>
              <a:t>,</a:t>
            </a:r>
            <a:endParaRPr sz="2000">
              <a:solidFill>
                <a:srgbClr val="FFFFFF"/>
              </a:solidFill>
              <a:latin typeface="Times"/>
              <a:ea typeface="Times"/>
              <a:cs typeface="Times"/>
              <a:sym typeface="Time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0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0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0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0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04">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0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50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11" name="Shape 1511"/>
        <p:cNvGrpSpPr/>
        <p:nvPr/>
      </p:nvGrpSpPr>
      <p:grpSpPr>
        <a:xfrm>
          <a:off x="0" y="0"/>
          <a:ext cx="0" cy="0"/>
        </a:xfrm>
      </p:grpSpPr>
      <p:sp>
        <p:nvSpPr>
          <p:cNvPr id="1512" name="Google Shape;1512;p87"/>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400">
                <a:latin typeface="Lexend"/>
              </a:rPr>
              <a:t>Aqoonsiga kala duwanaanshaha laba labajibbaaran (difference of two squares)</a:t>
            </a:r>
            <a:endParaRPr/>
          </a:p>
        </p:txBody>
      </p:sp>
      <p:sp>
        <p:nvSpPr>
          <p:cNvPr id="1513" name="Google Shape;1513;p87"/>
          <p:cNvSpPr txBox="1"/>
          <p:nvPr/>
        </p:nvSpPr>
        <p:spPr>
          <a:xfrm>
            <a:off x="324000" y="851400"/>
            <a:ext cx="1903800" cy="400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10</a:t>
            </a:r>
            <a:r>
              <a:rPr lang="en-GB" sz="1800">
                <a:solidFill>
                  <a:srgbClr val="000000"/>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− 10)</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endParaRPr sz="2000">
              <a:solidFill>
                <a:srgbClr val="222222"/>
              </a:solidFill>
              <a:latin typeface="Times"/>
              <a:ea typeface="Times"/>
              <a:cs typeface="Times"/>
              <a:sym typeface="Times"/>
            </a:endParaRPr>
          </a:p>
          <a:p>
            <a:pPr marL="0" lvl="0" indent="0" algn="l" rtl="0">
              <a:lnSpc>
                <a:spcPct val="115000"/>
              </a:lnSpc>
              <a:spcBef>
                <a:spcPts val="1000"/>
              </a:spcBef>
              <a:spcAft>
                <a:spcPts val="1000"/>
              </a:spcAft>
              <a:buNone/>
            </a:pPr>
            <a:r>
              <a:rPr lang="en-GB" sz="1800" u="sng">
                <a:solidFill>
                  <a:srgbClr val="FFFFFF"/>
                </a:solidFill>
                <a:latin typeface="Lexend"/>
                <a:ea typeface="Times"/>
                <a:cs typeface="Times"/>
                <a:sym typeface="Times"/>
              </a:rPr>
              <a:t>,</a:t>
            </a:r>
            <a:endParaRPr sz="2000">
              <a:solidFill>
                <a:srgbClr val="FFFFFF"/>
              </a:solidFill>
              <a:latin typeface="Times"/>
              <a:ea typeface="Times"/>
              <a:cs typeface="Times"/>
              <a:sym typeface="Times"/>
            </a:endParaRPr>
          </a:p>
        </p:txBody>
      </p:sp>
      <p:sp>
        <p:nvSpPr>
          <p:cNvPr id="1514" name="Google Shape;1514;p87"/>
          <p:cNvSpPr txBox="1"/>
          <p:nvPr/>
        </p:nvSpPr>
        <p:spPr>
          <a:xfrm>
            <a:off x="3368100" y="829650"/>
            <a:ext cx="1903800" cy="452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 </a:t>
            </a:r>
            <a:r>
              <a:rPr lang="en-GB" sz="1800" i="1">
                <a:latin typeface="Lexend"/>
                <a:ea typeface="Times"/>
                <a:cs typeface="Times"/>
                <a:sym typeface="Times"/>
              </a:rPr>
              <a:t>y</a:t>
            </a:r>
            <a:r>
              <a:rPr lang="en-GB" sz="1800">
                <a:solidFill>
                  <a:srgbClr val="000000"/>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− 10)</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endParaRPr sz="2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r>
              <a:rPr lang="en-GB" sz="1800" u="sng">
                <a:solidFill>
                  <a:srgbClr val="FFFFFF"/>
                </a:solidFill>
                <a:latin typeface="Lexend"/>
                <a:ea typeface="Times"/>
                <a:cs typeface="Times"/>
                <a:sym typeface="Times"/>
              </a:rPr>
              <a:t>,</a:t>
            </a:r>
            <a:endParaRPr sz="2000">
              <a:solidFill>
                <a:srgbClr val="FFFFFF"/>
              </a:solidFill>
              <a:latin typeface="Times"/>
              <a:ea typeface="Times"/>
              <a:cs typeface="Times"/>
              <a:sym typeface="Times"/>
            </a:endParaRPr>
          </a:p>
        </p:txBody>
      </p:sp>
      <p:sp>
        <p:nvSpPr>
          <p:cNvPr id="1515" name="Google Shape;1515;p87"/>
          <p:cNvSpPr txBox="1"/>
          <p:nvPr/>
        </p:nvSpPr>
        <p:spPr>
          <a:xfrm>
            <a:off x="324000" y="3410725"/>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− 100</a:t>
            </a:r>
            <a:endParaRPr sz="2000">
              <a:solidFill>
                <a:srgbClr val="000000"/>
              </a:solidFill>
              <a:latin typeface="Times"/>
              <a:ea typeface="Times"/>
              <a:cs typeface="Times"/>
              <a:sym typeface="Times"/>
            </a:endParaRPr>
          </a:p>
        </p:txBody>
      </p:sp>
      <p:sp>
        <p:nvSpPr>
          <p:cNvPr id="1516" name="Google Shape;1516;p87"/>
          <p:cNvSpPr txBox="1"/>
          <p:nvPr/>
        </p:nvSpPr>
        <p:spPr>
          <a:xfrm>
            <a:off x="324000" y="3942500"/>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222222"/>
                </a:solidFill>
                <a:latin typeface="Lexend"/>
                <a:ea typeface="Lexend"/>
                <a:cs typeface="Lexend"/>
                <a:sym typeface="Lexend"/>
              </a:rPr>
              <a:t>2 erey (terms)</a:t>
            </a:r>
            <a:endParaRPr sz="1800">
              <a:solidFill>
                <a:srgbClr val="000000"/>
              </a:solidFill>
              <a:latin typeface="Lexend"/>
              <a:ea typeface="Lexend"/>
              <a:cs typeface="Lexend"/>
              <a:sym typeface="Lexend"/>
            </a:endParaRPr>
          </a:p>
        </p:txBody>
      </p:sp>
      <p:sp>
        <p:nvSpPr>
          <p:cNvPr id="1517" name="Google Shape;1517;p87"/>
          <p:cNvSpPr txBox="1"/>
          <p:nvPr/>
        </p:nvSpPr>
        <p:spPr>
          <a:xfrm>
            <a:off x="3372000" y="3942500"/>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222222"/>
                </a:solidFill>
                <a:latin typeface="Lexend"/>
                <a:ea typeface="Lexend"/>
                <a:cs typeface="Lexend"/>
                <a:sym typeface="Lexend"/>
              </a:rPr>
              <a:t>4 erey (terms)</a:t>
            </a:r>
            <a:endParaRPr sz="1800">
              <a:solidFill>
                <a:srgbClr val="000000"/>
              </a:solidFill>
              <a:latin typeface="Lexend"/>
              <a:ea typeface="Lexend"/>
              <a:cs typeface="Lexend"/>
              <a:sym typeface="Lexend"/>
            </a:endParaRPr>
          </a:p>
        </p:txBody>
      </p:sp>
      <p:sp>
        <p:nvSpPr>
          <p:cNvPr id="1518" name="Google Shape;1518;p87"/>
          <p:cNvSpPr txBox="1"/>
          <p:nvPr/>
        </p:nvSpPr>
        <p:spPr>
          <a:xfrm>
            <a:off x="3372000" y="3400000"/>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x2 − 10x + xy − 10y</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a:solidFill>
                  <a:srgbClr val="000000"/>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endParaRPr sz="2000" i="1">
              <a:solidFill>
                <a:srgbClr val="000000"/>
              </a:solidFill>
              <a:latin typeface="Times"/>
              <a:ea typeface="Times"/>
              <a:cs typeface="Times"/>
              <a:sym typeface="Times"/>
            </a:endParaRPr>
          </a:p>
        </p:txBody>
      </p:sp>
      <p:grpSp>
        <p:nvGrpSpPr>
          <p:cNvPr id="1519" name="Google Shape;1519;p87"/>
          <p:cNvGrpSpPr/>
          <p:nvPr/>
        </p:nvGrpSpPr>
        <p:grpSpPr>
          <a:xfrm>
            <a:off x="324036" y="1376082"/>
            <a:ext cx="1734678" cy="1823568"/>
            <a:chOff x="324036" y="1376082"/>
            <a:chExt cx="1734678" cy="1823568"/>
          </a:xfrm>
        </p:grpSpPr>
        <p:cxnSp>
          <p:nvCxnSpPr>
            <p:cNvPr id="1520" name="Google Shape;1520;p87"/>
            <p:cNvCxnSpPr/>
            <p:nvPr/>
          </p:nvCxnSpPr>
          <p:spPr>
            <a:xfrm flipH="1">
              <a:off x="613447" y="1860864"/>
              <a:ext cx="0" cy="589200"/>
            </a:xfrm>
            <a:prstGeom prst="straightConnector1">
              <a:avLst/>
            </a:prstGeom>
            <a:noFill/>
            <a:ln w="19050" cap="flat" cmpd="sng">
              <a:solidFill>
                <a:srgbClr val="000000"/>
              </a:solidFill>
              <a:prstDash val="solid"/>
              <a:round/>
              <a:headEnd type="triangle" w="med" len="med"/>
              <a:tailEnd type="triangle" w="med" len="med"/>
            </a:ln>
          </p:spPr>
        </p:cxnSp>
        <p:sp>
          <p:nvSpPr>
            <p:cNvPr id="1521" name="Google Shape;1521;p87"/>
            <p:cNvSpPr txBox="1"/>
            <p:nvPr/>
          </p:nvSpPr>
          <p:spPr>
            <a:xfrm>
              <a:off x="436148" y="2023955"/>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700" i="1">
                  <a:latin typeface="Times"/>
                  <a:ea typeface="Times"/>
                  <a:cs typeface="Times"/>
                  <a:sym typeface="Times"/>
                </a:rPr>
                <a:t>x</a:t>
              </a:r>
              <a:r>
                <a:rPr lang="en-GB" sz="1700">
                  <a:latin typeface="Times"/>
                  <a:ea typeface="Times"/>
                  <a:cs typeface="Times"/>
                  <a:sym typeface="Times"/>
                </a:rPr>
                <a:t>  </a:t>
              </a:r>
              <a:endParaRPr sz="1800">
                <a:solidFill>
                  <a:srgbClr val="000000"/>
                </a:solidFill>
                <a:latin typeface="Times"/>
                <a:ea typeface="Times"/>
                <a:cs typeface="Times"/>
                <a:sym typeface="Times"/>
              </a:endParaRPr>
            </a:p>
          </p:txBody>
        </p:sp>
        <p:sp>
          <p:nvSpPr>
            <p:cNvPr id="1522" name="Google Shape;1522;p87"/>
            <p:cNvSpPr txBox="1"/>
            <p:nvPr/>
          </p:nvSpPr>
          <p:spPr>
            <a:xfrm>
              <a:off x="952502" y="1376082"/>
              <a:ext cx="1068300" cy="1314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700" i="1">
                  <a:latin typeface="Times"/>
                  <a:ea typeface="Times"/>
                  <a:cs typeface="Times"/>
                  <a:sym typeface="Times"/>
                </a:rPr>
                <a:t>x</a:t>
              </a:r>
              <a:r>
                <a:rPr lang="en-GB" sz="1700">
                  <a:solidFill>
                    <a:srgbClr val="000000"/>
                  </a:solidFill>
                  <a:latin typeface="Times"/>
                  <a:ea typeface="Times"/>
                  <a:cs typeface="Times"/>
                  <a:sym typeface="Times"/>
                </a:rPr>
                <a:t>       </a:t>
              </a:r>
              <a:r>
                <a:rPr lang="en-GB" sz="1700">
                  <a:solidFill>
                    <a:srgbClr val="222222"/>
                  </a:solidFill>
                  <a:latin typeface="Times"/>
                  <a:ea typeface="Times"/>
                  <a:cs typeface="Times"/>
                  <a:sym typeface="Times"/>
                </a:rPr>
                <a:t>−10</a:t>
              </a:r>
              <a:r>
                <a:rPr lang="en-GB" sz="17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523" name="Google Shape;1523;p87"/>
            <p:cNvCxnSpPr/>
            <p:nvPr/>
          </p:nvCxnSpPr>
          <p:spPr>
            <a:xfrm>
              <a:off x="724732" y="1793442"/>
              <a:ext cx="600600" cy="0"/>
            </a:xfrm>
            <a:prstGeom prst="straightConnector1">
              <a:avLst/>
            </a:prstGeom>
            <a:noFill/>
            <a:ln w="19050" cap="flat" cmpd="sng">
              <a:solidFill>
                <a:srgbClr val="000000"/>
              </a:solidFill>
              <a:prstDash val="solid"/>
              <a:round/>
              <a:headEnd type="triangle" w="med" len="med"/>
              <a:tailEnd type="triangle" w="med" len="med"/>
            </a:ln>
          </p:spPr>
        </p:cxnSp>
        <p:cxnSp>
          <p:nvCxnSpPr>
            <p:cNvPr id="1524" name="Google Shape;1524;p87"/>
            <p:cNvCxnSpPr/>
            <p:nvPr/>
          </p:nvCxnSpPr>
          <p:spPr>
            <a:xfrm>
              <a:off x="1355525" y="1793575"/>
              <a:ext cx="680700" cy="0"/>
            </a:xfrm>
            <a:prstGeom prst="straightConnector1">
              <a:avLst/>
            </a:prstGeom>
            <a:noFill/>
            <a:ln w="19050" cap="flat" cmpd="sng">
              <a:solidFill>
                <a:srgbClr val="000000"/>
              </a:solidFill>
              <a:prstDash val="solid"/>
              <a:round/>
              <a:headEnd type="triangle" w="med" len="med"/>
              <a:tailEnd type="triangle" w="med" len="med"/>
            </a:ln>
          </p:spPr>
        </p:cxnSp>
        <p:grpSp>
          <p:nvGrpSpPr>
            <p:cNvPr id="1525" name="Google Shape;1525;p87"/>
            <p:cNvGrpSpPr/>
            <p:nvPr/>
          </p:nvGrpSpPr>
          <p:grpSpPr>
            <a:xfrm>
              <a:off x="733050" y="1860774"/>
              <a:ext cx="1325664" cy="1317316"/>
              <a:chOff x="964903" y="2012560"/>
              <a:chExt cx="2167534" cy="1986603"/>
            </a:xfrm>
          </p:grpSpPr>
          <p:sp>
            <p:nvSpPr>
              <p:cNvPr id="1526" name="Google Shape;1526;p87"/>
              <p:cNvSpPr/>
              <p:nvPr/>
            </p:nvSpPr>
            <p:spPr>
              <a:xfrm>
                <a:off x="964903" y="2012560"/>
                <a:ext cx="1000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27" name="Google Shape;1527;p87"/>
              <p:cNvSpPr/>
              <p:nvPr/>
            </p:nvSpPr>
            <p:spPr>
              <a:xfrm>
                <a:off x="1978638" y="2013460"/>
                <a:ext cx="1153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28" name="Google Shape;1528;p87"/>
              <p:cNvSpPr/>
              <p:nvPr/>
            </p:nvSpPr>
            <p:spPr>
              <a:xfrm>
                <a:off x="964944" y="2937763"/>
                <a:ext cx="10089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29" name="Google Shape;1529;p87"/>
              <p:cNvSpPr/>
              <p:nvPr/>
            </p:nvSpPr>
            <p:spPr>
              <a:xfrm>
                <a:off x="1978638" y="2937761"/>
                <a:ext cx="11538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530" name="Google Shape;1530;p87"/>
            <p:cNvCxnSpPr/>
            <p:nvPr/>
          </p:nvCxnSpPr>
          <p:spPr>
            <a:xfrm flipH="1">
              <a:off x="613450" y="2514450"/>
              <a:ext cx="0" cy="685200"/>
            </a:xfrm>
            <a:prstGeom prst="straightConnector1">
              <a:avLst/>
            </a:prstGeom>
            <a:noFill/>
            <a:ln w="19050" cap="flat" cmpd="sng">
              <a:solidFill>
                <a:srgbClr val="000000"/>
              </a:solidFill>
              <a:prstDash val="solid"/>
              <a:round/>
              <a:headEnd type="triangle" w="med" len="med"/>
              <a:tailEnd type="triangle" w="med" len="med"/>
            </a:ln>
          </p:spPr>
        </p:cxnSp>
        <p:sp>
          <p:nvSpPr>
            <p:cNvPr id="1531" name="Google Shape;1531;p87"/>
            <p:cNvSpPr txBox="1"/>
            <p:nvPr/>
          </p:nvSpPr>
          <p:spPr>
            <a:xfrm>
              <a:off x="324036" y="2728418"/>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700">
                  <a:latin typeface="Times"/>
                  <a:ea typeface="Times"/>
                  <a:cs typeface="Times"/>
                  <a:sym typeface="Times"/>
                </a:rPr>
                <a:t>10  </a:t>
              </a:r>
              <a:endParaRPr sz="1800">
                <a:solidFill>
                  <a:srgbClr val="000000"/>
                </a:solidFill>
                <a:latin typeface="Times"/>
                <a:ea typeface="Times"/>
                <a:cs typeface="Times"/>
                <a:sym typeface="Times"/>
              </a:endParaRPr>
            </a:p>
          </p:txBody>
        </p:sp>
      </p:grpSp>
      <p:grpSp>
        <p:nvGrpSpPr>
          <p:cNvPr id="1532" name="Google Shape;1532;p87"/>
          <p:cNvGrpSpPr/>
          <p:nvPr/>
        </p:nvGrpSpPr>
        <p:grpSpPr>
          <a:xfrm>
            <a:off x="735900" y="1860787"/>
            <a:ext cx="1317264" cy="1315016"/>
            <a:chOff x="735900" y="1860787"/>
            <a:chExt cx="1317264" cy="1315016"/>
          </a:xfrm>
        </p:grpSpPr>
        <p:sp>
          <p:nvSpPr>
            <p:cNvPr id="1533" name="Google Shape;1533;p87"/>
            <p:cNvSpPr/>
            <p:nvPr/>
          </p:nvSpPr>
          <p:spPr>
            <a:xfrm>
              <a:off x="735900" y="1860787"/>
              <a:ext cx="612000" cy="61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i="1">
                  <a:latin typeface="Times"/>
                  <a:ea typeface="Times"/>
                  <a:cs typeface="Times"/>
                  <a:sym typeface="Times"/>
                </a:rPr>
                <a:t>x</a:t>
              </a:r>
              <a:r>
                <a:rPr lang="en-GB" sz="2000" baseline="30000">
                  <a:latin typeface="Times"/>
                  <a:ea typeface="Times"/>
                  <a:cs typeface="Times"/>
                  <a:sym typeface="Times"/>
                </a:rPr>
                <a:t>2</a:t>
              </a:r>
              <a:endParaRPr sz="2000" baseline="30000">
                <a:latin typeface="Times"/>
                <a:ea typeface="Times"/>
                <a:cs typeface="Times"/>
                <a:sym typeface="Times"/>
              </a:endParaRPr>
            </a:p>
          </p:txBody>
        </p:sp>
        <p:sp>
          <p:nvSpPr>
            <p:cNvPr id="1534" name="Google Shape;1534;p87"/>
            <p:cNvSpPr/>
            <p:nvPr/>
          </p:nvSpPr>
          <p:spPr>
            <a:xfrm>
              <a:off x="735900" y="2463602"/>
              <a:ext cx="612000" cy="712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a:latin typeface="Times"/>
                  <a:ea typeface="Times"/>
                  <a:cs typeface="Times"/>
                  <a:sym typeface="Times"/>
                </a:rPr>
                <a:t>10</a:t>
              </a:r>
              <a:r>
                <a:rPr lang="en-GB" sz="2000" i="1">
                  <a:latin typeface="Times"/>
                  <a:ea typeface="Times"/>
                  <a:cs typeface="Times"/>
                  <a:sym typeface="Times"/>
                </a:rPr>
                <a:t>x</a:t>
              </a:r>
              <a:endParaRPr sz="2000" baseline="30000">
                <a:latin typeface="Times"/>
                <a:ea typeface="Times"/>
                <a:cs typeface="Times"/>
                <a:sym typeface="Times"/>
              </a:endParaRPr>
            </a:p>
          </p:txBody>
        </p:sp>
        <p:sp>
          <p:nvSpPr>
            <p:cNvPr id="1535" name="Google Shape;1535;p87"/>
            <p:cNvSpPr/>
            <p:nvPr/>
          </p:nvSpPr>
          <p:spPr>
            <a:xfrm>
              <a:off x="1342464" y="1861175"/>
              <a:ext cx="710700" cy="613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a:solidFill>
                    <a:srgbClr val="222222"/>
                  </a:solidFill>
                  <a:latin typeface="Times"/>
                  <a:ea typeface="Times"/>
                  <a:cs typeface="Times"/>
                  <a:sym typeface="Times"/>
                </a:rPr>
                <a:t>−</a:t>
              </a:r>
              <a:r>
                <a:rPr lang="en-GB" sz="2000">
                  <a:latin typeface="Times"/>
                  <a:ea typeface="Times"/>
                  <a:cs typeface="Times"/>
                  <a:sym typeface="Times"/>
                </a:rPr>
                <a:t>10</a:t>
              </a:r>
              <a:r>
                <a:rPr lang="en-GB" sz="2000" i="1">
                  <a:latin typeface="Times"/>
                  <a:ea typeface="Times"/>
                  <a:cs typeface="Times"/>
                  <a:sym typeface="Times"/>
                </a:rPr>
                <a:t>x</a:t>
              </a:r>
              <a:endParaRPr sz="2000" baseline="30000">
                <a:latin typeface="Times"/>
                <a:ea typeface="Times"/>
                <a:cs typeface="Times"/>
                <a:sym typeface="Times"/>
              </a:endParaRPr>
            </a:p>
          </p:txBody>
        </p:sp>
        <p:sp>
          <p:nvSpPr>
            <p:cNvPr id="1536" name="Google Shape;1536;p87"/>
            <p:cNvSpPr/>
            <p:nvPr/>
          </p:nvSpPr>
          <p:spPr>
            <a:xfrm>
              <a:off x="1342464" y="2463602"/>
              <a:ext cx="710700" cy="712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a:solidFill>
                    <a:srgbClr val="222222"/>
                  </a:solidFill>
                  <a:latin typeface="Times"/>
                  <a:ea typeface="Times"/>
                  <a:cs typeface="Times"/>
                  <a:sym typeface="Times"/>
                </a:rPr>
                <a:t>−100</a:t>
              </a:r>
              <a:endParaRPr sz="2300" i="1" baseline="30000">
                <a:latin typeface="Times"/>
                <a:ea typeface="Times"/>
                <a:cs typeface="Times"/>
                <a:sym typeface="Times"/>
              </a:endParaRPr>
            </a:p>
          </p:txBody>
        </p:sp>
      </p:grpSp>
      <p:sp>
        <p:nvSpPr>
          <p:cNvPr id="1537" name="Google Shape;1537;p87"/>
          <p:cNvSpPr txBox="1"/>
          <p:nvPr/>
        </p:nvSpPr>
        <p:spPr>
          <a:xfrm>
            <a:off x="3657150" y="1376075"/>
            <a:ext cx="1325700" cy="1314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400" i="1">
                <a:latin typeface="Lexend"/>
                <a:ea typeface="Times"/>
                <a:cs typeface="Times"/>
                <a:sym typeface="Times"/>
              </a:rPr>
              <a:t>x</a:t>
            </a:r>
            <a:r>
              <a:rPr lang="en-GB" sz="1400">
                <a:solidFill>
                  <a:srgbClr val="000000"/>
                </a:solidFill>
                <a:latin typeface="Lexend"/>
                <a:ea typeface="Times"/>
                <a:cs typeface="Times"/>
                <a:sym typeface="Times"/>
              </a:rPr>
              <a:t>          </a:t>
            </a:r>
            <a:r>
              <a:rPr lang="en-GB" sz="1400">
                <a:solidFill>
                  <a:srgbClr val="222222"/>
                </a:solidFill>
                <a:latin typeface="Lexend"/>
                <a:ea typeface="Times"/>
                <a:cs typeface="Times"/>
                <a:sym typeface="Times"/>
              </a:rPr>
              <a:t>−10</a:t>
            </a:r>
            <a:r>
              <a:rPr lang="en-GB" sz="1400">
                <a:solidFill>
                  <a:srgbClr val="000000"/>
                </a:solidFill>
                <a:latin typeface="Lexend"/>
                <a:ea typeface="Times"/>
                <a:cs typeface="Times"/>
                <a:sym typeface="Times"/>
              </a:rPr>
              <a:t> </a:t>
            </a:r>
            <a:endParaRPr sz="1800">
              <a:solidFill>
                <a:srgbClr val="000000"/>
              </a:solidFill>
              <a:latin typeface="Times"/>
              <a:ea typeface="Times"/>
              <a:cs typeface="Times"/>
              <a:sym typeface="Times"/>
            </a:endParaRPr>
          </a:p>
        </p:txBody>
      </p:sp>
      <p:grpSp>
        <p:nvGrpSpPr>
          <p:cNvPr id="1538" name="Google Shape;1538;p87"/>
          <p:cNvGrpSpPr/>
          <p:nvPr/>
        </p:nvGrpSpPr>
        <p:grpSpPr>
          <a:xfrm>
            <a:off x="3143436" y="1793442"/>
            <a:ext cx="1985789" cy="1406208"/>
            <a:chOff x="3143436" y="1793442"/>
            <a:chExt cx="1985789" cy="1406208"/>
          </a:xfrm>
        </p:grpSpPr>
        <p:cxnSp>
          <p:nvCxnSpPr>
            <p:cNvPr id="1539" name="Google Shape;1539;p87"/>
            <p:cNvCxnSpPr/>
            <p:nvPr/>
          </p:nvCxnSpPr>
          <p:spPr>
            <a:xfrm flipH="1">
              <a:off x="3356647" y="1860864"/>
              <a:ext cx="0" cy="589200"/>
            </a:xfrm>
            <a:prstGeom prst="straightConnector1">
              <a:avLst/>
            </a:prstGeom>
            <a:noFill/>
            <a:ln w="19050" cap="flat" cmpd="sng">
              <a:solidFill>
                <a:srgbClr val="000000"/>
              </a:solidFill>
              <a:prstDash val="solid"/>
              <a:round/>
              <a:headEnd type="triangle" w="med" len="med"/>
              <a:tailEnd type="triangle" w="med" len="med"/>
            </a:ln>
          </p:spPr>
        </p:cxnSp>
        <p:sp>
          <p:nvSpPr>
            <p:cNvPr id="1540" name="Google Shape;1540;p87"/>
            <p:cNvSpPr txBox="1"/>
            <p:nvPr/>
          </p:nvSpPr>
          <p:spPr>
            <a:xfrm>
              <a:off x="3179348" y="2023955"/>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700" i="1">
                  <a:latin typeface="Times"/>
                  <a:ea typeface="Times"/>
                  <a:cs typeface="Times"/>
                  <a:sym typeface="Times"/>
                </a:rPr>
                <a:t>x</a:t>
              </a:r>
              <a:r>
                <a:rPr lang="en-GB" sz="1700">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541" name="Google Shape;1541;p87"/>
            <p:cNvCxnSpPr/>
            <p:nvPr/>
          </p:nvCxnSpPr>
          <p:spPr>
            <a:xfrm>
              <a:off x="3467932" y="1793442"/>
              <a:ext cx="600600" cy="0"/>
            </a:xfrm>
            <a:prstGeom prst="straightConnector1">
              <a:avLst/>
            </a:prstGeom>
            <a:noFill/>
            <a:ln w="19050" cap="flat" cmpd="sng">
              <a:solidFill>
                <a:srgbClr val="000000"/>
              </a:solidFill>
              <a:prstDash val="solid"/>
              <a:round/>
              <a:headEnd type="triangle" w="med" len="med"/>
              <a:tailEnd type="triangle" w="med" len="med"/>
            </a:ln>
          </p:spPr>
        </p:cxnSp>
        <p:cxnSp>
          <p:nvCxnSpPr>
            <p:cNvPr id="1542" name="Google Shape;1542;p87"/>
            <p:cNvCxnSpPr/>
            <p:nvPr/>
          </p:nvCxnSpPr>
          <p:spPr>
            <a:xfrm>
              <a:off x="4098725" y="1793575"/>
              <a:ext cx="1030500" cy="0"/>
            </a:xfrm>
            <a:prstGeom prst="straightConnector1">
              <a:avLst/>
            </a:prstGeom>
            <a:noFill/>
            <a:ln w="19050" cap="flat" cmpd="sng">
              <a:solidFill>
                <a:srgbClr val="000000"/>
              </a:solidFill>
              <a:prstDash val="solid"/>
              <a:round/>
              <a:headEnd type="triangle" w="med" len="med"/>
              <a:tailEnd type="triangle" w="med" len="med"/>
            </a:ln>
          </p:spPr>
        </p:cxnSp>
        <p:grpSp>
          <p:nvGrpSpPr>
            <p:cNvPr id="1543" name="Google Shape;1543;p87"/>
            <p:cNvGrpSpPr/>
            <p:nvPr/>
          </p:nvGrpSpPr>
          <p:grpSpPr>
            <a:xfrm>
              <a:off x="3476275" y="1860775"/>
              <a:ext cx="1645784" cy="1319228"/>
              <a:chOff x="964902" y="2012573"/>
              <a:chExt cx="2167502" cy="1989485"/>
            </a:xfrm>
          </p:grpSpPr>
          <p:sp>
            <p:nvSpPr>
              <p:cNvPr id="1544" name="Google Shape;1544;p87"/>
              <p:cNvSpPr/>
              <p:nvPr/>
            </p:nvSpPr>
            <p:spPr>
              <a:xfrm>
                <a:off x="964902" y="2012573"/>
                <a:ext cx="8061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45" name="Google Shape;1545;p87"/>
              <p:cNvSpPr/>
              <p:nvPr/>
            </p:nvSpPr>
            <p:spPr>
              <a:xfrm>
                <a:off x="1771004" y="2013478"/>
                <a:ext cx="13614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46" name="Google Shape;1546;p87"/>
              <p:cNvSpPr/>
              <p:nvPr/>
            </p:nvSpPr>
            <p:spPr>
              <a:xfrm>
                <a:off x="964937" y="2937773"/>
                <a:ext cx="8061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47" name="Google Shape;1547;p87"/>
              <p:cNvSpPr/>
              <p:nvPr/>
            </p:nvSpPr>
            <p:spPr>
              <a:xfrm>
                <a:off x="1770345" y="2927158"/>
                <a:ext cx="1361400" cy="10749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548" name="Google Shape;1548;p87"/>
            <p:cNvCxnSpPr/>
            <p:nvPr/>
          </p:nvCxnSpPr>
          <p:spPr>
            <a:xfrm flipH="1">
              <a:off x="3356650" y="2514450"/>
              <a:ext cx="0" cy="685200"/>
            </a:xfrm>
            <a:prstGeom prst="straightConnector1">
              <a:avLst/>
            </a:prstGeom>
            <a:noFill/>
            <a:ln w="19050" cap="flat" cmpd="sng">
              <a:solidFill>
                <a:srgbClr val="000000"/>
              </a:solidFill>
              <a:prstDash val="solid"/>
              <a:round/>
              <a:headEnd type="triangle" w="med" len="med"/>
              <a:tailEnd type="triangle" w="med" len="med"/>
            </a:ln>
          </p:spPr>
        </p:cxnSp>
        <p:sp>
          <p:nvSpPr>
            <p:cNvPr id="1549" name="Google Shape;1549;p87"/>
            <p:cNvSpPr txBox="1"/>
            <p:nvPr/>
          </p:nvSpPr>
          <p:spPr>
            <a:xfrm>
              <a:off x="3143436" y="2728418"/>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700" i="1">
                  <a:latin typeface="Times"/>
                  <a:ea typeface="Times"/>
                  <a:cs typeface="Times"/>
                  <a:sym typeface="Times"/>
                </a:rPr>
                <a:t>y </a:t>
              </a:r>
              <a:r>
                <a:rPr lang="en-GB" sz="1700">
                  <a:latin typeface="Times"/>
                  <a:ea typeface="Times"/>
                  <a:cs typeface="Times"/>
                  <a:sym typeface="Times"/>
                </a:rPr>
                <a:t> </a:t>
              </a:r>
              <a:endParaRPr sz="1800">
                <a:solidFill>
                  <a:srgbClr val="000000"/>
                </a:solidFill>
                <a:latin typeface="Times"/>
                <a:ea typeface="Times"/>
                <a:cs typeface="Times"/>
                <a:sym typeface="Times"/>
              </a:endParaRPr>
            </a:p>
          </p:txBody>
        </p:sp>
      </p:grpSp>
      <p:grpSp>
        <p:nvGrpSpPr>
          <p:cNvPr id="1550" name="Google Shape;1550;p87"/>
          <p:cNvGrpSpPr/>
          <p:nvPr/>
        </p:nvGrpSpPr>
        <p:grpSpPr>
          <a:xfrm>
            <a:off x="3479100" y="1860787"/>
            <a:ext cx="1643075" cy="1315016"/>
            <a:chOff x="3479100" y="1860787"/>
            <a:chExt cx="1643075" cy="1315016"/>
          </a:xfrm>
        </p:grpSpPr>
        <p:sp>
          <p:nvSpPr>
            <p:cNvPr id="1551" name="Google Shape;1551;p87"/>
            <p:cNvSpPr/>
            <p:nvPr/>
          </p:nvSpPr>
          <p:spPr>
            <a:xfrm>
              <a:off x="3479100" y="1860787"/>
              <a:ext cx="612000" cy="61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i="1">
                  <a:latin typeface="Times"/>
                  <a:ea typeface="Times"/>
                  <a:cs typeface="Times"/>
                  <a:sym typeface="Times"/>
                </a:rPr>
                <a:t>x</a:t>
              </a:r>
              <a:r>
                <a:rPr lang="en-GB" sz="2000" baseline="30000">
                  <a:latin typeface="Times"/>
                  <a:ea typeface="Times"/>
                  <a:cs typeface="Times"/>
                  <a:sym typeface="Times"/>
                </a:rPr>
                <a:t>2</a:t>
              </a:r>
              <a:endParaRPr sz="2000" baseline="30000">
                <a:latin typeface="Times"/>
                <a:ea typeface="Times"/>
                <a:cs typeface="Times"/>
                <a:sym typeface="Times"/>
              </a:endParaRPr>
            </a:p>
          </p:txBody>
        </p:sp>
        <p:sp>
          <p:nvSpPr>
            <p:cNvPr id="1552" name="Google Shape;1552;p87"/>
            <p:cNvSpPr/>
            <p:nvPr/>
          </p:nvSpPr>
          <p:spPr>
            <a:xfrm>
              <a:off x="3479100" y="2463602"/>
              <a:ext cx="612000" cy="712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i="1">
                  <a:latin typeface="Times"/>
                  <a:ea typeface="Times"/>
                  <a:cs typeface="Times"/>
                  <a:sym typeface="Times"/>
                </a:rPr>
                <a:t>xy</a:t>
              </a:r>
              <a:endParaRPr sz="2000" baseline="30000">
                <a:latin typeface="Times"/>
                <a:ea typeface="Times"/>
                <a:cs typeface="Times"/>
                <a:sym typeface="Times"/>
              </a:endParaRPr>
            </a:p>
          </p:txBody>
        </p:sp>
        <p:sp>
          <p:nvSpPr>
            <p:cNvPr id="1553" name="Google Shape;1553;p87"/>
            <p:cNvSpPr/>
            <p:nvPr/>
          </p:nvSpPr>
          <p:spPr>
            <a:xfrm>
              <a:off x="4085675" y="1861175"/>
              <a:ext cx="1036500" cy="613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a:solidFill>
                    <a:srgbClr val="222222"/>
                  </a:solidFill>
                  <a:latin typeface="Times"/>
                  <a:ea typeface="Times"/>
                  <a:cs typeface="Times"/>
                  <a:sym typeface="Times"/>
                </a:rPr>
                <a:t>−</a:t>
              </a:r>
              <a:r>
                <a:rPr lang="en-GB" sz="2000">
                  <a:latin typeface="Times"/>
                  <a:ea typeface="Times"/>
                  <a:cs typeface="Times"/>
                  <a:sym typeface="Times"/>
                </a:rPr>
                <a:t>10</a:t>
              </a:r>
              <a:r>
                <a:rPr lang="en-GB" sz="2000" i="1">
                  <a:latin typeface="Times"/>
                  <a:ea typeface="Times"/>
                  <a:cs typeface="Times"/>
                  <a:sym typeface="Times"/>
                </a:rPr>
                <a:t>x</a:t>
              </a:r>
              <a:endParaRPr sz="2000" baseline="30000">
                <a:latin typeface="Times"/>
                <a:ea typeface="Times"/>
                <a:cs typeface="Times"/>
                <a:sym typeface="Times"/>
              </a:endParaRPr>
            </a:p>
          </p:txBody>
        </p:sp>
        <p:sp>
          <p:nvSpPr>
            <p:cNvPr id="1554" name="Google Shape;1554;p87"/>
            <p:cNvSpPr/>
            <p:nvPr/>
          </p:nvSpPr>
          <p:spPr>
            <a:xfrm>
              <a:off x="4085675" y="2463600"/>
              <a:ext cx="1036500" cy="712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a:solidFill>
                    <a:srgbClr val="222222"/>
                  </a:solidFill>
                  <a:latin typeface="Times"/>
                  <a:ea typeface="Times"/>
                  <a:cs typeface="Times"/>
                  <a:sym typeface="Times"/>
                </a:rPr>
                <a:t>−10</a:t>
              </a:r>
              <a:r>
                <a:rPr lang="en-GB" sz="2000" i="1">
                  <a:solidFill>
                    <a:srgbClr val="222222"/>
                  </a:solidFill>
                  <a:latin typeface="Times"/>
                  <a:ea typeface="Times"/>
                  <a:cs typeface="Times"/>
                  <a:sym typeface="Times"/>
                </a:rPr>
                <a:t>y</a:t>
              </a:r>
              <a:endParaRPr sz="2300" i="1" baseline="30000">
                <a:latin typeface="Times"/>
                <a:ea typeface="Times"/>
                <a:cs typeface="Times"/>
                <a:sym typeface="Times"/>
              </a:endParaRPr>
            </a:p>
          </p:txBody>
        </p:sp>
      </p:grpSp>
      <p:sp>
        <p:nvSpPr>
          <p:cNvPr id="1555" name="Google Shape;1555;p87"/>
          <p:cNvSpPr txBox="1"/>
          <p:nvPr/>
        </p:nvSpPr>
        <p:spPr>
          <a:xfrm>
            <a:off x="6191400" y="851250"/>
            <a:ext cx="1903800" cy="452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10</a:t>
            </a:r>
            <a:r>
              <a:rPr lang="en-GB" sz="1800">
                <a:solidFill>
                  <a:srgbClr val="000000"/>
                </a:solidFill>
                <a:latin typeface="Lexend"/>
                <a:ea typeface="Times"/>
                <a:cs typeface="Times"/>
                <a:sym typeface="Times"/>
              </a:rPr>
              <a:t>) (</a:t>
            </a:r>
            <a:r>
              <a:rPr lang="en-GB" sz="1800" i="1">
                <a:latin typeface="Lexend"/>
                <a:ea typeface="Times"/>
                <a:cs typeface="Times"/>
                <a:sym typeface="Times"/>
              </a:rPr>
              <a:t>y</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− 10)</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endParaRPr sz="2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r>
              <a:rPr lang="en-GB" sz="1800" u="sng">
                <a:solidFill>
                  <a:srgbClr val="FFFFFF"/>
                </a:solidFill>
                <a:latin typeface="Lexend"/>
                <a:ea typeface="Times"/>
                <a:cs typeface="Times"/>
                <a:sym typeface="Times"/>
              </a:rPr>
              <a:t>,</a:t>
            </a:r>
            <a:endParaRPr sz="2000">
              <a:solidFill>
                <a:srgbClr val="FFFFFF"/>
              </a:solidFill>
              <a:latin typeface="Times"/>
              <a:ea typeface="Times"/>
              <a:cs typeface="Times"/>
              <a:sym typeface="Times"/>
            </a:endParaRPr>
          </a:p>
        </p:txBody>
      </p:sp>
      <p:sp>
        <p:nvSpPr>
          <p:cNvPr id="1556" name="Google Shape;1556;p87"/>
          <p:cNvSpPr txBox="1"/>
          <p:nvPr/>
        </p:nvSpPr>
        <p:spPr>
          <a:xfrm>
            <a:off x="6796350" y="1376075"/>
            <a:ext cx="1325700" cy="1314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None/>
            </a:pPr>
            <a:r>
              <a:rPr lang="en-GB" sz="1400" i="1">
                <a:latin typeface="Lexend"/>
                <a:ea typeface="Times"/>
                <a:cs typeface="Times"/>
                <a:sym typeface="Times"/>
              </a:rPr>
              <a:t>y</a:t>
            </a:r>
            <a:r>
              <a:rPr lang="en-GB" sz="1400">
                <a:solidFill>
                  <a:srgbClr val="000000"/>
                </a:solidFill>
                <a:latin typeface="Lexend"/>
                <a:ea typeface="Times"/>
                <a:cs typeface="Times"/>
                <a:sym typeface="Times"/>
              </a:rPr>
              <a:t>          </a:t>
            </a:r>
            <a:r>
              <a:rPr lang="en-GB" sz="1400">
                <a:solidFill>
                  <a:srgbClr val="222222"/>
                </a:solidFill>
                <a:latin typeface="Lexend"/>
                <a:ea typeface="Times"/>
                <a:cs typeface="Times"/>
                <a:sym typeface="Times"/>
              </a:rPr>
              <a:t>−10</a:t>
            </a:r>
            <a:r>
              <a:rPr lang="en-GB" sz="1400">
                <a:solidFill>
                  <a:srgbClr val="000000"/>
                </a:solidFill>
                <a:latin typeface="Lexend"/>
                <a:ea typeface="Times"/>
                <a:cs typeface="Times"/>
                <a:sym typeface="Times"/>
              </a:rPr>
              <a:t> </a:t>
            </a:r>
            <a:endParaRPr sz="1800">
              <a:solidFill>
                <a:srgbClr val="000000"/>
              </a:solidFill>
              <a:latin typeface="Times"/>
              <a:ea typeface="Times"/>
              <a:cs typeface="Times"/>
              <a:sym typeface="Times"/>
            </a:endParaRPr>
          </a:p>
        </p:txBody>
      </p:sp>
      <p:grpSp>
        <p:nvGrpSpPr>
          <p:cNvPr id="1557" name="Google Shape;1557;p87"/>
          <p:cNvGrpSpPr/>
          <p:nvPr/>
        </p:nvGrpSpPr>
        <p:grpSpPr>
          <a:xfrm>
            <a:off x="6115236" y="1793442"/>
            <a:ext cx="1988281" cy="1406208"/>
            <a:chOff x="6115236" y="1793442"/>
            <a:chExt cx="1988281" cy="1406208"/>
          </a:xfrm>
        </p:grpSpPr>
        <p:cxnSp>
          <p:nvCxnSpPr>
            <p:cNvPr id="1558" name="Google Shape;1558;p87"/>
            <p:cNvCxnSpPr/>
            <p:nvPr/>
          </p:nvCxnSpPr>
          <p:spPr>
            <a:xfrm flipH="1">
              <a:off x="6404647" y="1860864"/>
              <a:ext cx="0" cy="589200"/>
            </a:xfrm>
            <a:prstGeom prst="straightConnector1">
              <a:avLst/>
            </a:prstGeom>
            <a:noFill/>
            <a:ln w="19050" cap="flat" cmpd="sng">
              <a:solidFill>
                <a:srgbClr val="000000"/>
              </a:solidFill>
              <a:prstDash val="solid"/>
              <a:round/>
              <a:headEnd type="triangle" w="med" len="med"/>
              <a:tailEnd type="triangle" w="med" len="med"/>
            </a:ln>
          </p:spPr>
        </p:cxnSp>
        <p:sp>
          <p:nvSpPr>
            <p:cNvPr id="1559" name="Google Shape;1559;p87"/>
            <p:cNvSpPr txBox="1"/>
            <p:nvPr/>
          </p:nvSpPr>
          <p:spPr>
            <a:xfrm>
              <a:off x="6227348" y="2023955"/>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700" i="1">
                  <a:latin typeface="Times"/>
                  <a:ea typeface="Times"/>
                  <a:cs typeface="Times"/>
                  <a:sym typeface="Times"/>
                </a:rPr>
                <a:t>x</a:t>
              </a:r>
              <a:r>
                <a:rPr lang="en-GB" sz="1700">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560" name="Google Shape;1560;p87"/>
            <p:cNvCxnSpPr/>
            <p:nvPr/>
          </p:nvCxnSpPr>
          <p:spPr>
            <a:xfrm>
              <a:off x="6515932" y="1793442"/>
              <a:ext cx="848400" cy="0"/>
            </a:xfrm>
            <a:prstGeom prst="straightConnector1">
              <a:avLst/>
            </a:prstGeom>
            <a:noFill/>
            <a:ln w="19050" cap="flat" cmpd="sng">
              <a:solidFill>
                <a:srgbClr val="000000"/>
              </a:solidFill>
              <a:prstDash val="solid"/>
              <a:round/>
              <a:headEnd type="triangle" w="med" len="med"/>
              <a:tailEnd type="triangle" w="med" len="med"/>
            </a:ln>
          </p:spPr>
        </p:cxnSp>
        <p:cxnSp>
          <p:nvCxnSpPr>
            <p:cNvPr id="1561" name="Google Shape;1561;p87"/>
            <p:cNvCxnSpPr/>
            <p:nvPr/>
          </p:nvCxnSpPr>
          <p:spPr>
            <a:xfrm>
              <a:off x="7410475" y="1793575"/>
              <a:ext cx="680700" cy="0"/>
            </a:xfrm>
            <a:prstGeom prst="straightConnector1">
              <a:avLst/>
            </a:prstGeom>
            <a:noFill/>
            <a:ln w="19050" cap="flat" cmpd="sng">
              <a:solidFill>
                <a:srgbClr val="000000"/>
              </a:solidFill>
              <a:prstDash val="solid"/>
              <a:round/>
              <a:headEnd type="triangle" w="med" len="med"/>
              <a:tailEnd type="triangle" w="med" len="med"/>
            </a:ln>
          </p:spPr>
        </p:cxnSp>
        <p:grpSp>
          <p:nvGrpSpPr>
            <p:cNvPr id="1562" name="Google Shape;1562;p87"/>
            <p:cNvGrpSpPr/>
            <p:nvPr/>
          </p:nvGrpSpPr>
          <p:grpSpPr>
            <a:xfrm>
              <a:off x="6524250" y="1860800"/>
              <a:ext cx="1579267" cy="1317309"/>
              <a:chOff x="964904" y="2012572"/>
              <a:chExt cx="1629455" cy="1986591"/>
            </a:xfrm>
          </p:grpSpPr>
          <p:sp>
            <p:nvSpPr>
              <p:cNvPr id="1563" name="Google Shape;1563;p87"/>
              <p:cNvSpPr/>
              <p:nvPr/>
            </p:nvSpPr>
            <p:spPr>
              <a:xfrm>
                <a:off x="964904" y="2012572"/>
                <a:ext cx="8862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64" name="Google Shape;1564;p87"/>
              <p:cNvSpPr/>
              <p:nvPr/>
            </p:nvSpPr>
            <p:spPr>
              <a:xfrm>
                <a:off x="1861158" y="2013477"/>
                <a:ext cx="7332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65" name="Google Shape;1565;p87"/>
              <p:cNvSpPr/>
              <p:nvPr/>
            </p:nvSpPr>
            <p:spPr>
              <a:xfrm>
                <a:off x="964940" y="2937764"/>
                <a:ext cx="8934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66" name="Google Shape;1566;p87"/>
              <p:cNvSpPr/>
              <p:nvPr/>
            </p:nvSpPr>
            <p:spPr>
              <a:xfrm>
                <a:off x="1861158" y="2925104"/>
                <a:ext cx="733200" cy="1074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567" name="Google Shape;1567;p87"/>
            <p:cNvCxnSpPr/>
            <p:nvPr/>
          </p:nvCxnSpPr>
          <p:spPr>
            <a:xfrm flipH="1">
              <a:off x="6404650" y="2514450"/>
              <a:ext cx="0" cy="685200"/>
            </a:xfrm>
            <a:prstGeom prst="straightConnector1">
              <a:avLst/>
            </a:prstGeom>
            <a:noFill/>
            <a:ln w="19050" cap="flat" cmpd="sng">
              <a:solidFill>
                <a:srgbClr val="000000"/>
              </a:solidFill>
              <a:prstDash val="solid"/>
              <a:round/>
              <a:headEnd type="triangle" w="med" len="med"/>
              <a:tailEnd type="triangle" w="med" len="med"/>
            </a:ln>
          </p:spPr>
        </p:cxnSp>
        <p:sp>
          <p:nvSpPr>
            <p:cNvPr id="1568" name="Google Shape;1568;p87"/>
            <p:cNvSpPr txBox="1"/>
            <p:nvPr/>
          </p:nvSpPr>
          <p:spPr>
            <a:xfrm>
              <a:off x="6115236" y="2728418"/>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700">
                  <a:latin typeface="Times"/>
                  <a:ea typeface="Times"/>
                  <a:cs typeface="Times"/>
                  <a:sym typeface="Times"/>
                </a:rPr>
                <a:t>10  </a:t>
              </a:r>
              <a:endParaRPr sz="1800">
                <a:solidFill>
                  <a:srgbClr val="000000"/>
                </a:solidFill>
                <a:latin typeface="Times"/>
                <a:ea typeface="Times"/>
                <a:cs typeface="Times"/>
                <a:sym typeface="Times"/>
              </a:endParaRPr>
            </a:p>
          </p:txBody>
        </p:sp>
      </p:grpSp>
      <p:sp>
        <p:nvSpPr>
          <p:cNvPr id="1569" name="Google Shape;1569;p87"/>
          <p:cNvSpPr txBox="1"/>
          <p:nvPr/>
        </p:nvSpPr>
        <p:spPr>
          <a:xfrm>
            <a:off x="6343800" y="3942500"/>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400">
                <a:solidFill>
                  <a:srgbClr val="222222"/>
                </a:solidFill>
                <a:latin typeface="Lexend"/>
                <a:ea typeface="Lexend"/>
                <a:cs typeface="Lexend"/>
                <a:sym typeface="Lexend"/>
              </a:rPr>
              <a:t>4 erey (terms)</a:t>
            </a:r>
            <a:endParaRPr sz="1800">
              <a:solidFill>
                <a:srgbClr val="000000"/>
              </a:solidFill>
              <a:latin typeface="Lexend"/>
              <a:ea typeface="Lexend"/>
              <a:cs typeface="Lexend"/>
              <a:sym typeface="Lexend"/>
            </a:endParaRPr>
          </a:p>
        </p:txBody>
      </p:sp>
      <p:sp>
        <p:nvSpPr>
          <p:cNvPr id="1570" name="Google Shape;1570;p87"/>
          <p:cNvSpPr txBox="1"/>
          <p:nvPr/>
        </p:nvSpPr>
        <p:spPr>
          <a:xfrm>
            <a:off x="6343800" y="3400000"/>
            <a:ext cx="25524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xy − 10x + 10y − 100</a:t>
            </a:r>
            <a:r>
              <a:rPr lang="en-GB" sz="1800" i="1">
                <a:solidFill>
                  <a:schemeClr val="dk1"/>
                </a:solidFill>
                <a:latin typeface="Lexend"/>
                <a:ea typeface="Times"/>
                <a:cs typeface="Times"/>
                <a:sym typeface="Times"/>
              </a:rPr>
              <a:t/>
            </a:r>
            <a:r>
              <a:rPr lang="en-GB" sz="1800">
                <a:solidFill>
                  <a:srgbClr val="000000"/>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endParaRPr sz="2000" i="1">
              <a:solidFill>
                <a:srgbClr val="000000"/>
              </a:solidFill>
              <a:latin typeface="Times"/>
              <a:ea typeface="Times"/>
              <a:cs typeface="Times"/>
              <a:sym typeface="Times"/>
            </a:endParaRPr>
          </a:p>
        </p:txBody>
      </p:sp>
      <p:grpSp>
        <p:nvGrpSpPr>
          <p:cNvPr id="1571" name="Google Shape;1571;p87"/>
          <p:cNvGrpSpPr/>
          <p:nvPr/>
        </p:nvGrpSpPr>
        <p:grpSpPr>
          <a:xfrm>
            <a:off x="6527100" y="1860775"/>
            <a:ext cx="1579082" cy="1315027"/>
            <a:chOff x="6527100" y="1860775"/>
            <a:chExt cx="1579082" cy="1315027"/>
          </a:xfrm>
        </p:grpSpPr>
        <p:sp>
          <p:nvSpPr>
            <p:cNvPr id="1572" name="Google Shape;1572;p87"/>
            <p:cNvSpPr/>
            <p:nvPr/>
          </p:nvSpPr>
          <p:spPr>
            <a:xfrm>
              <a:off x="6527100" y="1860775"/>
              <a:ext cx="865800" cy="61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i="1">
                  <a:latin typeface="Times"/>
                  <a:ea typeface="Times"/>
                  <a:cs typeface="Times"/>
                  <a:sym typeface="Times"/>
                </a:rPr>
                <a:t>xy</a:t>
              </a:r>
              <a:endParaRPr sz="2000" baseline="30000">
                <a:latin typeface="Times"/>
                <a:ea typeface="Times"/>
                <a:cs typeface="Times"/>
                <a:sym typeface="Times"/>
              </a:endParaRPr>
            </a:p>
          </p:txBody>
        </p:sp>
        <p:sp>
          <p:nvSpPr>
            <p:cNvPr id="1573" name="Google Shape;1573;p87"/>
            <p:cNvSpPr/>
            <p:nvPr/>
          </p:nvSpPr>
          <p:spPr>
            <a:xfrm>
              <a:off x="6527100" y="2463595"/>
              <a:ext cx="865800" cy="712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a:latin typeface="Times"/>
                  <a:ea typeface="Times"/>
                  <a:cs typeface="Times"/>
                  <a:sym typeface="Times"/>
                </a:rPr>
                <a:t>10</a:t>
              </a:r>
              <a:r>
                <a:rPr lang="en-GB" sz="2000" i="1">
                  <a:latin typeface="Times"/>
                  <a:ea typeface="Times"/>
                  <a:cs typeface="Times"/>
                  <a:sym typeface="Times"/>
                </a:rPr>
                <a:t>y</a:t>
              </a:r>
              <a:endParaRPr sz="2000" baseline="30000">
                <a:latin typeface="Times"/>
                <a:ea typeface="Times"/>
                <a:cs typeface="Times"/>
                <a:sym typeface="Times"/>
              </a:endParaRPr>
            </a:p>
          </p:txBody>
        </p:sp>
        <p:sp>
          <p:nvSpPr>
            <p:cNvPr id="1574" name="Google Shape;1574;p87"/>
            <p:cNvSpPr/>
            <p:nvPr/>
          </p:nvSpPr>
          <p:spPr>
            <a:xfrm>
              <a:off x="7395482" y="1861175"/>
              <a:ext cx="710700" cy="613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a:solidFill>
                    <a:srgbClr val="222222"/>
                  </a:solidFill>
                  <a:latin typeface="Times"/>
                  <a:ea typeface="Times"/>
                  <a:cs typeface="Times"/>
                  <a:sym typeface="Times"/>
                </a:rPr>
                <a:t>−</a:t>
              </a:r>
              <a:r>
                <a:rPr lang="en-GB" sz="2000">
                  <a:latin typeface="Times"/>
                  <a:ea typeface="Times"/>
                  <a:cs typeface="Times"/>
                  <a:sym typeface="Times"/>
                </a:rPr>
                <a:t>10</a:t>
              </a:r>
              <a:r>
                <a:rPr lang="en-GB" sz="2000" i="1">
                  <a:latin typeface="Times"/>
                  <a:ea typeface="Times"/>
                  <a:cs typeface="Times"/>
                  <a:sym typeface="Times"/>
                </a:rPr>
                <a:t>x</a:t>
              </a:r>
              <a:endParaRPr sz="2000" baseline="30000">
                <a:latin typeface="Times"/>
                <a:ea typeface="Times"/>
                <a:cs typeface="Times"/>
                <a:sym typeface="Times"/>
              </a:endParaRPr>
            </a:p>
          </p:txBody>
        </p:sp>
        <p:sp>
          <p:nvSpPr>
            <p:cNvPr id="1575" name="Google Shape;1575;p87"/>
            <p:cNvSpPr/>
            <p:nvPr/>
          </p:nvSpPr>
          <p:spPr>
            <a:xfrm>
              <a:off x="7395482" y="2463602"/>
              <a:ext cx="710700" cy="712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a:solidFill>
                    <a:srgbClr val="222222"/>
                  </a:solidFill>
                  <a:latin typeface="Times"/>
                  <a:ea typeface="Times"/>
                  <a:cs typeface="Times"/>
                  <a:sym typeface="Times"/>
                </a:rPr>
                <a:t>−100</a:t>
              </a:r>
              <a:endParaRPr sz="2300" i="1" baseline="30000">
                <a:latin typeface="Times"/>
                <a:ea typeface="Times"/>
                <a:cs typeface="Times"/>
                <a:sym typeface="Times"/>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5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1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3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1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1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53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37"/>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550"/>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518"/>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517"/>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55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556"/>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571"/>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570"/>
                                        </p:tgtEl>
                                        <p:attrNameLst>
                                          <p:attrName>style.visibility</p:attrName>
                                        </p:attrNameLst>
                                      </p:cBhvr>
                                      <p:to>
                                        <p:strVal val="visible"/>
                                      </p:to>
                                    </p:set>
                                  </p:childTnLst>
                                </p:cTn>
                              </p:par>
                            </p:childTnLst>
                          </p:cTn>
                        </p:par>
                      </p:childTnLst>
                    </p:cTn>
                  </p:par>
                  <p:par>
                    <p:cTn id="59" fill="hold" nodeType="clickPar">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5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579" name="Shape 1579"/>
        <p:cNvGrpSpPr/>
        <p:nvPr/>
      </p:nvGrpSpPr>
      <p:grpSpPr>
        <a:xfrm>
          <a:off x="0" y="0"/>
          <a:ext cx="0" cy="0"/>
        </a:xfrm>
      </p:grpSpPr>
      <p:sp>
        <p:nvSpPr>
          <p:cNvPr id="1580" name="Google Shape;1580;p88"/>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Aqoonsiga farqiga laba labo jibaaran (difference of two squares)</a:t>
            </a:r>
            <a:endParaRPr/>
          </a:p>
        </p:txBody>
      </p:sp>
      <p:sp>
        <p:nvSpPr>
          <p:cNvPr id="1581" name="Google Shape;1581;p88"/>
          <p:cNvSpPr txBox="1"/>
          <p:nvPr/>
        </p:nvSpPr>
        <p:spPr>
          <a:xfrm>
            <a:off x="3295800" y="825621"/>
            <a:ext cx="1903800" cy="5283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 </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endParaRPr sz="2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r>
              <a:rPr lang="en-GB" sz="1800" u="sng">
                <a:solidFill>
                  <a:srgbClr val="FFFFFF"/>
                </a:solidFill>
                <a:latin typeface="Lexend"/>
                <a:ea typeface="Times"/>
                <a:cs typeface="Times"/>
                <a:sym typeface="Times"/>
              </a:rPr>
              <a:t>,</a:t>
            </a:r>
            <a:endParaRPr sz="2000">
              <a:solidFill>
                <a:srgbClr val="FFFFFF"/>
              </a:solidFill>
              <a:latin typeface="Times"/>
              <a:ea typeface="Times"/>
              <a:cs typeface="Times"/>
              <a:sym typeface="Times"/>
            </a:endParaRPr>
          </a:p>
        </p:txBody>
      </p:sp>
      <p:grpSp>
        <p:nvGrpSpPr>
          <p:cNvPr id="1582" name="Google Shape;1582;p88"/>
          <p:cNvGrpSpPr/>
          <p:nvPr/>
        </p:nvGrpSpPr>
        <p:grpSpPr>
          <a:xfrm>
            <a:off x="3143436" y="1478182"/>
            <a:ext cx="1658478" cy="1721468"/>
            <a:chOff x="3143436" y="1478182"/>
            <a:chExt cx="1658478" cy="1721468"/>
          </a:xfrm>
        </p:grpSpPr>
        <p:cxnSp>
          <p:nvCxnSpPr>
            <p:cNvPr id="1583" name="Google Shape;1583;p88"/>
            <p:cNvCxnSpPr/>
            <p:nvPr/>
          </p:nvCxnSpPr>
          <p:spPr>
            <a:xfrm flipH="1">
              <a:off x="3356647" y="1860864"/>
              <a:ext cx="0" cy="589200"/>
            </a:xfrm>
            <a:prstGeom prst="straightConnector1">
              <a:avLst/>
            </a:prstGeom>
            <a:noFill/>
            <a:ln w="19050" cap="flat" cmpd="sng">
              <a:solidFill>
                <a:srgbClr val="000000"/>
              </a:solidFill>
              <a:prstDash val="solid"/>
              <a:round/>
              <a:headEnd type="triangle" w="med" len="med"/>
              <a:tailEnd type="triangle" w="med" len="med"/>
            </a:ln>
          </p:spPr>
        </p:cxnSp>
        <p:sp>
          <p:nvSpPr>
            <p:cNvPr id="1584" name="Google Shape;1584;p88"/>
            <p:cNvSpPr txBox="1"/>
            <p:nvPr/>
          </p:nvSpPr>
          <p:spPr>
            <a:xfrm>
              <a:off x="3179348" y="2023955"/>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300" i="1">
                  <a:latin typeface="Times"/>
                  <a:ea typeface="Times"/>
                  <a:cs typeface="Times"/>
                  <a:sym typeface="Times"/>
                </a:rPr>
                <a:t>x</a:t>
              </a:r>
              <a:r>
                <a:rPr lang="en-GB" sz="1300">
                  <a:latin typeface="Times"/>
                  <a:ea typeface="Times"/>
                  <a:cs typeface="Times"/>
                  <a:sym typeface="Times"/>
                </a:rPr>
                <a:t>  </a:t>
              </a:r>
              <a:endParaRPr sz="1800">
                <a:solidFill>
                  <a:srgbClr val="000000"/>
                </a:solidFill>
                <a:latin typeface="Times"/>
                <a:ea typeface="Times"/>
                <a:cs typeface="Times"/>
                <a:sym typeface="Times"/>
              </a:endParaRPr>
            </a:p>
          </p:txBody>
        </p:sp>
        <p:sp>
          <p:nvSpPr>
            <p:cNvPr id="1585" name="Google Shape;1585;p88"/>
            <p:cNvSpPr txBox="1"/>
            <p:nvPr/>
          </p:nvSpPr>
          <p:spPr>
            <a:xfrm>
              <a:off x="3713552" y="1478182"/>
              <a:ext cx="1068300" cy="1314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300" i="1">
                  <a:latin typeface="Times"/>
                  <a:ea typeface="Times"/>
                  <a:cs typeface="Times"/>
                  <a:sym typeface="Times"/>
                </a:rPr>
                <a:t>x</a:t>
              </a:r>
              <a:r>
                <a:rPr lang="en-GB" sz="1300">
                  <a:solidFill>
                    <a:srgbClr val="000000"/>
                  </a:solidFill>
                  <a:latin typeface="Times"/>
                  <a:ea typeface="Times"/>
                  <a:cs typeface="Times"/>
                  <a:sym typeface="Times"/>
                </a:rPr>
                <a:t>        </a:t>
              </a:r>
              <a:r>
                <a:rPr lang="en-GB" sz="1300">
                  <a:solidFill>
                    <a:srgbClr val="222222"/>
                  </a:solidFill>
                  <a:latin typeface="Times"/>
                  <a:ea typeface="Times"/>
                  <a:cs typeface="Times"/>
                  <a:sym typeface="Times"/>
                </a:rPr>
                <a:t>−</a:t>
              </a:r>
              <a:r>
                <a:rPr lang="en-GB" sz="1300" i="1">
                  <a:solidFill>
                    <a:srgbClr val="222222"/>
                  </a:solidFill>
                  <a:latin typeface="Times"/>
                  <a:ea typeface="Times"/>
                  <a:cs typeface="Times"/>
                  <a:sym typeface="Times"/>
                </a:rPr>
                <a:t>y</a:t>
              </a:r>
              <a:r>
                <a:rPr lang="en-GB" sz="13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586" name="Google Shape;1586;p88"/>
            <p:cNvCxnSpPr/>
            <p:nvPr/>
          </p:nvCxnSpPr>
          <p:spPr>
            <a:xfrm>
              <a:off x="3467932" y="1793442"/>
              <a:ext cx="600600" cy="0"/>
            </a:xfrm>
            <a:prstGeom prst="straightConnector1">
              <a:avLst/>
            </a:prstGeom>
            <a:noFill/>
            <a:ln w="19050" cap="flat" cmpd="sng">
              <a:solidFill>
                <a:srgbClr val="000000"/>
              </a:solidFill>
              <a:prstDash val="solid"/>
              <a:round/>
              <a:headEnd type="triangle" w="med" len="med"/>
              <a:tailEnd type="triangle" w="med" len="med"/>
            </a:ln>
          </p:spPr>
        </p:cxnSp>
        <p:cxnSp>
          <p:nvCxnSpPr>
            <p:cNvPr id="1587" name="Google Shape;1587;p88"/>
            <p:cNvCxnSpPr/>
            <p:nvPr/>
          </p:nvCxnSpPr>
          <p:spPr>
            <a:xfrm>
              <a:off x="4098725" y="1793575"/>
              <a:ext cx="680700" cy="0"/>
            </a:xfrm>
            <a:prstGeom prst="straightConnector1">
              <a:avLst/>
            </a:prstGeom>
            <a:noFill/>
            <a:ln w="19050" cap="flat" cmpd="sng">
              <a:solidFill>
                <a:srgbClr val="000000"/>
              </a:solidFill>
              <a:prstDash val="solid"/>
              <a:round/>
              <a:headEnd type="triangle" w="med" len="med"/>
              <a:tailEnd type="triangle" w="med" len="med"/>
            </a:ln>
          </p:spPr>
        </p:cxnSp>
        <p:grpSp>
          <p:nvGrpSpPr>
            <p:cNvPr id="1588" name="Google Shape;1588;p88"/>
            <p:cNvGrpSpPr/>
            <p:nvPr/>
          </p:nvGrpSpPr>
          <p:grpSpPr>
            <a:xfrm>
              <a:off x="3476250" y="1860774"/>
              <a:ext cx="1325664" cy="1317316"/>
              <a:chOff x="964903" y="2012560"/>
              <a:chExt cx="2167534" cy="1986603"/>
            </a:xfrm>
          </p:grpSpPr>
          <p:sp>
            <p:nvSpPr>
              <p:cNvPr id="1589" name="Google Shape;1589;p88"/>
              <p:cNvSpPr/>
              <p:nvPr/>
            </p:nvSpPr>
            <p:spPr>
              <a:xfrm>
                <a:off x="964903" y="2012560"/>
                <a:ext cx="1000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90" name="Google Shape;1590;p88"/>
              <p:cNvSpPr/>
              <p:nvPr/>
            </p:nvSpPr>
            <p:spPr>
              <a:xfrm>
                <a:off x="1978638" y="2013460"/>
                <a:ext cx="1153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91" name="Google Shape;1591;p88"/>
              <p:cNvSpPr/>
              <p:nvPr/>
            </p:nvSpPr>
            <p:spPr>
              <a:xfrm>
                <a:off x="964944" y="2937763"/>
                <a:ext cx="10089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592" name="Google Shape;1592;p88"/>
              <p:cNvSpPr/>
              <p:nvPr/>
            </p:nvSpPr>
            <p:spPr>
              <a:xfrm>
                <a:off x="1978638" y="2937761"/>
                <a:ext cx="11538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593" name="Google Shape;1593;p88"/>
            <p:cNvCxnSpPr/>
            <p:nvPr/>
          </p:nvCxnSpPr>
          <p:spPr>
            <a:xfrm flipH="1">
              <a:off x="3356650" y="2514450"/>
              <a:ext cx="0" cy="685200"/>
            </a:xfrm>
            <a:prstGeom prst="straightConnector1">
              <a:avLst/>
            </a:prstGeom>
            <a:noFill/>
            <a:ln w="19050" cap="flat" cmpd="sng">
              <a:solidFill>
                <a:srgbClr val="000000"/>
              </a:solidFill>
              <a:prstDash val="solid"/>
              <a:round/>
              <a:headEnd type="triangle" w="med" len="med"/>
              <a:tailEnd type="triangle" w="med" len="med"/>
            </a:ln>
          </p:spPr>
        </p:cxnSp>
        <p:sp>
          <p:nvSpPr>
            <p:cNvPr id="1594" name="Google Shape;1594;p88"/>
            <p:cNvSpPr txBox="1"/>
            <p:nvPr/>
          </p:nvSpPr>
          <p:spPr>
            <a:xfrm>
              <a:off x="3143436" y="2728418"/>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300" i="1">
                  <a:latin typeface="Times"/>
                  <a:ea typeface="Times"/>
                  <a:cs typeface="Times"/>
                  <a:sym typeface="Times"/>
                </a:rPr>
                <a:t>y</a:t>
              </a:r>
              <a:r>
                <a:rPr lang="en-GB" sz="1300">
                  <a:latin typeface="Times"/>
                  <a:ea typeface="Times"/>
                  <a:cs typeface="Times"/>
                  <a:sym typeface="Times"/>
                </a:rPr>
                <a:t>  </a:t>
              </a:r>
              <a:endParaRPr sz="1800">
                <a:solidFill>
                  <a:srgbClr val="000000"/>
                </a:solidFill>
                <a:latin typeface="Times"/>
                <a:ea typeface="Times"/>
                <a:cs typeface="Times"/>
                <a:sym typeface="Times"/>
              </a:endParaRPr>
            </a:p>
          </p:txBody>
        </p:sp>
      </p:grpSp>
      <p:grpSp>
        <p:nvGrpSpPr>
          <p:cNvPr id="1595" name="Google Shape;1595;p88"/>
          <p:cNvGrpSpPr/>
          <p:nvPr/>
        </p:nvGrpSpPr>
        <p:grpSpPr>
          <a:xfrm>
            <a:off x="3479100" y="1860787"/>
            <a:ext cx="1317264" cy="1315016"/>
            <a:chOff x="3479100" y="1860787"/>
            <a:chExt cx="1317264" cy="1315016"/>
          </a:xfrm>
        </p:grpSpPr>
        <p:sp>
          <p:nvSpPr>
            <p:cNvPr id="1596" name="Google Shape;1596;p88"/>
            <p:cNvSpPr/>
            <p:nvPr/>
          </p:nvSpPr>
          <p:spPr>
            <a:xfrm>
              <a:off x="3479100" y="1860787"/>
              <a:ext cx="612000" cy="61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i="1">
                  <a:latin typeface="Times"/>
                  <a:ea typeface="Times"/>
                  <a:cs typeface="Times"/>
                  <a:sym typeface="Times"/>
                </a:rPr>
                <a:t>x</a:t>
              </a:r>
              <a:r>
                <a:rPr lang="en-GB" sz="2000" baseline="30000">
                  <a:latin typeface="Times"/>
                  <a:ea typeface="Times"/>
                  <a:cs typeface="Times"/>
                  <a:sym typeface="Times"/>
                </a:rPr>
                <a:t>2</a:t>
              </a:r>
              <a:endParaRPr sz="2000" baseline="30000">
                <a:latin typeface="Times"/>
                <a:ea typeface="Times"/>
                <a:cs typeface="Times"/>
                <a:sym typeface="Times"/>
              </a:endParaRPr>
            </a:p>
          </p:txBody>
        </p:sp>
        <p:sp>
          <p:nvSpPr>
            <p:cNvPr id="1597" name="Google Shape;1597;p88"/>
            <p:cNvSpPr/>
            <p:nvPr/>
          </p:nvSpPr>
          <p:spPr>
            <a:xfrm>
              <a:off x="3479100" y="2463602"/>
              <a:ext cx="612000" cy="712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i="1">
                  <a:latin typeface="Times"/>
                  <a:ea typeface="Times"/>
                  <a:cs typeface="Times"/>
                  <a:sym typeface="Times"/>
                </a:rPr>
                <a:t>xy</a:t>
              </a:r>
              <a:endParaRPr sz="2000" baseline="30000">
                <a:latin typeface="Times"/>
                <a:ea typeface="Times"/>
                <a:cs typeface="Times"/>
                <a:sym typeface="Times"/>
              </a:endParaRPr>
            </a:p>
          </p:txBody>
        </p:sp>
        <p:sp>
          <p:nvSpPr>
            <p:cNvPr id="1598" name="Google Shape;1598;p88"/>
            <p:cNvSpPr/>
            <p:nvPr/>
          </p:nvSpPr>
          <p:spPr>
            <a:xfrm>
              <a:off x="4085664" y="1861175"/>
              <a:ext cx="710700" cy="613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a:solidFill>
                    <a:srgbClr val="222222"/>
                  </a:solidFill>
                  <a:latin typeface="Times"/>
                  <a:ea typeface="Times"/>
                  <a:cs typeface="Times"/>
                  <a:sym typeface="Times"/>
                </a:rPr>
                <a:t>−xy</a:t>
              </a:r>
              <a:r>
                <a:rPr lang="en-GB" sz="2000" i="1">
                  <a:latin typeface="Times"/>
                  <a:ea typeface="Times"/>
                  <a:cs typeface="Times"/>
                  <a:sym typeface="Times"/>
                </a:rPr>
                <a:t/>
              </a:r>
              <a:endParaRPr sz="2000" baseline="30000">
                <a:latin typeface="Times"/>
                <a:ea typeface="Times"/>
                <a:cs typeface="Times"/>
                <a:sym typeface="Times"/>
              </a:endParaRPr>
            </a:p>
          </p:txBody>
        </p:sp>
        <p:sp>
          <p:nvSpPr>
            <p:cNvPr id="1599" name="Google Shape;1599;p88"/>
            <p:cNvSpPr/>
            <p:nvPr/>
          </p:nvSpPr>
          <p:spPr>
            <a:xfrm>
              <a:off x="4085664" y="2463602"/>
              <a:ext cx="710700" cy="712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a:solidFill>
                    <a:srgbClr val="222222"/>
                  </a:solidFill>
                  <a:latin typeface="Times"/>
                  <a:ea typeface="Times"/>
                  <a:cs typeface="Times"/>
                  <a:sym typeface="Times"/>
                </a:rPr>
                <a:t>−</a:t>
              </a:r>
              <a:r>
                <a:rPr lang="en-GB" sz="2000" i="1">
                  <a:solidFill>
                    <a:srgbClr val="222222"/>
                  </a:solidFill>
                  <a:latin typeface="Times"/>
                  <a:ea typeface="Times"/>
                  <a:cs typeface="Times"/>
                  <a:sym typeface="Times"/>
                </a:rPr>
                <a:t>y</a:t>
              </a:r>
              <a:r>
                <a:rPr lang="en-GB" sz="2000" baseline="30000">
                  <a:solidFill>
                    <a:srgbClr val="222222"/>
                  </a:solidFill>
                  <a:latin typeface="Times"/>
                  <a:ea typeface="Times"/>
                  <a:cs typeface="Times"/>
                  <a:sym typeface="Times"/>
                </a:rPr>
                <a:t>2</a:t>
              </a:r>
              <a:endParaRPr sz="2300" i="1" baseline="30000">
                <a:latin typeface="Times"/>
                <a:ea typeface="Times"/>
                <a:cs typeface="Times"/>
                <a:sym typeface="Times"/>
              </a:endParaRPr>
            </a:p>
          </p:txBody>
        </p:sp>
      </p:grpSp>
      <p:sp>
        <p:nvSpPr>
          <p:cNvPr id="1600" name="Google Shape;1600;p88"/>
          <p:cNvSpPr txBox="1"/>
          <p:nvPr/>
        </p:nvSpPr>
        <p:spPr>
          <a:xfrm>
            <a:off x="3295800" y="3816154"/>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22222"/>
                </a:solidFill>
                <a:latin typeface="Lexend"/>
                <a:ea typeface="Lexend"/>
                <a:cs typeface="Lexend"/>
                <a:sym typeface="Lexend"/>
              </a:rPr>
              <a:t>2 erey (terms)</a:t>
            </a:r>
            <a:endParaRPr sz="1800">
              <a:solidFill>
                <a:srgbClr val="000000"/>
              </a:solidFill>
              <a:latin typeface="Lexend"/>
              <a:ea typeface="Lexend"/>
              <a:cs typeface="Lexend"/>
              <a:sym typeface="Lexend"/>
            </a:endParaRPr>
          </a:p>
        </p:txBody>
      </p:sp>
      <p:sp>
        <p:nvSpPr>
          <p:cNvPr id="1601" name="Google Shape;1601;p88"/>
          <p:cNvSpPr txBox="1"/>
          <p:nvPr/>
        </p:nvSpPr>
        <p:spPr>
          <a:xfrm>
            <a:off x="3295800" y="3323800"/>
            <a:ext cx="25524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baseline="30000">
                <a:solidFill>
                  <a:srgbClr val="222222"/>
                </a:solidFill>
                <a:latin typeface="Lexend"/>
                <a:ea typeface="Times"/>
                <a:cs typeface="Times"/>
                <a:sym typeface="Times"/>
              </a:rPr>
              <a:t>2</a:t>
            </a:r>
            <a:endParaRPr sz="2300" i="1">
              <a:solidFill>
                <a:srgbClr val="000000"/>
              </a:solidFill>
              <a:latin typeface="Times"/>
              <a:ea typeface="Times"/>
              <a:cs typeface="Times"/>
              <a:sym typeface="Times"/>
            </a:endParaRPr>
          </a:p>
        </p:txBody>
      </p:sp>
      <p:sp>
        <p:nvSpPr>
          <p:cNvPr id="1602" name="Google Shape;1602;p88"/>
          <p:cNvSpPr txBox="1"/>
          <p:nvPr/>
        </p:nvSpPr>
        <p:spPr>
          <a:xfrm>
            <a:off x="476400" y="825621"/>
            <a:ext cx="1903800" cy="5283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 </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endParaRPr sz="2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r>
              <a:rPr lang="en-GB" sz="1800" u="sng">
                <a:solidFill>
                  <a:srgbClr val="FFFFFF"/>
                </a:solidFill>
                <a:latin typeface="Lexend"/>
                <a:ea typeface="Times"/>
                <a:cs typeface="Times"/>
                <a:sym typeface="Times"/>
              </a:rPr>
              <a:t>,</a:t>
            </a:r>
            <a:endParaRPr sz="2000">
              <a:solidFill>
                <a:srgbClr val="FFFFFF"/>
              </a:solidFill>
              <a:latin typeface="Times"/>
              <a:ea typeface="Times"/>
              <a:cs typeface="Times"/>
              <a:sym typeface="Times"/>
            </a:endParaRPr>
          </a:p>
        </p:txBody>
      </p:sp>
      <p:grpSp>
        <p:nvGrpSpPr>
          <p:cNvPr id="1603" name="Google Shape;1603;p88"/>
          <p:cNvGrpSpPr/>
          <p:nvPr/>
        </p:nvGrpSpPr>
        <p:grpSpPr>
          <a:xfrm>
            <a:off x="324036" y="1478194"/>
            <a:ext cx="1658478" cy="1721456"/>
            <a:chOff x="324036" y="1478194"/>
            <a:chExt cx="1658478" cy="1721456"/>
          </a:xfrm>
        </p:grpSpPr>
        <p:cxnSp>
          <p:nvCxnSpPr>
            <p:cNvPr id="1604" name="Google Shape;1604;p88"/>
            <p:cNvCxnSpPr/>
            <p:nvPr/>
          </p:nvCxnSpPr>
          <p:spPr>
            <a:xfrm flipH="1">
              <a:off x="537247" y="1860864"/>
              <a:ext cx="0" cy="589200"/>
            </a:xfrm>
            <a:prstGeom prst="straightConnector1">
              <a:avLst/>
            </a:prstGeom>
            <a:noFill/>
            <a:ln w="19050" cap="flat" cmpd="sng">
              <a:solidFill>
                <a:srgbClr val="000000"/>
              </a:solidFill>
              <a:prstDash val="solid"/>
              <a:round/>
              <a:headEnd type="triangle" w="med" len="med"/>
              <a:tailEnd type="triangle" w="med" len="med"/>
            </a:ln>
          </p:spPr>
        </p:cxnSp>
        <p:sp>
          <p:nvSpPr>
            <p:cNvPr id="1605" name="Google Shape;1605;p88"/>
            <p:cNvSpPr txBox="1"/>
            <p:nvPr/>
          </p:nvSpPr>
          <p:spPr>
            <a:xfrm>
              <a:off x="359948" y="2023955"/>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300" i="1">
                  <a:latin typeface="Times"/>
                  <a:ea typeface="Times"/>
                  <a:cs typeface="Times"/>
                  <a:sym typeface="Times"/>
                </a:rPr>
                <a:t>x</a:t>
              </a:r>
              <a:r>
                <a:rPr lang="en-GB" sz="1300">
                  <a:latin typeface="Times"/>
                  <a:ea typeface="Times"/>
                  <a:cs typeface="Times"/>
                  <a:sym typeface="Times"/>
                </a:rPr>
                <a:t>  </a:t>
              </a:r>
              <a:endParaRPr sz="1800">
                <a:solidFill>
                  <a:srgbClr val="000000"/>
                </a:solidFill>
                <a:latin typeface="Times"/>
                <a:ea typeface="Times"/>
                <a:cs typeface="Times"/>
                <a:sym typeface="Times"/>
              </a:endParaRPr>
            </a:p>
          </p:txBody>
        </p:sp>
        <p:sp>
          <p:nvSpPr>
            <p:cNvPr id="1606" name="Google Shape;1606;p88"/>
            <p:cNvSpPr txBox="1"/>
            <p:nvPr/>
          </p:nvSpPr>
          <p:spPr>
            <a:xfrm>
              <a:off x="894152" y="1478194"/>
              <a:ext cx="1068300" cy="1314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300" i="1">
                  <a:latin typeface="Times"/>
                  <a:ea typeface="Times"/>
                  <a:cs typeface="Times"/>
                  <a:sym typeface="Times"/>
                </a:rPr>
                <a:t>x</a:t>
              </a:r>
              <a:r>
                <a:rPr lang="en-GB" sz="1300">
                  <a:solidFill>
                    <a:srgbClr val="000000"/>
                  </a:solidFill>
                  <a:latin typeface="Times"/>
                  <a:ea typeface="Times"/>
                  <a:cs typeface="Times"/>
                  <a:sym typeface="Times"/>
                </a:rPr>
                <a:t>        </a:t>
              </a:r>
              <a:r>
                <a:rPr lang="en-GB" sz="1300">
                  <a:solidFill>
                    <a:srgbClr val="222222"/>
                  </a:solidFill>
                  <a:latin typeface="Times"/>
                  <a:ea typeface="Times"/>
                  <a:cs typeface="Times"/>
                  <a:sym typeface="Times"/>
                </a:rPr>
                <a:t> </a:t>
              </a:r>
              <a:r>
                <a:rPr lang="en-GB" sz="1300" i="1">
                  <a:solidFill>
                    <a:srgbClr val="222222"/>
                  </a:solidFill>
                  <a:latin typeface="Times"/>
                  <a:ea typeface="Times"/>
                  <a:cs typeface="Times"/>
                  <a:sym typeface="Times"/>
                </a:rPr>
                <a:t>y</a:t>
              </a:r>
              <a:r>
                <a:rPr lang="en-GB" sz="13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607" name="Google Shape;1607;p88"/>
            <p:cNvCxnSpPr/>
            <p:nvPr/>
          </p:nvCxnSpPr>
          <p:spPr>
            <a:xfrm>
              <a:off x="648532" y="1793442"/>
              <a:ext cx="600600" cy="0"/>
            </a:xfrm>
            <a:prstGeom prst="straightConnector1">
              <a:avLst/>
            </a:prstGeom>
            <a:noFill/>
            <a:ln w="19050" cap="flat" cmpd="sng">
              <a:solidFill>
                <a:srgbClr val="000000"/>
              </a:solidFill>
              <a:prstDash val="solid"/>
              <a:round/>
              <a:headEnd type="triangle" w="med" len="med"/>
              <a:tailEnd type="triangle" w="med" len="med"/>
            </a:ln>
          </p:spPr>
        </p:cxnSp>
        <p:cxnSp>
          <p:nvCxnSpPr>
            <p:cNvPr id="1608" name="Google Shape;1608;p88"/>
            <p:cNvCxnSpPr/>
            <p:nvPr/>
          </p:nvCxnSpPr>
          <p:spPr>
            <a:xfrm>
              <a:off x="1279325" y="1793575"/>
              <a:ext cx="680700" cy="0"/>
            </a:xfrm>
            <a:prstGeom prst="straightConnector1">
              <a:avLst/>
            </a:prstGeom>
            <a:noFill/>
            <a:ln w="19050" cap="flat" cmpd="sng">
              <a:solidFill>
                <a:srgbClr val="000000"/>
              </a:solidFill>
              <a:prstDash val="solid"/>
              <a:round/>
              <a:headEnd type="triangle" w="med" len="med"/>
              <a:tailEnd type="triangle" w="med" len="med"/>
            </a:ln>
          </p:spPr>
        </p:cxnSp>
        <p:grpSp>
          <p:nvGrpSpPr>
            <p:cNvPr id="1609" name="Google Shape;1609;p88"/>
            <p:cNvGrpSpPr/>
            <p:nvPr/>
          </p:nvGrpSpPr>
          <p:grpSpPr>
            <a:xfrm>
              <a:off x="656850" y="1860774"/>
              <a:ext cx="1325664" cy="1317316"/>
              <a:chOff x="964903" y="2012560"/>
              <a:chExt cx="2167534" cy="1986603"/>
            </a:xfrm>
          </p:grpSpPr>
          <p:sp>
            <p:nvSpPr>
              <p:cNvPr id="1610" name="Google Shape;1610;p88"/>
              <p:cNvSpPr/>
              <p:nvPr/>
            </p:nvSpPr>
            <p:spPr>
              <a:xfrm>
                <a:off x="964903" y="2012560"/>
                <a:ext cx="1000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611" name="Google Shape;1611;p88"/>
              <p:cNvSpPr/>
              <p:nvPr/>
            </p:nvSpPr>
            <p:spPr>
              <a:xfrm>
                <a:off x="1978638" y="2013460"/>
                <a:ext cx="1153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612" name="Google Shape;1612;p88"/>
              <p:cNvSpPr/>
              <p:nvPr/>
            </p:nvSpPr>
            <p:spPr>
              <a:xfrm>
                <a:off x="964944" y="2937763"/>
                <a:ext cx="10089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613" name="Google Shape;1613;p88"/>
              <p:cNvSpPr/>
              <p:nvPr/>
            </p:nvSpPr>
            <p:spPr>
              <a:xfrm>
                <a:off x="1978638" y="2937761"/>
                <a:ext cx="11538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614" name="Google Shape;1614;p88"/>
            <p:cNvCxnSpPr/>
            <p:nvPr/>
          </p:nvCxnSpPr>
          <p:spPr>
            <a:xfrm flipH="1">
              <a:off x="537250" y="2514450"/>
              <a:ext cx="0" cy="685200"/>
            </a:xfrm>
            <a:prstGeom prst="straightConnector1">
              <a:avLst/>
            </a:prstGeom>
            <a:noFill/>
            <a:ln w="19050" cap="flat" cmpd="sng">
              <a:solidFill>
                <a:srgbClr val="000000"/>
              </a:solidFill>
              <a:prstDash val="solid"/>
              <a:round/>
              <a:headEnd type="triangle" w="med" len="med"/>
              <a:tailEnd type="triangle" w="med" len="med"/>
            </a:ln>
          </p:spPr>
        </p:cxnSp>
        <p:sp>
          <p:nvSpPr>
            <p:cNvPr id="1615" name="Google Shape;1615;p88"/>
            <p:cNvSpPr txBox="1"/>
            <p:nvPr/>
          </p:nvSpPr>
          <p:spPr>
            <a:xfrm>
              <a:off x="324036" y="2728418"/>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300" i="1">
                  <a:latin typeface="Times"/>
                  <a:ea typeface="Times"/>
                  <a:cs typeface="Times"/>
                  <a:sym typeface="Times"/>
                </a:rPr>
                <a:t>y</a:t>
              </a:r>
              <a:r>
                <a:rPr lang="en-GB" sz="1300">
                  <a:latin typeface="Times"/>
                  <a:ea typeface="Times"/>
                  <a:cs typeface="Times"/>
                  <a:sym typeface="Times"/>
                </a:rPr>
                <a:t>  </a:t>
              </a:r>
              <a:endParaRPr sz="1800">
                <a:solidFill>
                  <a:srgbClr val="000000"/>
                </a:solidFill>
                <a:latin typeface="Times"/>
                <a:ea typeface="Times"/>
                <a:cs typeface="Times"/>
                <a:sym typeface="Times"/>
              </a:endParaRPr>
            </a:p>
          </p:txBody>
        </p:sp>
      </p:grpSp>
      <p:grpSp>
        <p:nvGrpSpPr>
          <p:cNvPr id="1616" name="Google Shape;1616;p88"/>
          <p:cNvGrpSpPr/>
          <p:nvPr/>
        </p:nvGrpSpPr>
        <p:grpSpPr>
          <a:xfrm>
            <a:off x="659700" y="1860787"/>
            <a:ext cx="1317264" cy="1315016"/>
            <a:chOff x="659700" y="1860787"/>
            <a:chExt cx="1317264" cy="1315016"/>
          </a:xfrm>
        </p:grpSpPr>
        <p:sp>
          <p:nvSpPr>
            <p:cNvPr id="1617" name="Google Shape;1617;p88"/>
            <p:cNvSpPr/>
            <p:nvPr/>
          </p:nvSpPr>
          <p:spPr>
            <a:xfrm>
              <a:off x="659700" y="1860787"/>
              <a:ext cx="612000" cy="61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i="1">
                  <a:latin typeface="Times"/>
                  <a:ea typeface="Times"/>
                  <a:cs typeface="Times"/>
                  <a:sym typeface="Times"/>
                </a:rPr>
                <a:t>x</a:t>
              </a:r>
              <a:r>
                <a:rPr lang="en-GB" sz="2000" baseline="30000">
                  <a:latin typeface="Times"/>
                  <a:ea typeface="Times"/>
                  <a:cs typeface="Times"/>
                  <a:sym typeface="Times"/>
                </a:rPr>
                <a:t>2</a:t>
              </a:r>
              <a:endParaRPr sz="2000" baseline="30000">
                <a:latin typeface="Times"/>
                <a:ea typeface="Times"/>
                <a:cs typeface="Times"/>
                <a:sym typeface="Times"/>
              </a:endParaRPr>
            </a:p>
          </p:txBody>
        </p:sp>
        <p:sp>
          <p:nvSpPr>
            <p:cNvPr id="1618" name="Google Shape;1618;p88"/>
            <p:cNvSpPr/>
            <p:nvPr/>
          </p:nvSpPr>
          <p:spPr>
            <a:xfrm>
              <a:off x="659700" y="2463602"/>
              <a:ext cx="612000" cy="712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i="1">
                  <a:latin typeface="Times"/>
                  <a:ea typeface="Times"/>
                  <a:cs typeface="Times"/>
                  <a:sym typeface="Times"/>
                </a:rPr>
                <a:t>xy</a:t>
              </a:r>
              <a:endParaRPr sz="2000" baseline="30000">
                <a:latin typeface="Times"/>
                <a:ea typeface="Times"/>
                <a:cs typeface="Times"/>
                <a:sym typeface="Times"/>
              </a:endParaRPr>
            </a:p>
          </p:txBody>
        </p:sp>
        <p:sp>
          <p:nvSpPr>
            <p:cNvPr id="1619" name="Google Shape;1619;p88"/>
            <p:cNvSpPr/>
            <p:nvPr/>
          </p:nvSpPr>
          <p:spPr>
            <a:xfrm>
              <a:off x="1266264" y="1861175"/>
              <a:ext cx="710700" cy="613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i="1">
                  <a:latin typeface="Times"/>
                  <a:ea typeface="Times"/>
                  <a:cs typeface="Times"/>
                  <a:sym typeface="Times"/>
                </a:rPr>
                <a:t>xy</a:t>
              </a:r>
              <a:endParaRPr sz="2000" baseline="30000">
                <a:latin typeface="Times"/>
                <a:ea typeface="Times"/>
                <a:cs typeface="Times"/>
                <a:sym typeface="Times"/>
              </a:endParaRPr>
            </a:p>
          </p:txBody>
        </p:sp>
        <p:sp>
          <p:nvSpPr>
            <p:cNvPr id="1620" name="Google Shape;1620;p88"/>
            <p:cNvSpPr/>
            <p:nvPr/>
          </p:nvSpPr>
          <p:spPr>
            <a:xfrm>
              <a:off x="1266264" y="2463602"/>
              <a:ext cx="710700" cy="712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i="1">
                  <a:solidFill>
                    <a:srgbClr val="222222"/>
                  </a:solidFill>
                  <a:latin typeface="Times"/>
                  <a:ea typeface="Times"/>
                  <a:cs typeface="Times"/>
                  <a:sym typeface="Times"/>
                </a:rPr>
                <a:t>y</a:t>
              </a:r>
              <a:r>
                <a:rPr lang="en-GB" sz="2000" baseline="30000">
                  <a:solidFill>
                    <a:srgbClr val="222222"/>
                  </a:solidFill>
                  <a:latin typeface="Times"/>
                  <a:ea typeface="Times"/>
                  <a:cs typeface="Times"/>
                  <a:sym typeface="Times"/>
                </a:rPr>
                <a:t>2</a:t>
              </a:r>
              <a:endParaRPr sz="2300" i="1" baseline="30000">
                <a:latin typeface="Times"/>
                <a:ea typeface="Times"/>
                <a:cs typeface="Times"/>
                <a:sym typeface="Times"/>
              </a:endParaRPr>
            </a:p>
          </p:txBody>
        </p:sp>
      </p:grpSp>
      <p:sp>
        <p:nvSpPr>
          <p:cNvPr id="1621" name="Google Shape;1621;p88"/>
          <p:cNvSpPr txBox="1"/>
          <p:nvPr/>
        </p:nvSpPr>
        <p:spPr>
          <a:xfrm>
            <a:off x="476400" y="3816154"/>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100">
                <a:solidFill>
                  <a:srgbClr val="222222"/>
                </a:solidFill>
                <a:latin typeface="Lexend"/>
                <a:ea typeface="Lexend"/>
                <a:cs typeface="Lexend"/>
                <a:sym typeface="Lexend"/>
              </a:rPr>
              <a:t>3 erey (terms)</a:t>
            </a:r>
            <a:endParaRPr sz="1800">
              <a:solidFill>
                <a:srgbClr val="000000"/>
              </a:solidFill>
              <a:latin typeface="Lexend"/>
              <a:ea typeface="Lexend"/>
              <a:cs typeface="Lexend"/>
              <a:sym typeface="Lexend"/>
            </a:endParaRPr>
          </a:p>
        </p:txBody>
      </p:sp>
      <p:sp>
        <p:nvSpPr>
          <p:cNvPr id="1622" name="Google Shape;1622;p88"/>
          <p:cNvSpPr txBox="1"/>
          <p:nvPr/>
        </p:nvSpPr>
        <p:spPr>
          <a:xfrm>
            <a:off x="476400" y="3323800"/>
            <a:ext cx="25524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x2 + 2xy + y2</a:t>
            </a:r>
            <a:r>
              <a:rPr lang="en-GB" sz="1800" i="1">
                <a:solidFill>
                  <a:schemeClr val="dk1"/>
                </a:solidFill>
                <a:latin typeface="Lexend"/>
                <a:ea typeface="Times"/>
                <a:cs typeface="Times"/>
                <a:sym typeface="Times"/>
              </a:rPr>
              <a:t/>
            </a:r>
            <a:r>
              <a:rPr lang="en-GB" sz="1800" baseline="30000">
                <a:solidFill>
                  <a:schemeClr val="dk1"/>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baseline="30000">
                <a:solidFill>
                  <a:srgbClr val="222222"/>
                </a:solidFill>
                <a:latin typeface="Lexend"/>
                <a:ea typeface="Times"/>
                <a:cs typeface="Times"/>
                <a:sym typeface="Times"/>
              </a:rPr>
              <a:t/>
            </a:r>
            <a:endParaRPr sz="2000" i="1" baseline="30000">
              <a:solidFill>
                <a:srgbClr val="000000"/>
              </a:solidFill>
              <a:latin typeface="Times"/>
              <a:ea typeface="Times"/>
              <a:cs typeface="Times"/>
              <a:sym typeface="Times"/>
            </a:endParaRPr>
          </a:p>
        </p:txBody>
      </p:sp>
      <p:sp>
        <p:nvSpPr>
          <p:cNvPr id="1623" name="Google Shape;1623;p88"/>
          <p:cNvSpPr txBox="1"/>
          <p:nvPr/>
        </p:nvSpPr>
        <p:spPr>
          <a:xfrm>
            <a:off x="5229600" y="1808300"/>
            <a:ext cx="35904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100">
                <a:solidFill>
                  <a:srgbClr val="222222"/>
                </a:solidFill>
                <a:latin typeface="Lexend"/>
                <a:ea typeface="Lexend"/>
                <a:cs typeface="Lexend"/>
                <a:sym typeface="Lexend"/>
              </a:rPr>
              <a:t>Tirada ereyada waxay ku xidhnayd dabeecadda ereyada isku midka ah (like terms).</a:t>
            </a:r>
            <a:endParaRPr sz="1800">
              <a:solidFill>
                <a:srgbClr val="222222"/>
              </a:solidFill>
              <a:latin typeface="Lexend"/>
              <a:ea typeface="Lexend"/>
              <a:cs typeface="Lexend"/>
              <a:sym typeface="Lexend"/>
            </a:endParaRPr>
          </a:p>
          <a:p>
            <a:pPr marL="0" lvl="0" indent="0" algn="l" rtl="0">
              <a:lnSpc>
                <a:spcPct val="115000"/>
              </a:lnSpc>
              <a:spcBef>
                <a:spcPts val="1000"/>
              </a:spcBef>
              <a:spcAft>
                <a:spcPts val="1000"/>
              </a:spcAft>
              <a:buNone/>
            </a:pPr>
            <a:r>
              <a:rPr lang="en-GB" sz="1100">
                <a:solidFill>
                  <a:srgbClr val="222222"/>
                </a:solidFill>
                <a:latin typeface="Lexend"/>
                <a:ea typeface="Lexend"/>
                <a:cs typeface="Lexend"/>
                <a:sym typeface="Lexend"/>
              </a:rPr>
              <a:t>Waxaan diiradda saaraynaa kiisaska leh laba erey.</a:t>
            </a:r>
            <a:endParaRPr sz="1800">
              <a:solidFill>
                <a:srgbClr val="000000"/>
              </a:solidFill>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58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02"/>
                                        </p:tgtEl>
                                        <p:attrNameLst>
                                          <p:attrName>style.visibility</p:attrName>
                                        </p:attrNameLst>
                                      </p:cBhvr>
                                      <p:to>
                                        <p:strVal val="visible"/>
                                      </p:to>
                                    </p:set>
                                  </p:childTnLst>
                                </p:cTn>
                              </p:par>
                            </p:childTnLst>
                          </p:cTn>
                        </p:par>
                      </p:childTnLst>
                    </p:cTn>
                  </p:par>
                  <p:par>
                    <p:cTn id="9" fill="hold" nodeType="clickPar">
                      <p:stCondLst>
                        <p:cond delay="indefinite"/>
                        <p:cond evt="onBegin" delay="0">
                          <p:tn val="8"/>
                        </p:cond>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03"/>
                                        </p:tgtEl>
                                        <p:attrNameLst>
                                          <p:attrName>style.visibility</p:attrName>
                                        </p:attrNameLst>
                                      </p:cBhvr>
                                      <p:to>
                                        <p:strVal val="visible"/>
                                      </p:to>
                                    </p:set>
                                  </p:childTnLst>
                                </p:cTn>
                              </p:par>
                            </p:childTnLst>
                          </p:cTn>
                        </p:par>
                      </p:childTnLst>
                    </p:cTn>
                  </p:par>
                  <p:par>
                    <p:cTn id="13" fill="hold" nodeType="clickPar">
                      <p:stCondLst>
                        <p:cond delay="indefinite"/>
                        <p:cond evt="onBegin" delay="0">
                          <p:tn val="12"/>
                        </p:cond>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16"/>
                                        </p:tgtEl>
                                        <p:attrNameLst>
                                          <p:attrName>style.visibility</p:attrName>
                                        </p:attrNameLst>
                                      </p:cBhvr>
                                      <p:to>
                                        <p:strVal val="visible"/>
                                      </p:to>
                                    </p:set>
                                  </p:childTnLst>
                                </p:cTn>
                              </p:par>
                            </p:childTnLst>
                          </p:cTn>
                        </p:par>
                      </p:childTnLst>
                    </p:cTn>
                  </p:par>
                  <p:par>
                    <p:cTn id="17" fill="hold" nodeType="clickPar">
                      <p:stCondLst>
                        <p:cond delay="indefinite"/>
                        <p:cond evt="onBegin" delay="0">
                          <p:tn val="16"/>
                        </p:cond>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22"/>
                                        </p:tgtEl>
                                        <p:attrNameLst>
                                          <p:attrName>style.visibility</p:attrName>
                                        </p:attrNameLst>
                                      </p:cBhvr>
                                      <p:to>
                                        <p:strVal val="visible"/>
                                      </p:to>
                                    </p:set>
                                  </p:childTnLst>
                                </p:cTn>
                              </p:par>
                            </p:childTnLst>
                          </p:cTn>
                        </p:par>
                      </p:childTnLst>
                    </p:cTn>
                  </p:par>
                  <p:par>
                    <p:cTn id="21" fill="hold" nodeType="clickPar">
                      <p:stCondLst>
                        <p:cond delay="indefinite"/>
                        <p:cond evt="onBegin" delay="0">
                          <p:tn val="20"/>
                        </p:cond>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21"/>
                                        </p:tgtEl>
                                        <p:attrNameLst>
                                          <p:attrName>style.visibility</p:attrName>
                                        </p:attrNameLst>
                                      </p:cBhvr>
                                      <p:to>
                                        <p:strVal val="visible"/>
                                      </p:to>
                                    </p:set>
                                  </p:childTnLst>
                                </p:cTn>
                              </p:par>
                            </p:childTnLst>
                          </p:cTn>
                        </p:par>
                      </p:childTnLst>
                    </p:cTn>
                  </p:par>
                  <p:par>
                    <p:cTn id="25" fill="hold" nodeType="clickPar">
                      <p:stCondLst>
                        <p:cond delay="indefinite"/>
                        <p:cond evt="onBegin" delay="0">
                          <p:tn val="24"/>
                        </p:cond>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82"/>
                                        </p:tgtEl>
                                        <p:attrNameLst>
                                          <p:attrName>style.visibility</p:attrName>
                                        </p:attrNameLst>
                                      </p:cBhvr>
                                      <p:to>
                                        <p:strVal val="visible"/>
                                      </p:to>
                                    </p:set>
                                  </p:childTnLst>
                                </p:cTn>
                              </p:par>
                            </p:childTnLst>
                          </p:cTn>
                        </p:par>
                      </p:childTnLst>
                    </p:cTn>
                  </p:par>
                  <p:par>
                    <p:cTn id="29" fill="hold" nodeType="clickPar">
                      <p:stCondLst>
                        <p:cond delay="indefinite"/>
                        <p:cond evt="onBegin" delay="0">
                          <p:tn val="28"/>
                        </p:cond>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95"/>
                                        </p:tgtEl>
                                        <p:attrNameLst>
                                          <p:attrName>style.visibility</p:attrName>
                                        </p:attrNameLst>
                                      </p:cBhvr>
                                      <p:to>
                                        <p:strVal val="visible"/>
                                      </p:to>
                                    </p:set>
                                  </p:childTnLst>
                                </p:cTn>
                              </p:par>
                            </p:childTnLst>
                          </p:cTn>
                        </p:par>
                      </p:childTnLst>
                    </p:cTn>
                  </p:par>
                  <p:par>
                    <p:cTn id="33" fill="hold" nodeType="clickPar">
                      <p:stCondLst>
                        <p:cond delay="indefinite"/>
                        <p:cond evt="onBegin" delay="0">
                          <p:tn val="32"/>
                        </p:cond>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601"/>
                                        </p:tgtEl>
                                        <p:attrNameLst>
                                          <p:attrName>style.visibility</p:attrName>
                                        </p:attrNameLst>
                                      </p:cBhvr>
                                      <p:to>
                                        <p:strVal val="visible"/>
                                      </p:to>
                                    </p:set>
                                  </p:childTnLst>
                                </p:cTn>
                              </p:par>
                            </p:childTnLst>
                          </p:cTn>
                        </p:par>
                      </p:childTnLst>
                    </p:cTn>
                  </p:par>
                  <p:par>
                    <p:cTn id="37" fill="hold" nodeType="clickPar">
                      <p:stCondLst>
                        <p:cond delay="indefinite"/>
                        <p:cond evt="onBegin" delay="0">
                          <p:tn val="36"/>
                        </p:cond>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600"/>
                                        </p:tgtEl>
                                        <p:attrNameLst>
                                          <p:attrName>style.visibility</p:attrName>
                                        </p:attrNameLst>
                                      </p:cBhvr>
                                      <p:to>
                                        <p:strVal val="visible"/>
                                      </p:to>
                                    </p:set>
                                  </p:childTnLst>
                                </p:cTn>
                              </p:par>
                            </p:childTnLst>
                          </p:cTn>
                        </p:par>
                      </p:childTnLst>
                    </p:cTn>
                  </p:par>
                  <p:par>
                    <p:cTn id="41" fill="hold" nodeType="clickPar">
                      <p:stCondLst>
                        <p:cond delay="indefinite"/>
                        <p:cond evt="onBegin" delay="0">
                          <p:tn val="40"/>
                        </p:cond>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6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27" name="Shape 1627"/>
        <p:cNvGrpSpPr/>
        <p:nvPr/>
      </p:nvGrpSpPr>
      <p:grpSpPr>
        <a:xfrm>
          <a:off x="0" y="0"/>
          <a:ext cx="0" cy="0"/>
        </a:xfrm>
      </p:grpSpPr>
      <p:sp>
        <p:nvSpPr>
          <p:cNvPr id="1628" name="Google Shape;1628;p89"/>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100">
                <a:latin typeface="Lexend"/>
              </a:rPr>
              <a:t>Aqoonsiga farqiga laba labo jibaaran (difference of two squares)</a:t>
            </a:r>
            <a:endParaRPr/>
          </a:p>
        </p:txBody>
      </p:sp>
      <p:grpSp>
        <p:nvGrpSpPr>
          <p:cNvPr id="1629" name="Google Shape;1629;p89"/>
          <p:cNvGrpSpPr/>
          <p:nvPr/>
        </p:nvGrpSpPr>
        <p:grpSpPr>
          <a:xfrm>
            <a:off x="100743" y="851400"/>
            <a:ext cx="4130932" cy="1819095"/>
            <a:chOff x="100743" y="851400"/>
            <a:chExt cx="4130932" cy="1819095"/>
          </a:xfrm>
        </p:grpSpPr>
        <p:pic>
          <p:nvPicPr>
            <p:cNvPr id="1630" name="Google Shape;1630;p89"/>
            <p:cNvPicPr preferRelativeResize="0"/>
            <p:nvPr/>
          </p:nvPicPr>
          <p:blipFill>
            <a:blip r:embed="rId6">
              <a:alphaModFix/>
            </a:blip>
            <a:stretch>
              <a:fillRect/>
            </a:stretch>
          </p:blipFill>
          <p:spPr>
            <a:xfrm>
              <a:off x="345328" y="1652825"/>
              <a:ext cx="522885" cy="653868"/>
            </a:xfrm>
            <a:prstGeom prst="rect">
              <a:avLst/>
            </a:prstGeom>
            <a:noFill/>
            <a:ln>
              <a:noFill/>
            </a:ln>
          </p:spPr>
        </p:pic>
        <p:sp>
          <p:nvSpPr>
            <p:cNvPr id="1631" name="Google Shape;1631;p89"/>
            <p:cNvSpPr txBox="1"/>
            <p:nvPr/>
          </p:nvSpPr>
          <p:spPr>
            <a:xfrm flipH="1">
              <a:off x="100743" y="2248995"/>
              <a:ext cx="1012200" cy="421500"/>
            </a:xfrm>
            <a:prstGeom prst="rect">
              <a:avLst/>
            </a:prstGeom>
            <a:noFill/>
            <a:ln>
              <a:noFill/>
            </a:ln>
          </p:spPr>
          <p:txBody>
            <a:bodyPr spcFirstLastPara="1" wrap="none" lIns="91425" tIns="91425" rIns="91425" bIns="91425" anchor="ctr" anchorCtr="0">
              <a:noAutofit/>
            </a:bodyPr>
            <a:lstStyle/>
            <a:p>
              <a:pPr marL="0" lvl="0" indent="0" algn="ctr" rtl="0">
                <a:lnSpc>
                  <a:spcPct val="115000"/>
                </a:lnSpc>
                <a:spcBef>
                  <a:spcPct val="0"/>
                </a:spcBef>
                <a:spcAft>
                  <a:spcPct val="0"/>
                </a:spcAft>
                <a:buNone/>
              </a:pPr>
              <a:r>
                <a:rPr lang="en-GB" sz="1100">
                  <a:latin typeface="Lexend"/>
                  <a:ea typeface="Lexend"/>
                  <a:cs typeface="Lexend"/>
                  <a:sym typeface="Lexend"/>
                </a:rPr>
                <a:t>Nuur</a:t>
              </a:r>
              <a:endParaRPr sz="1800">
                <a:latin typeface="Lexend"/>
                <a:ea typeface="Lexend"/>
                <a:cs typeface="Lexend"/>
                <a:sym typeface="Lexend"/>
              </a:endParaRPr>
            </a:p>
          </p:txBody>
        </p:sp>
        <p:pic>
          <p:nvPicPr>
            <p:cNvPr id="1632" name="Google Shape;1632;p89"/>
            <p:cNvPicPr preferRelativeResize="0"/>
            <p:nvPr/>
          </p:nvPicPr>
          <p:blipFill>
            <a:blip r:embed="rId4">
              <a:alphaModFix/>
            </a:blip>
            <a:srcRect r="57905" b="43690"/>
            <a:stretch>
              <a:fillRect/>
            </a:stretch>
          </p:blipFill>
          <p:spPr>
            <a:xfrm flipH="1">
              <a:off x="636877" y="851400"/>
              <a:ext cx="3594798" cy="1157050"/>
            </a:xfrm>
            <a:prstGeom prst="rect">
              <a:avLst/>
            </a:prstGeom>
            <a:noFill/>
            <a:ln>
              <a:noFill/>
            </a:ln>
          </p:spPr>
        </p:pic>
        <p:sp>
          <p:nvSpPr>
            <p:cNvPr id="1633" name="Google Shape;1633;p89"/>
            <p:cNvSpPr txBox="1"/>
            <p:nvPr/>
          </p:nvSpPr>
          <p:spPr>
            <a:xfrm>
              <a:off x="858000" y="924100"/>
              <a:ext cx="3270900" cy="8166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100">
                  <a:latin typeface="Lexend"/>
                  <a:ea typeface="Lexend"/>
                  <a:cs typeface="Lexend"/>
                  <a:sym typeface="Lexend"/>
                </a:rPr>
                <a:t>Waxaan u malaynayaa in labajibaarista binomial (squaring a binomial) ay soo saari doonto wax soo saar (product) oo la fududeyn karo ilaa laba erey?</a:t>
              </a:r>
              <a:endParaRPr sz="1800">
                <a:solidFill>
                  <a:srgbClr val="000000"/>
                </a:solidFill>
                <a:latin typeface="Lexend"/>
                <a:ea typeface="Lexend"/>
                <a:cs typeface="Lexend"/>
                <a:sym typeface="Lexend"/>
              </a:endParaRPr>
            </a:p>
          </p:txBody>
        </p:sp>
      </p:grpSp>
      <p:sp>
        <p:nvSpPr>
          <p:cNvPr id="1634" name="Google Shape;1634;p89"/>
          <p:cNvSpPr txBox="1"/>
          <p:nvPr>
            <p:ph type="body" idx="1"/>
          </p:nvPr>
        </p:nvSpPr>
        <p:spPr>
          <a:xfrm>
            <a:off x="4572000" y="967125"/>
            <a:ext cx="4267200" cy="816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Lexend"/>
              </a:rPr>
              <a:t>Ma waafaqsan tahay?</a:t>
            </a:r>
            <a:endParaRPr sz="1800">
              <a:latin typeface="Times"/>
              <a:ea typeface="Times"/>
              <a:cs typeface="Times"/>
              <a:sym typeface="Times"/>
            </a:endParaRPr>
          </a:p>
        </p:txBody>
      </p:sp>
      <p:sp>
        <p:nvSpPr>
          <p:cNvPr id="1635" name="Google Shape;1635;p89"/>
          <p:cNvSpPr txBox="1"/>
          <p:nvPr>
            <p:ph type="body" idx="1"/>
          </p:nvPr>
        </p:nvSpPr>
        <p:spPr>
          <a:xfrm>
            <a:off x="324000" y="2667725"/>
            <a:ext cx="39960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ea typeface="Times"/>
                <a:cs typeface="Times"/>
                <a:sym typeface="Times"/>
              </a:rPr>
              <a:t>(</a:t>
            </a:r>
            <a:r>
              <a:rPr lang="en-GB" sz="1800" i="1">
                <a:latin typeface="Lexend"/>
                <a:ea typeface="Times"/>
                <a:cs typeface="Times"/>
                <a:sym typeface="Times"/>
              </a:rPr>
              <a:t>x</a:t>
            </a:r>
            <a:r>
              <a:rPr lang="en-GB" sz="1800">
                <a:latin typeface="Lexend"/>
                <a:ea typeface="Times"/>
                <a:cs typeface="Times"/>
                <a:sym typeface="Times"/>
              </a:rPr>
              <a:t> + 4)</a:t>
            </a:r>
            <a:r>
              <a:rPr lang="en-GB" sz="1800" baseline="30000">
                <a:latin typeface="Lexend"/>
                <a:ea typeface="Times"/>
                <a:cs typeface="Times"/>
                <a:sym typeface="Times"/>
              </a:rPr>
              <a:t>2 </a:t>
            </a:r>
            <a:r>
              <a:rPr lang="en-GB" sz="1800">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+ 4)(</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+ 4)</a:t>
            </a:r>
            <a:endParaRPr sz="1900">
              <a:latin typeface="Times"/>
              <a:ea typeface="Times"/>
              <a:cs typeface="Times"/>
              <a:sym typeface="Times"/>
            </a:endParaRPr>
          </a:p>
        </p:txBody>
      </p:sp>
      <p:grpSp>
        <p:nvGrpSpPr>
          <p:cNvPr id="1636" name="Google Shape;1636;p89"/>
          <p:cNvGrpSpPr/>
          <p:nvPr/>
        </p:nvGrpSpPr>
        <p:grpSpPr>
          <a:xfrm>
            <a:off x="503111" y="2978232"/>
            <a:ext cx="1734678" cy="1777431"/>
            <a:chOff x="503111" y="2978232"/>
            <a:chExt cx="1734678" cy="1777431"/>
          </a:xfrm>
        </p:grpSpPr>
        <p:cxnSp>
          <p:nvCxnSpPr>
            <p:cNvPr id="1637" name="Google Shape;1637;p89"/>
            <p:cNvCxnSpPr/>
            <p:nvPr/>
          </p:nvCxnSpPr>
          <p:spPr>
            <a:xfrm flipH="1">
              <a:off x="792522" y="3416876"/>
              <a:ext cx="0" cy="589200"/>
            </a:xfrm>
            <a:prstGeom prst="straightConnector1">
              <a:avLst/>
            </a:prstGeom>
            <a:noFill/>
            <a:ln w="19050" cap="flat" cmpd="sng">
              <a:solidFill>
                <a:srgbClr val="000000"/>
              </a:solidFill>
              <a:prstDash val="solid"/>
              <a:round/>
              <a:headEnd type="triangle" w="med" len="med"/>
              <a:tailEnd type="triangle" w="med" len="med"/>
            </a:ln>
          </p:spPr>
        </p:cxnSp>
        <p:sp>
          <p:nvSpPr>
            <p:cNvPr id="1638" name="Google Shape;1638;p89"/>
            <p:cNvSpPr txBox="1"/>
            <p:nvPr/>
          </p:nvSpPr>
          <p:spPr>
            <a:xfrm>
              <a:off x="615223" y="3579967"/>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100" i="1">
                  <a:latin typeface="Times"/>
                  <a:ea typeface="Times"/>
                  <a:cs typeface="Times"/>
                  <a:sym typeface="Times"/>
                </a:rPr>
                <a:t>x</a:t>
              </a:r>
              <a:r>
                <a:rPr lang="en-GB" sz="1100">
                  <a:latin typeface="Times"/>
                  <a:ea typeface="Times"/>
                  <a:cs typeface="Times"/>
                  <a:sym typeface="Times"/>
                </a:rPr>
                <a:t>  </a:t>
              </a:r>
              <a:endParaRPr sz="1800">
                <a:solidFill>
                  <a:srgbClr val="000000"/>
                </a:solidFill>
                <a:latin typeface="Times"/>
                <a:ea typeface="Times"/>
                <a:cs typeface="Times"/>
                <a:sym typeface="Times"/>
              </a:endParaRPr>
            </a:p>
          </p:txBody>
        </p:sp>
        <p:sp>
          <p:nvSpPr>
            <p:cNvPr id="1639" name="Google Shape;1639;p89"/>
            <p:cNvSpPr txBox="1"/>
            <p:nvPr/>
          </p:nvSpPr>
          <p:spPr>
            <a:xfrm>
              <a:off x="1150652" y="2978232"/>
              <a:ext cx="1068300" cy="1314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100" i="1">
                  <a:latin typeface="Times"/>
                  <a:ea typeface="Times"/>
                  <a:cs typeface="Times"/>
                  <a:sym typeface="Times"/>
                </a:rPr>
                <a:t>x</a:t>
              </a:r>
              <a:r>
                <a:rPr lang="en-GB" sz="1100">
                  <a:solidFill>
                    <a:srgbClr val="000000"/>
                  </a:solidFill>
                  <a:latin typeface="Times"/>
                  <a:ea typeface="Times"/>
                  <a:cs typeface="Times"/>
                  <a:sym typeface="Times"/>
                </a:rPr>
                <a:t>       </a:t>
              </a:r>
              <a:r>
                <a:rPr lang="en-GB" sz="1100">
                  <a:solidFill>
                    <a:srgbClr val="222222"/>
                  </a:solidFill>
                  <a:latin typeface="Times"/>
                  <a:ea typeface="Times"/>
                  <a:cs typeface="Times"/>
                  <a:sym typeface="Times"/>
                </a:rPr>
                <a:t>   4</a:t>
              </a:r>
              <a:r>
                <a:rPr lang="en-GB" sz="11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640" name="Google Shape;1640;p89"/>
            <p:cNvCxnSpPr/>
            <p:nvPr/>
          </p:nvCxnSpPr>
          <p:spPr>
            <a:xfrm>
              <a:off x="903807" y="3349455"/>
              <a:ext cx="600600" cy="0"/>
            </a:xfrm>
            <a:prstGeom prst="straightConnector1">
              <a:avLst/>
            </a:prstGeom>
            <a:noFill/>
            <a:ln w="19050" cap="flat" cmpd="sng">
              <a:solidFill>
                <a:srgbClr val="000000"/>
              </a:solidFill>
              <a:prstDash val="solid"/>
              <a:round/>
              <a:headEnd type="triangle" w="med" len="med"/>
              <a:tailEnd type="triangle" w="med" len="med"/>
            </a:ln>
          </p:spPr>
        </p:cxnSp>
        <p:cxnSp>
          <p:nvCxnSpPr>
            <p:cNvPr id="1641" name="Google Shape;1641;p89"/>
            <p:cNvCxnSpPr/>
            <p:nvPr/>
          </p:nvCxnSpPr>
          <p:spPr>
            <a:xfrm>
              <a:off x="1534600" y="3349588"/>
              <a:ext cx="680700" cy="0"/>
            </a:xfrm>
            <a:prstGeom prst="straightConnector1">
              <a:avLst/>
            </a:prstGeom>
            <a:noFill/>
            <a:ln w="19050" cap="flat" cmpd="sng">
              <a:solidFill>
                <a:srgbClr val="000000"/>
              </a:solidFill>
              <a:prstDash val="solid"/>
              <a:round/>
              <a:headEnd type="triangle" w="med" len="med"/>
              <a:tailEnd type="triangle" w="med" len="med"/>
            </a:ln>
          </p:spPr>
        </p:cxnSp>
        <p:grpSp>
          <p:nvGrpSpPr>
            <p:cNvPr id="1642" name="Google Shape;1642;p89"/>
            <p:cNvGrpSpPr/>
            <p:nvPr/>
          </p:nvGrpSpPr>
          <p:grpSpPr>
            <a:xfrm>
              <a:off x="912125" y="3416787"/>
              <a:ext cx="1325664" cy="1317316"/>
              <a:chOff x="964903" y="2012560"/>
              <a:chExt cx="2167534" cy="1986603"/>
            </a:xfrm>
          </p:grpSpPr>
          <p:sp>
            <p:nvSpPr>
              <p:cNvPr id="1643" name="Google Shape;1643;p89"/>
              <p:cNvSpPr/>
              <p:nvPr/>
            </p:nvSpPr>
            <p:spPr>
              <a:xfrm>
                <a:off x="964903" y="2012560"/>
                <a:ext cx="1000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644" name="Google Shape;1644;p89"/>
              <p:cNvSpPr/>
              <p:nvPr/>
            </p:nvSpPr>
            <p:spPr>
              <a:xfrm>
                <a:off x="1978638" y="2013460"/>
                <a:ext cx="1153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645" name="Google Shape;1645;p89"/>
              <p:cNvSpPr/>
              <p:nvPr/>
            </p:nvSpPr>
            <p:spPr>
              <a:xfrm>
                <a:off x="964944" y="2937763"/>
                <a:ext cx="10089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646" name="Google Shape;1646;p89"/>
              <p:cNvSpPr/>
              <p:nvPr/>
            </p:nvSpPr>
            <p:spPr>
              <a:xfrm>
                <a:off x="1978638" y="2937761"/>
                <a:ext cx="11538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647" name="Google Shape;1647;p89"/>
            <p:cNvCxnSpPr/>
            <p:nvPr/>
          </p:nvCxnSpPr>
          <p:spPr>
            <a:xfrm flipH="1">
              <a:off x="792525" y="4070463"/>
              <a:ext cx="0" cy="685200"/>
            </a:xfrm>
            <a:prstGeom prst="straightConnector1">
              <a:avLst/>
            </a:prstGeom>
            <a:noFill/>
            <a:ln w="19050" cap="flat" cmpd="sng">
              <a:solidFill>
                <a:srgbClr val="000000"/>
              </a:solidFill>
              <a:prstDash val="solid"/>
              <a:round/>
              <a:headEnd type="triangle" w="med" len="med"/>
              <a:tailEnd type="triangle" w="med" len="med"/>
            </a:ln>
          </p:spPr>
        </p:cxnSp>
        <p:sp>
          <p:nvSpPr>
            <p:cNvPr id="1648" name="Google Shape;1648;p89"/>
            <p:cNvSpPr txBox="1"/>
            <p:nvPr/>
          </p:nvSpPr>
          <p:spPr>
            <a:xfrm>
              <a:off x="503111" y="4284430"/>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100">
                  <a:latin typeface="Times"/>
                  <a:ea typeface="Times"/>
                  <a:cs typeface="Times"/>
                  <a:sym typeface="Times"/>
                </a:rPr>
                <a:t>4  </a:t>
              </a:r>
              <a:endParaRPr sz="1800">
                <a:solidFill>
                  <a:srgbClr val="000000"/>
                </a:solidFill>
                <a:latin typeface="Times"/>
                <a:ea typeface="Times"/>
                <a:cs typeface="Times"/>
                <a:sym typeface="Times"/>
              </a:endParaRPr>
            </a:p>
          </p:txBody>
        </p:sp>
      </p:grpSp>
      <p:grpSp>
        <p:nvGrpSpPr>
          <p:cNvPr id="1649" name="Google Shape;1649;p89"/>
          <p:cNvGrpSpPr/>
          <p:nvPr/>
        </p:nvGrpSpPr>
        <p:grpSpPr>
          <a:xfrm>
            <a:off x="914975" y="3416799"/>
            <a:ext cx="1317264" cy="1315016"/>
            <a:chOff x="914975" y="3416799"/>
            <a:chExt cx="1317264" cy="1315016"/>
          </a:xfrm>
        </p:grpSpPr>
        <p:sp>
          <p:nvSpPr>
            <p:cNvPr id="1650" name="Google Shape;1650;p89"/>
            <p:cNvSpPr/>
            <p:nvPr/>
          </p:nvSpPr>
          <p:spPr>
            <a:xfrm>
              <a:off x="914975" y="3416799"/>
              <a:ext cx="612000" cy="61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i="1">
                  <a:latin typeface="Times"/>
                  <a:ea typeface="Times"/>
                  <a:cs typeface="Times"/>
                  <a:sym typeface="Times"/>
                </a:rPr>
                <a:t>x</a:t>
              </a:r>
              <a:r>
                <a:rPr lang="en-GB" sz="2000" baseline="30000">
                  <a:latin typeface="Times"/>
                  <a:ea typeface="Times"/>
                  <a:cs typeface="Times"/>
                  <a:sym typeface="Times"/>
                </a:rPr>
                <a:t>2</a:t>
              </a:r>
              <a:endParaRPr sz="2000" baseline="30000">
                <a:latin typeface="Times"/>
                <a:ea typeface="Times"/>
                <a:cs typeface="Times"/>
                <a:sym typeface="Times"/>
              </a:endParaRPr>
            </a:p>
          </p:txBody>
        </p:sp>
        <p:sp>
          <p:nvSpPr>
            <p:cNvPr id="1651" name="Google Shape;1651;p89"/>
            <p:cNvSpPr/>
            <p:nvPr/>
          </p:nvSpPr>
          <p:spPr>
            <a:xfrm>
              <a:off x="914975" y="4019615"/>
              <a:ext cx="612000" cy="712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a:latin typeface="Times"/>
                  <a:ea typeface="Times"/>
                  <a:cs typeface="Times"/>
                  <a:sym typeface="Times"/>
                </a:rPr>
                <a:t>4</a:t>
              </a:r>
              <a:r>
                <a:rPr lang="en-GB" sz="2000" i="1">
                  <a:latin typeface="Times"/>
                  <a:ea typeface="Times"/>
                  <a:cs typeface="Times"/>
                  <a:sym typeface="Times"/>
                </a:rPr>
                <a:t>x</a:t>
              </a:r>
              <a:endParaRPr sz="2000" baseline="30000">
                <a:latin typeface="Times"/>
                <a:ea typeface="Times"/>
                <a:cs typeface="Times"/>
                <a:sym typeface="Times"/>
              </a:endParaRPr>
            </a:p>
          </p:txBody>
        </p:sp>
        <p:sp>
          <p:nvSpPr>
            <p:cNvPr id="1652" name="Google Shape;1652;p89"/>
            <p:cNvSpPr/>
            <p:nvPr/>
          </p:nvSpPr>
          <p:spPr>
            <a:xfrm>
              <a:off x="1521539" y="3417188"/>
              <a:ext cx="710700" cy="613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a:solidFill>
                    <a:srgbClr val="222222"/>
                  </a:solidFill>
                  <a:latin typeface="Times"/>
                  <a:ea typeface="Times"/>
                  <a:cs typeface="Times"/>
                  <a:sym typeface="Times"/>
                </a:rPr>
                <a:t>4</a:t>
              </a:r>
              <a:r>
                <a:rPr lang="en-GB" sz="2000" i="1">
                  <a:latin typeface="Times"/>
                  <a:ea typeface="Times"/>
                  <a:cs typeface="Times"/>
                  <a:sym typeface="Times"/>
                </a:rPr>
                <a:t>x</a:t>
              </a:r>
              <a:endParaRPr sz="2000" baseline="30000">
                <a:latin typeface="Times"/>
                <a:ea typeface="Times"/>
                <a:cs typeface="Times"/>
                <a:sym typeface="Times"/>
              </a:endParaRPr>
            </a:p>
          </p:txBody>
        </p:sp>
        <p:sp>
          <p:nvSpPr>
            <p:cNvPr id="1653" name="Google Shape;1653;p89"/>
            <p:cNvSpPr/>
            <p:nvPr/>
          </p:nvSpPr>
          <p:spPr>
            <a:xfrm>
              <a:off x="1521539" y="4019615"/>
              <a:ext cx="710700" cy="712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a:solidFill>
                    <a:srgbClr val="222222"/>
                  </a:solidFill>
                  <a:latin typeface="Times"/>
                  <a:ea typeface="Times"/>
                  <a:cs typeface="Times"/>
                  <a:sym typeface="Times"/>
                </a:rPr>
                <a:t>16</a:t>
              </a:r>
              <a:endParaRPr sz="2300" i="1" baseline="30000">
                <a:latin typeface="Times"/>
                <a:ea typeface="Times"/>
                <a:cs typeface="Times"/>
                <a:sym typeface="Times"/>
              </a:endParaRPr>
            </a:p>
          </p:txBody>
        </p:sp>
      </p:grpSp>
      <p:sp>
        <p:nvSpPr>
          <p:cNvPr id="1654" name="Google Shape;1654;p89"/>
          <p:cNvSpPr txBox="1"/>
          <p:nvPr>
            <p:ph type="body" idx="1"/>
          </p:nvPr>
        </p:nvSpPr>
        <p:spPr>
          <a:xfrm>
            <a:off x="2793700" y="2667725"/>
            <a:ext cx="16260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Clr>
                <a:schemeClr val="dk1"/>
              </a:buClr>
              <a:buSzPts val="1100"/>
              <a:buFont typeface="Arial"/>
              <a:buNone/>
            </a:pPr>
            <a:r>
              <a:rPr lang="en-GB" sz="1800">
                <a:solidFill>
                  <a:srgbClr val="222222"/>
                </a:solidFill>
                <a:latin typeface="Lexend"/>
                <a:ea typeface="Times"/>
                <a:cs typeface="Times"/>
                <a:sym typeface="Times"/>
              </a:rPr>
              <a:t>≡  </a:t>
            </a:r>
            <a:r>
              <a:rPr lang="en-GB" sz="1800" i="1">
                <a:latin typeface="Lexend"/>
                <a:ea typeface="Times"/>
                <a:cs typeface="Times"/>
                <a:sym typeface="Times"/>
              </a:rPr>
              <a:t>x</a:t>
            </a:r>
            <a:r>
              <a:rPr lang="en-GB" sz="1800" baseline="30000">
                <a:latin typeface="Lexend"/>
                <a:ea typeface="Times"/>
                <a:cs typeface="Times"/>
                <a:sym typeface="Times"/>
              </a:rPr>
              <a:t>2</a:t>
            </a:r>
            <a:r>
              <a:rPr lang="en-GB" sz="1800">
                <a:latin typeface="Lexend"/>
                <a:ea typeface="Times"/>
                <a:cs typeface="Times"/>
                <a:sym typeface="Times"/>
              </a:rPr>
              <a:t> </a:t>
            </a:r>
            <a:r>
              <a:rPr lang="en-GB" sz="1800">
                <a:solidFill>
                  <a:srgbClr val="222222"/>
                </a:solidFill>
                <a:latin typeface="Lexend"/>
                <a:ea typeface="Times"/>
                <a:cs typeface="Times"/>
                <a:sym typeface="Times"/>
              </a:rPr>
              <a:t>+ 8</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+ 16</a:t>
            </a:r>
            <a:endParaRPr sz="1900">
              <a:latin typeface="Times"/>
              <a:ea typeface="Times"/>
              <a:cs typeface="Times"/>
              <a:sym typeface="Times"/>
            </a:endParaRPr>
          </a:p>
        </p:txBody>
      </p:sp>
      <p:sp>
        <p:nvSpPr>
          <p:cNvPr id="1655" name="Google Shape;1655;p89"/>
          <p:cNvSpPr txBox="1"/>
          <p:nvPr>
            <p:ph type="body" idx="1"/>
          </p:nvPr>
        </p:nvSpPr>
        <p:spPr>
          <a:xfrm>
            <a:off x="2600325" y="4438325"/>
            <a:ext cx="45720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Nuur waa khalad</a:t>
            </a:r>
            <a:endParaRPr sz="2000">
              <a:latin typeface="Kalam"/>
              <a:ea typeface="Kalam"/>
              <a:cs typeface="Kalam"/>
              <a:sym typeface="Kalam"/>
            </a:endParaRPr>
          </a:p>
        </p:txBody>
      </p:sp>
      <p:sp>
        <p:nvSpPr>
          <p:cNvPr id="1656" name="Google Shape;1656;p89"/>
          <p:cNvSpPr txBox="1"/>
          <p:nvPr>
            <p:ph type="body" idx="1"/>
          </p:nvPr>
        </p:nvSpPr>
        <p:spPr>
          <a:xfrm>
            <a:off x="4743600" y="2667725"/>
            <a:ext cx="39960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ea typeface="Times"/>
                <a:cs typeface="Times"/>
                <a:sym typeface="Times"/>
              </a:rPr>
              <a:t>(</a:t>
            </a:r>
            <a:r>
              <a:rPr lang="en-GB" sz="1800" i="1">
                <a:latin typeface="Lexend"/>
                <a:ea typeface="Times"/>
                <a:cs typeface="Times"/>
                <a:sym typeface="Times"/>
              </a:rPr>
              <a:t>a</a:t>
            </a:r>
            <a:r>
              <a:rPr lang="en-GB" sz="1800">
                <a:latin typeface="Lexend"/>
                <a:ea typeface="Times"/>
                <a:cs typeface="Times"/>
                <a:sym typeface="Times"/>
              </a:rPr>
              <a:t> + </a:t>
            </a:r>
            <a:r>
              <a:rPr lang="en-GB" sz="1800" i="1">
                <a:latin typeface="Lexend"/>
                <a:ea typeface="Times"/>
                <a:cs typeface="Times"/>
                <a:sym typeface="Times"/>
              </a:rPr>
              <a:t>b</a:t>
            </a:r>
            <a:r>
              <a:rPr lang="en-GB" sz="1800">
                <a:latin typeface="Lexend"/>
                <a:ea typeface="Times"/>
                <a:cs typeface="Times"/>
                <a:sym typeface="Times"/>
              </a:rPr>
              <a:t>)</a:t>
            </a:r>
            <a:r>
              <a:rPr lang="en-GB" sz="1800" baseline="30000">
                <a:latin typeface="Lexend"/>
                <a:ea typeface="Times"/>
                <a:cs typeface="Times"/>
                <a:sym typeface="Times"/>
              </a:rPr>
              <a:t>2 </a:t>
            </a:r>
            <a:r>
              <a:rPr lang="en-GB" sz="1800">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a</a:t>
            </a:r>
            <a:r>
              <a:rPr lang="en-GB" sz="1800">
                <a:solidFill>
                  <a:srgbClr val="222222"/>
                </a:solidFill>
                <a:latin typeface="Lexend"/>
                <a:ea typeface="Times"/>
                <a:cs typeface="Times"/>
                <a:sym typeface="Times"/>
              </a:rPr>
              <a:t> + </a:t>
            </a:r>
            <a:r>
              <a:rPr lang="en-GB" sz="1800" i="1">
                <a:solidFill>
                  <a:srgbClr val="222222"/>
                </a:solidFill>
                <a:latin typeface="Lexend"/>
                <a:ea typeface="Times"/>
                <a:cs typeface="Times"/>
                <a:sym typeface="Times"/>
              </a:rPr>
              <a:t>b</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a</a:t>
            </a:r>
            <a:r>
              <a:rPr lang="en-GB" sz="1800">
                <a:solidFill>
                  <a:srgbClr val="222222"/>
                </a:solidFill>
                <a:latin typeface="Lexend"/>
                <a:ea typeface="Times"/>
                <a:cs typeface="Times"/>
                <a:sym typeface="Times"/>
              </a:rPr>
              <a:t> + </a:t>
            </a:r>
            <a:r>
              <a:rPr lang="en-GB" sz="1800" i="1">
                <a:solidFill>
                  <a:srgbClr val="222222"/>
                </a:solidFill>
                <a:latin typeface="Lexend"/>
                <a:ea typeface="Times"/>
                <a:cs typeface="Times"/>
                <a:sym typeface="Times"/>
              </a:rPr>
              <a:t>b</a:t>
            </a:r>
            <a:r>
              <a:rPr lang="en-GB" sz="1800">
                <a:solidFill>
                  <a:srgbClr val="222222"/>
                </a:solidFill>
                <a:latin typeface="Lexend"/>
                <a:ea typeface="Times"/>
                <a:cs typeface="Times"/>
                <a:sym typeface="Times"/>
              </a:rPr>
              <a:t>)</a:t>
            </a:r>
            <a:endParaRPr sz="1900">
              <a:latin typeface="Times"/>
              <a:ea typeface="Times"/>
              <a:cs typeface="Times"/>
              <a:sym typeface="Times"/>
            </a:endParaRPr>
          </a:p>
        </p:txBody>
      </p:sp>
      <p:grpSp>
        <p:nvGrpSpPr>
          <p:cNvPr id="1657" name="Google Shape;1657;p89"/>
          <p:cNvGrpSpPr/>
          <p:nvPr/>
        </p:nvGrpSpPr>
        <p:grpSpPr>
          <a:xfrm>
            <a:off x="5034823" y="2978219"/>
            <a:ext cx="1622566" cy="1777443"/>
            <a:chOff x="5034823" y="2978219"/>
            <a:chExt cx="1622566" cy="1777443"/>
          </a:xfrm>
        </p:grpSpPr>
        <p:cxnSp>
          <p:nvCxnSpPr>
            <p:cNvPr id="1658" name="Google Shape;1658;p89"/>
            <p:cNvCxnSpPr/>
            <p:nvPr/>
          </p:nvCxnSpPr>
          <p:spPr>
            <a:xfrm flipH="1">
              <a:off x="5212122" y="3416876"/>
              <a:ext cx="0" cy="589200"/>
            </a:xfrm>
            <a:prstGeom prst="straightConnector1">
              <a:avLst/>
            </a:prstGeom>
            <a:noFill/>
            <a:ln w="19050" cap="flat" cmpd="sng">
              <a:solidFill>
                <a:srgbClr val="000000"/>
              </a:solidFill>
              <a:prstDash val="solid"/>
              <a:round/>
              <a:headEnd type="triangle" w="med" len="med"/>
              <a:tailEnd type="triangle" w="med" len="med"/>
            </a:ln>
          </p:spPr>
        </p:cxnSp>
        <p:sp>
          <p:nvSpPr>
            <p:cNvPr id="1659" name="Google Shape;1659;p89"/>
            <p:cNvSpPr txBox="1"/>
            <p:nvPr/>
          </p:nvSpPr>
          <p:spPr>
            <a:xfrm>
              <a:off x="5034823" y="3579967"/>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100" i="1">
                  <a:latin typeface="Times"/>
                  <a:ea typeface="Times"/>
                  <a:cs typeface="Times"/>
                  <a:sym typeface="Times"/>
                </a:rPr>
                <a:t>a</a:t>
              </a:r>
              <a:r>
                <a:rPr lang="en-GB" sz="1100">
                  <a:latin typeface="Times"/>
                  <a:ea typeface="Times"/>
                  <a:cs typeface="Times"/>
                  <a:sym typeface="Times"/>
                </a:rPr>
                <a:t>  </a:t>
              </a:r>
              <a:endParaRPr sz="1800">
                <a:solidFill>
                  <a:srgbClr val="000000"/>
                </a:solidFill>
                <a:latin typeface="Times"/>
                <a:ea typeface="Times"/>
                <a:cs typeface="Times"/>
                <a:sym typeface="Times"/>
              </a:endParaRPr>
            </a:p>
          </p:txBody>
        </p:sp>
        <p:sp>
          <p:nvSpPr>
            <p:cNvPr id="1660" name="Google Shape;1660;p89"/>
            <p:cNvSpPr txBox="1"/>
            <p:nvPr/>
          </p:nvSpPr>
          <p:spPr>
            <a:xfrm>
              <a:off x="5566602" y="2978219"/>
              <a:ext cx="1068300" cy="1314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100" i="1">
                  <a:latin typeface="Times"/>
                  <a:ea typeface="Times"/>
                  <a:cs typeface="Times"/>
                  <a:sym typeface="Times"/>
                </a:rPr>
                <a:t>a</a:t>
              </a:r>
              <a:r>
                <a:rPr lang="en-GB" sz="1100">
                  <a:solidFill>
                    <a:srgbClr val="000000"/>
                  </a:solidFill>
                  <a:latin typeface="Times"/>
                  <a:ea typeface="Times"/>
                  <a:cs typeface="Times"/>
                  <a:sym typeface="Times"/>
                </a:rPr>
                <a:t>       </a:t>
              </a:r>
              <a:r>
                <a:rPr lang="en-GB" sz="1100">
                  <a:solidFill>
                    <a:srgbClr val="222222"/>
                  </a:solidFill>
                  <a:latin typeface="Times"/>
                  <a:ea typeface="Times"/>
                  <a:cs typeface="Times"/>
                  <a:sym typeface="Times"/>
                </a:rPr>
                <a:t>  </a:t>
              </a:r>
              <a:r>
                <a:rPr lang="en-GB" sz="1100" i="1">
                  <a:solidFill>
                    <a:srgbClr val="222222"/>
                  </a:solidFill>
                  <a:latin typeface="Times"/>
                  <a:ea typeface="Times"/>
                  <a:cs typeface="Times"/>
                  <a:sym typeface="Times"/>
                </a:rPr>
                <a:t> b</a:t>
              </a:r>
              <a:r>
                <a:rPr lang="en-GB" sz="11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661" name="Google Shape;1661;p89"/>
            <p:cNvCxnSpPr/>
            <p:nvPr/>
          </p:nvCxnSpPr>
          <p:spPr>
            <a:xfrm>
              <a:off x="5323407" y="3349455"/>
              <a:ext cx="600600" cy="0"/>
            </a:xfrm>
            <a:prstGeom prst="straightConnector1">
              <a:avLst/>
            </a:prstGeom>
            <a:noFill/>
            <a:ln w="19050" cap="flat" cmpd="sng">
              <a:solidFill>
                <a:srgbClr val="000000"/>
              </a:solidFill>
              <a:prstDash val="solid"/>
              <a:round/>
              <a:headEnd type="triangle" w="med" len="med"/>
              <a:tailEnd type="triangle" w="med" len="med"/>
            </a:ln>
          </p:spPr>
        </p:cxnSp>
        <p:cxnSp>
          <p:nvCxnSpPr>
            <p:cNvPr id="1662" name="Google Shape;1662;p89"/>
            <p:cNvCxnSpPr/>
            <p:nvPr/>
          </p:nvCxnSpPr>
          <p:spPr>
            <a:xfrm>
              <a:off x="5954200" y="3349588"/>
              <a:ext cx="680700" cy="0"/>
            </a:xfrm>
            <a:prstGeom prst="straightConnector1">
              <a:avLst/>
            </a:prstGeom>
            <a:noFill/>
            <a:ln w="19050" cap="flat" cmpd="sng">
              <a:solidFill>
                <a:srgbClr val="000000"/>
              </a:solidFill>
              <a:prstDash val="solid"/>
              <a:round/>
              <a:headEnd type="triangle" w="med" len="med"/>
              <a:tailEnd type="triangle" w="med" len="med"/>
            </a:ln>
          </p:spPr>
        </p:cxnSp>
        <p:grpSp>
          <p:nvGrpSpPr>
            <p:cNvPr id="1663" name="Google Shape;1663;p89"/>
            <p:cNvGrpSpPr/>
            <p:nvPr/>
          </p:nvGrpSpPr>
          <p:grpSpPr>
            <a:xfrm>
              <a:off x="5331725" y="3416787"/>
              <a:ext cx="1325664" cy="1317316"/>
              <a:chOff x="964903" y="2012560"/>
              <a:chExt cx="2167534" cy="1986603"/>
            </a:xfrm>
          </p:grpSpPr>
          <p:sp>
            <p:nvSpPr>
              <p:cNvPr id="1664" name="Google Shape;1664;p89"/>
              <p:cNvSpPr/>
              <p:nvPr/>
            </p:nvSpPr>
            <p:spPr>
              <a:xfrm>
                <a:off x="964903" y="2012560"/>
                <a:ext cx="1000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665" name="Google Shape;1665;p89"/>
              <p:cNvSpPr/>
              <p:nvPr/>
            </p:nvSpPr>
            <p:spPr>
              <a:xfrm>
                <a:off x="1978638" y="2013460"/>
                <a:ext cx="1153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666" name="Google Shape;1666;p89"/>
              <p:cNvSpPr/>
              <p:nvPr/>
            </p:nvSpPr>
            <p:spPr>
              <a:xfrm>
                <a:off x="964944" y="2937763"/>
                <a:ext cx="10089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667" name="Google Shape;1667;p89"/>
              <p:cNvSpPr/>
              <p:nvPr/>
            </p:nvSpPr>
            <p:spPr>
              <a:xfrm>
                <a:off x="1978638" y="2937761"/>
                <a:ext cx="11538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668" name="Google Shape;1668;p89"/>
            <p:cNvCxnSpPr/>
            <p:nvPr/>
          </p:nvCxnSpPr>
          <p:spPr>
            <a:xfrm flipH="1">
              <a:off x="5212125" y="4070463"/>
              <a:ext cx="0" cy="685200"/>
            </a:xfrm>
            <a:prstGeom prst="straightConnector1">
              <a:avLst/>
            </a:prstGeom>
            <a:noFill/>
            <a:ln w="19050" cap="flat" cmpd="sng">
              <a:solidFill>
                <a:srgbClr val="000000"/>
              </a:solidFill>
              <a:prstDash val="solid"/>
              <a:round/>
              <a:headEnd type="triangle" w="med" len="med"/>
              <a:tailEnd type="triangle" w="med" len="med"/>
            </a:ln>
          </p:spPr>
        </p:cxnSp>
        <p:sp>
          <p:nvSpPr>
            <p:cNvPr id="1669" name="Google Shape;1669;p89"/>
            <p:cNvSpPr txBox="1"/>
            <p:nvPr/>
          </p:nvSpPr>
          <p:spPr>
            <a:xfrm>
              <a:off x="5034825" y="4284425"/>
              <a:ext cx="1437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100" i="1">
                  <a:latin typeface="Times"/>
                  <a:ea typeface="Times"/>
                  <a:cs typeface="Times"/>
                  <a:sym typeface="Times"/>
                </a:rPr>
                <a:t>b</a:t>
              </a:r>
              <a:r>
                <a:rPr lang="en-GB" sz="1100">
                  <a:latin typeface="Times"/>
                  <a:ea typeface="Times"/>
                  <a:cs typeface="Times"/>
                  <a:sym typeface="Times"/>
                </a:rPr>
                <a:t>  </a:t>
              </a:r>
              <a:endParaRPr sz="1800">
                <a:solidFill>
                  <a:srgbClr val="000000"/>
                </a:solidFill>
                <a:latin typeface="Times"/>
                <a:ea typeface="Times"/>
                <a:cs typeface="Times"/>
                <a:sym typeface="Times"/>
              </a:endParaRPr>
            </a:p>
          </p:txBody>
        </p:sp>
      </p:grpSp>
      <p:grpSp>
        <p:nvGrpSpPr>
          <p:cNvPr id="1670" name="Google Shape;1670;p89"/>
          <p:cNvGrpSpPr/>
          <p:nvPr/>
        </p:nvGrpSpPr>
        <p:grpSpPr>
          <a:xfrm>
            <a:off x="5334575" y="3416799"/>
            <a:ext cx="1317264" cy="1315016"/>
            <a:chOff x="5334575" y="3416799"/>
            <a:chExt cx="1317264" cy="1315016"/>
          </a:xfrm>
        </p:grpSpPr>
        <p:sp>
          <p:nvSpPr>
            <p:cNvPr id="1671" name="Google Shape;1671;p89"/>
            <p:cNvSpPr/>
            <p:nvPr/>
          </p:nvSpPr>
          <p:spPr>
            <a:xfrm>
              <a:off x="5334575" y="3416799"/>
              <a:ext cx="612000" cy="61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i="1">
                  <a:latin typeface="Times"/>
                  <a:ea typeface="Times"/>
                  <a:cs typeface="Times"/>
                  <a:sym typeface="Times"/>
                </a:rPr>
                <a:t>a</a:t>
              </a:r>
              <a:r>
                <a:rPr lang="en-GB" sz="2000" baseline="30000">
                  <a:latin typeface="Times"/>
                  <a:ea typeface="Times"/>
                  <a:cs typeface="Times"/>
                  <a:sym typeface="Times"/>
                </a:rPr>
                <a:t>2</a:t>
              </a:r>
              <a:endParaRPr sz="2000" baseline="30000">
                <a:latin typeface="Times"/>
                <a:ea typeface="Times"/>
                <a:cs typeface="Times"/>
                <a:sym typeface="Times"/>
              </a:endParaRPr>
            </a:p>
          </p:txBody>
        </p:sp>
        <p:sp>
          <p:nvSpPr>
            <p:cNvPr id="1672" name="Google Shape;1672;p89"/>
            <p:cNvSpPr/>
            <p:nvPr/>
          </p:nvSpPr>
          <p:spPr>
            <a:xfrm>
              <a:off x="5334575" y="4019615"/>
              <a:ext cx="612000" cy="712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i="1">
                  <a:latin typeface="Times"/>
                  <a:ea typeface="Times"/>
                  <a:cs typeface="Times"/>
                  <a:sym typeface="Times"/>
                </a:rPr>
                <a:t>ab</a:t>
              </a:r>
              <a:endParaRPr sz="2000" baseline="30000">
                <a:latin typeface="Times"/>
                <a:ea typeface="Times"/>
                <a:cs typeface="Times"/>
                <a:sym typeface="Times"/>
              </a:endParaRPr>
            </a:p>
          </p:txBody>
        </p:sp>
        <p:sp>
          <p:nvSpPr>
            <p:cNvPr id="1673" name="Google Shape;1673;p89"/>
            <p:cNvSpPr/>
            <p:nvPr/>
          </p:nvSpPr>
          <p:spPr>
            <a:xfrm>
              <a:off x="5941139" y="3417188"/>
              <a:ext cx="710700" cy="613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i="1">
                  <a:solidFill>
                    <a:srgbClr val="222222"/>
                  </a:solidFill>
                  <a:latin typeface="Times"/>
                  <a:ea typeface="Times"/>
                  <a:cs typeface="Times"/>
                  <a:sym typeface="Times"/>
                </a:rPr>
                <a:t>ab</a:t>
              </a:r>
              <a:r>
                <a:rPr lang="en-GB" sz="2000" i="1">
                  <a:latin typeface="Times"/>
                  <a:ea typeface="Times"/>
                  <a:cs typeface="Times"/>
                  <a:sym typeface="Times"/>
                </a:rPr>
                <a:t/>
              </a:r>
              <a:endParaRPr sz="2000" baseline="30000">
                <a:latin typeface="Times"/>
                <a:ea typeface="Times"/>
                <a:cs typeface="Times"/>
                <a:sym typeface="Times"/>
              </a:endParaRPr>
            </a:p>
          </p:txBody>
        </p:sp>
        <p:sp>
          <p:nvSpPr>
            <p:cNvPr id="1674" name="Google Shape;1674;p89"/>
            <p:cNvSpPr/>
            <p:nvPr/>
          </p:nvSpPr>
          <p:spPr>
            <a:xfrm>
              <a:off x="5941139" y="4019615"/>
              <a:ext cx="710700" cy="712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000" i="1">
                  <a:solidFill>
                    <a:schemeClr val="dk1"/>
                  </a:solidFill>
                  <a:latin typeface="Times"/>
                  <a:ea typeface="Times"/>
                  <a:cs typeface="Times"/>
                  <a:sym typeface="Times"/>
                </a:rPr>
                <a:t>b</a:t>
              </a:r>
              <a:r>
                <a:rPr lang="en-GB" sz="2000" baseline="30000">
                  <a:solidFill>
                    <a:schemeClr val="dk1"/>
                  </a:solidFill>
                  <a:latin typeface="Times"/>
                  <a:ea typeface="Times"/>
                  <a:cs typeface="Times"/>
                  <a:sym typeface="Times"/>
                </a:rPr>
                <a:t>2</a:t>
              </a:r>
              <a:endParaRPr sz="2300" i="1" baseline="30000">
                <a:latin typeface="Times"/>
                <a:ea typeface="Times"/>
                <a:cs typeface="Times"/>
                <a:sym typeface="Times"/>
              </a:endParaRPr>
            </a:p>
          </p:txBody>
        </p:sp>
      </p:grpSp>
      <p:sp>
        <p:nvSpPr>
          <p:cNvPr id="1675" name="Google Shape;1675;p89"/>
          <p:cNvSpPr txBox="1"/>
          <p:nvPr>
            <p:ph type="body" idx="1"/>
          </p:nvPr>
        </p:nvSpPr>
        <p:spPr>
          <a:xfrm>
            <a:off x="7213300" y="2667725"/>
            <a:ext cx="16260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solidFill>
                  <a:srgbClr val="222222"/>
                </a:solidFill>
                <a:latin typeface="Lexend"/>
                <a:ea typeface="Times"/>
                <a:cs typeface="Times"/>
                <a:sym typeface="Times"/>
              </a:rPr>
              <a:t>≡ a2 + 2ab + b2</a:t>
            </a:r>
            <a:r>
              <a:rPr lang="en-GB" sz="1800" i="1">
                <a:latin typeface="Lexend"/>
                <a:ea typeface="Times"/>
                <a:cs typeface="Times"/>
                <a:sym typeface="Times"/>
              </a:rPr>
              <a:t/>
            </a:r>
            <a:r>
              <a:rPr lang="en-GB" sz="1800" baseline="30000">
                <a:latin typeface="Lexend"/>
                <a:ea typeface="Times"/>
                <a:cs typeface="Times"/>
                <a:sym typeface="Times"/>
              </a:rPr>
              <a:t/>
            </a:r>
            <a:r>
              <a:rPr lang="en-GB" sz="1800">
                <a:latin typeface="Lexend"/>
                <a:ea typeface="Times"/>
                <a:cs typeface="Times"/>
                <a:sym typeface="Times"/>
              </a:rPr>
              <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latin typeface="Lexend"/>
                <a:ea typeface="Times"/>
                <a:cs typeface="Times"/>
                <a:sym typeface="Times"/>
              </a:rPr>
              <a:t/>
            </a:r>
            <a:r>
              <a:rPr lang="en-GB" sz="1800" baseline="30000">
                <a:latin typeface="Lexend"/>
                <a:ea typeface="Times"/>
                <a:cs typeface="Times"/>
                <a:sym typeface="Times"/>
              </a:rPr>
              <a:t/>
            </a:r>
            <a:endParaRPr sz="1900" b="1">
              <a:latin typeface="Times"/>
              <a:ea typeface="Times"/>
              <a:cs typeface="Times"/>
              <a:sym typeface="Time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4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5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5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657"/>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70"/>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75"/>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679" name="Shape 1679"/>
        <p:cNvGrpSpPr/>
        <p:nvPr/>
      </p:nvGrpSpPr>
      <p:grpSpPr>
        <a:xfrm>
          <a:off x="0" y="0"/>
          <a:ext cx="0" cy="0"/>
        </a:xfrm>
      </p:grpSpPr>
      <p:sp>
        <p:nvSpPr>
          <p:cNvPr id="1680" name="Google Shape;1680;p90"/>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Aqoonsiga farqiga laba labo jibaaran (difference of two squares)</a:t>
            </a:r>
            <a:endParaRPr/>
          </a:p>
        </p:txBody>
      </p:sp>
      <p:sp>
        <p:nvSpPr>
          <p:cNvPr id="1681" name="Google Shape;1681;p90"/>
          <p:cNvSpPr txBox="1"/>
          <p:nvPr>
            <p:ph type="body" idx="1"/>
          </p:nvPr>
        </p:nvSpPr>
        <p:spPr>
          <a:xfrm>
            <a:off x="4572000" y="967125"/>
            <a:ext cx="4267200" cy="816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Ma waafaqsan tahay?</a:t>
            </a:r>
            <a:endParaRPr sz="1800">
              <a:latin typeface="Times"/>
              <a:ea typeface="Times"/>
              <a:cs typeface="Times"/>
              <a:sym typeface="Times"/>
            </a:endParaRPr>
          </a:p>
        </p:txBody>
      </p:sp>
      <p:sp>
        <p:nvSpPr>
          <p:cNvPr id="1682" name="Google Shape;1682;p90"/>
          <p:cNvSpPr txBox="1"/>
          <p:nvPr>
            <p:ph type="body" idx="1"/>
          </p:nvPr>
        </p:nvSpPr>
        <p:spPr>
          <a:xfrm>
            <a:off x="1278025" y="2011063"/>
            <a:ext cx="39960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+ 4)(</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4)</a:t>
            </a:r>
            <a:endParaRPr sz="1900">
              <a:latin typeface="Times"/>
              <a:ea typeface="Times"/>
              <a:cs typeface="Times"/>
              <a:sym typeface="Times"/>
            </a:endParaRPr>
          </a:p>
        </p:txBody>
      </p:sp>
      <p:grpSp>
        <p:nvGrpSpPr>
          <p:cNvPr id="1683" name="Google Shape;1683;p90"/>
          <p:cNvGrpSpPr/>
          <p:nvPr/>
        </p:nvGrpSpPr>
        <p:grpSpPr>
          <a:xfrm>
            <a:off x="1022136" y="2328844"/>
            <a:ext cx="1734678" cy="1780631"/>
            <a:chOff x="1022136" y="2328844"/>
            <a:chExt cx="1734678" cy="1780631"/>
          </a:xfrm>
        </p:grpSpPr>
        <p:cxnSp>
          <p:nvCxnSpPr>
            <p:cNvPr id="1684" name="Google Shape;1684;p90"/>
            <p:cNvCxnSpPr/>
            <p:nvPr/>
          </p:nvCxnSpPr>
          <p:spPr>
            <a:xfrm flipH="1">
              <a:off x="1311547" y="2770689"/>
              <a:ext cx="0" cy="589200"/>
            </a:xfrm>
            <a:prstGeom prst="straightConnector1">
              <a:avLst/>
            </a:prstGeom>
            <a:noFill/>
            <a:ln w="19050" cap="flat" cmpd="sng">
              <a:solidFill>
                <a:srgbClr val="000000"/>
              </a:solidFill>
              <a:prstDash val="solid"/>
              <a:round/>
              <a:headEnd type="triangle" w="med" len="med"/>
              <a:tailEnd type="triangle" w="med" len="med"/>
            </a:ln>
          </p:spPr>
        </p:cxnSp>
        <p:sp>
          <p:nvSpPr>
            <p:cNvPr id="1685" name="Google Shape;1685;p90"/>
            <p:cNvSpPr txBox="1"/>
            <p:nvPr/>
          </p:nvSpPr>
          <p:spPr>
            <a:xfrm>
              <a:off x="1134248" y="2933780"/>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1686" name="Google Shape;1686;p90"/>
            <p:cNvSpPr txBox="1"/>
            <p:nvPr/>
          </p:nvSpPr>
          <p:spPr>
            <a:xfrm>
              <a:off x="1684802" y="2328844"/>
              <a:ext cx="1068300" cy="1314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solidFill>
                    <a:srgbClr val="000000"/>
                  </a:solidFill>
                  <a:latin typeface="Times"/>
                  <a:ea typeface="Times"/>
                  <a:cs typeface="Times"/>
                  <a:sym typeface="Times"/>
                </a:rPr>
                <a:t>       </a:t>
              </a:r>
              <a:r>
                <a:rPr lang="en-GB" sz="2000">
                  <a:solidFill>
                    <a:srgbClr val="222222"/>
                  </a:solidFill>
                  <a:latin typeface="Times"/>
                  <a:ea typeface="Times"/>
                  <a:cs typeface="Times"/>
                  <a:sym typeface="Times"/>
                </a:rPr>
                <a:t>   −4</a:t>
              </a:r>
              <a:r>
                <a:rPr lang="en-GB" sz="18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687" name="Google Shape;1687;p90"/>
            <p:cNvCxnSpPr/>
            <p:nvPr/>
          </p:nvCxnSpPr>
          <p:spPr>
            <a:xfrm>
              <a:off x="1422832" y="2703267"/>
              <a:ext cx="600600" cy="0"/>
            </a:xfrm>
            <a:prstGeom prst="straightConnector1">
              <a:avLst/>
            </a:prstGeom>
            <a:noFill/>
            <a:ln w="19050" cap="flat" cmpd="sng">
              <a:solidFill>
                <a:srgbClr val="000000"/>
              </a:solidFill>
              <a:prstDash val="solid"/>
              <a:round/>
              <a:headEnd type="triangle" w="med" len="med"/>
              <a:tailEnd type="triangle" w="med" len="med"/>
            </a:ln>
          </p:spPr>
        </p:cxnSp>
        <p:cxnSp>
          <p:nvCxnSpPr>
            <p:cNvPr id="1688" name="Google Shape;1688;p90"/>
            <p:cNvCxnSpPr/>
            <p:nvPr/>
          </p:nvCxnSpPr>
          <p:spPr>
            <a:xfrm>
              <a:off x="2053625" y="2703400"/>
              <a:ext cx="680700" cy="0"/>
            </a:xfrm>
            <a:prstGeom prst="straightConnector1">
              <a:avLst/>
            </a:prstGeom>
            <a:noFill/>
            <a:ln w="19050" cap="flat" cmpd="sng">
              <a:solidFill>
                <a:srgbClr val="000000"/>
              </a:solidFill>
              <a:prstDash val="solid"/>
              <a:round/>
              <a:headEnd type="triangle" w="med" len="med"/>
              <a:tailEnd type="triangle" w="med" len="med"/>
            </a:ln>
          </p:spPr>
        </p:cxnSp>
        <p:grpSp>
          <p:nvGrpSpPr>
            <p:cNvPr id="1689" name="Google Shape;1689;p90"/>
            <p:cNvGrpSpPr/>
            <p:nvPr/>
          </p:nvGrpSpPr>
          <p:grpSpPr>
            <a:xfrm>
              <a:off x="1431150" y="2770599"/>
              <a:ext cx="1325664" cy="1317316"/>
              <a:chOff x="964903" y="2012560"/>
              <a:chExt cx="2167534" cy="1986603"/>
            </a:xfrm>
          </p:grpSpPr>
          <p:sp>
            <p:nvSpPr>
              <p:cNvPr id="1690" name="Google Shape;1690;p90"/>
              <p:cNvSpPr/>
              <p:nvPr/>
            </p:nvSpPr>
            <p:spPr>
              <a:xfrm>
                <a:off x="964903" y="2012560"/>
                <a:ext cx="1000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691" name="Google Shape;1691;p90"/>
              <p:cNvSpPr/>
              <p:nvPr/>
            </p:nvSpPr>
            <p:spPr>
              <a:xfrm>
                <a:off x="1978638" y="2013460"/>
                <a:ext cx="1153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692" name="Google Shape;1692;p90"/>
              <p:cNvSpPr/>
              <p:nvPr/>
            </p:nvSpPr>
            <p:spPr>
              <a:xfrm>
                <a:off x="964944" y="2937763"/>
                <a:ext cx="10089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693" name="Google Shape;1693;p90"/>
              <p:cNvSpPr/>
              <p:nvPr/>
            </p:nvSpPr>
            <p:spPr>
              <a:xfrm>
                <a:off x="1978638" y="2937761"/>
                <a:ext cx="11538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694" name="Google Shape;1694;p90"/>
            <p:cNvCxnSpPr/>
            <p:nvPr/>
          </p:nvCxnSpPr>
          <p:spPr>
            <a:xfrm flipH="1">
              <a:off x="1311550" y="3424275"/>
              <a:ext cx="0" cy="685200"/>
            </a:xfrm>
            <a:prstGeom prst="straightConnector1">
              <a:avLst/>
            </a:prstGeom>
            <a:noFill/>
            <a:ln w="19050" cap="flat" cmpd="sng">
              <a:solidFill>
                <a:srgbClr val="000000"/>
              </a:solidFill>
              <a:prstDash val="solid"/>
              <a:round/>
              <a:headEnd type="triangle" w="med" len="med"/>
              <a:tailEnd type="triangle" w="med" len="med"/>
            </a:ln>
          </p:spPr>
        </p:cxnSp>
        <p:sp>
          <p:nvSpPr>
            <p:cNvPr id="1695" name="Google Shape;1695;p90"/>
            <p:cNvSpPr txBox="1"/>
            <p:nvPr/>
          </p:nvSpPr>
          <p:spPr>
            <a:xfrm>
              <a:off x="1022136" y="3638243"/>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latin typeface="Times"/>
                  <a:ea typeface="Times"/>
                  <a:cs typeface="Times"/>
                  <a:sym typeface="Times"/>
                </a:rPr>
                <a:t>4  </a:t>
              </a:r>
              <a:endParaRPr sz="1800">
                <a:solidFill>
                  <a:srgbClr val="000000"/>
                </a:solidFill>
                <a:latin typeface="Times"/>
                <a:ea typeface="Times"/>
                <a:cs typeface="Times"/>
                <a:sym typeface="Times"/>
              </a:endParaRPr>
            </a:p>
          </p:txBody>
        </p:sp>
      </p:grpSp>
      <p:grpSp>
        <p:nvGrpSpPr>
          <p:cNvPr id="1696" name="Google Shape;1696;p90"/>
          <p:cNvGrpSpPr/>
          <p:nvPr/>
        </p:nvGrpSpPr>
        <p:grpSpPr>
          <a:xfrm>
            <a:off x="1434000" y="2770612"/>
            <a:ext cx="1317264" cy="1315016"/>
            <a:chOff x="1434000" y="2770612"/>
            <a:chExt cx="1317264" cy="1315016"/>
          </a:xfrm>
        </p:grpSpPr>
        <p:sp>
          <p:nvSpPr>
            <p:cNvPr id="1697" name="Google Shape;1697;p90"/>
            <p:cNvSpPr/>
            <p:nvPr/>
          </p:nvSpPr>
          <p:spPr>
            <a:xfrm>
              <a:off x="1434000" y="2770612"/>
              <a:ext cx="612000" cy="61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800" i="1">
                  <a:latin typeface="Times"/>
                  <a:ea typeface="Times"/>
                  <a:cs typeface="Times"/>
                  <a:sym typeface="Times"/>
                </a:rPr>
                <a:t>x</a:t>
              </a:r>
              <a:r>
                <a:rPr lang="en-GB" sz="1800" baseline="30000">
                  <a:latin typeface="Times"/>
                  <a:ea typeface="Times"/>
                  <a:cs typeface="Times"/>
                  <a:sym typeface="Times"/>
                </a:rPr>
                <a:t>2</a:t>
              </a:r>
              <a:endParaRPr sz="2000" baseline="30000">
                <a:latin typeface="Times"/>
                <a:ea typeface="Times"/>
                <a:cs typeface="Times"/>
                <a:sym typeface="Times"/>
              </a:endParaRPr>
            </a:p>
          </p:txBody>
        </p:sp>
        <p:sp>
          <p:nvSpPr>
            <p:cNvPr id="1698" name="Google Shape;1698;p90"/>
            <p:cNvSpPr/>
            <p:nvPr/>
          </p:nvSpPr>
          <p:spPr>
            <a:xfrm>
              <a:off x="1434000" y="3373427"/>
              <a:ext cx="612000" cy="712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800">
                  <a:latin typeface="Times"/>
                  <a:ea typeface="Times"/>
                  <a:cs typeface="Times"/>
                  <a:sym typeface="Times"/>
                </a:rPr>
                <a:t>4</a:t>
              </a:r>
              <a:r>
                <a:rPr lang="en-GB" sz="1800" i="1">
                  <a:latin typeface="Times"/>
                  <a:ea typeface="Times"/>
                  <a:cs typeface="Times"/>
                  <a:sym typeface="Times"/>
                </a:rPr>
                <a:t>x</a:t>
              </a:r>
              <a:endParaRPr sz="2000" baseline="30000">
                <a:latin typeface="Times"/>
                <a:ea typeface="Times"/>
                <a:cs typeface="Times"/>
                <a:sym typeface="Times"/>
              </a:endParaRPr>
            </a:p>
          </p:txBody>
        </p:sp>
        <p:sp>
          <p:nvSpPr>
            <p:cNvPr id="1699" name="Google Shape;1699;p90"/>
            <p:cNvSpPr/>
            <p:nvPr/>
          </p:nvSpPr>
          <p:spPr>
            <a:xfrm>
              <a:off x="2040564" y="2771000"/>
              <a:ext cx="710700" cy="613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800">
                  <a:solidFill>
                    <a:srgbClr val="222222"/>
                  </a:solidFill>
                  <a:latin typeface="Times"/>
                  <a:ea typeface="Times"/>
                  <a:cs typeface="Times"/>
                  <a:sym typeface="Times"/>
                </a:rPr>
                <a:t>−4</a:t>
              </a:r>
              <a:r>
                <a:rPr lang="en-GB" sz="1800" i="1">
                  <a:latin typeface="Times"/>
                  <a:ea typeface="Times"/>
                  <a:cs typeface="Times"/>
                  <a:sym typeface="Times"/>
                </a:rPr>
                <a:t>x</a:t>
              </a:r>
              <a:endParaRPr sz="2000" baseline="30000">
                <a:latin typeface="Times"/>
                <a:ea typeface="Times"/>
                <a:cs typeface="Times"/>
                <a:sym typeface="Times"/>
              </a:endParaRPr>
            </a:p>
          </p:txBody>
        </p:sp>
        <p:sp>
          <p:nvSpPr>
            <p:cNvPr id="1700" name="Google Shape;1700;p90"/>
            <p:cNvSpPr/>
            <p:nvPr/>
          </p:nvSpPr>
          <p:spPr>
            <a:xfrm>
              <a:off x="2040564" y="3373427"/>
              <a:ext cx="710700" cy="712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800">
                  <a:solidFill>
                    <a:srgbClr val="222222"/>
                  </a:solidFill>
                  <a:latin typeface="Times"/>
                  <a:ea typeface="Times"/>
                  <a:cs typeface="Times"/>
                  <a:sym typeface="Times"/>
                </a:rPr>
                <a:t>−16</a:t>
              </a:r>
              <a:endParaRPr sz="2300" i="1" baseline="30000">
                <a:latin typeface="Times"/>
                <a:ea typeface="Times"/>
                <a:cs typeface="Times"/>
                <a:sym typeface="Times"/>
              </a:endParaRPr>
            </a:p>
          </p:txBody>
        </p:sp>
      </p:grpSp>
      <p:sp>
        <p:nvSpPr>
          <p:cNvPr id="1701" name="Google Shape;1701;p90"/>
          <p:cNvSpPr txBox="1"/>
          <p:nvPr>
            <p:ph type="body" idx="1"/>
          </p:nvPr>
        </p:nvSpPr>
        <p:spPr>
          <a:xfrm>
            <a:off x="2680250" y="2011063"/>
            <a:ext cx="16260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solidFill>
                  <a:srgbClr val="222222"/>
                </a:solidFill>
                <a:latin typeface="Lexend"/>
                <a:ea typeface="Times"/>
                <a:cs typeface="Times"/>
                <a:sym typeface="Times"/>
              </a:rPr>
              <a:t>≡  </a:t>
            </a:r>
            <a:r>
              <a:rPr lang="en-GB" sz="1800" i="1">
                <a:latin typeface="Lexend"/>
                <a:ea typeface="Times"/>
                <a:cs typeface="Times"/>
                <a:sym typeface="Times"/>
              </a:rPr>
              <a:t>x</a:t>
            </a:r>
            <a:r>
              <a:rPr lang="en-GB" sz="1800" baseline="30000">
                <a:latin typeface="Lexend"/>
                <a:ea typeface="Times"/>
                <a:cs typeface="Times"/>
                <a:sym typeface="Times"/>
              </a:rPr>
              <a:t>2</a:t>
            </a:r>
            <a:r>
              <a:rPr lang="en-GB" sz="1800">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16</a:t>
            </a:r>
            <a:endParaRPr sz="1900">
              <a:latin typeface="Times"/>
              <a:ea typeface="Times"/>
              <a:cs typeface="Times"/>
              <a:sym typeface="Times"/>
            </a:endParaRPr>
          </a:p>
        </p:txBody>
      </p:sp>
      <p:sp>
        <p:nvSpPr>
          <p:cNvPr id="1702" name="Google Shape;1702;p90"/>
          <p:cNvSpPr txBox="1"/>
          <p:nvPr>
            <p:ph type="body" idx="1"/>
          </p:nvPr>
        </p:nvSpPr>
        <p:spPr>
          <a:xfrm>
            <a:off x="322350" y="4175575"/>
            <a:ext cx="81093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100">
                <a:latin typeface="Kalam"/>
                <a:ea typeface="Kalam"/>
                <a:cs typeface="Kalam"/>
                <a:sym typeface="Kalam"/>
              </a:rPr>
              <a:t>Caasha waxay ku saxsan tahay - hal erey waa inuu isku mid ahaadaa qaws kasta (bracket), kuwa kalena waa inay ahaadaan lammaane eber (zero pair).</a:t>
            </a:r>
            <a:endParaRPr sz="2000">
              <a:latin typeface="Kalam"/>
              <a:ea typeface="Kalam"/>
              <a:cs typeface="Kalam"/>
              <a:sym typeface="Kalam"/>
            </a:endParaRPr>
          </a:p>
        </p:txBody>
      </p:sp>
      <p:sp>
        <p:nvSpPr>
          <p:cNvPr id="1703" name="Google Shape;1703;p90"/>
          <p:cNvSpPr txBox="1"/>
          <p:nvPr>
            <p:ph type="body" idx="1"/>
          </p:nvPr>
        </p:nvSpPr>
        <p:spPr>
          <a:xfrm>
            <a:off x="4824000" y="2008950"/>
            <a:ext cx="39960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a</a:t>
            </a:r>
            <a:r>
              <a:rPr lang="en-GB" sz="1800">
                <a:solidFill>
                  <a:srgbClr val="222222"/>
                </a:solidFill>
                <a:latin typeface="Lexend"/>
                <a:ea typeface="Times"/>
                <a:cs typeface="Times"/>
                <a:sym typeface="Times"/>
              </a:rPr>
              <a:t> + 4)(</a:t>
            </a:r>
            <a:r>
              <a:rPr lang="en-GB" sz="1800" i="1">
                <a:solidFill>
                  <a:srgbClr val="222222"/>
                </a:solidFill>
                <a:latin typeface="Lexend"/>
                <a:ea typeface="Times"/>
                <a:cs typeface="Times"/>
                <a:sym typeface="Times"/>
              </a:rPr>
              <a:t>b</a:t>
            </a:r>
            <a:r>
              <a:rPr lang="en-GB" sz="1800">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4)</a:t>
            </a:r>
            <a:endParaRPr sz="1900">
              <a:latin typeface="Times"/>
              <a:ea typeface="Times"/>
              <a:cs typeface="Times"/>
              <a:sym typeface="Times"/>
            </a:endParaRPr>
          </a:p>
        </p:txBody>
      </p:sp>
      <p:grpSp>
        <p:nvGrpSpPr>
          <p:cNvPr id="1704" name="Google Shape;1704;p90"/>
          <p:cNvGrpSpPr/>
          <p:nvPr/>
        </p:nvGrpSpPr>
        <p:grpSpPr>
          <a:xfrm>
            <a:off x="4886623" y="2328832"/>
            <a:ext cx="1622566" cy="1782331"/>
            <a:chOff x="4886623" y="2328832"/>
            <a:chExt cx="1622566" cy="1782331"/>
          </a:xfrm>
        </p:grpSpPr>
        <p:cxnSp>
          <p:nvCxnSpPr>
            <p:cNvPr id="1705" name="Google Shape;1705;p90"/>
            <p:cNvCxnSpPr/>
            <p:nvPr/>
          </p:nvCxnSpPr>
          <p:spPr>
            <a:xfrm flipH="1">
              <a:off x="5063922" y="2772376"/>
              <a:ext cx="0" cy="589200"/>
            </a:xfrm>
            <a:prstGeom prst="straightConnector1">
              <a:avLst/>
            </a:prstGeom>
            <a:noFill/>
            <a:ln w="19050" cap="flat" cmpd="sng">
              <a:solidFill>
                <a:srgbClr val="000000"/>
              </a:solidFill>
              <a:prstDash val="solid"/>
              <a:round/>
              <a:headEnd type="triangle" w="med" len="med"/>
              <a:tailEnd type="triangle" w="med" len="med"/>
            </a:ln>
          </p:spPr>
        </p:cxnSp>
        <p:sp>
          <p:nvSpPr>
            <p:cNvPr id="1706" name="Google Shape;1706;p90"/>
            <p:cNvSpPr txBox="1"/>
            <p:nvPr/>
          </p:nvSpPr>
          <p:spPr>
            <a:xfrm>
              <a:off x="4886623" y="2935467"/>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a</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1707" name="Google Shape;1707;p90"/>
            <p:cNvSpPr txBox="1"/>
            <p:nvPr/>
          </p:nvSpPr>
          <p:spPr>
            <a:xfrm>
              <a:off x="5418402" y="2328832"/>
              <a:ext cx="1068300" cy="1314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b</a:t>
              </a:r>
              <a:r>
                <a:rPr lang="en-GB" sz="1800">
                  <a:solidFill>
                    <a:srgbClr val="000000"/>
                  </a:solidFill>
                  <a:latin typeface="Times"/>
                  <a:ea typeface="Times"/>
                  <a:cs typeface="Times"/>
                  <a:sym typeface="Times"/>
                </a:rPr>
                <a:t>       </a:t>
              </a:r>
              <a:r>
                <a:rPr lang="en-GB" sz="2000" i="1">
                  <a:solidFill>
                    <a:srgbClr val="222222"/>
                  </a:solidFill>
                  <a:latin typeface="Times"/>
                  <a:ea typeface="Times"/>
                  <a:cs typeface="Times"/>
                  <a:sym typeface="Times"/>
                </a:rPr>
                <a:t> </a:t>
              </a:r>
              <a:r>
                <a:rPr lang="en-GB" sz="2000">
                  <a:solidFill>
                    <a:srgbClr val="222222"/>
                  </a:solidFill>
                  <a:latin typeface="Times"/>
                  <a:ea typeface="Times"/>
                  <a:cs typeface="Times"/>
                  <a:sym typeface="Times"/>
                </a:rPr>
                <a:t>−4</a:t>
              </a:r>
              <a:r>
                <a:rPr lang="en-GB" sz="18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708" name="Google Shape;1708;p90"/>
            <p:cNvCxnSpPr/>
            <p:nvPr/>
          </p:nvCxnSpPr>
          <p:spPr>
            <a:xfrm>
              <a:off x="5175207" y="2704955"/>
              <a:ext cx="600600" cy="0"/>
            </a:xfrm>
            <a:prstGeom prst="straightConnector1">
              <a:avLst/>
            </a:prstGeom>
            <a:noFill/>
            <a:ln w="19050" cap="flat" cmpd="sng">
              <a:solidFill>
                <a:srgbClr val="000000"/>
              </a:solidFill>
              <a:prstDash val="solid"/>
              <a:round/>
              <a:headEnd type="triangle" w="med" len="med"/>
              <a:tailEnd type="triangle" w="med" len="med"/>
            </a:ln>
          </p:spPr>
        </p:cxnSp>
        <p:cxnSp>
          <p:nvCxnSpPr>
            <p:cNvPr id="1709" name="Google Shape;1709;p90"/>
            <p:cNvCxnSpPr/>
            <p:nvPr/>
          </p:nvCxnSpPr>
          <p:spPr>
            <a:xfrm>
              <a:off x="5806000" y="2705088"/>
              <a:ext cx="680700" cy="0"/>
            </a:xfrm>
            <a:prstGeom prst="straightConnector1">
              <a:avLst/>
            </a:prstGeom>
            <a:noFill/>
            <a:ln w="19050" cap="flat" cmpd="sng">
              <a:solidFill>
                <a:srgbClr val="000000"/>
              </a:solidFill>
              <a:prstDash val="solid"/>
              <a:round/>
              <a:headEnd type="triangle" w="med" len="med"/>
              <a:tailEnd type="triangle" w="med" len="med"/>
            </a:ln>
          </p:spPr>
        </p:cxnSp>
        <p:grpSp>
          <p:nvGrpSpPr>
            <p:cNvPr id="1710" name="Google Shape;1710;p90"/>
            <p:cNvGrpSpPr/>
            <p:nvPr/>
          </p:nvGrpSpPr>
          <p:grpSpPr>
            <a:xfrm>
              <a:off x="5183525" y="2772287"/>
              <a:ext cx="1325664" cy="1317316"/>
              <a:chOff x="964903" y="2012560"/>
              <a:chExt cx="2167534" cy="1986603"/>
            </a:xfrm>
          </p:grpSpPr>
          <p:sp>
            <p:nvSpPr>
              <p:cNvPr id="1711" name="Google Shape;1711;p90"/>
              <p:cNvSpPr/>
              <p:nvPr/>
            </p:nvSpPr>
            <p:spPr>
              <a:xfrm>
                <a:off x="964903" y="2012560"/>
                <a:ext cx="1000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712" name="Google Shape;1712;p90"/>
              <p:cNvSpPr/>
              <p:nvPr/>
            </p:nvSpPr>
            <p:spPr>
              <a:xfrm>
                <a:off x="1978638" y="2013460"/>
                <a:ext cx="1153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713" name="Google Shape;1713;p90"/>
              <p:cNvSpPr/>
              <p:nvPr/>
            </p:nvSpPr>
            <p:spPr>
              <a:xfrm>
                <a:off x="964944" y="2937763"/>
                <a:ext cx="10089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714" name="Google Shape;1714;p90"/>
              <p:cNvSpPr/>
              <p:nvPr/>
            </p:nvSpPr>
            <p:spPr>
              <a:xfrm>
                <a:off x="1978638" y="2937761"/>
                <a:ext cx="11538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715" name="Google Shape;1715;p90"/>
            <p:cNvCxnSpPr/>
            <p:nvPr/>
          </p:nvCxnSpPr>
          <p:spPr>
            <a:xfrm flipH="1">
              <a:off x="5063925" y="3425963"/>
              <a:ext cx="0" cy="685200"/>
            </a:xfrm>
            <a:prstGeom prst="straightConnector1">
              <a:avLst/>
            </a:prstGeom>
            <a:noFill/>
            <a:ln w="19050" cap="flat" cmpd="sng">
              <a:solidFill>
                <a:srgbClr val="000000"/>
              </a:solidFill>
              <a:prstDash val="solid"/>
              <a:round/>
              <a:headEnd type="triangle" w="med" len="med"/>
              <a:tailEnd type="triangle" w="med" len="med"/>
            </a:ln>
          </p:spPr>
        </p:cxnSp>
        <p:sp>
          <p:nvSpPr>
            <p:cNvPr id="1716" name="Google Shape;1716;p90"/>
            <p:cNvSpPr txBox="1"/>
            <p:nvPr/>
          </p:nvSpPr>
          <p:spPr>
            <a:xfrm>
              <a:off x="4886625" y="3639925"/>
              <a:ext cx="1437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latin typeface="Times"/>
                  <a:ea typeface="Times"/>
                  <a:cs typeface="Times"/>
                  <a:sym typeface="Times"/>
                </a:rPr>
                <a:t>4  </a:t>
              </a:r>
              <a:endParaRPr sz="1800">
                <a:solidFill>
                  <a:srgbClr val="000000"/>
                </a:solidFill>
                <a:latin typeface="Times"/>
                <a:ea typeface="Times"/>
                <a:cs typeface="Times"/>
                <a:sym typeface="Times"/>
              </a:endParaRPr>
            </a:p>
          </p:txBody>
        </p:sp>
      </p:grpSp>
      <p:grpSp>
        <p:nvGrpSpPr>
          <p:cNvPr id="1717" name="Google Shape;1717;p90"/>
          <p:cNvGrpSpPr/>
          <p:nvPr/>
        </p:nvGrpSpPr>
        <p:grpSpPr>
          <a:xfrm>
            <a:off x="5186375" y="2772299"/>
            <a:ext cx="1317264" cy="1315016"/>
            <a:chOff x="5186375" y="2772299"/>
            <a:chExt cx="1317264" cy="1315016"/>
          </a:xfrm>
        </p:grpSpPr>
        <p:sp>
          <p:nvSpPr>
            <p:cNvPr id="1718" name="Google Shape;1718;p90"/>
            <p:cNvSpPr/>
            <p:nvPr/>
          </p:nvSpPr>
          <p:spPr>
            <a:xfrm>
              <a:off x="5186375" y="2772299"/>
              <a:ext cx="612000" cy="61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800" i="1">
                  <a:latin typeface="Times"/>
                  <a:ea typeface="Times"/>
                  <a:cs typeface="Times"/>
                  <a:sym typeface="Times"/>
                </a:rPr>
                <a:t>ab</a:t>
              </a:r>
              <a:endParaRPr sz="2000" baseline="30000">
                <a:latin typeface="Times"/>
                <a:ea typeface="Times"/>
                <a:cs typeface="Times"/>
                <a:sym typeface="Times"/>
              </a:endParaRPr>
            </a:p>
          </p:txBody>
        </p:sp>
        <p:sp>
          <p:nvSpPr>
            <p:cNvPr id="1719" name="Google Shape;1719;p90"/>
            <p:cNvSpPr/>
            <p:nvPr/>
          </p:nvSpPr>
          <p:spPr>
            <a:xfrm>
              <a:off x="5186375" y="3375115"/>
              <a:ext cx="612000" cy="712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800">
                  <a:latin typeface="Times"/>
                  <a:ea typeface="Times"/>
                  <a:cs typeface="Times"/>
                  <a:sym typeface="Times"/>
                </a:rPr>
                <a:t>4</a:t>
              </a:r>
              <a:r>
                <a:rPr lang="en-GB" sz="1800" i="1">
                  <a:latin typeface="Times"/>
                  <a:ea typeface="Times"/>
                  <a:cs typeface="Times"/>
                  <a:sym typeface="Times"/>
                </a:rPr>
                <a:t>b</a:t>
              </a:r>
              <a:endParaRPr sz="2000" baseline="30000">
                <a:latin typeface="Times"/>
                <a:ea typeface="Times"/>
                <a:cs typeface="Times"/>
                <a:sym typeface="Times"/>
              </a:endParaRPr>
            </a:p>
          </p:txBody>
        </p:sp>
        <p:sp>
          <p:nvSpPr>
            <p:cNvPr id="1720" name="Google Shape;1720;p90"/>
            <p:cNvSpPr/>
            <p:nvPr/>
          </p:nvSpPr>
          <p:spPr>
            <a:xfrm>
              <a:off x="5792939" y="2772688"/>
              <a:ext cx="710700" cy="613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rgbClr val="000000"/>
                </a:buClr>
                <a:buSzPts val="1100"/>
                <a:buFont typeface="Arial"/>
                <a:buNone/>
              </a:pPr>
              <a:r>
                <a:rPr lang="en-GB" sz="1800">
                  <a:solidFill>
                    <a:srgbClr val="222222"/>
                  </a:solidFill>
                  <a:latin typeface="Times"/>
                  <a:ea typeface="Times"/>
                  <a:cs typeface="Times"/>
                  <a:sym typeface="Times"/>
                </a:rPr>
                <a:t>−4</a:t>
              </a:r>
              <a:r>
                <a:rPr lang="en-GB" sz="1800" i="1">
                  <a:solidFill>
                    <a:srgbClr val="222222"/>
                  </a:solidFill>
                  <a:latin typeface="Times"/>
                  <a:ea typeface="Times"/>
                  <a:cs typeface="Times"/>
                  <a:sym typeface="Times"/>
                </a:rPr>
                <a:t>a</a:t>
              </a:r>
              <a:endParaRPr sz="2000" baseline="30000">
                <a:latin typeface="Times"/>
                <a:ea typeface="Times"/>
                <a:cs typeface="Times"/>
                <a:sym typeface="Times"/>
              </a:endParaRPr>
            </a:p>
          </p:txBody>
        </p:sp>
        <p:sp>
          <p:nvSpPr>
            <p:cNvPr id="1721" name="Google Shape;1721;p90"/>
            <p:cNvSpPr/>
            <p:nvPr/>
          </p:nvSpPr>
          <p:spPr>
            <a:xfrm>
              <a:off x="5792939" y="3375115"/>
              <a:ext cx="710700" cy="712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800">
                  <a:solidFill>
                    <a:srgbClr val="222222"/>
                  </a:solidFill>
                  <a:latin typeface="Times"/>
                  <a:ea typeface="Times"/>
                  <a:cs typeface="Times"/>
                  <a:sym typeface="Times"/>
                </a:rPr>
                <a:t>−16</a:t>
              </a:r>
              <a:endParaRPr sz="2300" i="1" baseline="30000">
                <a:latin typeface="Times"/>
                <a:ea typeface="Times"/>
                <a:cs typeface="Times"/>
                <a:sym typeface="Times"/>
              </a:endParaRPr>
            </a:p>
          </p:txBody>
        </p:sp>
      </p:grpSp>
      <p:sp>
        <p:nvSpPr>
          <p:cNvPr id="1722" name="Google Shape;1722;p90"/>
          <p:cNvSpPr txBox="1"/>
          <p:nvPr>
            <p:ph type="body" idx="1"/>
          </p:nvPr>
        </p:nvSpPr>
        <p:spPr>
          <a:xfrm>
            <a:off x="6412550" y="2033900"/>
            <a:ext cx="2121000" cy="3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solidFill>
                  <a:srgbClr val="222222"/>
                </a:solidFill>
                <a:latin typeface="Lexend"/>
                <a:ea typeface="Times"/>
                <a:cs typeface="Times"/>
                <a:sym typeface="Times"/>
              </a:rPr>
              <a:t>≡  </a:t>
            </a:r>
            <a:r>
              <a:rPr lang="en-GB" sz="1800" i="1">
                <a:latin typeface="Lexend"/>
                <a:ea typeface="Times"/>
                <a:cs typeface="Times"/>
                <a:sym typeface="Times"/>
              </a:rPr>
              <a:t>ab</a:t>
            </a:r>
            <a:r>
              <a:rPr lang="en-GB" sz="1800">
                <a:latin typeface="Lexend"/>
                <a:ea typeface="Times"/>
                <a:cs typeface="Times"/>
                <a:sym typeface="Times"/>
              </a:rPr>
              <a:t> </a:t>
            </a:r>
            <a:r>
              <a:rPr lang="en-GB" sz="1800">
                <a:solidFill>
                  <a:srgbClr val="222222"/>
                </a:solidFill>
                <a:latin typeface="Lexend"/>
                <a:ea typeface="Times"/>
                <a:cs typeface="Times"/>
                <a:sym typeface="Times"/>
              </a:rPr>
              <a:t>− 4</a:t>
            </a:r>
            <a:r>
              <a:rPr lang="en-GB" sz="1800" i="1">
                <a:solidFill>
                  <a:srgbClr val="222222"/>
                </a:solidFill>
                <a:latin typeface="Lexend"/>
                <a:ea typeface="Times"/>
                <a:cs typeface="Times"/>
                <a:sym typeface="Times"/>
              </a:rPr>
              <a:t>a</a:t>
            </a:r>
            <a:r>
              <a:rPr lang="en-GB" sz="1800">
                <a:solidFill>
                  <a:srgbClr val="222222"/>
                </a:solidFill>
                <a:latin typeface="Lexend"/>
                <a:ea typeface="Times"/>
                <a:cs typeface="Times"/>
                <a:sym typeface="Times"/>
              </a:rPr>
              <a:t> + 4</a:t>
            </a:r>
            <a:r>
              <a:rPr lang="en-GB" sz="1800" i="1">
                <a:solidFill>
                  <a:srgbClr val="222222"/>
                </a:solidFill>
                <a:latin typeface="Lexend"/>
                <a:ea typeface="Times"/>
                <a:cs typeface="Times"/>
                <a:sym typeface="Times"/>
              </a:rPr>
              <a:t>b</a:t>
            </a:r>
            <a:r>
              <a:rPr lang="en-GB" sz="1800">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16</a:t>
            </a:r>
            <a:endParaRPr sz="1900" b="1">
              <a:latin typeface="Times"/>
              <a:ea typeface="Times"/>
              <a:cs typeface="Times"/>
              <a:sym typeface="Times"/>
            </a:endParaRPr>
          </a:p>
        </p:txBody>
      </p:sp>
      <p:grpSp>
        <p:nvGrpSpPr>
          <p:cNvPr id="1723" name="Google Shape;1723;p90"/>
          <p:cNvGrpSpPr/>
          <p:nvPr/>
        </p:nvGrpSpPr>
        <p:grpSpPr>
          <a:xfrm>
            <a:off x="215450" y="851400"/>
            <a:ext cx="4244825" cy="1905468"/>
            <a:chOff x="215450" y="851400"/>
            <a:chExt cx="4244825" cy="1905468"/>
          </a:xfrm>
        </p:grpSpPr>
        <p:pic>
          <p:nvPicPr>
            <p:cNvPr id="1724" name="Google Shape;1724;p90"/>
            <p:cNvPicPr preferRelativeResize="0"/>
            <p:nvPr/>
          </p:nvPicPr>
          <p:blipFill>
            <a:blip r:embed="rId3">
              <a:alphaModFix/>
            </a:blip>
            <a:srcRect r="57905" b="43690"/>
            <a:stretch>
              <a:fillRect/>
            </a:stretch>
          </p:blipFill>
          <p:spPr>
            <a:xfrm flipH="1">
              <a:off x="865477" y="851400"/>
              <a:ext cx="3594798" cy="1157050"/>
            </a:xfrm>
            <a:prstGeom prst="rect">
              <a:avLst/>
            </a:prstGeom>
            <a:noFill/>
            <a:ln>
              <a:noFill/>
            </a:ln>
          </p:spPr>
        </p:pic>
        <p:sp>
          <p:nvSpPr>
            <p:cNvPr id="1725" name="Google Shape;1725;p90"/>
            <p:cNvSpPr txBox="1"/>
            <p:nvPr/>
          </p:nvSpPr>
          <p:spPr>
            <a:xfrm>
              <a:off x="1086600" y="924100"/>
              <a:ext cx="3270900" cy="816600"/>
            </a:xfrm>
            <a:prstGeom prst="rect">
              <a:avLst/>
            </a:prstGeom>
            <a:noFill/>
            <a:ln>
              <a:noFill/>
            </a:ln>
          </p:spPr>
          <p:txBody>
            <a:bodyPr spcFirstLastPara="1" wrap="square" lIns="0" tIns="0" rIns="0" bIns="0" anchor="ctr" anchorCtr="0">
              <a:noAutofit/>
            </a:bodyPr>
            <a:lstStyle/>
            <a:p>
              <a:pPr marL="0" lvl="0" indent="0" algn="l" rtl="0">
                <a:lnSpc>
                  <a:spcPct val="115000"/>
                </a:lnSpc>
                <a:spcBef>
                  <a:spcPct val="0"/>
                </a:spcBef>
                <a:spcAft>
                  <a:spcPct val="0"/>
                </a:spcAft>
                <a:buNone/>
              </a:pPr>
              <a:r>
                <a:rPr lang="en-GB" sz="1800">
                  <a:latin typeface="Lexend"/>
                  <a:ea typeface="Lexend"/>
                  <a:cs typeface="Lexend"/>
                  <a:sym typeface="Lexend"/>
                </a:rPr>
                <a:t>Waxaan u malaynayaa in laba ka mid ah ereyada ay yihiin kuwa iska soo horjeeda (additive inverses).</a:t>
              </a:r>
              <a:endParaRPr sz="1800">
                <a:solidFill>
                  <a:srgbClr val="000000"/>
                </a:solidFill>
                <a:latin typeface="Lexend"/>
                <a:ea typeface="Lexend"/>
                <a:cs typeface="Lexend"/>
                <a:sym typeface="Lexend"/>
              </a:endParaRPr>
            </a:p>
          </p:txBody>
        </p:sp>
        <p:pic>
          <p:nvPicPr>
            <p:cNvPr id="1726" name="Google Shape;1726;p90"/>
            <p:cNvPicPr preferRelativeResize="0"/>
            <p:nvPr/>
          </p:nvPicPr>
          <p:blipFill>
            <a:blip r:embed="rId6">
              <a:alphaModFix/>
            </a:blip>
            <a:stretch>
              <a:fillRect/>
            </a:stretch>
          </p:blipFill>
          <p:spPr>
            <a:xfrm>
              <a:off x="420152" y="1615350"/>
              <a:ext cx="406731" cy="778853"/>
            </a:xfrm>
            <a:prstGeom prst="rect">
              <a:avLst/>
            </a:prstGeom>
            <a:noFill/>
            <a:ln>
              <a:noFill/>
            </a:ln>
          </p:spPr>
        </p:pic>
        <p:sp>
          <p:nvSpPr>
            <p:cNvPr id="1727" name="Google Shape;1727;p90"/>
            <p:cNvSpPr txBox="1"/>
            <p:nvPr/>
          </p:nvSpPr>
          <p:spPr>
            <a:xfrm>
              <a:off x="215450" y="2333268"/>
              <a:ext cx="989400" cy="423600"/>
            </a:xfrm>
            <a:prstGeom prst="rect">
              <a:avLst/>
            </a:prstGeom>
            <a:noFill/>
            <a:ln>
              <a:noFill/>
            </a:ln>
          </p:spPr>
          <p:txBody>
            <a:bodyPr spcFirstLastPara="1" wrap="none" lIns="91425" tIns="91425" rIns="91425" bIns="91425" anchor="ctr" anchorCtr="0">
              <a:noAutofit/>
            </a:bodyPr>
            <a:lstStyle/>
            <a:p>
              <a:pPr marL="0" lvl="0" indent="0" algn="ctr" rtl="0">
                <a:lnSpc>
                  <a:spcPct val="115000"/>
                </a:lnSpc>
                <a:spcBef>
                  <a:spcPct val="0"/>
                </a:spcBef>
                <a:spcAft>
                  <a:spcPct val="0"/>
                </a:spcAft>
                <a:buNone/>
              </a:pPr>
              <a:r>
                <a:rPr lang="en-GB" sz="1800">
                  <a:latin typeface="Lexend"/>
                  <a:ea typeface="Lexend"/>
                  <a:cs typeface="Lexend"/>
                  <a:sym typeface="Lexend"/>
                </a:rPr>
                <a:t>Aisha </a:t>
              </a:r>
              <a:endParaRPr sz="1800">
                <a:latin typeface="Lexend"/>
                <a:ea typeface="Lexend"/>
                <a:cs typeface="Lexend"/>
                <a:sym typeface="Lexend"/>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2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8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8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8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9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0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03"/>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0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17"/>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22"/>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31" name="Shape 1731"/>
        <p:cNvGrpSpPr/>
        <p:nvPr/>
      </p:nvGrpSpPr>
      <p:grpSpPr>
        <a:xfrm>
          <a:off x="0" y="0"/>
          <a:ext cx="0" cy="0"/>
        </a:xfrm>
      </p:grpSpPr>
      <p:sp>
        <p:nvSpPr>
          <p:cNvPr id="1732" name="Google Shape;1732;p91"/>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Identifying difference of two squares</a:t>
            </a:r>
            <a:endParaRPr/>
          </a:p>
        </p:txBody>
      </p:sp>
      <p:sp>
        <p:nvSpPr>
          <p:cNvPr id="1733" name="Google Shape;1733;p91"/>
          <p:cNvSpPr txBox="1"/>
          <p:nvPr>
            <p:ph type="body" idx="1"/>
          </p:nvPr>
        </p:nvSpPr>
        <p:spPr>
          <a:xfrm>
            <a:off x="324000" y="819600"/>
            <a:ext cx="8496000" cy="8166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Waa kuwan qaar ka mid ah tusaalooyinka aan soo aragnay.</a:t>
            </a:r>
            <a:endParaRPr sz="1800">
              <a:latin typeface="Times"/>
              <a:ea typeface="Times"/>
              <a:cs typeface="Times"/>
              <a:sym typeface="Times"/>
            </a:endParaRPr>
          </a:p>
        </p:txBody>
      </p:sp>
      <p:sp>
        <p:nvSpPr>
          <p:cNvPr id="1734" name="Google Shape;1734;p91"/>
          <p:cNvSpPr txBox="1"/>
          <p:nvPr/>
        </p:nvSpPr>
        <p:spPr>
          <a:xfrm>
            <a:off x="324000" y="1866600"/>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baseline="30000">
                <a:solidFill>
                  <a:srgbClr val="000000"/>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− 9</a:t>
            </a:r>
            <a:endParaRPr sz="2200">
              <a:solidFill>
                <a:srgbClr val="000000"/>
              </a:solidFill>
              <a:latin typeface="Times"/>
              <a:ea typeface="Times"/>
              <a:cs typeface="Times"/>
              <a:sym typeface="Times"/>
            </a:endParaRPr>
          </a:p>
        </p:txBody>
      </p:sp>
      <p:sp>
        <p:nvSpPr>
          <p:cNvPr id="1735" name="Google Shape;1735;p91"/>
          <p:cNvSpPr txBox="1"/>
          <p:nvPr/>
        </p:nvSpPr>
        <p:spPr>
          <a:xfrm>
            <a:off x="324000" y="1315188"/>
            <a:ext cx="18825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3</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− 3</a:t>
            </a:r>
            <a:r>
              <a:rPr lang="en-GB" sz="1800">
                <a:solidFill>
                  <a:srgbClr val="000000"/>
                </a:solidFill>
                <a:latin typeface="Lexend"/>
                <a:ea typeface="Times"/>
                <a:cs typeface="Times"/>
                <a:sym typeface="Times"/>
              </a:rPr>
              <a:t>)  </a:t>
            </a:r>
            <a:endParaRPr sz="2200">
              <a:solidFill>
                <a:srgbClr val="000000"/>
              </a:solidFill>
              <a:latin typeface="Lexend"/>
              <a:ea typeface="Lexend"/>
              <a:cs typeface="Lexend"/>
              <a:sym typeface="Lexend"/>
            </a:endParaRPr>
          </a:p>
        </p:txBody>
      </p:sp>
      <p:sp>
        <p:nvSpPr>
          <p:cNvPr id="1736" name="Google Shape;1736;p91"/>
          <p:cNvSpPr txBox="1"/>
          <p:nvPr/>
        </p:nvSpPr>
        <p:spPr>
          <a:xfrm>
            <a:off x="3425938" y="1315200"/>
            <a:ext cx="1903800" cy="4008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 </a:t>
            </a:r>
            <a:r>
              <a:rPr lang="en-GB" sz="1800">
                <a:latin typeface="Lexend"/>
                <a:ea typeface="Times"/>
                <a:cs typeface="Times"/>
                <a:sym typeface="Times"/>
              </a:rPr>
              <a:t>10</a:t>
            </a:r>
            <a:r>
              <a:rPr lang="en-GB" sz="1800">
                <a:solidFill>
                  <a:srgbClr val="000000"/>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− 10)</a:t>
            </a:r>
            <a:endParaRPr sz="22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endParaRPr sz="2200">
              <a:solidFill>
                <a:srgbClr val="222222"/>
              </a:solidFill>
              <a:latin typeface="Times"/>
              <a:ea typeface="Times"/>
              <a:cs typeface="Times"/>
              <a:sym typeface="Times"/>
            </a:endParaRPr>
          </a:p>
          <a:p>
            <a:pPr marL="0" lvl="0" indent="0" algn="l" rtl="0">
              <a:lnSpc>
                <a:spcPct val="115000"/>
              </a:lnSpc>
              <a:spcBef>
                <a:spcPts val="1000"/>
              </a:spcBef>
              <a:spcAft>
                <a:spcPts val="1000"/>
              </a:spcAft>
              <a:buNone/>
            </a:pPr>
            <a:r>
              <a:rPr lang="en-GB" sz="1800" u="sng">
                <a:solidFill>
                  <a:srgbClr val="FFFFFF"/>
                </a:solidFill>
                <a:latin typeface="Lexend"/>
                <a:ea typeface="Times"/>
                <a:cs typeface="Times"/>
                <a:sym typeface="Times"/>
              </a:rPr>
              <a:t>,</a:t>
            </a:r>
            <a:endParaRPr sz="2200">
              <a:solidFill>
                <a:srgbClr val="FFFFFF"/>
              </a:solidFill>
              <a:latin typeface="Times"/>
              <a:ea typeface="Times"/>
              <a:cs typeface="Times"/>
              <a:sym typeface="Times"/>
            </a:endParaRPr>
          </a:p>
        </p:txBody>
      </p:sp>
      <p:sp>
        <p:nvSpPr>
          <p:cNvPr id="1737" name="Google Shape;1737;p91"/>
          <p:cNvSpPr txBox="1"/>
          <p:nvPr/>
        </p:nvSpPr>
        <p:spPr>
          <a:xfrm>
            <a:off x="3436588" y="1866600"/>
            <a:ext cx="23253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− 100</a:t>
            </a:r>
            <a:endParaRPr sz="2200">
              <a:solidFill>
                <a:srgbClr val="000000"/>
              </a:solidFill>
              <a:latin typeface="Times"/>
              <a:ea typeface="Times"/>
              <a:cs typeface="Times"/>
              <a:sym typeface="Times"/>
            </a:endParaRPr>
          </a:p>
        </p:txBody>
      </p:sp>
      <p:sp>
        <p:nvSpPr>
          <p:cNvPr id="1738" name="Google Shape;1738;p91"/>
          <p:cNvSpPr txBox="1"/>
          <p:nvPr/>
        </p:nvSpPr>
        <p:spPr>
          <a:xfrm>
            <a:off x="6549175" y="1315196"/>
            <a:ext cx="1903800" cy="5283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 </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endParaRPr sz="22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endParaRPr sz="22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r>
              <a:rPr lang="en-GB" sz="1800" u="sng">
                <a:solidFill>
                  <a:srgbClr val="FFFFFF"/>
                </a:solidFill>
                <a:latin typeface="Lexend"/>
                <a:ea typeface="Times"/>
                <a:cs typeface="Times"/>
                <a:sym typeface="Times"/>
              </a:rPr>
              <a:t>,</a:t>
            </a:r>
            <a:endParaRPr sz="2200">
              <a:solidFill>
                <a:srgbClr val="FFFFFF"/>
              </a:solidFill>
              <a:latin typeface="Times"/>
              <a:ea typeface="Times"/>
              <a:cs typeface="Times"/>
              <a:sym typeface="Times"/>
            </a:endParaRPr>
          </a:p>
        </p:txBody>
      </p:sp>
      <p:sp>
        <p:nvSpPr>
          <p:cNvPr id="1739" name="Google Shape;1739;p91"/>
          <p:cNvSpPr txBox="1"/>
          <p:nvPr/>
        </p:nvSpPr>
        <p:spPr>
          <a:xfrm>
            <a:off x="6549175" y="1866600"/>
            <a:ext cx="2552400" cy="3207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baseline="30000">
                <a:solidFill>
                  <a:srgbClr val="222222"/>
                </a:solidFill>
                <a:latin typeface="Lexend"/>
                <a:ea typeface="Times"/>
                <a:cs typeface="Times"/>
                <a:sym typeface="Times"/>
              </a:rPr>
              <a:t>2</a:t>
            </a:r>
            <a:endParaRPr sz="2200" i="1">
              <a:solidFill>
                <a:srgbClr val="000000"/>
              </a:solidFill>
              <a:latin typeface="Times"/>
              <a:ea typeface="Times"/>
              <a:cs typeface="Times"/>
              <a:sym typeface="Times"/>
            </a:endParaRPr>
          </a:p>
        </p:txBody>
      </p:sp>
      <p:sp>
        <p:nvSpPr>
          <p:cNvPr id="1740" name="Google Shape;1740;p91"/>
          <p:cNvSpPr txBox="1"/>
          <p:nvPr>
            <p:ph type="body" idx="1"/>
          </p:nvPr>
        </p:nvSpPr>
        <p:spPr>
          <a:xfrm>
            <a:off x="324000" y="2547600"/>
            <a:ext cx="8496000" cy="479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Maxaad dareensan tahay?</a:t>
            </a:r>
            <a:endParaRPr sz="1800">
              <a:latin typeface="Times"/>
              <a:ea typeface="Times"/>
              <a:cs typeface="Times"/>
              <a:sym typeface="Times"/>
            </a:endParaRPr>
          </a:p>
        </p:txBody>
      </p:sp>
      <p:sp>
        <p:nvSpPr>
          <p:cNvPr id="1741" name="Google Shape;1741;p91"/>
          <p:cNvSpPr txBox="1"/>
          <p:nvPr>
            <p:ph type="body" idx="1"/>
          </p:nvPr>
        </p:nvSpPr>
        <p:spPr>
          <a:xfrm>
            <a:off x="324000" y="3027300"/>
            <a:ext cx="8496000" cy="10779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Kalam"/>
                <a:ea typeface="Kalam"/>
                <a:cs typeface="Kalam"/>
                <a:sym typeface="Kalam"/>
              </a:rPr>
              <a:t>Waxaa laga yaabaa inaad tidhi:</a:t>
            </a:r>
            <a:endParaRPr sz="2000">
              <a:latin typeface="Kalam"/>
              <a:ea typeface="Kalam"/>
              <a:cs typeface="Kalam"/>
              <a:sym typeface="Kalam"/>
            </a:endParaRPr>
          </a:p>
          <a:p>
            <a:pPr marL="0" lvl="0" indent="0" algn="l" rtl="0">
              <a:spcBef>
                <a:spcPts val="1000"/>
              </a:spcBef>
              <a:spcAft>
                <a:spcPct val="0"/>
              </a:spcAft>
              <a:buNone/>
            </a:pPr>
            <a:r>
              <a:rPr lang="en-GB" sz="1100">
                <a:latin typeface="Kalam"/>
                <a:ea typeface="Kalam"/>
                <a:cs typeface="Kalam"/>
                <a:sym typeface="Kalam"/>
              </a:rPr>
              <a:t>Dhammaan tusaalooyinkan waxay leeyihiin x2 sababtoo ah binomial kastaa wuxuu leeyahay x.</a:t>
            </a:r>
            <a:r>
              <a:rPr lang="en-GB" i="1">
                <a:latin typeface="Lexend"/>
                <a:ea typeface="Times"/>
                <a:cs typeface="Times"/>
                <a:sym typeface="Times"/>
              </a:rPr>
              <a:t/>
            </a:r>
            <a:r>
              <a:rPr lang="en-GB" baseline="30000">
                <a:latin typeface="Lexend"/>
                <a:ea typeface="Times"/>
                <a:cs typeface="Times"/>
                <a:sym typeface="Times"/>
              </a:rPr>
              <a:t/>
            </a:r>
            <a:r>
              <a:rPr lang="en-GB" sz="1100">
                <a:latin typeface="Kalam"/>
                <a:ea typeface="Kalam"/>
                <a:cs typeface="Kalam"/>
                <a:sym typeface="Kalam"/>
              </a:rPr>
              <a:t/>
            </a:r>
            <a:r>
              <a:rPr lang="en-GB">
                <a:latin typeface="Lexend"/>
                <a:ea typeface="Times"/>
                <a:cs typeface="Times"/>
                <a:sym typeface="Times"/>
              </a:rPr>
              <a:t/>
            </a:r>
            <a:r>
              <a:rPr lang="en-GB" i="1">
                <a:latin typeface="Lexend"/>
                <a:ea typeface="Times"/>
                <a:cs typeface="Times"/>
                <a:sym typeface="Times"/>
              </a:rPr>
              <a:t/>
            </a:r>
            <a:r>
              <a:rPr lang="en-GB" sz="1100">
                <a:latin typeface="Kalam"/>
                <a:ea typeface="Kalam"/>
                <a:cs typeface="Kalam"/>
                <a:sym typeface="Kalam"/>
              </a:rPr>
              <a:t/>
            </a:r>
            <a:endParaRPr sz="2000">
              <a:latin typeface="Kalam"/>
              <a:ea typeface="Kalam"/>
              <a:cs typeface="Kalam"/>
              <a:sym typeface="Kalam"/>
            </a:endParaRPr>
          </a:p>
          <a:p>
            <a:pPr marL="0" lvl="0" indent="0" algn="l" rtl="0">
              <a:spcBef>
                <a:spcPts val="1000"/>
              </a:spcBef>
              <a:spcAft>
                <a:spcPct val="0"/>
              </a:spcAft>
              <a:buNone/>
            </a:pPr>
            <a:r>
              <a:rPr lang="en-GB" sz="1100">
                <a:latin typeface="Kalam"/>
                <a:ea typeface="Kalam"/>
                <a:cs typeface="Kalam"/>
                <a:sym typeface="Kalam"/>
              </a:rPr>
              <a:t>The second term in the expanded form is negative.</a:t>
            </a:r>
            <a:endParaRPr sz="2000">
              <a:latin typeface="Kalam"/>
              <a:ea typeface="Kalam"/>
              <a:cs typeface="Kalam"/>
              <a:sym typeface="Kalam"/>
            </a:endParaRPr>
          </a:p>
          <a:p>
            <a:pPr marL="0" lvl="0" indent="0" algn="l" rtl="0">
              <a:spcBef>
                <a:spcPts val="1000"/>
              </a:spcBef>
              <a:spcAft>
                <a:spcPts val="1000"/>
              </a:spcAft>
              <a:buNone/>
            </a:pPr>
            <a:r>
              <a:rPr lang="en-GB" sz="1100">
                <a:latin typeface="Kalam"/>
                <a:ea typeface="Kalam"/>
                <a:cs typeface="Kalam"/>
                <a:sym typeface="Kalam"/>
              </a:rPr>
              <a:t>9 iyo 100 waa tirooyin laba jibaaran (square numbers).</a:t>
            </a:r>
            <a:endParaRPr sz="2000">
              <a:latin typeface="Kalam"/>
              <a:ea typeface="Kalam"/>
              <a:cs typeface="Kalam"/>
              <a:sym typeface="Kalam"/>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3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3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3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3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3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3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3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4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41">
                                            <p:txEl>
                                              <p:pRg st="0" end="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41">
                                            <p:txEl>
                                              <p:pRg st="1" end="1"/>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41">
                                            <p:txEl>
                                              <p:pRg st="2" end="2"/>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4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45" name="Shape 1745"/>
        <p:cNvGrpSpPr/>
        <p:nvPr/>
      </p:nvGrpSpPr>
      <p:grpSpPr>
        <a:xfrm>
          <a:off x="0" y="0"/>
          <a:ext cx="0" cy="0"/>
        </a:xfrm>
      </p:grpSpPr>
      <p:sp>
        <p:nvSpPr>
          <p:cNvPr id="1746" name="Google Shape;1746;p92"/>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Identifying difference of two squares</a:t>
            </a:r>
            <a:endParaRPr/>
          </a:p>
        </p:txBody>
      </p:sp>
      <p:sp>
        <p:nvSpPr>
          <p:cNvPr id="1747" name="Google Shape;1747;p92"/>
          <p:cNvSpPr txBox="1"/>
          <p:nvPr>
            <p:ph type="body" idx="1"/>
          </p:nvPr>
        </p:nvSpPr>
        <p:spPr>
          <a:xfrm>
            <a:off x="324000" y="810000"/>
            <a:ext cx="8496000" cy="28005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Waxaan u isticmaali karnaa algebra si aan u guud uga dhigno oo aan u sahamino qaabka kiisaskan gaarka ah.</a:t>
            </a:r>
            <a:endParaRPr sz="1800"/>
          </a:p>
          <a:p>
            <a:pPr marL="0" lvl="0" indent="0" algn="l" rtl="0">
              <a:spcBef>
                <a:spcPts val="1000"/>
              </a:spcBef>
              <a:spcAft>
                <a:spcPct val="0"/>
              </a:spcAft>
              <a:buNone/>
            </a:pPr>
            <a:r>
              <a:rPr lang="en-GB" sz="1800">
                <a:latin typeface="Lexend"/>
              </a:rPr>
              <a:t>If a product of two binomials is in the form </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a</a:t>
            </a:r>
            <a:r>
              <a:rPr lang="en-GB" sz="1800">
                <a:solidFill>
                  <a:srgbClr val="222222"/>
                </a:solidFill>
                <a:latin typeface="Lexend"/>
                <a:ea typeface="Times"/>
                <a:cs typeface="Times"/>
                <a:sym typeface="Times"/>
              </a:rPr>
              <a:t> + </a:t>
            </a:r>
            <a:r>
              <a:rPr lang="en-GB" sz="1800" i="1">
                <a:solidFill>
                  <a:srgbClr val="222222"/>
                </a:solidFill>
                <a:latin typeface="Lexend"/>
                <a:ea typeface="Times"/>
                <a:cs typeface="Times"/>
                <a:sym typeface="Times"/>
              </a:rPr>
              <a:t>b</a:t>
            </a:r>
            <a:r>
              <a:rPr lang="en-GB" sz="1800">
                <a:solidFill>
                  <a:srgbClr val="222222"/>
                </a:solidFill>
                <a:latin typeface="Lexend"/>
                <a:ea typeface="Times"/>
                <a:cs typeface="Times"/>
                <a:sym typeface="Times"/>
              </a:rPr>
              <a:t>)(</a:t>
            </a:r>
            <a:r>
              <a:rPr lang="en-GB" sz="1800" i="1">
                <a:solidFill>
                  <a:srgbClr val="222222"/>
                </a:solidFill>
                <a:latin typeface="Lexend"/>
                <a:ea typeface="Times"/>
                <a:cs typeface="Times"/>
                <a:sym typeface="Times"/>
              </a:rPr>
              <a:t>a</a:t>
            </a:r>
            <a:r>
              <a:rPr lang="en-GB" sz="1800">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b</a:t>
            </a:r>
            <a:r>
              <a:rPr lang="en-GB" sz="1800">
                <a:solidFill>
                  <a:srgbClr val="222222"/>
                </a:solidFill>
                <a:latin typeface="Lexend"/>
                <a:ea typeface="Times"/>
                <a:cs typeface="Times"/>
                <a:sym typeface="Times"/>
              </a:rPr>
              <a:t>)</a:t>
            </a:r>
            <a:r>
              <a:rPr lang="en-GB" sz="1800">
                <a:latin typeface="Lexend"/>
              </a:rPr>
              <a:t> where </a:t>
            </a:r>
            <a:r>
              <a:rPr lang="en-GB" sz="1800" i="1">
                <a:latin typeface="Lexend"/>
                <a:ea typeface="Times"/>
                <a:cs typeface="Times"/>
                <a:sym typeface="Times"/>
              </a:rPr>
              <a:t>a</a:t>
            </a:r>
            <a:r>
              <a:rPr lang="en-GB" sz="1800">
                <a:latin typeface="Lexend"/>
              </a:rPr>
              <a:t> and </a:t>
            </a:r>
            <a:r>
              <a:rPr lang="en-GB" sz="1800" i="1">
                <a:latin typeface="Lexend"/>
                <a:ea typeface="Times"/>
                <a:cs typeface="Times"/>
                <a:sym typeface="Times"/>
              </a:rPr>
              <a:t>b</a:t>
            </a:r>
            <a:r>
              <a:rPr lang="en-GB" sz="1800">
                <a:latin typeface="Lexend"/>
              </a:rPr>
              <a:t> are any terms.</a:t>
            </a:r>
            <a:endParaRPr sz="1800"/>
          </a:p>
          <a:p>
            <a:pPr marL="0" lvl="0" indent="0" algn="l" rtl="0">
              <a:spcBef>
                <a:spcPts val="1000"/>
              </a:spcBef>
              <a:spcAft>
                <a:spcPct val="0"/>
              </a:spcAft>
              <a:buNone/>
            </a:pPr>
            <a:r>
              <a:rPr lang="en-GB" sz="1800">
                <a:latin typeface="Lexend"/>
              </a:rPr>
              <a:t>Tan waxaa loo qori karaa:</a:t>
            </a:r>
            <a:endParaRPr sz="1800"/>
          </a:p>
          <a:p>
            <a:pPr marL="0" lvl="0" indent="0" algn="l" rtl="0">
              <a:spcBef>
                <a:spcPts val="1000"/>
              </a:spcBef>
              <a:spcAft>
                <a:spcPct val="0"/>
              </a:spcAft>
              <a:buNone/>
            </a:pPr>
            <a:r>
              <a:rPr lang="en-GB" sz="1800">
                <a:solidFill>
                  <a:srgbClr val="222222"/>
                </a:solidFill>
                <a:latin typeface="Lexend"/>
                <a:ea typeface="Times"/>
                <a:cs typeface="Times"/>
                <a:sym typeface="Times"/>
              </a:rPr>
              <a:t>≡ </a:t>
            </a:r>
            <a:r>
              <a:rPr lang="en-GB" sz="1800" i="1">
                <a:latin typeface="Lexend"/>
                <a:ea typeface="Times"/>
                <a:cs typeface="Times"/>
                <a:sym typeface="Times"/>
              </a:rPr>
              <a:t>a</a:t>
            </a:r>
            <a:r>
              <a:rPr lang="en-GB" sz="1800" baseline="30000">
                <a:latin typeface="Lexend"/>
                <a:ea typeface="Times"/>
                <a:cs typeface="Times"/>
                <a:sym typeface="Times"/>
              </a:rPr>
              <a:t>2</a:t>
            </a:r>
            <a:r>
              <a:rPr lang="en-GB" sz="1800">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ab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ab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b</a:t>
            </a:r>
            <a:r>
              <a:rPr lang="en-GB" sz="1800" baseline="30000">
                <a:solidFill>
                  <a:srgbClr val="222222"/>
                </a:solidFill>
                <a:latin typeface="Lexend"/>
                <a:ea typeface="Times"/>
                <a:cs typeface="Times"/>
                <a:sym typeface="Times"/>
              </a:rPr>
              <a:t>2</a:t>
            </a:r>
            <a:endParaRPr sz="2000">
              <a:solidFill>
                <a:srgbClr val="222222"/>
              </a:solidFill>
              <a:latin typeface="Times"/>
              <a:ea typeface="Times"/>
              <a:cs typeface="Times"/>
              <a:sym typeface="Times"/>
            </a:endParaRPr>
          </a:p>
          <a:p>
            <a:pPr marL="0" lvl="0" indent="0" algn="l" rtl="0">
              <a:spcBef>
                <a:spcPts val="1000"/>
              </a:spcBef>
              <a:spcAft>
                <a:spcPct val="0"/>
              </a:spcAft>
              <a:buNone/>
            </a:pPr>
            <a:r>
              <a:rPr lang="en-GB" sz="1800">
                <a:solidFill>
                  <a:srgbClr val="222222"/>
                </a:solidFill>
                <a:latin typeface="Lexend"/>
                <a:ea typeface="Times"/>
                <a:cs typeface="Times"/>
                <a:sym typeface="Times"/>
              </a:rPr>
              <a:t>≡ </a:t>
            </a:r>
            <a:r>
              <a:rPr lang="en-GB" sz="1800" i="1">
                <a:latin typeface="Lexend"/>
                <a:ea typeface="Times"/>
                <a:cs typeface="Times"/>
                <a:sym typeface="Times"/>
              </a:rPr>
              <a:t>a</a:t>
            </a:r>
            <a:r>
              <a:rPr lang="en-GB" sz="1800" baseline="30000">
                <a:latin typeface="Lexend"/>
                <a:ea typeface="Times"/>
                <a:cs typeface="Times"/>
                <a:sym typeface="Times"/>
              </a:rPr>
              <a:t>2</a:t>
            </a:r>
            <a:r>
              <a:rPr lang="en-GB" sz="1800">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b</a:t>
            </a:r>
            <a:r>
              <a:rPr lang="en-GB" sz="1800" baseline="30000">
                <a:solidFill>
                  <a:srgbClr val="222222"/>
                </a:solidFill>
                <a:latin typeface="Lexend"/>
                <a:ea typeface="Times"/>
                <a:cs typeface="Times"/>
                <a:sym typeface="Times"/>
              </a:rPr>
              <a:t>2</a:t>
            </a:r>
            <a:endParaRPr sz="2000">
              <a:solidFill>
                <a:srgbClr val="222222"/>
              </a:solidFill>
              <a:latin typeface="Times"/>
              <a:ea typeface="Times"/>
              <a:cs typeface="Times"/>
              <a:sym typeface="Times"/>
            </a:endParaRPr>
          </a:p>
          <a:p>
            <a:pPr marL="0" lvl="0" indent="0" algn="l" rtl="0">
              <a:spcBef>
                <a:spcPts val="1000"/>
              </a:spcBef>
              <a:spcAft>
                <a:spcPct val="0"/>
              </a:spcAft>
              <a:buClr>
                <a:schemeClr val="dk1"/>
              </a:buClr>
              <a:buSzPts val="1100"/>
              <a:buFont typeface="Arial"/>
              <a:buNone/>
            </a:pPr>
            <a:endParaRPr sz="2000" baseline="30000">
              <a:solidFill>
                <a:srgbClr val="222222"/>
              </a:solidFill>
              <a:latin typeface="Times"/>
              <a:ea typeface="Times"/>
              <a:cs typeface="Times"/>
              <a:sym typeface="Times"/>
            </a:endParaRPr>
          </a:p>
          <a:p>
            <a:pPr marL="0" lvl="0" indent="0" algn="l" rtl="0">
              <a:spcBef>
                <a:spcPts val="1000"/>
              </a:spcBef>
              <a:spcAft>
                <a:spcPts val="1000"/>
              </a:spcAft>
              <a:buNone/>
            </a:pPr>
            <a:endParaRPr sz="1800"/>
          </a:p>
        </p:txBody>
      </p:sp>
      <p:sp>
        <p:nvSpPr>
          <p:cNvPr id="1748" name="Google Shape;1748;p92"/>
          <p:cNvSpPr txBox="1"/>
          <p:nvPr>
            <p:ph type="body" idx="1"/>
          </p:nvPr>
        </p:nvSpPr>
        <p:spPr>
          <a:xfrm>
            <a:off x="324000" y="3780000"/>
            <a:ext cx="8496000" cy="375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Qaabkan waxaa loo yaqaan farqiga laba jibaaran (difference of two squares).</a:t>
            </a:r>
            <a:r>
              <a:rPr lang="en-GB" sz="1800">
                <a:solidFill>
                  <a:schemeClr val="accent5"/>
                </a:solidFill>
                <a:latin typeface="Lexend"/>
              </a:rPr>
              <a:t/>
            </a:r>
            <a:r>
              <a:rPr lang="en-GB" sz="1800">
                <a:latin typeface="Lexend"/>
              </a:rPr>
              <a:t/>
            </a:r>
            <a:endParaRPr sz="2000">
              <a:solidFill>
                <a:srgbClr val="222222"/>
              </a:solidFill>
              <a:latin typeface="Times"/>
              <a:ea typeface="Times"/>
              <a:cs typeface="Times"/>
              <a:sym typeface="Times"/>
            </a:endParaRPr>
          </a:p>
        </p:txBody>
      </p:sp>
      <p:sp>
        <p:nvSpPr>
          <p:cNvPr id="1749" name="Google Shape;1749;p92"/>
          <p:cNvSpPr txBox="1"/>
          <p:nvPr>
            <p:ph type="body" idx="1"/>
          </p:nvPr>
        </p:nvSpPr>
        <p:spPr>
          <a:xfrm>
            <a:off x="324000" y="4237200"/>
            <a:ext cx="8496000" cy="375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Waxay muujinaysaa farqiga u dhexeeya a2 iyo b2.</a:t>
            </a:r>
            <a:r>
              <a:rPr lang="en-GB" sz="1800" i="1">
                <a:latin typeface="Lexend"/>
                <a:ea typeface="Times"/>
                <a:cs typeface="Times"/>
                <a:sym typeface="Times"/>
              </a:rPr>
              <a:t/>
            </a:r>
            <a:r>
              <a:rPr lang="en-GB" sz="1800" baseline="30000">
                <a:latin typeface="Lexend"/>
                <a:ea typeface="Times"/>
                <a:cs typeface="Times"/>
                <a:sym typeface="Times"/>
              </a:rPr>
              <a:t/>
            </a:r>
            <a:r>
              <a:rPr lang="en-GB" sz="1800">
                <a:latin typeface="Lexend"/>
              </a:rPr>
              <a:t/>
            </a:r>
            <a:r>
              <a:rPr lang="en-GB" sz="1800" i="1">
                <a:latin typeface="Lexend"/>
                <a:ea typeface="Times"/>
                <a:cs typeface="Times"/>
                <a:sym typeface="Times"/>
              </a:rPr>
              <a:t/>
            </a:r>
            <a:r>
              <a:rPr lang="en-GB" sz="1800" baseline="30000">
                <a:latin typeface="Lexend"/>
                <a:ea typeface="Times"/>
                <a:cs typeface="Times"/>
                <a:sym typeface="Times"/>
              </a:rPr>
              <a:t/>
            </a:r>
            <a:endParaRPr baseline="30000">
              <a:solidFill>
                <a:srgbClr val="222222"/>
              </a:solidFill>
              <a:latin typeface="Times"/>
              <a:ea typeface="Times"/>
              <a:cs typeface="Times"/>
              <a:sym typeface="Times"/>
            </a:endParaRPr>
          </a:p>
        </p:txBody>
      </p:sp>
      <p:grpSp>
        <p:nvGrpSpPr>
          <p:cNvPr id="1750" name="Google Shape;1750;p92"/>
          <p:cNvGrpSpPr/>
          <p:nvPr/>
        </p:nvGrpSpPr>
        <p:grpSpPr>
          <a:xfrm>
            <a:off x="768475" y="3309600"/>
            <a:ext cx="2562775" cy="1246500"/>
            <a:chOff x="768475" y="3309600"/>
            <a:chExt cx="2562775" cy="1246500"/>
          </a:xfrm>
        </p:grpSpPr>
        <p:sp>
          <p:nvSpPr>
            <p:cNvPr id="1751" name="Google Shape;1751;p92"/>
            <p:cNvSpPr/>
            <p:nvPr/>
          </p:nvSpPr>
          <p:spPr>
            <a:xfrm>
              <a:off x="2120450" y="4255200"/>
              <a:ext cx="1210800" cy="3009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752" name="Google Shape;1752;p92"/>
            <p:cNvSpPr/>
            <p:nvPr/>
          </p:nvSpPr>
          <p:spPr>
            <a:xfrm>
              <a:off x="768475" y="3309600"/>
              <a:ext cx="205800" cy="3009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grpSp>
        <p:nvGrpSpPr>
          <p:cNvPr id="1753" name="Google Shape;1753;p92"/>
          <p:cNvGrpSpPr/>
          <p:nvPr/>
        </p:nvGrpSpPr>
        <p:grpSpPr>
          <a:xfrm>
            <a:off x="506870" y="3280945"/>
            <a:ext cx="4092275" cy="1275155"/>
            <a:chOff x="506870" y="3280945"/>
            <a:chExt cx="4092275" cy="1275155"/>
          </a:xfrm>
        </p:grpSpPr>
        <p:sp>
          <p:nvSpPr>
            <p:cNvPr id="1754" name="Google Shape;1754;p92"/>
            <p:cNvSpPr/>
            <p:nvPr/>
          </p:nvSpPr>
          <p:spPr>
            <a:xfrm>
              <a:off x="4337545" y="4255200"/>
              <a:ext cx="261600" cy="3009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755" name="Google Shape;1755;p92"/>
            <p:cNvSpPr/>
            <p:nvPr/>
          </p:nvSpPr>
          <p:spPr>
            <a:xfrm>
              <a:off x="506870" y="3280945"/>
              <a:ext cx="261600" cy="3009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grpSp>
        <p:nvGrpSpPr>
          <p:cNvPr id="1756" name="Google Shape;1756;p92"/>
          <p:cNvGrpSpPr/>
          <p:nvPr/>
        </p:nvGrpSpPr>
        <p:grpSpPr>
          <a:xfrm>
            <a:off x="964070" y="3280945"/>
            <a:ext cx="4397000" cy="1257150"/>
            <a:chOff x="964070" y="3280945"/>
            <a:chExt cx="4397000" cy="1257150"/>
          </a:xfrm>
        </p:grpSpPr>
        <p:sp>
          <p:nvSpPr>
            <p:cNvPr id="1757" name="Google Shape;1757;p92"/>
            <p:cNvSpPr/>
            <p:nvPr/>
          </p:nvSpPr>
          <p:spPr>
            <a:xfrm>
              <a:off x="964070" y="3280945"/>
              <a:ext cx="261600" cy="3009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758" name="Google Shape;1758;p92"/>
            <p:cNvSpPr/>
            <p:nvPr/>
          </p:nvSpPr>
          <p:spPr>
            <a:xfrm>
              <a:off x="5099470" y="4237195"/>
              <a:ext cx="261600" cy="3009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4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4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47">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748"/>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49"/>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750"/>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53"/>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1750"/>
                                        </p:tgtEl>
                                        <p:attrNameLst>
                                          <p:attrName>style.visibility</p:attrName>
                                        </p:attrNameLst>
                                      </p:cBhvr>
                                      <p:to>
                                        <p:strVal val="hidden"/>
                                      </p:to>
                                    </p:set>
                                  </p:childTnLst>
                                </p:cTn>
                              </p:par>
                            </p:childTnLst>
                          </p:cTn>
                        </p:par>
                      </p:childTnLst>
                    </p:cTn>
                  </p:par>
                  <p:par>
                    <p:cTn id="49" fill="hold" nodeType="clickPar">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756"/>
                                        </p:tgtEl>
                                        <p:attrNameLst>
                                          <p:attrName>style.visibility</p:attrName>
                                        </p:attrNameLst>
                                      </p:cBhvr>
                                      <p:to>
                                        <p:strVal val="visible"/>
                                      </p:to>
                                    </p:set>
                                  </p:childTnLst>
                                </p:cTn>
                              </p:par>
                              <p:par>
                                <p:cTn id="53" presetID="1" presetClass="exit" presetSubtype="0" fill="hold" nodeType="withEffect">
                                  <p:stCondLst>
                                    <p:cond delay="0"/>
                                  </p:stCondLst>
                                  <p:childTnLst>
                                    <p:set>
                                      <p:cBhvr>
                                        <p:cTn id="54" dur="1" fill="hold">
                                          <p:stCondLst>
                                            <p:cond delay="0"/>
                                          </p:stCondLst>
                                        </p:cTn>
                                        <p:tgtEl>
                                          <p:spTgt spid="17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62" name="Shape 1762"/>
        <p:cNvGrpSpPr/>
        <p:nvPr/>
      </p:nvGrpSpPr>
      <p:grpSpPr>
        <a:xfrm>
          <a:off x="0" y="0"/>
          <a:ext cx="0" cy="0"/>
        </a:xfrm>
      </p:grpSpPr>
      <p:sp>
        <p:nvSpPr>
          <p:cNvPr id="1763" name="Google Shape;1763;p93"/>
          <p:cNvSpPr/>
          <p:nvPr/>
        </p:nvSpPr>
        <p:spPr>
          <a:xfrm>
            <a:off x="6162745" y="2659650"/>
            <a:ext cx="1860600" cy="14376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64" name="Google Shape;1764;p93"/>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Identifying difference of two squares</a:t>
            </a:r>
            <a:endParaRPr/>
          </a:p>
        </p:txBody>
      </p:sp>
      <p:sp>
        <p:nvSpPr>
          <p:cNvPr id="1765" name="Google Shape;1765;p93"/>
          <p:cNvSpPr txBox="1"/>
          <p:nvPr>
            <p:ph type="body" idx="1"/>
          </p:nvPr>
        </p:nvSpPr>
        <p:spPr>
          <a:xfrm>
            <a:off x="324000" y="810000"/>
            <a:ext cx="8496000" cy="636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Kee ka mid ah kuwan ayaa leh wax soo saar (product) loo qori karo farqiga laba jibaaran?</a:t>
            </a:r>
            <a:r>
              <a:rPr lang="en-GB" sz="1800">
                <a:solidFill>
                  <a:schemeClr val="accent5"/>
                </a:solidFill>
                <a:latin typeface="Lexend"/>
              </a:rPr>
              <a:t/>
            </a:r>
            <a:r>
              <a:rPr lang="en-GB" sz="1800">
                <a:latin typeface="Lexend"/>
              </a:rPr>
              <a:t/>
            </a:r>
            <a:endParaRPr sz="1800"/>
          </a:p>
          <a:p>
            <a:pPr marL="0" lvl="0" indent="0" algn="l" rtl="0">
              <a:lnSpc>
                <a:spcPct val="130000"/>
              </a:lnSpc>
              <a:spcBef>
                <a:spcPts val="1000"/>
              </a:spcBef>
              <a:spcAft>
                <a:spcPct val="0"/>
              </a:spcAft>
              <a:buNone/>
            </a:pPr>
            <a:r>
              <a:rPr lang="en-GB" sz="1800">
                <a:latin typeface="Lexend"/>
                <a:ea typeface="Times"/>
                <a:cs typeface="Times"/>
                <a:sym typeface="Times"/>
              </a:rPr>
              <a:t>(</a:t>
            </a:r>
            <a:r>
              <a:rPr lang="en-GB" sz="1800" i="1">
                <a:latin typeface="Lexend"/>
                <a:ea typeface="Times"/>
                <a:cs typeface="Times"/>
                <a:sym typeface="Times"/>
              </a:rPr>
              <a:t>x</a:t>
            </a:r>
            <a:r>
              <a:rPr lang="en-GB" sz="1800">
                <a:latin typeface="Lexend"/>
                <a:ea typeface="Times"/>
                <a:cs typeface="Times"/>
                <a:sym typeface="Times"/>
              </a:rPr>
              <a:t> + 3) (</a:t>
            </a:r>
            <a:r>
              <a:rPr lang="en-GB" sz="1800" i="1">
                <a:latin typeface="Lexend"/>
                <a:ea typeface="Times"/>
                <a:cs typeface="Times"/>
                <a:sym typeface="Times"/>
              </a:rPr>
              <a:t>x</a:t>
            </a:r>
            <a:r>
              <a:rPr lang="en-GB" sz="1800">
                <a:latin typeface="Lexend"/>
                <a:ea typeface="Times"/>
                <a:cs typeface="Times"/>
                <a:sym typeface="Times"/>
              </a:rPr>
              <a:t> </a:t>
            </a:r>
            <a:r>
              <a:rPr lang="en-GB" sz="1800">
                <a:solidFill>
                  <a:srgbClr val="222222"/>
                </a:solidFill>
                <a:latin typeface="Lexend"/>
                <a:ea typeface="Times"/>
                <a:cs typeface="Times"/>
                <a:sym typeface="Times"/>
              </a:rPr>
              <a:t>− 3)                   </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Clr>
                <a:schemeClr val="dk1"/>
              </a:buClr>
              <a:buSzPts val="1100"/>
              <a:buFont typeface="Arial"/>
              <a:buNone/>
            </a:pPr>
            <a:r>
              <a:rPr lang="en-GB" sz="1800">
                <a:latin typeface="Lexend"/>
                <a:ea typeface="Times"/>
                <a:cs typeface="Times"/>
                <a:sym typeface="Times"/>
              </a:rPr>
              <a:t>(</a:t>
            </a:r>
            <a:r>
              <a:rPr lang="en-GB" sz="1800" i="1">
                <a:latin typeface="Lexend"/>
                <a:ea typeface="Times"/>
                <a:cs typeface="Times"/>
                <a:sym typeface="Times"/>
              </a:rPr>
              <a:t>x</a:t>
            </a:r>
            <a:r>
              <a:rPr lang="en-GB" sz="1800">
                <a:latin typeface="Lexend"/>
                <a:ea typeface="Times"/>
                <a:cs typeface="Times"/>
                <a:sym typeface="Times"/>
              </a:rPr>
              <a:t> + 3) (</a:t>
            </a:r>
            <a:r>
              <a:rPr lang="en-GB" sz="1800" i="1">
                <a:latin typeface="Lexend"/>
                <a:ea typeface="Times"/>
                <a:cs typeface="Times"/>
                <a:sym typeface="Times"/>
              </a:rPr>
              <a:t>x</a:t>
            </a:r>
            <a:r>
              <a:rPr lang="en-GB" sz="1800">
                <a:latin typeface="Lexend"/>
                <a:ea typeface="Times"/>
                <a:cs typeface="Times"/>
                <a:sym typeface="Times"/>
              </a:rPr>
              <a:t> </a:t>
            </a:r>
            <a:r>
              <a:rPr lang="en-GB" sz="1800">
                <a:solidFill>
                  <a:srgbClr val="222222"/>
                </a:solidFill>
                <a:latin typeface="Lexend"/>
                <a:ea typeface="Times"/>
                <a:cs typeface="Times"/>
                <a:sym typeface="Times"/>
              </a:rPr>
              <a:t>+ 3)                   </a:t>
            </a:r>
            <a:endParaRPr sz="2000">
              <a:solidFill>
                <a:srgbClr val="222222"/>
              </a:solidFill>
              <a:latin typeface="Times"/>
              <a:ea typeface="Times"/>
              <a:cs typeface="Times"/>
              <a:sym typeface="Times"/>
            </a:endParaRPr>
          </a:p>
        </p:txBody>
      </p:sp>
      <p:sp>
        <p:nvSpPr>
          <p:cNvPr id="1766" name="Google Shape;1766;p93"/>
          <p:cNvSpPr txBox="1"/>
          <p:nvPr>
            <p:ph type="body" idx="1"/>
          </p:nvPr>
        </p:nvSpPr>
        <p:spPr>
          <a:xfrm>
            <a:off x="3344400" y="1620000"/>
            <a:ext cx="1936800" cy="1080000"/>
          </a:xfrm>
          <a:prstGeom prst="rect">
            <a:avLst/>
          </a:prstGeom>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222222"/>
                </a:solidFill>
                <a:latin typeface="Lexend"/>
                <a:ea typeface="Times"/>
                <a:cs typeface="Times"/>
                <a:sym typeface="Times"/>
              </a:rPr>
              <a:t> </a:t>
            </a:r>
            <a:r>
              <a:rPr lang="en-GB" sz="1800">
                <a:latin typeface="Lexend"/>
                <a:ea typeface="Times"/>
                <a:cs typeface="Times"/>
                <a:sym typeface="Times"/>
              </a:rPr>
              <a:t>(</a:t>
            </a:r>
            <a:r>
              <a:rPr lang="en-GB" sz="1800" i="1">
                <a:latin typeface="Lexend"/>
                <a:ea typeface="Times"/>
                <a:cs typeface="Times"/>
                <a:sym typeface="Times"/>
              </a:rPr>
              <a:t>y</a:t>
            </a:r>
            <a:r>
              <a:rPr lang="en-GB" sz="1800">
                <a:latin typeface="Lexend"/>
                <a:ea typeface="Times"/>
                <a:cs typeface="Times"/>
                <a:sym typeface="Times"/>
              </a:rPr>
              <a:t> + 4) (</a:t>
            </a:r>
            <a:r>
              <a:rPr lang="en-GB" sz="1800" i="1">
                <a:latin typeface="Lexend"/>
                <a:ea typeface="Times"/>
                <a:cs typeface="Times"/>
                <a:sym typeface="Times"/>
              </a:rPr>
              <a:t>x</a:t>
            </a:r>
            <a:r>
              <a:rPr lang="en-GB" sz="1800">
                <a:latin typeface="Lexend"/>
                <a:ea typeface="Times"/>
                <a:cs typeface="Times"/>
                <a:sym typeface="Times"/>
              </a:rPr>
              <a:t> </a:t>
            </a:r>
            <a:r>
              <a:rPr lang="en-GB" sz="1800">
                <a:solidFill>
                  <a:srgbClr val="222222"/>
                </a:solidFill>
                <a:latin typeface="Lexend"/>
                <a:ea typeface="Times"/>
                <a:cs typeface="Times"/>
                <a:sym typeface="Times"/>
              </a:rPr>
              <a:t>− 4)</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r>
              <a:rPr lang="en-GB" sz="1800">
                <a:solidFill>
                  <a:srgbClr val="222222"/>
                </a:solidFill>
                <a:latin typeface="Lexend"/>
                <a:ea typeface="Times"/>
                <a:cs typeface="Times"/>
                <a:sym typeface="Times"/>
              </a:rPr>
              <a:t> </a:t>
            </a:r>
            <a:r>
              <a:rPr lang="en-GB" sz="1800">
                <a:latin typeface="Lexend"/>
                <a:ea typeface="Times"/>
                <a:cs typeface="Times"/>
                <a:sym typeface="Times"/>
              </a:rPr>
              <a:t>(</a:t>
            </a:r>
            <a:r>
              <a:rPr lang="en-GB" sz="1800" i="1">
                <a:latin typeface="Lexend"/>
                <a:ea typeface="Times"/>
                <a:cs typeface="Times"/>
                <a:sym typeface="Times"/>
              </a:rPr>
              <a:t>x</a:t>
            </a:r>
            <a:r>
              <a:rPr lang="en-GB" sz="1800">
                <a:latin typeface="Lexend"/>
                <a:ea typeface="Times"/>
                <a:cs typeface="Times"/>
                <a:sym typeface="Times"/>
              </a:rPr>
              <a:t> + </a:t>
            </a:r>
            <a:r>
              <a:rPr lang="en-GB" sz="1800" i="1">
                <a:latin typeface="Lexend"/>
                <a:ea typeface="Times"/>
                <a:cs typeface="Times"/>
                <a:sym typeface="Times"/>
              </a:rPr>
              <a:t>y</a:t>
            </a:r>
            <a:r>
              <a:rPr lang="en-GB" sz="1800">
                <a:latin typeface="Lexend"/>
                <a:ea typeface="Times"/>
                <a:cs typeface="Times"/>
                <a:sym typeface="Times"/>
              </a:rPr>
              <a:t>) (</a:t>
            </a:r>
            <a:r>
              <a:rPr lang="en-GB" sz="1800" i="1">
                <a:latin typeface="Lexend"/>
                <a:ea typeface="Times"/>
                <a:cs typeface="Times"/>
                <a:sym typeface="Times"/>
              </a:rPr>
              <a:t>x</a:t>
            </a:r>
            <a:r>
              <a:rPr lang="en-GB" sz="1800">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 </a:t>
            </a:r>
            <a:endParaRPr sz="2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endParaRPr sz="1800"/>
          </a:p>
        </p:txBody>
      </p:sp>
      <p:sp>
        <p:nvSpPr>
          <p:cNvPr id="1767" name="Google Shape;1767;p93"/>
          <p:cNvSpPr txBox="1"/>
          <p:nvPr>
            <p:ph type="body" idx="1"/>
          </p:nvPr>
        </p:nvSpPr>
        <p:spPr>
          <a:xfrm>
            <a:off x="6232025" y="1620000"/>
            <a:ext cx="1936800" cy="1080000"/>
          </a:xfrm>
          <a:prstGeom prst="rect">
            <a:avLst/>
          </a:prstGeom>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latin typeface="Lexend"/>
                <a:ea typeface="Times"/>
                <a:cs typeface="Times"/>
                <a:sym typeface="Times"/>
              </a:rPr>
              <a:t>(</a:t>
            </a:r>
            <a:r>
              <a:rPr lang="en-GB" sz="1800" i="1">
                <a:latin typeface="Lexend"/>
                <a:ea typeface="Times"/>
                <a:cs typeface="Times"/>
                <a:sym typeface="Times"/>
              </a:rPr>
              <a:t>y</a:t>
            </a:r>
            <a:r>
              <a:rPr lang="en-GB" sz="1800">
                <a:latin typeface="Lexend"/>
                <a:ea typeface="Times"/>
                <a:cs typeface="Times"/>
                <a:sym typeface="Times"/>
              </a:rPr>
              <a:t> + 2</a:t>
            </a:r>
            <a:r>
              <a:rPr lang="en-GB" sz="1800" i="1">
                <a:latin typeface="Lexend"/>
                <a:ea typeface="Times"/>
                <a:cs typeface="Times"/>
                <a:sym typeface="Times"/>
              </a:rPr>
              <a:t>x</a:t>
            </a:r>
            <a:r>
              <a:rPr lang="en-GB" sz="1800">
                <a:latin typeface="Lexend"/>
                <a:ea typeface="Times"/>
                <a:cs typeface="Times"/>
                <a:sym typeface="Times"/>
              </a:rPr>
              <a:t>) (</a:t>
            </a:r>
            <a:r>
              <a:rPr lang="en-GB" sz="1800" i="1">
                <a:latin typeface="Lexend"/>
                <a:ea typeface="Times"/>
                <a:cs typeface="Times"/>
                <a:sym typeface="Times"/>
              </a:rPr>
              <a:t>y</a:t>
            </a:r>
            <a:r>
              <a:rPr lang="en-GB" sz="1800">
                <a:latin typeface="Lexend"/>
                <a:ea typeface="Times"/>
                <a:cs typeface="Times"/>
                <a:sym typeface="Times"/>
              </a:rPr>
              <a:t> </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r>
              <a:rPr lang="en-GB" sz="1800">
                <a:latin typeface="Lexend"/>
                <a:ea typeface="Times"/>
                <a:cs typeface="Times"/>
                <a:sym typeface="Times"/>
              </a:rPr>
              <a:t>(</a:t>
            </a:r>
            <a:r>
              <a:rPr lang="en-GB" sz="1800" i="1">
                <a:latin typeface="Lexend"/>
                <a:ea typeface="Times"/>
                <a:cs typeface="Times"/>
                <a:sym typeface="Times"/>
              </a:rPr>
              <a:t>y</a:t>
            </a:r>
            <a:r>
              <a:rPr lang="en-GB" sz="1800">
                <a:latin typeface="Lexend"/>
                <a:ea typeface="Times"/>
                <a:cs typeface="Times"/>
                <a:sym typeface="Times"/>
              </a:rPr>
              <a:t> </a:t>
            </a:r>
            <a:r>
              <a:rPr lang="en-GB" sz="1800">
                <a:solidFill>
                  <a:srgbClr val="222222"/>
                </a:solidFill>
                <a:latin typeface="Lexend"/>
                <a:ea typeface="Times"/>
                <a:cs typeface="Times"/>
                <a:sym typeface="Times"/>
              </a:rPr>
              <a:t>−</a:t>
            </a:r>
            <a:r>
              <a:rPr lang="en-GB" sz="1800">
                <a:latin typeface="Lexend"/>
                <a:ea typeface="Times"/>
                <a:cs typeface="Times"/>
                <a:sym typeface="Times"/>
              </a:rPr>
              <a:t> </a:t>
            </a:r>
            <a:r>
              <a:rPr lang="en-GB" sz="1800" i="1">
                <a:latin typeface="Lexend"/>
                <a:ea typeface="Times"/>
                <a:cs typeface="Times"/>
                <a:sym typeface="Times"/>
              </a:rPr>
              <a:t>x</a:t>
            </a:r>
            <a:r>
              <a:rPr lang="en-GB" sz="1800">
                <a:latin typeface="Lexend"/>
                <a:ea typeface="Times"/>
                <a:cs typeface="Times"/>
                <a:sym typeface="Times"/>
              </a:rPr>
              <a:t>) (</a:t>
            </a:r>
            <a:r>
              <a:rPr lang="en-GB" sz="1800" i="1">
                <a:latin typeface="Lexend"/>
                <a:ea typeface="Times"/>
                <a:cs typeface="Times"/>
                <a:sym typeface="Times"/>
              </a:rPr>
              <a:t>y</a:t>
            </a:r>
            <a:r>
              <a:rPr lang="en-GB" sz="1800">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 </a:t>
            </a:r>
            <a:endParaRPr sz="2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endParaRPr sz="1800"/>
          </a:p>
        </p:txBody>
      </p:sp>
      <p:grpSp>
        <p:nvGrpSpPr>
          <p:cNvPr id="1768" name="Google Shape;1768;p93"/>
          <p:cNvGrpSpPr/>
          <p:nvPr/>
        </p:nvGrpSpPr>
        <p:grpSpPr>
          <a:xfrm>
            <a:off x="324000" y="1540175"/>
            <a:ext cx="7620607" cy="963550"/>
            <a:chOff x="324000" y="1540175"/>
            <a:chExt cx="7620607" cy="963550"/>
          </a:xfrm>
        </p:grpSpPr>
        <p:sp>
          <p:nvSpPr>
            <p:cNvPr id="1769" name="Google Shape;1769;p93"/>
            <p:cNvSpPr/>
            <p:nvPr/>
          </p:nvSpPr>
          <p:spPr>
            <a:xfrm>
              <a:off x="324000" y="1540175"/>
              <a:ext cx="1495500" cy="3867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770" name="Google Shape;1770;p93"/>
            <p:cNvSpPr/>
            <p:nvPr/>
          </p:nvSpPr>
          <p:spPr>
            <a:xfrm>
              <a:off x="3369600" y="2117025"/>
              <a:ext cx="1495500" cy="3867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771" name="Google Shape;1771;p93"/>
            <p:cNvSpPr/>
            <p:nvPr/>
          </p:nvSpPr>
          <p:spPr>
            <a:xfrm>
              <a:off x="6196207" y="1588875"/>
              <a:ext cx="1748400" cy="3867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1772" name="Google Shape;1772;p93"/>
          <p:cNvSpPr txBox="1"/>
          <p:nvPr>
            <p:ph type="body" idx="1"/>
          </p:nvPr>
        </p:nvSpPr>
        <p:spPr>
          <a:xfrm>
            <a:off x="378709" y="2701150"/>
            <a:ext cx="1936800" cy="1437600"/>
          </a:xfrm>
          <a:prstGeom prst="rect">
            <a:avLst/>
          </a:prstGeom>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latin typeface="Lexend"/>
                <a:ea typeface="Times"/>
                <a:cs typeface="Times"/>
                <a:sym typeface="Times"/>
              </a:rPr>
              <a:t>(</a:t>
            </a:r>
            <a:r>
              <a:rPr lang="en-GB" sz="1800" i="1">
                <a:latin typeface="Lexend"/>
                <a:ea typeface="Times"/>
                <a:cs typeface="Times"/>
                <a:sym typeface="Times"/>
              </a:rPr>
              <a:t>x</a:t>
            </a:r>
            <a:r>
              <a:rPr lang="en-GB" sz="1800">
                <a:latin typeface="Lexend"/>
                <a:ea typeface="Times"/>
                <a:cs typeface="Times"/>
                <a:sym typeface="Times"/>
              </a:rPr>
              <a:t> + 3) (</a:t>
            </a:r>
            <a:r>
              <a:rPr lang="en-GB" sz="1800" i="1">
                <a:latin typeface="Lexend"/>
                <a:ea typeface="Times"/>
                <a:cs typeface="Times"/>
                <a:sym typeface="Times"/>
              </a:rPr>
              <a:t>x</a:t>
            </a:r>
            <a:r>
              <a:rPr lang="en-GB" sz="1800">
                <a:latin typeface="Lexend"/>
                <a:ea typeface="Times"/>
                <a:cs typeface="Times"/>
                <a:sym typeface="Times"/>
              </a:rPr>
              <a:t> </a:t>
            </a:r>
            <a:r>
              <a:rPr lang="en-GB" sz="1800">
                <a:solidFill>
                  <a:srgbClr val="222222"/>
                </a:solidFill>
                <a:latin typeface="Lexend"/>
                <a:ea typeface="Times"/>
                <a:cs typeface="Times"/>
                <a:sym typeface="Times"/>
              </a:rPr>
              <a:t>− 3)</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r>
              <a:rPr lang="en-GB" sz="1800">
                <a:solidFill>
                  <a:srgbClr val="222222"/>
                </a:solidFill>
                <a:latin typeface="Lexend"/>
                <a:ea typeface="Times"/>
                <a:cs typeface="Times"/>
                <a:sym typeface="Times"/>
              </a:rPr>
              <a:t>≡  </a:t>
            </a:r>
            <a:r>
              <a:rPr lang="en-GB" sz="1800" i="1">
                <a:latin typeface="Lexend"/>
                <a:ea typeface="Times"/>
                <a:cs typeface="Times"/>
                <a:sym typeface="Times"/>
              </a:rPr>
              <a:t>x</a:t>
            </a:r>
            <a:r>
              <a:rPr lang="en-GB" sz="1800" baseline="30000">
                <a:latin typeface="Lexend"/>
                <a:ea typeface="Times"/>
                <a:cs typeface="Times"/>
                <a:sym typeface="Times"/>
              </a:rPr>
              <a:t>2</a:t>
            </a:r>
            <a:r>
              <a:rPr lang="en-GB" sz="1800">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3</a:t>
            </a:r>
            <a:r>
              <a:rPr lang="en-GB" sz="1800"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     </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r>
              <a:rPr lang="en-GB" sz="1800">
                <a:solidFill>
                  <a:srgbClr val="222222"/>
                </a:solidFill>
                <a:latin typeface="Lexend"/>
                <a:ea typeface="Times"/>
                <a:cs typeface="Times"/>
                <a:sym typeface="Times"/>
              </a:rPr>
              <a:t>≡  </a:t>
            </a:r>
            <a:r>
              <a:rPr lang="en-GB" sz="1800" i="1">
                <a:latin typeface="Lexend"/>
                <a:ea typeface="Times"/>
                <a:cs typeface="Times"/>
                <a:sym typeface="Times"/>
              </a:rPr>
              <a:t>x</a:t>
            </a:r>
            <a:r>
              <a:rPr lang="en-GB" sz="1800" baseline="30000">
                <a:latin typeface="Lexend"/>
                <a:ea typeface="Times"/>
                <a:cs typeface="Times"/>
                <a:sym typeface="Times"/>
              </a:rPr>
              <a:t>2</a:t>
            </a:r>
            <a:r>
              <a:rPr lang="en-GB" sz="1800">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9</a:t>
            </a:r>
            <a:r>
              <a:rPr lang="en-GB" sz="1800">
                <a:solidFill>
                  <a:srgbClr val="222222"/>
                </a:solidFill>
                <a:latin typeface="Lexend"/>
                <a:ea typeface="Times"/>
                <a:cs typeface="Times"/>
                <a:sym typeface="Times"/>
              </a:rPr>
              <a:t>  </a:t>
            </a:r>
            <a:endParaRPr sz="2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endParaRPr sz="1800"/>
          </a:p>
        </p:txBody>
      </p:sp>
      <p:sp>
        <p:nvSpPr>
          <p:cNvPr id="1773" name="Google Shape;1773;p93"/>
          <p:cNvSpPr txBox="1"/>
          <p:nvPr>
            <p:ph type="body" idx="1"/>
          </p:nvPr>
        </p:nvSpPr>
        <p:spPr>
          <a:xfrm>
            <a:off x="3369600" y="2721600"/>
            <a:ext cx="1936800" cy="1437600"/>
          </a:xfrm>
          <a:prstGeom prst="rect">
            <a:avLst/>
          </a:prstGeom>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latin typeface="Lexend"/>
                <a:ea typeface="Times"/>
                <a:cs typeface="Times"/>
                <a:sym typeface="Times"/>
              </a:rPr>
              <a:t>(</a:t>
            </a:r>
            <a:r>
              <a:rPr lang="en-GB" sz="1800" i="1">
                <a:latin typeface="Lexend"/>
                <a:ea typeface="Times"/>
                <a:cs typeface="Times"/>
                <a:sym typeface="Times"/>
              </a:rPr>
              <a:t>x</a:t>
            </a:r>
            <a:r>
              <a:rPr lang="en-GB" sz="1800">
                <a:latin typeface="Lexend"/>
                <a:ea typeface="Times"/>
                <a:cs typeface="Times"/>
                <a:sym typeface="Times"/>
              </a:rPr>
              <a:t> + </a:t>
            </a:r>
            <a:r>
              <a:rPr lang="en-GB" sz="1800" i="1">
                <a:latin typeface="Lexend"/>
                <a:ea typeface="Times"/>
                <a:cs typeface="Times"/>
                <a:sym typeface="Times"/>
              </a:rPr>
              <a:t>y</a:t>
            </a:r>
            <a:r>
              <a:rPr lang="en-GB" sz="1800">
                <a:latin typeface="Lexend"/>
                <a:ea typeface="Times"/>
                <a:cs typeface="Times"/>
                <a:sym typeface="Times"/>
              </a:rPr>
              <a:t>) (</a:t>
            </a:r>
            <a:r>
              <a:rPr lang="en-GB" sz="1800" i="1">
                <a:latin typeface="Lexend"/>
                <a:ea typeface="Times"/>
                <a:cs typeface="Times"/>
                <a:sym typeface="Times"/>
              </a:rPr>
              <a:t>x</a:t>
            </a:r>
            <a:r>
              <a:rPr lang="en-GB" sz="1800">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r>
              <a:rPr lang="en-GB" sz="1800">
                <a:solidFill>
                  <a:srgbClr val="222222"/>
                </a:solidFill>
                <a:latin typeface="Lexend"/>
                <a:ea typeface="Times"/>
                <a:cs typeface="Times"/>
                <a:sym typeface="Times"/>
              </a:rPr>
              <a:t>≡  </a:t>
            </a:r>
            <a:r>
              <a:rPr lang="en-GB" sz="1800" i="1">
                <a:latin typeface="Lexend"/>
                <a:ea typeface="Times"/>
                <a:cs typeface="Times"/>
                <a:sym typeface="Times"/>
              </a:rPr>
              <a:t>x</a:t>
            </a:r>
            <a:r>
              <a:rPr lang="en-GB" sz="1800" baseline="30000">
                <a:latin typeface="Lexend"/>
                <a:ea typeface="Times"/>
                <a:cs typeface="Times"/>
                <a:sym typeface="Times"/>
              </a:rPr>
              <a:t>2</a:t>
            </a:r>
            <a:r>
              <a:rPr lang="en-GB" sz="1800">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     </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endParaRPr sz="2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endParaRPr sz="1800"/>
          </a:p>
        </p:txBody>
      </p:sp>
      <p:sp>
        <p:nvSpPr>
          <p:cNvPr id="1774" name="Google Shape;1774;p93"/>
          <p:cNvSpPr txBox="1"/>
          <p:nvPr>
            <p:ph type="body" idx="1"/>
          </p:nvPr>
        </p:nvSpPr>
        <p:spPr>
          <a:xfrm>
            <a:off x="6272400" y="2721600"/>
            <a:ext cx="1936800" cy="1437600"/>
          </a:xfrm>
          <a:prstGeom prst="rect">
            <a:avLst/>
          </a:prstGeom>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latin typeface="Lexend"/>
                <a:ea typeface="Times"/>
                <a:cs typeface="Times"/>
                <a:sym typeface="Times"/>
              </a:rPr>
              <a:t>(</a:t>
            </a:r>
            <a:r>
              <a:rPr lang="en-GB" sz="1800" i="1">
                <a:latin typeface="Lexend"/>
                <a:ea typeface="Times"/>
                <a:cs typeface="Times"/>
                <a:sym typeface="Times"/>
              </a:rPr>
              <a:t>y</a:t>
            </a:r>
            <a:r>
              <a:rPr lang="en-GB" sz="1800">
                <a:latin typeface="Lexend"/>
                <a:ea typeface="Times"/>
                <a:cs typeface="Times"/>
                <a:sym typeface="Times"/>
              </a:rPr>
              <a:t> + 2</a:t>
            </a:r>
            <a:r>
              <a:rPr lang="en-GB" sz="1800" i="1">
                <a:latin typeface="Lexend"/>
                <a:ea typeface="Times"/>
                <a:cs typeface="Times"/>
                <a:sym typeface="Times"/>
              </a:rPr>
              <a:t>x</a:t>
            </a:r>
            <a:r>
              <a:rPr lang="en-GB" sz="1800">
                <a:latin typeface="Lexend"/>
                <a:ea typeface="Times"/>
                <a:cs typeface="Times"/>
                <a:sym typeface="Times"/>
              </a:rPr>
              <a:t>) (</a:t>
            </a:r>
            <a:r>
              <a:rPr lang="en-GB" sz="1800" i="1">
                <a:latin typeface="Lexend"/>
                <a:ea typeface="Times"/>
                <a:cs typeface="Times"/>
                <a:sym typeface="Times"/>
              </a:rPr>
              <a:t>y</a:t>
            </a:r>
            <a:r>
              <a:rPr lang="en-GB" sz="1800">
                <a:latin typeface="Lexend"/>
                <a:ea typeface="Times"/>
                <a:cs typeface="Times"/>
                <a:sym typeface="Times"/>
              </a:rPr>
              <a:t> </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r>
              <a:rPr lang="en-GB" sz="1800">
                <a:solidFill>
                  <a:srgbClr val="222222"/>
                </a:solidFill>
                <a:latin typeface="Lexend"/>
                <a:ea typeface="Times"/>
                <a:cs typeface="Times"/>
                <a:sym typeface="Times"/>
              </a:rPr>
              <a:t>≡  </a:t>
            </a:r>
            <a:r>
              <a:rPr lang="en-GB" sz="1800" i="1">
                <a:latin typeface="Lexend"/>
                <a:ea typeface="Times"/>
                <a:cs typeface="Times"/>
                <a:sym typeface="Times"/>
              </a:rPr>
              <a:t>y</a:t>
            </a:r>
            <a:r>
              <a:rPr lang="en-GB" sz="1800" baseline="30000">
                <a:latin typeface="Lexend"/>
                <a:ea typeface="Times"/>
                <a:cs typeface="Times"/>
                <a:sym typeface="Times"/>
              </a:rPr>
              <a:t>2</a:t>
            </a:r>
            <a:r>
              <a:rPr lang="en-GB" sz="1800">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r>
              <a:rPr lang="en-GB" sz="1800"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     </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r>
              <a:rPr lang="en-GB" sz="1800">
                <a:solidFill>
                  <a:srgbClr val="222222"/>
                </a:solidFill>
                <a:latin typeface="Lexend"/>
                <a:ea typeface="Times"/>
                <a:cs typeface="Times"/>
                <a:sym typeface="Times"/>
              </a:rPr>
              <a:t>≡  </a:t>
            </a:r>
            <a:r>
              <a:rPr lang="en-GB" sz="1800" i="1">
                <a:latin typeface="Lexend"/>
                <a:ea typeface="Times"/>
                <a:cs typeface="Times"/>
                <a:sym typeface="Times"/>
              </a:rPr>
              <a:t>y</a:t>
            </a:r>
            <a:r>
              <a:rPr lang="en-GB" sz="1800" baseline="30000">
                <a:latin typeface="Lexend"/>
                <a:ea typeface="Times"/>
                <a:cs typeface="Times"/>
                <a:sym typeface="Times"/>
              </a:rPr>
              <a:t>2</a:t>
            </a:r>
            <a:r>
              <a:rPr lang="en-GB" sz="1800">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4</a:t>
            </a:r>
            <a:r>
              <a:rPr lang="en-GB" sz="1800" i="1">
                <a:solidFill>
                  <a:srgbClr val="222222"/>
                </a:solidFill>
                <a:latin typeface="Lexend"/>
                <a:ea typeface="Times"/>
                <a:cs typeface="Times"/>
                <a:sym typeface="Times"/>
              </a:rPr>
              <a:t>x</a:t>
            </a:r>
            <a:r>
              <a:rPr lang="en-GB" sz="1800"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  </a:t>
            </a:r>
            <a:endParaRPr sz="2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endParaRPr sz="1800"/>
          </a:p>
        </p:txBody>
      </p:sp>
      <p:sp>
        <p:nvSpPr>
          <p:cNvPr id="1775" name="Google Shape;1775;p93"/>
          <p:cNvSpPr txBox="1"/>
          <p:nvPr>
            <p:ph type="body" idx="1"/>
          </p:nvPr>
        </p:nvSpPr>
        <p:spPr>
          <a:xfrm>
            <a:off x="324000" y="4162800"/>
            <a:ext cx="8496000" cy="6360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800">
                <a:latin typeface="Lexend"/>
              </a:rPr>
              <a:t>Qaabka bedka (area model) ayaa weli lagu talinayaa si loo hubiyo in aan wax badeecad qayb ah laga maqin.</a:t>
            </a:r>
            <a:r>
              <a:rPr lang="en-GB" sz="1800">
                <a:solidFill>
                  <a:srgbClr val="222222"/>
                </a:solidFill>
                <a:latin typeface="Lexend"/>
                <a:ea typeface="Times"/>
                <a:cs typeface="Times"/>
                <a:sym typeface="Times"/>
              </a:rPr>
              <a:t/>
            </a:r>
            <a:endParaRPr sz="2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endParaRPr sz="1800"/>
          </a:p>
        </p:txBody>
      </p:sp>
      <p:sp>
        <p:nvSpPr>
          <p:cNvPr id="1776" name="Google Shape;1776;p93"/>
          <p:cNvSpPr/>
          <p:nvPr/>
        </p:nvSpPr>
        <p:spPr>
          <a:xfrm>
            <a:off x="324000" y="2659650"/>
            <a:ext cx="1610100" cy="14376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777" name="Google Shape;1777;p93"/>
          <p:cNvSpPr/>
          <p:nvPr/>
        </p:nvSpPr>
        <p:spPr>
          <a:xfrm>
            <a:off x="3288636" y="2659650"/>
            <a:ext cx="1610100" cy="14376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6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6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6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6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7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76"/>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77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7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7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63"/>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781" name="Shape 1781"/>
        <p:cNvGrpSpPr/>
        <p:nvPr/>
      </p:nvGrpSpPr>
      <p:grpSpPr>
        <a:xfrm>
          <a:off x="0" y="0"/>
          <a:ext cx="0" cy="0"/>
        </a:xfrm>
      </p:grpSpPr>
      <p:sp>
        <p:nvSpPr>
          <p:cNvPr id="1782" name="Google Shape;1782;p94"/>
          <p:cNvSpPr txBox="1"/>
          <p:nvPr>
            <p:ph type="subTitle" idx="1"/>
          </p:nvPr>
        </p:nvSpPr>
        <p:spPr>
          <a:xfrm>
            <a:off x="337825" y="810000"/>
            <a:ext cx="3982200" cy="7263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Xisaabi wax soo saarka labadan binomial.</a:t>
            </a:r>
            <a:endParaRPr/>
          </a:p>
        </p:txBody>
      </p:sp>
      <p:sp>
        <p:nvSpPr>
          <p:cNvPr id="1783" name="Google Shape;1783;p94"/>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Identifying difference of two squares</a:t>
            </a:r>
            <a:endParaRPr/>
          </a:p>
        </p:txBody>
      </p:sp>
      <p:sp>
        <p:nvSpPr>
          <p:cNvPr id="1784" name="Google Shape;1784;p94"/>
          <p:cNvSpPr txBox="1"/>
          <p:nvPr>
            <p:ph type="body" idx="4294967295"/>
          </p:nvPr>
        </p:nvSpPr>
        <p:spPr>
          <a:xfrm>
            <a:off x="337825" y="1574550"/>
            <a:ext cx="1936800" cy="726300"/>
          </a:xfrm>
          <a:prstGeom prst="rect">
            <a:avLst/>
          </a:prstGeom>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latin typeface="Lexend"/>
                <a:ea typeface="Times"/>
                <a:cs typeface="Times"/>
                <a:sym typeface="Times"/>
              </a:rPr>
              <a:t>(</a:t>
            </a:r>
            <a:r>
              <a:rPr lang="en-GB" sz="1800" i="1">
                <a:latin typeface="Lexend"/>
                <a:ea typeface="Times"/>
                <a:cs typeface="Times"/>
                <a:sym typeface="Times"/>
              </a:rPr>
              <a:t>a</a:t>
            </a:r>
            <a:r>
              <a:rPr lang="en-GB" sz="1800">
                <a:latin typeface="Lexend"/>
                <a:ea typeface="Times"/>
                <a:cs typeface="Times"/>
                <a:sym typeface="Times"/>
              </a:rPr>
              <a:t> + </a:t>
            </a:r>
            <a:r>
              <a:rPr lang="en-GB" sz="1800" i="1">
                <a:latin typeface="Lexend"/>
                <a:ea typeface="Times"/>
                <a:cs typeface="Times"/>
                <a:sym typeface="Times"/>
              </a:rPr>
              <a:t>b</a:t>
            </a:r>
            <a:r>
              <a:rPr lang="en-GB" sz="1800">
                <a:latin typeface="Lexend"/>
                <a:ea typeface="Times"/>
                <a:cs typeface="Times"/>
                <a:sym typeface="Times"/>
              </a:rPr>
              <a:t>) (</a:t>
            </a:r>
            <a:r>
              <a:rPr lang="en-GB" sz="1800" i="1">
                <a:latin typeface="Lexend"/>
                <a:ea typeface="Times"/>
                <a:cs typeface="Times"/>
                <a:sym typeface="Times"/>
              </a:rPr>
              <a:t>a</a:t>
            </a:r>
            <a:r>
              <a:rPr lang="en-GB" sz="1800">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b</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p:txBody>
      </p:sp>
      <p:grpSp>
        <p:nvGrpSpPr>
          <p:cNvPr id="1785" name="Google Shape;1785;p94"/>
          <p:cNvGrpSpPr/>
          <p:nvPr/>
        </p:nvGrpSpPr>
        <p:grpSpPr>
          <a:xfrm>
            <a:off x="337823" y="1955069"/>
            <a:ext cx="1936916" cy="1927543"/>
            <a:chOff x="337823" y="1955069"/>
            <a:chExt cx="1936916" cy="1927543"/>
          </a:xfrm>
        </p:grpSpPr>
        <p:cxnSp>
          <p:nvCxnSpPr>
            <p:cNvPr id="1786" name="Google Shape;1786;p94"/>
            <p:cNvCxnSpPr/>
            <p:nvPr/>
          </p:nvCxnSpPr>
          <p:spPr>
            <a:xfrm flipH="1">
              <a:off x="667522" y="2391726"/>
              <a:ext cx="0" cy="589200"/>
            </a:xfrm>
            <a:prstGeom prst="straightConnector1">
              <a:avLst/>
            </a:prstGeom>
            <a:noFill/>
            <a:ln w="19050" cap="flat" cmpd="sng">
              <a:solidFill>
                <a:srgbClr val="000000"/>
              </a:solidFill>
              <a:prstDash val="solid"/>
              <a:round/>
              <a:headEnd type="triangle" w="med" len="med"/>
              <a:tailEnd type="triangle" w="med" len="med"/>
            </a:ln>
          </p:spPr>
        </p:cxnSp>
        <p:sp>
          <p:nvSpPr>
            <p:cNvPr id="1787" name="Google Shape;1787;p94"/>
            <p:cNvSpPr txBox="1"/>
            <p:nvPr/>
          </p:nvSpPr>
          <p:spPr>
            <a:xfrm>
              <a:off x="337823" y="2554817"/>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a</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1788" name="Google Shape;1788;p94"/>
            <p:cNvSpPr txBox="1"/>
            <p:nvPr/>
          </p:nvSpPr>
          <p:spPr>
            <a:xfrm>
              <a:off x="963383" y="1955069"/>
              <a:ext cx="1068300" cy="1314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a</a:t>
              </a:r>
              <a:r>
                <a:rPr lang="en-GB" sz="1800">
                  <a:solidFill>
                    <a:srgbClr val="000000"/>
                  </a:solidFill>
                  <a:latin typeface="Times"/>
                  <a:ea typeface="Times"/>
                  <a:cs typeface="Times"/>
                  <a:sym typeface="Times"/>
                </a:rPr>
                <a:t>       </a:t>
              </a:r>
              <a:r>
                <a:rPr lang="en-GB" sz="2000" i="1">
                  <a:solidFill>
                    <a:srgbClr val="222222"/>
                  </a:solidFill>
                  <a:latin typeface="Times"/>
                  <a:ea typeface="Times"/>
                  <a:cs typeface="Times"/>
                  <a:sym typeface="Times"/>
                </a:rPr>
                <a:t>   b</a:t>
              </a:r>
              <a:r>
                <a:rPr lang="en-GB" sz="18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789" name="Google Shape;1789;p94"/>
            <p:cNvCxnSpPr/>
            <p:nvPr/>
          </p:nvCxnSpPr>
          <p:spPr>
            <a:xfrm>
              <a:off x="778807" y="2324305"/>
              <a:ext cx="600600" cy="0"/>
            </a:xfrm>
            <a:prstGeom prst="straightConnector1">
              <a:avLst/>
            </a:prstGeom>
            <a:noFill/>
            <a:ln w="19050" cap="flat" cmpd="sng">
              <a:solidFill>
                <a:srgbClr val="000000"/>
              </a:solidFill>
              <a:prstDash val="solid"/>
              <a:round/>
              <a:headEnd type="triangle" w="med" len="med"/>
              <a:tailEnd type="triangle" w="med" len="med"/>
            </a:ln>
          </p:spPr>
        </p:cxnSp>
        <p:cxnSp>
          <p:nvCxnSpPr>
            <p:cNvPr id="1790" name="Google Shape;1790;p94"/>
            <p:cNvCxnSpPr/>
            <p:nvPr/>
          </p:nvCxnSpPr>
          <p:spPr>
            <a:xfrm>
              <a:off x="1409600" y="2324438"/>
              <a:ext cx="854100" cy="0"/>
            </a:xfrm>
            <a:prstGeom prst="straightConnector1">
              <a:avLst/>
            </a:prstGeom>
            <a:noFill/>
            <a:ln w="19050" cap="flat" cmpd="sng">
              <a:solidFill>
                <a:srgbClr val="000000"/>
              </a:solidFill>
              <a:prstDash val="solid"/>
              <a:round/>
              <a:headEnd type="triangle" w="med" len="med"/>
              <a:tailEnd type="triangle" w="med" len="med"/>
            </a:ln>
          </p:spPr>
        </p:cxnSp>
        <p:grpSp>
          <p:nvGrpSpPr>
            <p:cNvPr id="1791" name="Google Shape;1791;p94"/>
            <p:cNvGrpSpPr/>
            <p:nvPr/>
          </p:nvGrpSpPr>
          <p:grpSpPr>
            <a:xfrm>
              <a:off x="787160" y="2391524"/>
              <a:ext cx="1487579" cy="1478033"/>
              <a:chOff x="964903" y="2012560"/>
              <a:chExt cx="2167534" cy="1986603"/>
            </a:xfrm>
          </p:grpSpPr>
          <p:sp>
            <p:nvSpPr>
              <p:cNvPr id="1792" name="Google Shape;1792;p94"/>
              <p:cNvSpPr/>
              <p:nvPr/>
            </p:nvSpPr>
            <p:spPr>
              <a:xfrm>
                <a:off x="964903" y="2012560"/>
                <a:ext cx="1000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793" name="Google Shape;1793;p94"/>
              <p:cNvSpPr/>
              <p:nvPr/>
            </p:nvSpPr>
            <p:spPr>
              <a:xfrm>
                <a:off x="1978638" y="2013460"/>
                <a:ext cx="1153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794" name="Google Shape;1794;p94"/>
              <p:cNvSpPr/>
              <p:nvPr/>
            </p:nvSpPr>
            <p:spPr>
              <a:xfrm>
                <a:off x="964944" y="2937763"/>
                <a:ext cx="10089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795" name="Google Shape;1795;p94"/>
              <p:cNvSpPr/>
              <p:nvPr/>
            </p:nvSpPr>
            <p:spPr>
              <a:xfrm>
                <a:off x="1978638" y="2937761"/>
                <a:ext cx="11538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796" name="Google Shape;1796;p94"/>
            <p:cNvCxnSpPr/>
            <p:nvPr/>
          </p:nvCxnSpPr>
          <p:spPr>
            <a:xfrm flipH="1">
              <a:off x="667525" y="3045313"/>
              <a:ext cx="0" cy="837300"/>
            </a:xfrm>
            <a:prstGeom prst="straightConnector1">
              <a:avLst/>
            </a:prstGeom>
            <a:noFill/>
            <a:ln w="19050" cap="flat" cmpd="sng">
              <a:solidFill>
                <a:srgbClr val="000000"/>
              </a:solidFill>
              <a:prstDash val="solid"/>
              <a:round/>
              <a:headEnd type="triangle" w="med" len="med"/>
              <a:tailEnd type="triangle" w="med" len="med"/>
            </a:ln>
          </p:spPr>
        </p:cxnSp>
        <p:sp>
          <p:nvSpPr>
            <p:cNvPr id="1797" name="Google Shape;1797;p94"/>
            <p:cNvSpPr txBox="1"/>
            <p:nvPr/>
          </p:nvSpPr>
          <p:spPr>
            <a:xfrm>
              <a:off x="337825" y="3259275"/>
              <a:ext cx="2961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000">
                  <a:solidFill>
                    <a:srgbClr val="222222"/>
                  </a:solidFill>
                  <a:latin typeface="Times"/>
                  <a:ea typeface="Times"/>
                  <a:cs typeface="Times"/>
                  <a:sym typeface="Times"/>
                </a:rPr>
                <a:t>−</a:t>
              </a:r>
              <a:r>
                <a:rPr lang="en-GB" sz="1800" i="1">
                  <a:latin typeface="Times"/>
                  <a:ea typeface="Times"/>
                  <a:cs typeface="Times"/>
                  <a:sym typeface="Times"/>
                </a:rPr>
                <a:t>b</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1798" name="Google Shape;1798;p94"/>
          <p:cNvSpPr/>
          <p:nvPr/>
        </p:nvSpPr>
        <p:spPr>
          <a:xfrm>
            <a:off x="790323" y="2391638"/>
            <a:ext cx="686700" cy="686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i="1">
                <a:latin typeface="Lexend"/>
                <a:ea typeface="Times"/>
                <a:cs typeface="Times"/>
                <a:sym typeface="Times"/>
              </a:rPr>
              <a:t>a</a:t>
            </a:r>
            <a:r>
              <a:rPr lang="en-GB" sz="1800" baseline="30000">
                <a:latin typeface="Lexend"/>
                <a:ea typeface="Times"/>
                <a:cs typeface="Times"/>
                <a:sym typeface="Times"/>
              </a:rPr>
              <a:t>2</a:t>
            </a:r>
            <a:endParaRPr sz="1900" baseline="30000">
              <a:latin typeface="Times"/>
              <a:ea typeface="Times"/>
              <a:cs typeface="Times"/>
              <a:sym typeface="Times"/>
            </a:endParaRPr>
          </a:p>
        </p:txBody>
      </p:sp>
      <p:sp>
        <p:nvSpPr>
          <p:cNvPr id="1799" name="Google Shape;1799;p94"/>
          <p:cNvSpPr/>
          <p:nvPr/>
        </p:nvSpPr>
        <p:spPr>
          <a:xfrm>
            <a:off x="790323" y="3068043"/>
            <a:ext cx="686700" cy="799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−ab</a:t>
            </a:r>
            <a:r>
              <a:rPr lang="en-GB" sz="1800" i="1">
                <a:latin typeface="Lexend"/>
                <a:ea typeface="Times"/>
                <a:cs typeface="Times"/>
                <a:sym typeface="Times"/>
              </a:rPr>
              <a:t/>
            </a:r>
            <a:endParaRPr sz="1900" baseline="30000">
              <a:latin typeface="Times"/>
              <a:ea typeface="Times"/>
              <a:cs typeface="Times"/>
              <a:sym typeface="Times"/>
            </a:endParaRPr>
          </a:p>
        </p:txBody>
      </p:sp>
      <p:sp>
        <p:nvSpPr>
          <p:cNvPr id="1800" name="Google Shape;1800;p94"/>
          <p:cNvSpPr/>
          <p:nvPr/>
        </p:nvSpPr>
        <p:spPr>
          <a:xfrm>
            <a:off x="1470935" y="2392073"/>
            <a:ext cx="797400" cy="688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i="1">
                <a:solidFill>
                  <a:srgbClr val="222222"/>
                </a:solidFill>
                <a:latin typeface="Lexend"/>
                <a:ea typeface="Times"/>
                <a:cs typeface="Times"/>
                <a:sym typeface="Times"/>
              </a:rPr>
              <a:t>ab</a:t>
            </a:r>
            <a:r>
              <a:rPr lang="en-GB" sz="1800" i="1">
                <a:latin typeface="Lexend"/>
                <a:ea typeface="Times"/>
                <a:cs typeface="Times"/>
                <a:sym typeface="Times"/>
              </a:rPr>
              <a:t/>
            </a:r>
            <a:endParaRPr sz="1900" baseline="30000">
              <a:latin typeface="Times"/>
              <a:ea typeface="Times"/>
              <a:cs typeface="Times"/>
              <a:sym typeface="Times"/>
            </a:endParaRPr>
          </a:p>
        </p:txBody>
      </p:sp>
      <p:sp>
        <p:nvSpPr>
          <p:cNvPr id="1801" name="Google Shape;1801;p94"/>
          <p:cNvSpPr/>
          <p:nvPr/>
        </p:nvSpPr>
        <p:spPr>
          <a:xfrm>
            <a:off x="1470935" y="3064368"/>
            <a:ext cx="797400" cy="799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b</a:t>
            </a:r>
            <a:r>
              <a:rPr lang="en-GB" sz="1800" baseline="30000">
                <a:solidFill>
                  <a:schemeClr val="dk1"/>
                </a:solidFill>
                <a:latin typeface="Lexend"/>
                <a:ea typeface="Times"/>
                <a:cs typeface="Times"/>
                <a:sym typeface="Times"/>
              </a:rPr>
              <a:t>2</a:t>
            </a:r>
            <a:endParaRPr sz="1900" i="1" baseline="30000">
              <a:latin typeface="Times"/>
              <a:ea typeface="Times"/>
              <a:cs typeface="Times"/>
              <a:sym typeface="Times"/>
            </a:endParaRPr>
          </a:p>
        </p:txBody>
      </p:sp>
      <p:sp>
        <p:nvSpPr>
          <p:cNvPr id="1802" name="Google Shape;1802;p94"/>
          <p:cNvSpPr txBox="1"/>
          <p:nvPr>
            <p:ph type="body" idx="4294967295"/>
          </p:nvPr>
        </p:nvSpPr>
        <p:spPr>
          <a:xfrm>
            <a:off x="337825" y="4035400"/>
            <a:ext cx="1936800" cy="726300"/>
          </a:xfrm>
          <a:prstGeom prst="rect">
            <a:avLst/>
          </a:prstGeom>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i="1">
                <a:latin typeface="Lexend"/>
                <a:ea typeface="Times"/>
                <a:cs typeface="Times"/>
                <a:sym typeface="Times"/>
              </a:rPr>
              <a:t>a</a:t>
            </a:r>
            <a:r>
              <a:rPr lang="en-GB" sz="1800" baseline="30000">
                <a:latin typeface="Lexend"/>
                <a:ea typeface="Times"/>
                <a:cs typeface="Times"/>
                <a:sym typeface="Times"/>
              </a:rPr>
              <a:t>2 </a:t>
            </a:r>
            <a:r>
              <a:rPr lang="en-GB" sz="1800">
                <a:solidFill>
                  <a:srgbClr val="222222"/>
                </a:solidFill>
                <a:latin typeface="Lexend"/>
                <a:ea typeface="Times"/>
                <a:cs typeface="Times"/>
                <a:sym typeface="Times"/>
              </a:rPr>
              <a:t>− </a:t>
            </a:r>
            <a:r>
              <a:rPr lang="en-GB" sz="1800" i="1">
                <a:latin typeface="Lexend"/>
                <a:ea typeface="Times"/>
                <a:cs typeface="Times"/>
                <a:sym typeface="Times"/>
              </a:rPr>
              <a:t>b</a:t>
            </a:r>
            <a:r>
              <a:rPr lang="en-GB" sz="1800" baseline="30000">
                <a:latin typeface="Lexend"/>
                <a:ea typeface="Times"/>
                <a:cs typeface="Times"/>
                <a:sym typeface="Times"/>
              </a:rPr>
              <a:t>2</a:t>
            </a:r>
            <a:endParaRPr sz="2000">
              <a:solidFill>
                <a:srgbClr val="222222"/>
              </a:solidFill>
              <a:latin typeface="Times"/>
              <a:ea typeface="Times"/>
              <a:cs typeface="Times"/>
              <a:sym typeface="Times"/>
            </a:endParaRPr>
          </a:p>
        </p:txBody>
      </p:sp>
      <p:sp>
        <p:nvSpPr>
          <p:cNvPr id="1803" name="Google Shape;1803;p94"/>
          <p:cNvSpPr txBox="1"/>
          <p:nvPr>
            <p:ph type="subTitle" idx="1"/>
          </p:nvPr>
        </p:nvSpPr>
        <p:spPr>
          <a:xfrm>
            <a:off x="4833625" y="810000"/>
            <a:ext cx="3982200" cy="7263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Xisaabi wax soo saarka labadan binomial.</a:t>
            </a:r>
            <a:endParaRPr/>
          </a:p>
        </p:txBody>
      </p:sp>
      <p:sp>
        <p:nvSpPr>
          <p:cNvPr id="1804" name="Google Shape;1804;p94"/>
          <p:cNvSpPr txBox="1"/>
          <p:nvPr>
            <p:ph type="body" idx="4294967295"/>
          </p:nvPr>
        </p:nvSpPr>
        <p:spPr>
          <a:xfrm>
            <a:off x="4833625" y="1574550"/>
            <a:ext cx="1936800" cy="726300"/>
          </a:xfrm>
          <a:prstGeom prst="rect">
            <a:avLst/>
          </a:prstGeom>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latin typeface="Lexend"/>
                <a:ea typeface="Times"/>
                <a:cs typeface="Times"/>
                <a:sym typeface="Times"/>
              </a:rPr>
              <a:t>(</a:t>
            </a:r>
            <a:r>
              <a:rPr lang="en-GB" sz="1800" i="1">
                <a:latin typeface="Lexend"/>
                <a:ea typeface="Times"/>
                <a:cs typeface="Times"/>
                <a:sym typeface="Times"/>
              </a:rPr>
              <a:t>x</a:t>
            </a:r>
            <a:r>
              <a:rPr lang="en-GB" sz="1800">
                <a:latin typeface="Lexend"/>
                <a:ea typeface="Times"/>
                <a:cs typeface="Times"/>
                <a:sym typeface="Times"/>
              </a:rPr>
              <a:t> + </a:t>
            </a:r>
            <a:r>
              <a:rPr lang="en-GB" sz="1800" i="1">
                <a:latin typeface="Lexend"/>
                <a:ea typeface="Times"/>
                <a:cs typeface="Times"/>
                <a:sym typeface="Times"/>
              </a:rPr>
              <a:t>y</a:t>
            </a:r>
            <a:r>
              <a:rPr lang="en-GB" sz="1800">
                <a:latin typeface="Lexend"/>
                <a:ea typeface="Times"/>
                <a:cs typeface="Times"/>
                <a:sym typeface="Times"/>
              </a:rPr>
              <a:t>) (</a:t>
            </a:r>
            <a:r>
              <a:rPr lang="en-GB" sz="1800" i="1">
                <a:latin typeface="Lexend"/>
                <a:ea typeface="Times"/>
                <a:cs typeface="Times"/>
                <a:sym typeface="Times"/>
              </a:rPr>
              <a:t>x</a:t>
            </a:r>
            <a:r>
              <a:rPr lang="en-GB" sz="1800">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p:txBody>
      </p:sp>
      <p:grpSp>
        <p:nvGrpSpPr>
          <p:cNvPr id="1805" name="Google Shape;1805;p94"/>
          <p:cNvGrpSpPr/>
          <p:nvPr/>
        </p:nvGrpSpPr>
        <p:grpSpPr>
          <a:xfrm>
            <a:off x="4833625" y="1955069"/>
            <a:ext cx="1936914" cy="1927543"/>
            <a:chOff x="4833625" y="1955069"/>
            <a:chExt cx="1936914" cy="1927543"/>
          </a:xfrm>
        </p:grpSpPr>
        <p:cxnSp>
          <p:nvCxnSpPr>
            <p:cNvPr id="1806" name="Google Shape;1806;p94"/>
            <p:cNvCxnSpPr/>
            <p:nvPr/>
          </p:nvCxnSpPr>
          <p:spPr>
            <a:xfrm flipH="1">
              <a:off x="5163322" y="2391726"/>
              <a:ext cx="0" cy="589200"/>
            </a:xfrm>
            <a:prstGeom prst="straightConnector1">
              <a:avLst/>
            </a:prstGeom>
            <a:noFill/>
            <a:ln w="19050" cap="flat" cmpd="sng">
              <a:solidFill>
                <a:srgbClr val="000000"/>
              </a:solidFill>
              <a:prstDash val="solid"/>
              <a:round/>
              <a:headEnd type="triangle" w="med" len="med"/>
              <a:tailEnd type="triangle" w="med" len="med"/>
            </a:ln>
          </p:spPr>
        </p:cxnSp>
        <p:sp>
          <p:nvSpPr>
            <p:cNvPr id="1807" name="Google Shape;1807;p94"/>
            <p:cNvSpPr txBox="1"/>
            <p:nvPr/>
          </p:nvSpPr>
          <p:spPr>
            <a:xfrm>
              <a:off x="4909823" y="2554817"/>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1808" name="Google Shape;1808;p94"/>
            <p:cNvSpPr txBox="1"/>
            <p:nvPr/>
          </p:nvSpPr>
          <p:spPr>
            <a:xfrm>
              <a:off x="5515708" y="1955069"/>
              <a:ext cx="1068300" cy="1314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i="1">
                  <a:latin typeface="Times"/>
                  <a:ea typeface="Times"/>
                  <a:cs typeface="Times"/>
                  <a:sym typeface="Times"/>
                </a:rPr>
                <a:t>x</a:t>
              </a:r>
              <a:r>
                <a:rPr lang="en-GB" sz="1800">
                  <a:solidFill>
                    <a:srgbClr val="000000"/>
                  </a:solidFill>
                  <a:latin typeface="Times"/>
                  <a:ea typeface="Times"/>
                  <a:cs typeface="Times"/>
                  <a:sym typeface="Times"/>
                </a:rPr>
                <a:t>        </a:t>
              </a:r>
              <a:r>
                <a:rPr lang="en-GB" sz="2000" i="1">
                  <a:solidFill>
                    <a:srgbClr val="222222"/>
                  </a:solidFill>
                  <a:latin typeface="Times"/>
                  <a:ea typeface="Times"/>
                  <a:cs typeface="Times"/>
                  <a:sym typeface="Times"/>
                </a:rPr>
                <a:t> y</a:t>
              </a:r>
              <a:r>
                <a:rPr lang="en-GB" sz="18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809" name="Google Shape;1809;p94"/>
            <p:cNvCxnSpPr/>
            <p:nvPr/>
          </p:nvCxnSpPr>
          <p:spPr>
            <a:xfrm>
              <a:off x="5274607" y="2324305"/>
              <a:ext cx="600600" cy="0"/>
            </a:xfrm>
            <a:prstGeom prst="straightConnector1">
              <a:avLst/>
            </a:prstGeom>
            <a:noFill/>
            <a:ln w="19050" cap="flat" cmpd="sng">
              <a:solidFill>
                <a:srgbClr val="000000"/>
              </a:solidFill>
              <a:prstDash val="solid"/>
              <a:round/>
              <a:headEnd type="triangle" w="med" len="med"/>
              <a:tailEnd type="triangle" w="med" len="med"/>
            </a:ln>
          </p:spPr>
        </p:cxnSp>
        <p:cxnSp>
          <p:nvCxnSpPr>
            <p:cNvPr id="1810" name="Google Shape;1810;p94"/>
            <p:cNvCxnSpPr/>
            <p:nvPr/>
          </p:nvCxnSpPr>
          <p:spPr>
            <a:xfrm>
              <a:off x="5905400" y="2324438"/>
              <a:ext cx="854100" cy="0"/>
            </a:xfrm>
            <a:prstGeom prst="straightConnector1">
              <a:avLst/>
            </a:prstGeom>
            <a:noFill/>
            <a:ln w="19050" cap="flat" cmpd="sng">
              <a:solidFill>
                <a:srgbClr val="000000"/>
              </a:solidFill>
              <a:prstDash val="solid"/>
              <a:round/>
              <a:headEnd type="triangle" w="med" len="med"/>
              <a:tailEnd type="triangle" w="med" len="med"/>
            </a:ln>
          </p:spPr>
        </p:cxnSp>
        <p:grpSp>
          <p:nvGrpSpPr>
            <p:cNvPr id="1811" name="Google Shape;1811;p94"/>
            <p:cNvGrpSpPr/>
            <p:nvPr/>
          </p:nvGrpSpPr>
          <p:grpSpPr>
            <a:xfrm>
              <a:off x="5282960" y="2391524"/>
              <a:ext cx="1487579" cy="1478033"/>
              <a:chOff x="964903" y="2012560"/>
              <a:chExt cx="2167534" cy="1986603"/>
            </a:xfrm>
          </p:grpSpPr>
          <p:sp>
            <p:nvSpPr>
              <p:cNvPr id="1812" name="Google Shape;1812;p94"/>
              <p:cNvSpPr/>
              <p:nvPr/>
            </p:nvSpPr>
            <p:spPr>
              <a:xfrm>
                <a:off x="964903" y="2012560"/>
                <a:ext cx="1000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813" name="Google Shape;1813;p94"/>
              <p:cNvSpPr/>
              <p:nvPr/>
            </p:nvSpPr>
            <p:spPr>
              <a:xfrm>
                <a:off x="1978638" y="2013460"/>
                <a:ext cx="1153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814" name="Google Shape;1814;p94"/>
              <p:cNvSpPr/>
              <p:nvPr/>
            </p:nvSpPr>
            <p:spPr>
              <a:xfrm>
                <a:off x="964944" y="2937763"/>
                <a:ext cx="10089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815" name="Google Shape;1815;p94"/>
              <p:cNvSpPr/>
              <p:nvPr/>
            </p:nvSpPr>
            <p:spPr>
              <a:xfrm>
                <a:off x="1978638" y="2937761"/>
                <a:ext cx="11538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816" name="Google Shape;1816;p94"/>
            <p:cNvCxnSpPr/>
            <p:nvPr/>
          </p:nvCxnSpPr>
          <p:spPr>
            <a:xfrm flipH="1">
              <a:off x="5163325" y="3045313"/>
              <a:ext cx="0" cy="837300"/>
            </a:xfrm>
            <a:prstGeom prst="straightConnector1">
              <a:avLst/>
            </a:prstGeom>
            <a:noFill/>
            <a:ln w="19050" cap="flat" cmpd="sng">
              <a:solidFill>
                <a:srgbClr val="000000"/>
              </a:solidFill>
              <a:prstDash val="solid"/>
              <a:round/>
              <a:headEnd type="triangle" w="med" len="med"/>
              <a:tailEnd type="triangle" w="med" len="med"/>
            </a:ln>
          </p:spPr>
        </p:cxnSp>
        <p:sp>
          <p:nvSpPr>
            <p:cNvPr id="1817" name="Google Shape;1817;p94"/>
            <p:cNvSpPr txBox="1"/>
            <p:nvPr/>
          </p:nvSpPr>
          <p:spPr>
            <a:xfrm>
              <a:off x="4833625" y="3259275"/>
              <a:ext cx="2961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000">
                  <a:solidFill>
                    <a:srgbClr val="222222"/>
                  </a:solidFill>
                  <a:latin typeface="Times"/>
                  <a:ea typeface="Times"/>
                  <a:cs typeface="Times"/>
                  <a:sym typeface="Times"/>
                </a:rPr>
                <a:t>−</a:t>
              </a:r>
              <a:r>
                <a:rPr lang="en-GB" sz="1800" i="1">
                  <a:latin typeface="Times"/>
                  <a:ea typeface="Times"/>
                  <a:cs typeface="Times"/>
                  <a:sym typeface="Times"/>
                </a:rPr>
                <a:t>y</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1818" name="Google Shape;1818;p94"/>
          <p:cNvSpPr/>
          <p:nvPr/>
        </p:nvSpPr>
        <p:spPr>
          <a:xfrm>
            <a:off x="5286123" y="2391638"/>
            <a:ext cx="686700" cy="686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i="1">
                <a:latin typeface="Lexend"/>
                <a:ea typeface="Times"/>
                <a:cs typeface="Times"/>
                <a:sym typeface="Times"/>
              </a:rPr>
              <a:t>x</a:t>
            </a:r>
            <a:r>
              <a:rPr lang="en-GB" sz="1800" baseline="30000">
                <a:latin typeface="Lexend"/>
                <a:ea typeface="Times"/>
                <a:cs typeface="Times"/>
                <a:sym typeface="Times"/>
              </a:rPr>
              <a:t>2</a:t>
            </a:r>
            <a:endParaRPr sz="1900" baseline="30000">
              <a:latin typeface="Times"/>
              <a:ea typeface="Times"/>
              <a:cs typeface="Times"/>
              <a:sym typeface="Times"/>
            </a:endParaRPr>
          </a:p>
        </p:txBody>
      </p:sp>
      <p:sp>
        <p:nvSpPr>
          <p:cNvPr id="1819" name="Google Shape;1819;p94"/>
          <p:cNvSpPr/>
          <p:nvPr/>
        </p:nvSpPr>
        <p:spPr>
          <a:xfrm>
            <a:off x="5286123" y="3068043"/>
            <a:ext cx="686700" cy="799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−xy</a:t>
            </a:r>
            <a:r>
              <a:rPr lang="en-GB" sz="1800" i="1">
                <a:latin typeface="Lexend"/>
                <a:ea typeface="Times"/>
                <a:cs typeface="Times"/>
                <a:sym typeface="Times"/>
              </a:rPr>
              <a:t/>
            </a:r>
            <a:endParaRPr sz="1900" baseline="30000">
              <a:latin typeface="Times"/>
              <a:ea typeface="Times"/>
              <a:cs typeface="Times"/>
              <a:sym typeface="Times"/>
            </a:endParaRPr>
          </a:p>
        </p:txBody>
      </p:sp>
      <p:sp>
        <p:nvSpPr>
          <p:cNvPr id="1820" name="Google Shape;1820;p94"/>
          <p:cNvSpPr/>
          <p:nvPr/>
        </p:nvSpPr>
        <p:spPr>
          <a:xfrm>
            <a:off x="5966735" y="2392073"/>
            <a:ext cx="797400" cy="688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i="1">
                <a:solidFill>
                  <a:srgbClr val="222222"/>
                </a:solidFill>
                <a:latin typeface="Lexend"/>
                <a:ea typeface="Times"/>
                <a:cs typeface="Times"/>
                <a:sym typeface="Times"/>
              </a:rPr>
              <a:t>xy</a:t>
            </a:r>
            <a:r>
              <a:rPr lang="en-GB" sz="1800" i="1">
                <a:latin typeface="Lexend"/>
                <a:ea typeface="Times"/>
                <a:cs typeface="Times"/>
                <a:sym typeface="Times"/>
              </a:rPr>
              <a:t/>
            </a:r>
            <a:endParaRPr sz="1900" baseline="30000">
              <a:latin typeface="Times"/>
              <a:ea typeface="Times"/>
              <a:cs typeface="Times"/>
              <a:sym typeface="Times"/>
            </a:endParaRPr>
          </a:p>
        </p:txBody>
      </p:sp>
      <p:sp>
        <p:nvSpPr>
          <p:cNvPr id="1821" name="Google Shape;1821;p94"/>
          <p:cNvSpPr/>
          <p:nvPr/>
        </p:nvSpPr>
        <p:spPr>
          <a:xfrm>
            <a:off x="5966735" y="3064368"/>
            <a:ext cx="797400" cy="799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y</a:t>
            </a:r>
            <a:r>
              <a:rPr lang="en-GB" sz="1800" baseline="30000">
                <a:solidFill>
                  <a:schemeClr val="dk1"/>
                </a:solidFill>
                <a:latin typeface="Lexend"/>
                <a:ea typeface="Times"/>
                <a:cs typeface="Times"/>
                <a:sym typeface="Times"/>
              </a:rPr>
              <a:t>2</a:t>
            </a:r>
            <a:endParaRPr sz="1900" i="1" baseline="30000">
              <a:latin typeface="Times"/>
              <a:ea typeface="Times"/>
              <a:cs typeface="Times"/>
              <a:sym typeface="Times"/>
            </a:endParaRPr>
          </a:p>
        </p:txBody>
      </p:sp>
      <p:sp>
        <p:nvSpPr>
          <p:cNvPr id="1822" name="Google Shape;1822;p94"/>
          <p:cNvSpPr txBox="1"/>
          <p:nvPr>
            <p:ph type="body" idx="4294967295"/>
          </p:nvPr>
        </p:nvSpPr>
        <p:spPr>
          <a:xfrm>
            <a:off x="4833625" y="4035400"/>
            <a:ext cx="1936800" cy="726300"/>
          </a:xfrm>
          <a:prstGeom prst="rect">
            <a:avLst/>
          </a:prstGeom>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i="1">
                <a:latin typeface="Lexend"/>
                <a:ea typeface="Times"/>
                <a:cs typeface="Times"/>
                <a:sym typeface="Times"/>
              </a:rPr>
              <a:t>x</a:t>
            </a:r>
            <a:r>
              <a:rPr lang="en-GB" sz="1800" baseline="30000">
                <a:latin typeface="Lexend"/>
                <a:ea typeface="Times"/>
                <a:cs typeface="Times"/>
                <a:sym typeface="Times"/>
              </a:rPr>
              <a:t>2 </a:t>
            </a:r>
            <a:r>
              <a:rPr lang="en-GB" sz="1800">
                <a:solidFill>
                  <a:srgbClr val="222222"/>
                </a:solidFill>
                <a:latin typeface="Lexend"/>
                <a:ea typeface="Times"/>
                <a:cs typeface="Times"/>
                <a:sym typeface="Times"/>
              </a:rPr>
              <a:t>− </a:t>
            </a:r>
            <a:r>
              <a:rPr lang="en-GB" sz="1800" i="1">
                <a:latin typeface="Lexend"/>
                <a:ea typeface="Times"/>
                <a:cs typeface="Times"/>
                <a:sym typeface="Times"/>
              </a:rPr>
              <a:t>y</a:t>
            </a:r>
            <a:r>
              <a:rPr lang="en-GB" sz="1800" baseline="30000">
                <a:latin typeface="Lexend"/>
                <a:ea typeface="Times"/>
                <a:cs typeface="Times"/>
                <a:sym typeface="Times"/>
              </a:rPr>
              <a:t>2</a:t>
            </a:r>
            <a:endParaRPr sz="2000">
              <a:solidFill>
                <a:srgbClr val="222222"/>
              </a:solidFill>
              <a:latin typeface="Times"/>
              <a:ea typeface="Times"/>
              <a:cs typeface="Times"/>
              <a:sym typeface="Time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9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0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9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0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02">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02">
                                            <p:txEl>
                                              <p:pRg st="1" end="1"/>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02">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0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04"/>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805"/>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818"/>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820"/>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819"/>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821"/>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822">
                                            <p:txEl>
                                              <p:pRg st="0" end="0"/>
                                            </p:txEl>
                                          </p:spTgt>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822">
                                            <p:txEl>
                                              <p:pRg st="1" end="1"/>
                                            </p:txEl>
                                          </p:spTgt>
                                        </p:tgtEl>
                                        <p:attrNameLst>
                                          <p:attrName>style.visibility</p:attrName>
                                        </p:attrNameLst>
                                      </p:cBhvr>
                                      <p:to>
                                        <p:strVal val="visible"/>
                                      </p:to>
                                    </p:set>
                                  </p:childTnLst>
                                </p:cTn>
                              </p:par>
                            </p:childTnLst>
                          </p:cTn>
                        </p:par>
                      </p:childTnLst>
                    </p:cTn>
                  </p:par>
                  <p:par>
                    <p:cTn id="69" fill="hold" nodeType="clickPar">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82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26" name="Shape 1826"/>
        <p:cNvGrpSpPr/>
        <p:nvPr/>
      </p:nvGrpSpPr>
      <p:grpSpPr>
        <a:xfrm>
          <a:off x="0" y="0"/>
          <a:ext cx="0" cy="0"/>
        </a:xfrm>
      </p:grpSpPr>
      <p:sp>
        <p:nvSpPr>
          <p:cNvPr id="1827" name="Google Shape;1827;p95"/>
          <p:cNvSpPr txBox="1"/>
          <p:nvPr>
            <p:ph type="subTitle" idx="1"/>
          </p:nvPr>
        </p:nvSpPr>
        <p:spPr>
          <a:xfrm>
            <a:off x="337825" y="810000"/>
            <a:ext cx="3982200" cy="7263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Xisaabi wax soo saarka labadan binomial.</a:t>
            </a:r>
            <a:endParaRPr/>
          </a:p>
        </p:txBody>
      </p:sp>
      <p:sp>
        <p:nvSpPr>
          <p:cNvPr id="1828" name="Google Shape;1828;p95"/>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a:latin typeface="Lexend"/>
              </a:rPr>
              <a:t>Aqoonsiga farqiga laba labajibbaaran (difference of two squares)</a:t>
            </a:r>
            <a:endParaRPr/>
          </a:p>
        </p:txBody>
      </p:sp>
      <p:sp>
        <p:nvSpPr>
          <p:cNvPr id="1829" name="Google Shape;1829;p95"/>
          <p:cNvSpPr txBox="1"/>
          <p:nvPr>
            <p:ph type="body" idx="4294967295"/>
          </p:nvPr>
        </p:nvSpPr>
        <p:spPr>
          <a:xfrm>
            <a:off x="337825" y="1574550"/>
            <a:ext cx="1936800" cy="726300"/>
          </a:xfrm>
          <a:prstGeom prst="rect">
            <a:avLst/>
          </a:prstGeom>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latin typeface="Lexend"/>
                <a:ea typeface="Times"/>
                <a:cs typeface="Times"/>
                <a:sym typeface="Times"/>
              </a:rPr>
              <a:t>(3</a:t>
            </a:r>
            <a:r>
              <a:rPr lang="en-GB" sz="1800" i="1">
                <a:latin typeface="Lexend"/>
                <a:ea typeface="Times"/>
                <a:cs typeface="Times"/>
                <a:sym typeface="Times"/>
              </a:rPr>
              <a:t>a</a:t>
            </a:r>
            <a:r>
              <a:rPr lang="en-GB" sz="1800">
                <a:latin typeface="Lexend"/>
                <a:ea typeface="Times"/>
                <a:cs typeface="Times"/>
                <a:sym typeface="Times"/>
              </a:rPr>
              <a:t> + </a:t>
            </a:r>
            <a:r>
              <a:rPr lang="en-GB" sz="1800" i="1">
                <a:latin typeface="Lexend"/>
                <a:ea typeface="Times"/>
                <a:cs typeface="Times"/>
                <a:sym typeface="Times"/>
              </a:rPr>
              <a:t>b</a:t>
            </a:r>
            <a:r>
              <a:rPr lang="en-GB" sz="1800">
                <a:latin typeface="Lexend"/>
                <a:ea typeface="Times"/>
                <a:cs typeface="Times"/>
                <a:sym typeface="Times"/>
              </a:rPr>
              <a:t>) (3</a:t>
            </a:r>
            <a:r>
              <a:rPr lang="en-GB" sz="1800" i="1">
                <a:latin typeface="Lexend"/>
                <a:ea typeface="Times"/>
                <a:cs typeface="Times"/>
                <a:sym typeface="Times"/>
              </a:rPr>
              <a:t>a</a:t>
            </a:r>
            <a:r>
              <a:rPr lang="en-GB" sz="1800">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b</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p:txBody>
      </p:sp>
      <p:grpSp>
        <p:nvGrpSpPr>
          <p:cNvPr id="1830" name="Google Shape;1830;p95"/>
          <p:cNvGrpSpPr/>
          <p:nvPr/>
        </p:nvGrpSpPr>
        <p:grpSpPr>
          <a:xfrm>
            <a:off x="337823" y="1897504"/>
            <a:ext cx="1936916" cy="1985109"/>
            <a:chOff x="337823" y="1897504"/>
            <a:chExt cx="1936916" cy="1985109"/>
          </a:xfrm>
        </p:grpSpPr>
        <p:cxnSp>
          <p:nvCxnSpPr>
            <p:cNvPr id="1831" name="Google Shape;1831;p95"/>
            <p:cNvCxnSpPr/>
            <p:nvPr/>
          </p:nvCxnSpPr>
          <p:spPr>
            <a:xfrm flipH="1">
              <a:off x="667522" y="2391726"/>
              <a:ext cx="0" cy="589200"/>
            </a:xfrm>
            <a:prstGeom prst="straightConnector1">
              <a:avLst/>
            </a:prstGeom>
            <a:noFill/>
            <a:ln w="19050" cap="flat" cmpd="sng">
              <a:solidFill>
                <a:srgbClr val="000000"/>
              </a:solidFill>
              <a:prstDash val="solid"/>
              <a:round/>
              <a:headEnd type="triangle" w="med" len="med"/>
              <a:tailEnd type="triangle" w="med" len="med"/>
            </a:ln>
          </p:spPr>
        </p:cxnSp>
        <p:sp>
          <p:nvSpPr>
            <p:cNvPr id="1832" name="Google Shape;1832;p95"/>
            <p:cNvSpPr txBox="1"/>
            <p:nvPr/>
          </p:nvSpPr>
          <p:spPr>
            <a:xfrm>
              <a:off x="337823" y="2554817"/>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latin typeface="Times"/>
                  <a:ea typeface="Times"/>
                  <a:cs typeface="Times"/>
                  <a:sym typeface="Times"/>
                </a:rPr>
                <a:t>3</a:t>
              </a:r>
              <a:r>
                <a:rPr lang="en-GB" sz="1800" i="1">
                  <a:latin typeface="Times"/>
                  <a:ea typeface="Times"/>
                  <a:cs typeface="Times"/>
                  <a:sym typeface="Times"/>
                </a:rPr>
                <a:t>a</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1833" name="Google Shape;1833;p95"/>
            <p:cNvSpPr txBox="1"/>
            <p:nvPr/>
          </p:nvSpPr>
          <p:spPr>
            <a:xfrm>
              <a:off x="1019900" y="1897504"/>
              <a:ext cx="1068300" cy="2625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latin typeface="Times"/>
                  <a:ea typeface="Times"/>
                  <a:cs typeface="Times"/>
                  <a:sym typeface="Times"/>
                </a:rPr>
                <a:t>3</a:t>
              </a:r>
              <a:r>
                <a:rPr lang="en-GB" sz="1800" i="1">
                  <a:latin typeface="Times"/>
                  <a:ea typeface="Times"/>
                  <a:cs typeface="Times"/>
                  <a:sym typeface="Times"/>
                </a:rPr>
                <a:t>a</a:t>
              </a:r>
              <a:r>
                <a:rPr lang="en-GB" sz="1800">
                  <a:solidFill>
                    <a:srgbClr val="000000"/>
                  </a:solidFill>
                  <a:latin typeface="Times"/>
                  <a:ea typeface="Times"/>
                  <a:cs typeface="Times"/>
                  <a:sym typeface="Times"/>
                </a:rPr>
                <a:t>       </a:t>
              </a:r>
              <a:r>
                <a:rPr lang="en-GB" sz="2000" i="1">
                  <a:solidFill>
                    <a:srgbClr val="222222"/>
                  </a:solidFill>
                  <a:latin typeface="Times"/>
                  <a:ea typeface="Times"/>
                  <a:cs typeface="Times"/>
                  <a:sym typeface="Times"/>
                </a:rPr>
                <a:t> b</a:t>
              </a:r>
              <a:r>
                <a:rPr lang="en-GB" sz="18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834" name="Google Shape;1834;p95"/>
            <p:cNvCxnSpPr/>
            <p:nvPr/>
          </p:nvCxnSpPr>
          <p:spPr>
            <a:xfrm>
              <a:off x="778807" y="2324305"/>
              <a:ext cx="600600" cy="0"/>
            </a:xfrm>
            <a:prstGeom prst="straightConnector1">
              <a:avLst/>
            </a:prstGeom>
            <a:noFill/>
            <a:ln w="19050" cap="flat" cmpd="sng">
              <a:solidFill>
                <a:srgbClr val="000000"/>
              </a:solidFill>
              <a:prstDash val="solid"/>
              <a:round/>
              <a:headEnd type="triangle" w="med" len="med"/>
              <a:tailEnd type="triangle" w="med" len="med"/>
            </a:ln>
          </p:spPr>
        </p:cxnSp>
        <p:cxnSp>
          <p:nvCxnSpPr>
            <p:cNvPr id="1835" name="Google Shape;1835;p95"/>
            <p:cNvCxnSpPr/>
            <p:nvPr/>
          </p:nvCxnSpPr>
          <p:spPr>
            <a:xfrm>
              <a:off x="1409600" y="2324438"/>
              <a:ext cx="854100" cy="0"/>
            </a:xfrm>
            <a:prstGeom prst="straightConnector1">
              <a:avLst/>
            </a:prstGeom>
            <a:noFill/>
            <a:ln w="19050" cap="flat" cmpd="sng">
              <a:solidFill>
                <a:srgbClr val="000000"/>
              </a:solidFill>
              <a:prstDash val="solid"/>
              <a:round/>
              <a:headEnd type="triangle" w="med" len="med"/>
              <a:tailEnd type="triangle" w="med" len="med"/>
            </a:ln>
          </p:spPr>
        </p:cxnSp>
        <p:grpSp>
          <p:nvGrpSpPr>
            <p:cNvPr id="1836" name="Google Shape;1836;p95"/>
            <p:cNvGrpSpPr/>
            <p:nvPr/>
          </p:nvGrpSpPr>
          <p:grpSpPr>
            <a:xfrm>
              <a:off x="787160" y="2391524"/>
              <a:ext cx="1487579" cy="1478033"/>
              <a:chOff x="964903" y="2012560"/>
              <a:chExt cx="2167534" cy="1986603"/>
            </a:xfrm>
          </p:grpSpPr>
          <p:sp>
            <p:nvSpPr>
              <p:cNvPr id="1837" name="Google Shape;1837;p95"/>
              <p:cNvSpPr/>
              <p:nvPr/>
            </p:nvSpPr>
            <p:spPr>
              <a:xfrm>
                <a:off x="964903" y="2012560"/>
                <a:ext cx="1000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838" name="Google Shape;1838;p95"/>
              <p:cNvSpPr/>
              <p:nvPr/>
            </p:nvSpPr>
            <p:spPr>
              <a:xfrm>
                <a:off x="1978638" y="2013460"/>
                <a:ext cx="1153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839" name="Google Shape;1839;p95"/>
              <p:cNvSpPr/>
              <p:nvPr/>
            </p:nvSpPr>
            <p:spPr>
              <a:xfrm>
                <a:off x="964944" y="2937763"/>
                <a:ext cx="10089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840" name="Google Shape;1840;p95"/>
              <p:cNvSpPr/>
              <p:nvPr/>
            </p:nvSpPr>
            <p:spPr>
              <a:xfrm>
                <a:off x="1978638" y="2937761"/>
                <a:ext cx="11538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841" name="Google Shape;1841;p95"/>
            <p:cNvCxnSpPr/>
            <p:nvPr/>
          </p:nvCxnSpPr>
          <p:spPr>
            <a:xfrm flipH="1">
              <a:off x="667525" y="3045313"/>
              <a:ext cx="0" cy="837300"/>
            </a:xfrm>
            <a:prstGeom prst="straightConnector1">
              <a:avLst/>
            </a:prstGeom>
            <a:noFill/>
            <a:ln w="19050" cap="flat" cmpd="sng">
              <a:solidFill>
                <a:srgbClr val="000000"/>
              </a:solidFill>
              <a:prstDash val="solid"/>
              <a:round/>
              <a:headEnd type="triangle" w="med" len="med"/>
              <a:tailEnd type="triangle" w="med" len="med"/>
            </a:ln>
          </p:spPr>
        </p:cxnSp>
        <p:sp>
          <p:nvSpPr>
            <p:cNvPr id="1842" name="Google Shape;1842;p95"/>
            <p:cNvSpPr txBox="1"/>
            <p:nvPr/>
          </p:nvSpPr>
          <p:spPr>
            <a:xfrm>
              <a:off x="337825" y="3259275"/>
              <a:ext cx="2961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000">
                  <a:solidFill>
                    <a:srgbClr val="222222"/>
                  </a:solidFill>
                  <a:latin typeface="Times"/>
                  <a:ea typeface="Times"/>
                  <a:cs typeface="Times"/>
                  <a:sym typeface="Times"/>
                </a:rPr>
                <a:t>−</a:t>
              </a:r>
              <a:r>
                <a:rPr lang="en-GB" sz="1800" i="1">
                  <a:latin typeface="Times"/>
                  <a:ea typeface="Times"/>
                  <a:cs typeface="Times"/>
                  <a:sym typeface="Times"/>
                </a:rPr>
                <a:t>b</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1843" name="Google Shape;1843;p95"/>
          <p:cNvSpPr/>
          <p:nvPr/>
        </p:nvSpPr>
        <p:spPr>
          <a:xfrm>
            <a:off x="790323" y="2391638"/>
            <a:ext cx="686700" cy="686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latin typeface="Lexend"/>
                <a:ea typeface="Times"/>
                <a:cs typeface="Times"/>
                <a:sym typeface="Times"/>
              </a:rPr>
              <a:t>9</a:t>
            </a:r>
            <a:r>
              <a:rPr lang="en-GB" sz="1800" i="1">
                <a:latin typeface="Lexend"/>
                <a:ea typeface="Times"/>
                <a:cs typeface="Times"/>
                <a:sym typeface="Times"/>
              </a:rPr>
              <a:t>a</a:t>
            </a:r>
            <a:r>
              <a:rPr lang="en-GB" sz="1800" baseline="30000">
                <a:latin typeface="Lexend"/>
                <a:ea typeface="Times"/>
                <a:cs typeface="Times"/>
                <a:sym typeface="Times"/>
              </a:rPr>
              <a:t>2</a:t>
            </a:r>
            <a:endParaRPr sz="1900" baseline="30000">
              <a:latin typeface="Times"/>
              <a:ea typeface="Times"/>
              <a:cs typeface="Times"/>
              <a:sym typeface="Times"/>
            </a:endParaRPr>
          </a:p>
        </p:txBody>
      </p:sp>
      <p:sp>
        <p:nvSpPr>
          <p:cNvPr id="1844" name="Google Shape;1844;p95"/>
          <p:cNvSpPr/>
          <p:nvPr/>
        </p:nvSpPr>
        <p:spPr>
          <a:xfrm>
            <a:off x="790323" y="3068043"/>
            <a:ext cx="686700" cy="799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−3ab</a:t>
            </a:r>
            <a:r>
              <a:rPr lang="en-GB" sz="1800" i="1">
                <a:latin typeface="Lexend"/>
                <a:ea typeface="Times"/>
                <a:cs typeface="Times"/>
                <a:sym typeface="Times"/>
              </a:rPr>
              <a:t/>
            </a:r>
            <a:endParaRPr sz="1900" baseline="30000">
              <a:latin typeface="Times"/>
              <a:ea typeface="Times"/>
              <a:cs typeface="Times"/>
              <a:sym typeface="Times"/>
            </a:endParaRPr>
          </a:p>
        </p:txBody>
      </p:sp>
      <p:sp>
        <p:nvSpPr>
          <p:cNvPr id="1845" name="Google Shape;1845;p95"/>
          <p:cNvSpPr/>
          <p:nvPr/>
        </p:nvSpPr>
        <p:spPr>
          <a:xfrm>
            <a:off x="1470935" y="2392073"/>
            <a:ext cx="797400" cy="688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3ab</a:t>
            </a:r>
            <a:r>
              <a:rPr lang="en-GB" sz="1800" i="1">
                <a:solidFill>
                  <a:srgbClr val="222222"/>
                </a:solidFill>
                <a:latin typeface="Lexend"/>
                <a:ea typeface="Times"/>
                <a:cs typeface="Times"/>
                <a:sym typeface="Times"/>
              </a:rPr>
              <a:t/>
            </a:r>
            <a:r>
              <a:rPr lang="en-GB" sz="1800" i="1">
                <a:latin typeface="Lexend"/>
                <a:ea typeface="Times"/>
                <a:cs typeface="Times"/>
                <a:sym typeface="Times"/>
              </a:rPr>
              <a:t/>
            </a:r>
            <a:endParaRPr sz="1900" baseline="30000">
              <a:latin typeface="Times"/>
              <a:ea typeface="Times"/>
              <a:cs typeface="Times"/>
              <a:sym typeface="Times"/>
            </a:endParaRPr>
          </a:p>
        </p:txBody>
      </p:sp>
      <p:sp>
        <p:nvSpPr>
          <p:cNvPr id="1846" name="Google Shape;1846;p95"/>
          <p:cNvSpPr/>
          <p:nvPr/>
        </p:nvSpPr>
        <p:spPr>
          <a:xfrm>
            <a:off x="1470935" y="3064368"/>
            <a:ext cx="797400" cy="799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b</a:t>
            </a:r>
            <a:r>
              <a:rPr lang="en-GB" sz="1800" baseline="30000">
                <a:solidFill>
                  <a:schemeClr val="dk1"/>
                </a:solidFill>
                <a:latin typeface="Lexend"/>
                <a:ea typeface="Times"/>
                <a:cs typeface="Times"/>
                <a:sym typeface="Times"/>
              </a:rPr>
              <a:t>2</a:t>
            </a:r>
            <a:endParaRPr sz="1900" i="1" baseline="30000">
              <a:latin typeface="Times"/>
              <a:ea typeface="Times"/>
              <a:cs typeface="Times"/>
              <a:sym typeface="Times"/>
            </a:endParaRPr>
          </a:p>
        </p:txBody>
      </p:sp>
      <p:sp>
        <p:nvSpPr>
          <p:cNvPr id="1847" name="Google Shape;1847;p95"/>
          <p:cNvSpPr txBox="1"/>
          <p:nvPr>
            <p:ph type="body" idx="4294967295"/>
          </p:nvPr>
        </p:nvSpPr>
        <p:spPr>
          <a:xfrm>
            <a:off x="337825" y="4035400"/>
            <a:ext cx="1936800" cy="726300"/>
          </a:xfrm>
          <a:prstGeom prst="rect">
            <a:avLst/>
          </a:prstGeom>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a:latin typeface="Lexend"/>
                <a:ea typeface="Times"/>
                <a:cs typeface="Times"/>
                <a:sym typeface="Times"/>
              </a:rPr>
              <a:t>9</a:t>
            </a:r>
            <a:r>
              <a:rPr lang="en-GB" sz="1800" i="1">
                <a:latin typeface="Lexend"/>
                <a:ea typeface="Times"/>
                <a:cs typeface="Times"/>
                <a:sym typeface="Times"/>
              </a:rPr>
              <a:t>a</a:t>
            </a:r>
            <a:r>
              <a:rPr lang="en-GB" sz="1800" baseline="30000">
                <a:latin typeface="Lexend"/>
                <a:ea typeface="Times"/>
                <a:cs typeface="Times"/>
                <a:sym typeface="Times"/>
              </a:rPr>
              <a:t>2 </a:t>
            </a:r>
            <a:r>
              <a:rPr lang="en-GB" sz="1800">
                <a:solidFill>
                  <a:srgbClr val="222222"/>
                </a:solidFill>
                <a:latin typeface="Lexend"/>
                <a:ea typeface="Times"/>
                <a:cs typeface="Times"/>
                <a:sym typeface="Times"/>
              </a:rPr>
              <a:t>− </a:t>
            </a:r>
            <a:r>
              <a:rPr lang="en-GB" sz="1800" i="1">
                <a:latin typeface="Lexend"/>
                <a:ea typeface="Times"/>
                <a:cs typeface="Times"/>
                <a:sym typeface="Times"/>
              </a:rPr>
              <a:t>b</a:t>
            </a:r>
            <a:r>
              <a:rPr lang="en-GB" sz="1800" baseline="30000">
                <a:latin typeface="Lexend"/>
                <a:ea typeface="Times"/>
                <a:cs typeface="Times"/>
                <a:sym typeface="Times"/>
              </a:rPr>
              <a:t>2</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r>
              <a:rPr lang="en-GB" sz="1800">
                <a:solidFill>
                  <a:srgbClr val="222222"/>
                </a:solidFill>
                <a:latin typeface="Lexend"/>
              </a:rPr>
              <a:t>Ama (3a)2 − b2</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baseline="30000">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latin typeface="Lexend"/>
                <a:ea typeface="Times"/>
                <a:cs typeface="Times"/>
                <a:sym typeface="Times"/>
              </a:rPr>
              <a:t/>
            </a:r>
            <a:r>
              <a:rPr lang="en-GB" sz="1800" baseline="30000">
                <a:latin typeface="Lexend"/>
                <a:ea typeface="Times"/>
                <a:cs typeface="Times"/>
                <a:sym typeface="Times"/>
              </a:rPr>
              <a:t/>
            </a:r>
            <a:endParaRPr sz="2000">
              <a:solidFill>
                <a:srgbClr val="222222"/>
              </a:solidFill>
              <a:latin typeface="Times"/>
              <a:ea typeface="Times"/>
              <a:cs typeface="Times"/>
              <a:sym typeface="Times"/>
            </a:endParaRPr>
          </a:p>
        </p:txBody>
      </p:sp>
      <p:sp>
        <p:nvSpPr>
          <p:cNvPr id="1848" name="Google Shape;1848;p95"/>
          <p:cNvSpPr txBox="1"/>
          <p:nvPr>
            <p:ph type="subTitle" idx="1"/>
          </p:nvPr>
        </p:nvSpPr>
        <p:spPr>
          <a:xfrm>
            <a:off x="4833625" y="810000"/>
            <a:ext cx="3982200" cy="7263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a:latin typeface="Lexend"/>
              </a:rPr>
              <a:t>Xisaabi wax soo saarka labadan binomial.</a:t>
            </a:r>
            <a:endParaRPr/>
          </a:p>
        </p:txBody>
      </p:sp>
      <p:sp>
        <p:nvSpPr>
          <p:cNvPr id="1849" name="Google Shape;1849;p95"/>
          <p:cNvSpPr txBox="1"/>
          <p:nvPr>
            <p:ph type="body" idx="4294967295"/>
          </p:nvPr>
        </p:nvSpPr>
        <p:spPr>
          <a:xfrm>
            <a:off x="4833625" y="1574550"/>
            <a:ext cx="1936800" cy="726300"/>
          </a:xfrm>
          <a:prstGeom prst="rect">
            <a:avLst/>
          </a:prstGeom>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latin typeface="Lexend"/>
                <a:ea typeface="Times"/>
                <a:cs typeface="Times"/>
                <a:sym typeface="Times"/>
              </a:rPr>
              <a:t>(4</a:t>
            </a:r>
            <a:r>
              <a:rPr lang="en-GB" sz="1800" i="1">
                <a:latin typeface="Lexend"/>
                <a:ea typeface="Times"/>
                <a:cs typeface="Times"/>
                <a:sym typeface="Times"/>
              </a:rPr>
              <a:t>x</a:t>
            </a:r>
            <a:r>
              <a:rPr lang="en-GB" sz="1800">
                <a:latin typeface="Lexend"/>
                <a:ea typeface="Times"/>
                <a:cs typeface="Times"/>
                <a:sym typeface="Times"/>
              </a:rPr>
              <a:t> + </a:t>
            </a:r>
            <a:r>
              <a:rPr lang="en-GB" sz="1800" i="1">
                <a:latin typeface="Lexend"/>
                <a:ea typeface="Times"/>
                <a:cs typeface="Times"/>
                <a:sym typeface="Times"/>
              </a:rPr>
              <a:t>y</a:t>
            </a:r>
            <a:r>
              <a:rPr lang="en-GB" sz="1800">
                <a:latin typeface="Lexend"/>
                <a:ea typeface="Times"/>
                <a:cs typeface="Times"/>
                <a:sym typeface="Times"/>
              </a:rPr>
              <a:t>) (4</a:t>
            </a:r>
            <a:r>
              <a:rPr lang="en-GB" sz="1800" i="1">
                <a:latin typeface="Lexend"/>
                <a:ea typeface="Times"/>
                <a:cs typeface="Times"/>
                <a:sym typeface="Times"/>
              </a:rPr>
              <a:t>x</a:t>
            </a:r>
            <a:r>
              <a:rPr lang="en-GB" sz="1800">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p:txBody>
      </p:sp>
      <p:grpSp>
        <p:nvGrpSpPr>
          <p:cNvPr id="1850" name="Google Shape;1850;p95"/>
          <p:cNvGrpSpPr/>
          <p:nvPr/>
        </p:nvGrpSpPr>
        <p:grpSpPr>
          <a:xfrm>
            <a:off x="4833623" y="1897504"/>
            <a:ext cx="1936916" cy="1985108"/>
            <a:chOff x="4833623" y="1897504"/>
            <a:chExt cx="1936916" cy="1985108"/>
          </a:xfrm>
        </p:grpSpPr>
        <p:cxnSp>
          <p:nvCxnSpPr>
            <p:cNvPr id="1851" name="Google Shape;1851;p95"/>
            <p:cNvCxnSpPr/>
            <p:nvPr/>
          </p:nvCxnSpPr>
          <p:spPr>
            <a:xfrm flipH="1">
              <a:off x="5163322" y="2391726"/>
              <a:ext cx="0" cy="589200"/>
            </a:xfrm>
            <a:prstGeom prst="straightConnector1">
              <a:avLst/>
            </a:prstGeom>
            <a:noFill/>
            <a:ln w="19050" cap="flat" cmpd="sng">
              <a:solidFill>
                <a:srgbClr val="000000"/>
              </a:solidFill>
              <a:prstDash val="solid"/>
              <a:round/>
              <a:headEnd type="triangle" w="med" len="med"/>
              <a:tailEnd type="triangle" w="med" len="med"/>
            </a:ln>
          </p:spPr>
        </p:cxnSp>
        <p:sp>
          <p:nvSpPr>
            <p:cNvPr id="1852" name="Google Shape;1852;p95"/>
            <p:cNvSpPr txBox="1"/>
            <p:nvPr/>
          </p:nvSpPr>
          <p:spPr>
            <a:xfrm>
              <a:off x="4833623" y="2554817"/>
              <a:ext cx="2559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latin typeface="Times"/>
                  <a:ea typeface="Times"/>
                  <a:cs typeface="Times"/>
                  <a:sym typeface="Times"/>
                </a:rPr>
                <a:t>4</a:t>
              </a:r>
              <a:r>
                <a:rPr lang="en-GB" sz="1800" i="1">
                  <a:latin typeface="Times"/>
                  <a:ea typeface="Times"/>
                  <a:cs typeface="Times"/>
                  <a:sym typeface="Times"/>
                </a:rPr>
                <a:t>x</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sp>
          <p:nvSpPr>
            <p:cNvPr id="1853" name="Google Shape;1853;p95"/>
            <p:cNvSpPr txBox="1"/>
            <p:nvPr/>
          </p:nvSpPr>
          <p:spPr>
            <a:xfrm>
              <a:off x="5487450" y="1897504"/>
              <a:ext cx="1068300" cy="2625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800">
                  <a:latin typeface="Times"/>
                  <a:ea typeface="Times"/>
                  <a:cs typeface="Times"/>
                  <a:sym typeface="Times"/>
                </a:rPr>
                <a:t>4</a:t>
              </a:r>
              <a:r>
                <a:rPr lang="en-GB" sz="1800" i="1">
                  <a:latin typeface="Times"/>
                  <a:ea typeface="Times"/>
                  <a:cs typeface="Times"/>
                  <a:sym typeface="Times"/>
                </a:rPr>
                <a:t>x</a:t>
              </a:r>
              <a:r>
                <a:rPr lang="en-GB" sz="1800">
                  <a:solidFill>
                    <a:srgbClr val="000000"/>
                  </a:solidFill>
                  <a:latin typeface="Times"/>
                  <a:ea typeface="Times"/>
                  <a:cs typeface="Times"/>
                  <a:sym typeface="Times"/>
                </a:rPr>
                <a:t>        </a:t>
              </a:r>
              <a:r>
                <a:rPr lang="en-GB" sz="2000" i="1">
                  <a:solidFill>
                    <a:srgbClr val="222222"/>
                  </a:solidFill>
                  <a:latin typeface="Times"/>
                  <a:ea typeface="Times"/>
                  <a:cs typeface="Times"/>
                  <a:sym typeface="Times"/>
                </a:rPr>
                <a:t> y</a:t>
              </a:r>
              <a:r>
                <a:rPr lang="en-GB" sz="18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854" name="Google Shape;1854;p95"/>
            <p:cNvCxnSpPr/>
            <p:nvPr/>
          </p:nvCxnSpPr>
          <p:spPr>
            <a:xfrm>
              <a:off x="5274607" y="2324305"/>
              <a:ext cx="600600" cy="0"/>
            </a:xfrm>
            <a:prstGeom prst="straightConnector1">
              <a:avLst/>
            </a:prstGeom>
            <a:noFill/>
            <a:ln w="19050" cap="flat" cmpd="sng">
              <a:solidFill>
                <a:srgbClr val="000000"/>
              </a:solidFill>
              <a:prstDash val="solid"/>
              <a:round/>
              <a:headEnd type="triangle" w="med" len="med"/>
              <a:tailEnd type="triangle" w="med" len="med"/>
            </a:ln>
          </p:spPr>
        </p:cxnSp>
        <p:cxnSp>
          <p:nvCxnSpPr>
            <p:cNvPr id="1855" name="Google Shape;1855;p95"/>
            <p:cNvCxnSpPr/>
            <p:nvPr/>
          </p:nvCxnSpPr>
          <p:spPr>
            <a:xfrm>
              <a:off x="5905400" y="2324438"/>
              <a:ext cx="854100" cy="0"/>
            </a:xfrm>
            <a:prstGeom prst="straightConnector1">
              <a:avLst/>
            </a:prstGeom>
            <a:noFill/>
            <a:ln w="19050" cap="flat" cmpd="sng">
              <a:solidFill>
                <a:srgbClr val="000000"/>
              </a:solidFill>
              <a:prstDash val="solid"/>
              <a:round/>
              <a:headEnd type="triangle" w="med" len="med"/>
              <a:tailEnd type="triangle" w="med" len="med"/>
            </a:ln>
          </p:spPr>
        </p:cxnSp>
        <p:grpSp>
          <p:nvGrpSpPr>
            <p:cNvPr id="1856" name="Google Shape;1856;p95"/>
            <p:cNvGrpSpPr/>
            <p:nvPr/>
          </p:nvGrpSpPr>
          <p:grpSpPr>
            <a:xfrm>
              <a:off x="5282960" y="2391524"/>
              <a:ext cx="1487579" cy="1478033"/>
              <a:chOff x="964903" y="2012560"/>
              <a:chExt cx="2167534" cy="1986603"/>
            </a:xfrm>
          </p:grpSpPr>
          <p:sp>
            <p:nvSpPr>
              <p:cNvPr id="1857" name="Google Shape;1857;p95"/>
              <p:cNvSpPr/>
              <p:nvPr/>
            </p:nvSpPr>
            <p:spPr>
              <a:xfrm>
                <a:off x="964903" y="2012560"/>
                <a:ext cx="1000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858" name="Google Shape;1858;p95"/>
              <p:cNvSpPr/>
              <p:nvPr/>
            </p:nvSpPr>
            <p:spPr>
              <a:xfrm>
                <a:off x="1978638" y="2013460"/>
                <a:ext cx="1153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859" name="Google Shape;1859;p95"/>
              <p:cNvSpPr/>
              <p:nvPr/>
            </p:nvSpPr>
            <p:spPr>
              <a:xfrm>
                <a:off x="964944" y="2937763"/>
                <a:ext cx="10089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860" name="Google Shape;1860;p95"/>
              <p:cNvSpPr/>
              <p:nvPr/>
            </p:nvSpPr>
            <p:spPr>
              <a:xfrm>
                <a:off x="1978638" y="2937761"/>
                <a:ext cx="11538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861" name="Google Shape;1861;p95"/>
            <p:cNvCxnSpPr/>
            <p:nvPr/>
          </p:nvCxnSpPr>
          <p:spPr>
            <a:xfrm flipH="1">
              <a:off x="5163325" y="3045313"/>
              <a:ext cx="0" cy="837300"/>
            </a:xfrm>
            <a:prstGeom prst="straightConnector1">
              <a:avLst/>
            </a:prstGeom>
            <a:noFill/>
            <a:ln w="19050" cap="flat" cmpd="sng">
              <a:solidFill>
                <a:srgbClr val="000000"/>
              </a:solidFill>
              <a:prstDash val="solid"/>
              <a:round/>
              <a:headEnd type="triangle" w="med" len="med"/>
              <a:tailEnd type="triangle" w="med" len="med"/>
            </a:ln>
          </p:spPr>
        </p:cxnSp>
        <p:sp>
          <p:nvSpPr>
            <p:cNvPr id="1862" name="Google Shape;1862;p95"/>
            <p:cNvSpPr txBox="1"/>
            <p:nvPr/>
          </p:nvSpPr>
          <p:spPr>
            <a:xfrm>
              <a:off x="4833625" y="3259275"/>
              <a:ext cx="296100" cy="1539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000">
                  <a:solidFill>
                    <a:srgbClr val="222222"/>
                  </a:solidFill>
                  <a:latin typeface="Times"/>
                  <a:ea typeface="Times"/>
                  <a:cs typeface="Times"/>
                  <a:sym typeface="Times"/>
                </a:rPr>
                <a:t>−</a:t>
              </a:r>
              <a:r>
                <a:rPr lang="en-GB" sz="1800" i="1">
                  <a:latin typeface="Times"/>
                  <a:ea typeface="Times"/>
                  <a:cs typeface="Times"/>
                  <a:sym typeface="Times"/>
                </a:rPr>
                <a:t>y</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1863" name="Google Shape;1863;p95"/>
          <p:cNvSpPr/>
          <p:nvPr/>
        </p:nvSpPr>
        <p:spPr>
          <a:xfrm>
            <a:off x="5286123" y="2391638"/>
            <a:ext cx="686700" cy="686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latin typeface="Lexend"/>
                <a:ea typeface="Times"/>
                <a:cs typeface="Times"/>
                <a:sym typeface="Times"/>
              </a:rPr>
              <a:t>16</a:t>
            </a:r>
            <a:r>
              <a:rPr lang="en-GB" sz="1800" i="1">
                <a:latin typeface="Lexend"/>
                <a:ea typeface="Times"/>
                <a:cs typeface="Times"/>
                <a:sym typeface="Times"/>
              </a:rPr>
              <a:t>x</a:t>
            </a:r>
            <a:r>
              <a:rPr lang="en-GB" sz="1800" baseline="30000">
                <a:latin typeface="Lexend"/>
                <a:ea typeface="Times"/>
                <a:cs typeface="Times"/>
                <a:sym typeface="Times"/>
              </a:rPr>
              <a:t>2</a:t>
            </a:r>
            <a:endParaRPr sz="1900" baseline="30000">
              <a:latin typeface="Times"/>
              <a:ea typeface="Times"/>
              <a:cs typeface="Times"/>
              <a:sym typeface="Times"/>
            </a:endParaRPr>
          </a:p>
        </p:txBody>
      </p:sp>
      <p:sp>
        <p:nvSpPr>
          <p:cNvPr id="1864" name="Google Shape;1864;p95"/>
          <p:cNvSpPr/>
          <p:nvPr/>
        </p:nvSpPr>
        <p:spPr>
          <a:xfrm>
            <a:off x="5286123" y="3068043"/>
            <a:ext cx="686700" cy="799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−4xy</a:t>
            </a:r>
            <a:r>
              <a:rPr lang="en-GB" sz="1800" i="1">
                <a:latin typeface="Lexend"/>
                <a:ea typeface="Times"/>
                <a:cs typeface="Times"/>
                <a:sym typeface="Times"/>
              </a:rPr>
              <a:t/>
            </a:r>
            <a:endParaRPr sz="1900" baseline="30000">
              <a:latin typeface="Times"/>
              <a:ea typeface="Times"/>
              <a:cs typeface="Times"/>
              <a:sym typeface="Times"/>
            </a:endParaRPr>
          </a:p>
        </p:txBody>
      </p:sp>
      <p:sp>
        <p:nvSpPr>
          <p:cNvPr id="1865" name="Google Shape;1865;p95"/>
          <p:cNvSpPr/>
          <p:nvPr/>
        </p:nvSpPr>
        <p:spPr>
          <a:xfrm>
            <a:off x="5966735" y="2392073"/>
            <a:ext cx="797400" cy="688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4xy</a:t>
            </a:r>
            <a:r>
              <a:rPr lang="en-GB" sz="1800" i="1">
                <a:solidFill>
                  <a:srgbClr val="222222"/>
                </a:solidFill>
                <a:latin typeface="Lexend"/>
                <a:ea typeface="Times"/>
                <a:cs typeface="Times"/>
                <a:sym typeface="Times"/>
              </a:rPr>
              <a:t/>
            </a:r>
            <a:r>
              <a:rPr lang="en-GB" sz="1800" i="1">
                <a:latin typeface="Lexend"/>
                <a:ea typeface="Times"/>
                <a:cs typeface="Times"/>
                <a:sym typeface="Times"/>
              </a:rPr>
              <a:t/>
            </a:r>
            <a:endParaRPr sz="1900" baseline="30000">
              <a:latin typeface="Times"/>
              <a:ea typeface="Times"/>
              <a:cs typeface="Times"/>
              <a:sym typeface="Times"/>
            </a:endParaRPr>
          </a:p>
        </p:txBody>
      </p:sp>
      <p:sp>
        <p:nvSpPr>
          <p:cNvPr id="1866" name="Google Shape;1866;p95"/>
          <p:cNvSpPr/>
          <p:nvPr/>
        </p:nvSpPr>
        <p:spPr>
          <a:xfrm>
            <a:off x="5966735" y="3064368"/>
            <a:ext cx="797400" cy="799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y</a:t>
            </a:r>
            <a:r>
              <a:rPr lang="en-GB" sz="1800" baseline="30000">
                <a:solidFill>
                  <a:schemeClr val="dk1"/>
                </a:solidFill>
                <a:latin typeface="Lexend"/>
                <a:ea typeface="Times"/>
                <a:cs typeface="Times"/>
                <a:sym typeface="Times"/>
              </a:rPr>
              <a:t>2</a:t>
            </a:r>
            <a:endParaRPr sz="1900" i="1" baseline="30000">
              <a:latin typeface="Times"/>
              <a:ea typeface="Times"/>
              <a:cs typeface="Times"/>
              <a:sym typeface="Times"/>
            </a:endParaRPr>
          </a:p>
        </p:txBody>
      </p:sp>
      <p:sp>
        <p:nvSpPr>
          <p:cNvPr id="1867" name="Google Shape;1867;p95"/>
          <p:cNvSpPr txBox="1"/>
          <p:nvPr>
            <p:ph type="body" idx="4294967295"/>
          </p:nvPr>
        </p:nvSpPr>
        <p:spPr>
          <a:xfrm>
            <a:off x="4833625" y="4035400"/>
            <a:ext cx="1936800" cy="726300"/>
          </a:xfrm>
          <a:prstGeom prst="rect">
            <a:avLst/>
          </a:prstGeom>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a:latin typeface="Lexend"/>
                <a:ea typeface="Times"/>
                <a:cs typeface="Times"/>
                <a:sym typeface="Times"/>
              </a:rPr>
              <a:t>16</a:t>
            </a:r>
            <a:r>
              <a:rPr lang="en-GB" sz="1800" i="1">
                <a:latin typeface="Lexend"/>
                <a:ea typeface="Times"/>
                <a:cs typeface="Times"/>
                <a:sym typeface="Times"/>
              </a:rPr>
              <a:t>x</a:t>
            </a:r>
            <a:r>
              <a:rPr lang="en-GB" sz="1800" baseline="30000">
                <a:latin typeface="Lexend"/>
                <a:ea typeface="Times"/>
                <a:cs typeface="Times"/>
                <a:sym typeface="Times"/>
              </a:rPr>
              <a:t>2 </a:t>
            </a:r>
            <a:r>
              <a:rPr lang="en-GB" sz="1800">
                <a:solidFill>
                  <a:srgbClr val="222222"/>
                </a:solidFill>
                <a:latin typeface="Lexend"/>
                <a:ea typeface="Times"/>
                <a:cs typeface="Times"/>
                <a:sym typeface="Times"/>
              </a:rPr>
              <a:t>− </a:t>
            </a:r>
            <a:r>
              <a:rPr lang="en-GB" sz="1800" i="1">
                <a:latin typeface="Lexend"/>
                <a:ea typeface="Times"/>
                <a:cs typeface="Times"/>
                <a:sym typeface="Times"/>
              </a:rPr>
              <a:t>y</a:t>
            </a:r>
            <a:r>
              <a:rPr lang="en-GB" sz="1800" baseline="30000">
                <a:latin typeface="Lexend"/>
                <a:ea typeface="Times"/>
                <a:cs typeface="Times"/>
                <a:sym typeface="Times"/>
              </a:rPr>
              <a:t>2</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r>
              <a:rPr lang="en-GB" sz="1800">
                <a:solidFill>
                  <a:srgbClr val="222222"/>
                </a:solidFill>
                <a:latin typeface="Lexend"/>
              </a:rPr>
              <a:t>Ama (4x)2 − y2</a:t>
            </a:r>
            <a:r>
              <a:rPr lang="en-GB" sz="1800">
                <a:solidFill>
                  <a:srgbClr val="222222"/>
                </a:solidFill>
                <a:latin typeface="Lexend"/>
                <a:ea typeface="Times"/>
                <a:cs typeface="Times"/>
                <a:sym typeface="Times"/>
              </a:rPr>
              <a:t/>
            </a:r>
            <a:r>
              <a:rPr lang="en-GB" sz="1800" i="1">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baseline="30000">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i="1">
                <a:latin typeface="Lexend"/>
                <a:ea typeface="Times"/>
                <a:cs typeface="Times"/>
                <a:sym typeface="Times"/>
              </a:rPr>
              <a:t/>
            </a:r>
            <a:r>
              <a:rPr lang="en-GB" sz="1800" baseline="30000">
                <a:latin typeface="Lexend"/>
                <a:ea typeface="Times"/>
                <a:cs typeface="Times"/>
                <a:sym typeface="Times"/>
              </a:rPr>
              <a:t/>
            </a:r>
            <a:endParaRPr sz="2000">
              <a:solidFill>
                <a:srgbClr val="222222"/>
              </a:solidFill>
              <a:latin typeface="Times"/>
              <a:ea typeface="Times"/>
              <a:cs typeface="Times"/>
              <a:sym typeface="Time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3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4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44"/>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4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47">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47">
                                            <p:txEl>
                                              <p:pRg st="1" end="1"/>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47">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4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49"/>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850"/>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863"/>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865"/>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864"/>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866"/>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867">
                                            <p:txEl>
                                              <p:pRg st="0" end="0"/>
                                            </p:txEl>
                                          </p:spTgt>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867">
                                            <p:txEl>
                                              <p:pRg st="1" end="1"/>
                                            </p:txEl>
                                          </p:spTgt>
                                        </p:tgtEl>
                                        <p:attrNameLst>
                                          <p:attrName>style.visibility</p:attrName>
                                        </p:attrNameLst>
                                      </p:cBhvr>
                                      <p:to>
                                        <p:strVal val="visible"/>
                                      </p:to>
                                    </p:set>
                                  </p:childTnLst>
                                </p:cTn>
                              </p:par>
                            </p:childTnLst>
                          </p:cTn>
                        </p:par>
                      </p:childTnLst>
                    </p:cTn>
                  </p:par>
                  <p:par>
                    <p:cTn id="69" fill="hold" nodeType="clickPar">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86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871" name="Shape 1871"/>
        <p:cNvGrpSpPr/>
        <p:nvPr/>
      </p:nvGrpSpPr>
      <p:grpSpPr>
        <a:xfrm>
          <a:off x="0" y="0"/>
          <a:ext cx="0" cy="0"/>
        </a:xfrm>
      </p:grpSpPr>
      <p:sp>
        <p:nvSpPr>
          <p:cNvPr id="1872" name="Google Shape;1872;p96"/>
          <p:cNvSpPr txBox="1"/>
          <p:nvPr>
            <p:ph type="subTitle" idx="1"/>
          </p:nvPr>
        </p:nvSpPr>
        <p:spPr>
          <a:xfrm>
            <a:off x="337825" y="810000"/>
            <a:ext cx="3982200" cy="7263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Xisaabi wax soo saarka labadan binomial.</a:t>
            </a:r>
            <a:endParaRPr/>
          </a:p>
        </p:txBody>
      </p:sp>
      <p:sp>
        <p:nvSpPr>
          <p:cNvPr id="1873" name="Google Shape;1873;p96"/>
          <p:cNvSpPr txBox="1"/>
          <p:nvPr>
            <p:ph type="title"/>
          </p:nvPr>
        </p:nvSpPr>
        <p:spPr>
          <a:xfrm>
            <a:off x="324000" y="0"/>
            <a:ext cx="7885200" cy="613500"/>
          </a:xfrm>
          <a:prstGeom prst="rect">
            <a:avLst/>
          </a:prstGeom>
        </p:spPr>
        <p:txBody>
          <a:bodyPr spcFirstLastPara="1" wrap="square" lIns="0" tIns="0" rIns="0" bIns="0" anchor="ctr" anchorCtr="0">
            <a:normAutofit/>
          </a:bodyPr>
          <a:lstStyle/>
          <a:p>
            <a:pPr marL="0" lvl="0" indent="0" algn="l" rtl="0">
              <a:spcBef>
                <a:spcPct val="0"/>
              </a:spcBef>
              <a:spcAft>
                <a:spcPct val="0"/>
              </a:spcAft>
              <a:buClr>
                <a:schemeClr val="dk1"/>
              </a:buClr>
              <a:buSzPts val="1100"/>
              <a:buFont typeface="Arial"/>
              <a:buNone/>
              <a:defRPr/>
            </a:pPr>
            <a:r>
              <a:rPr lang="en-GB" sz="1400">
                <a:latin typeface="Lexend"/>
              </a:rPr>
              <a:t>Aqoonsiga farqiga laba labajibbaaran (difference of two squares)</a:t>
            </a:r>
            <a:endParaRPr/>
          </a:p>
        </p:txBody>
      </p:sp>
      <p:sp>
        <p:nvSpPr>
          <p:cNvPr id="1874" name="Google Shape;1874;p96"/>
          <p:cNvSpPr txBox="1"/>
          <p:nvPr>
            <p:ph type="body" idx="4294967295"/>
          </p:nvPr>
        </p:nvSpPr>
        <p:spPr>
          <a:xfrm>
            <a:off x="320700" y="1514350"/>
            <a:ext cx="2728200" cy="726300"/>
          </a:xfrm>
          <a:prstGeom prst="rect">
            <a:avLst/>
          </a:prstGeom>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latin typeface="Lexend"/>
                <a:ea typeface="Times"/>
                <a:cs typeface="Times"/>
                <a:sym typeface="Times"/>
              </a:rPr>
              <a:t>(6</a:t>
            </a:r>
            <a:r>
              <a:rPr lang="en-GB" sz="1800" i="1">
                <a:latin typeface="Lexend"/>
                <a:ea typeface="Times"/>
                <a:cs typeface="Times"/>
                <a:sym typeface="Times"/>
              </a:rPr>
              <a:t>a</a:t>
            </a:r>
            <a:r>
              <a:rPr lang="en-GB" sz="1800">
                <a:latin typeface="Lexend"/>
                <a:ea typeface="Times"/>
                <a:cs typeface="Times"/>
                <a:sym typeface="Times"/>
              </a:rPr>
              <a:t> + 5</a:t>
            </a:r>
            <a:r>
              <a:rPr lang="en-GB" sz="1800" i="1">
                <a:latin typeface="Lexend"/>
                <a:ea typeface="Times"/>
                <a:cs typeface="Times"/>
                <a:sym typeface="Times"/>
              </a:rPr>
              <a:t>b</a:t>
            </a:r>
            <a:r>
              <a:rPr lang="en-GB" sz="1800">
                <a:latin typeface="Lexend"/>
                <a:ea typeface="Times"/>
                <a:cs typeface="Times"/>
                <a:sym typeface="Times"/>
              </a:rPr>
              <a:t>) (6</a:t>
            </a:r>
            <a:r>
              <a:rPr lang="en-GB" sz="1800" i="1">
                <a:latin typeface="Lexend"/>
                <a:ea typeface="Times"/>
                <a:cs typeface="Times"/>
                <a:sym typeface="Times"/>
              </a:rPr>
              <a:t>a</a:t>
            </a:r>
            <a:r>
              <a:rPr lang="en-GB" sz="1800">
                <a:latin typeface="Lexend"/>
                <a:ea typeface="Times"/>
                <a:cs typeface="Times"/>
                <a:sym typeface="Times"/>
              </a:rPr>
              <a:t> </a:t>
            </a:r>
            <a:r>
              <a:rPr lang="en-GB" sz="1800">
                <a:solidFill>
                  <a:srgbClr val="222222"/>
                </a:solidFill>
                <a:latin typeface="Lexend"/>
                <a:ea typeface="Times"/>
                <a:cs typeface="Times"/>
                <a:sym typeface="Times"/>
              </a:rPr>
              <a:t>− 5</a:t>
            </a:r>
            <a:r>
              <a:rPr lang="en-GB" sz="1800" i="1">
                <a:solidFill>
                  <a:srgbClr val="222222"/>
                </a:solidFill>
                <a:latin typeface="Lexend"/>
                <a:ea typeface="Times"/>
                <a:cs typeface="Times"/>
                <a:sym typeface="Times"/>
              </a:rPr>
              <a:t>b</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p:txBody>
      </p:sp>
      <p:grpSp>
        <p:nvGrpSpPr>
          <p:cNvPr id="1875" name="Google Shape;1875;p96"/>
          <p:cNvGrpSpPr/>
          <p:nvPr/>
        </p:nvGrpSpPr>
        <p:grpSpPr>
          <a:xfrm>
            <a:off x="337825" y="1774408"/>
            <a:ext cx="2426626" cy="2174698"/>
            <a:chOff x="337825" y="1774408"/>
            <a:chExt cx="2426626" cy="2174698"/>
          </a:xfrm>
        </p:grpSpPr>
        <p:cxnSp>
          <p:nvCxnSpPr>
            <p:cNvPr id="1876" name="Google Shape;1876;p96"/>
            <p:cNvCxnSpPr/>
            <p:nvPr/>
          </p:nvCxnSpPr>
          <p:spPr>
            <a:xfrm flipH="1">
              <a:off x="870938" y="2193186"/>
              <a:ext cx="0" cy="693900"/>
            </a:xfrm>
            <a:prstGeom prst="straightConnector1">
              <a:avLst/>
            </a:prstGeom>
            <a:noFill/>
            <a:ln w="19050" cap="flat" cmpd="sng">
              <a:solidFill>
                <a:srgbClr val="000000"/>
              </a:solidFill>
              <a:prstDash val="solid"/>
              <a:round/>
              <a:headEnd type="triangle" w="med" len="med"/>
              <a:tailEnd type="triangle" w="med" len="med"/>
            </a:ln>
          </p:spPr>
        </p:cxnSp>
        <p:sp>
          <p:nvSpPr>
            <p:cNvPr id="1877" name="Google Shape;1877;p96"/>
            <p:cNvSpPr txBox="1"/>
            <p:nvPr/>
          </p:nvSpPr>
          <p:spPr>
            <a:xfrm>
              <a:off x="482608" y="2385281"/>
              <a:ext cx="301500" cy="1812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700">
                  <a:latin typeface="Times"/>
                  <a:ea typeface="Times"/>
                  <a:cs typeface="Times"/>
                  <a:sym typeface="Times"/>
                </a:rPr>
                <a:t>6</a:t>
              </a:r>
              <a:r>
                <a:rPr lang="en-GB" sz="1700" i="1">
                  <a:latin typeface="Times"/>
                  <a:ea typeface="Times"/>
                  <a:cs typeface="Times"/>
                  <a:sym typeface="Times"/>
                </a:rPr>
                <a:t>a</a:t>
              </a:r>
              <a:r>
                <a:rPr lang="en-GB" sz="1700">
                  <a:latin typeface="Times"/>
                  <a:ea typeface="Times"/>
                  <a:cs typeface="Times"/>
                  <a:sym typeface="Times"/>
                </a:rPr>
                <a:t>  </a:t>
              </a:r>
              <a:endParaRPr sz="1800">
                <a:solidFill>
                  <a:srgbClr val="000000"/>
                </a:solidFill>
                <a:latin typeface="Times"/>
                <a:ea typeface="Times"/>
                <a:cs typeface="Times"/>
                <a:sym typeface="Times"/>
              </a:endParaRPr>
            </a:p>
          </p:txBody>
        </p:sp>
        <p:sp>
          <p:nvSpPr>
            <p:cNvPr id="1878" name="Google Shape;1878;p96"/>
            <p:cNvSpPr txBox="1"/>
            <p:nvPr/>
          </p:nvSpPr>
          <p:spPr>
            <a:xfrm>
              <a:off x="1199575" y="1774408"/>
              <a:ext cx="1372500" cy="1812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700">
                  <a:latin typeface="Times"/>
                  <a:ea typeface="Times"/>
                  <a:cs typeface="Times"/>
                  <a:sym typeface="Times"/>
                </a:rPr>
                <a:t>6</a:t>
              </a:r>
              <a:r>
                <a:rPr lang="en-GB" sz="1700" i="1">
                  <a:latin typeface="Times"/>
                  <a:ea typeface="Times"/>
                  <a:cs typeface="Times"/>
                  <a:sym typeface="Times"/>
                </a:rPr>
                <a:t>a</a:t>
              </a:r>
              <a:r>
                <a:rPr lang="en-GB" sz="1700">
                  <a:solidFill>
                    <a:srgbClr val="000000"/>
                  </a:solidFill>
                  <a:latin typeface="Times"/>
                  <a:ea typeface="Times"/>
                  <a:cs typeface="Times"/>
                  <a:sym typeface="Times"/>
                </a:rPr>
                <a:t>       </a:t>
              </a:r>
              <a:r>
                <a:rPr lang="en-GB" sz="1700" i="1">
                  <a:solidFill>
                    <a:srgbClr val="222222"/>
                  </a:solidFill>
                  <a:latin typeface="Times"/>
                  <a:ea typeface="Times"/>
                  <a:cs typeface="Times"/>
                  <a:sym typeface="Times"/>
                </a:rPr>
                <a:t>    </a:t>
              </a:r>
              <a:r>
                <a:rPr lang="en-GB" sz="1700">
                  <a:solidFill>
                    <a:srgbClr val="222222"/>
                  </a:solidFill>
                  <a:latin typeface="Times"/>
                  <a:ea typeface="Times"/>
                  <a:cs typeface="Times"/>
                  <a:sym typeface="Times"/>
                </a:rPr>
                <a:t>5</a:t>
              </a:r>
              <a:r>
                <a:rPr lang="en-GB" sz="1700" i="1">
                  <a:solidFill>
                    <a:srgbClr val="222222"/>
                  </a:solidFill>
                  <a:latin typeface="Times"/>
                  <a:ea typeface="Times"/>
                  <a:cs typeface="Times"/>
                  <a:sym typeface="Times"/>
                </a:rPr>
                <a:t>b</a:t>
              </a:r>
              <a:r>
                <a:rPr lang="en-GB" sz="17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879" name="Google Shape;1879;p96"/>
            <p:cNvCxnSpPr/>
            <p:nvPr/>
          </p:nvCxnSpPr>
          <p:spPr>
            <a:xfrm>
              <a:off x="1002012" y="2113774"/>
              <a:ext cx="707400" cy="0"/>
            </a:xfrm>
            <a:prstGeom prst="straightConnector1">
              <a:avLst/>
            </a:prstGeom>
            <a:noFill/>
            <a:ln w="19050" cap="flat" cmpd="sng">
              <a:solidFill>
                <a:srgbClr val="000000"/>
              </a:solidFill>
              <a:prstDash val="solid"/>
              <a:round/>
              <a:headEnd type="triangle" w="med" len="med"/>
              <a:tailEnd type="triangle" w="med" len="med"/>
            </a:ln>
          </p:spPr>
        </p:cxnSp>
        <p:cxnSp>
          <p:nvCxnSpPr>
            <p:cNvPr id="1880" name="Google Shape;1880;p96"/>
            <p:cNvCxnSpPr/>
            <p:nvPr/>
          </p:nvCxnSpPr>
          <p:spPr>
            <a:xfrm>
              <a:off x="1744980" y="2113931"/>
              <a:ext cx="1005600" cy="0"/>
            </a:xfrm>
            <a:prstGeom prst="straightConnector1">
              <a:avLst/>
            </a:prstGeom>
            <a:noFill/>
            <a:ln w="19050" cap="flat" cmpd="sng">
              <a:solidFill>
                <a:srgbClr val="000000"/>
              </a:solidFill>
              <a:prstDash val="solid"/>
              <a:round/>
              <a:headEnd type="triangle" w="med" len="med"/>
              <a:tailEnd type="triangle" w="med" len="med"/>
            </a:ln>
          </p:spPr>
        </p:cxnSp>
        <p:grpSp>
          <p:nvGrpSpPr>
            <p:cNvPr id="1881" name="Google Shape;1881;p96"/>
            <p:cNvGrpSpPr/>
            <p:nvPr/>
          </p:nvGrpSpPr>
          <p:grpSpPr>
            <a:xfrm>
              <a:off x="1012000" y="2192924"/>
              <a:ext cx="1752452" cy="1740860"/>
              <a:chOff x="964903" y="2012560"/>
              <a:chExt cx="2167534" cy="1986603"/>
            </a:xfrm>
          </p:grpSpPr>
          <p:sp>
            <p:nvSpPr>
              <p:cNvPr id="1882" name="Google Shape;1882;p96"/>
              <p:cNvSpPr/>
              <p:nvPr/>
            </p:nvSpPr>
            <p:spPr>
              <a:xfrm>
                <a:off x="964903" y="2012560"/>
                <a:ext cx="1000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883" name="Google Shape;1883;p96"/>
              <p:cNvSpPr/>
              <p:nvPr/>
            </p:nvSpPr>
            <p:spPr>
              <a:xfrm>
                <a:off x="1978638" y="2013460"/>
                <a:ext cx="1153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884" name="Google Shape;1884;p96"/>
              <p:cNvSpPr/>
              <p:nvPr/>
            </p:nvSpPr>
            <p:spPr>
              <a:xfrm>
                <a:off x="964944" y="2937763"/>
                <a:ext cx="10089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885" name="Google Shape;1885;p96"/>
              <p:cNvSpPr/>
              <p:nvPr/>
            </p:nvSpPr>
            <p:spPr>
              <a:xfrm>
                <a:off x="1978638" y="2937761"/>
                <a:ext cx="11538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886" name="Google Shape;1886;p96"/>
            <p:cNvCxnSpPr/>
            <p:nvPr/>
          </p:nvCxnSpPr>
          <p:spPr>
            <a:xfrm flipH="1">
              <a:off x="870941" y="2963005"/>
              <a:ext cx="0" cy="986100"/>
            </a:xfrm>
            <a:prstGeom prst="straightConnector1">
              <a:avLst/>
            </a:prstGeom>
            <a:noFill/>
            <a:ln w="19050" cap="flat" cmpd="sng">
              <a:solidFill>
                <a:srgbClr val="000000"/>
              </a:solidFill>
              <a:prstDash val="solid"/>
              <a:round/>
              <a:headEnd type="triangle" w="med" len="med"/>
              <a:tailEnd type="triangle" w="med" len="med"/>
            </a:ln>
          </p:spPr>
        </p:cxnSp>
        <p:sp>
          <p:nvSpPr>
            <p:cNvPr id="1887" name="Google Shape;1887;p96"/>
            <p:cNvSpPr txBox="1"/>
            <p:nvPr/>
          </p:nvSpPr>
          <p:spPr>
            <a:xfrm>
              <a:off x="337825" y="3291219"/>
              <a:ext cx="493800" cy="1812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000">
                  <a:solidFill>
                    <a:srgbClr val="222222"/>
                  </a:solidFill>
                  <a:latin typeface="Times"/>
                  <a:ea typeface="Times"/>
                  <a:cs typeface="Times"/>
                  <a:sym typeface="Times"/>
                </a:rPr>
                <a:t>−5</a:t>
              </a:r>
              <a:r>
                <a:rPr lang="en-GB" sz="1800" i="1">
                  <a:latin typeface="Times"/>
                  <a:ea typeface="Times"/>
                  <a:cs typeface="Times"/>
                  <a:sym typeface="Times"/>
                </a:rPr>
                <a:t>b</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1888" name="Google Shape;1888;p96"/>
          <p:cNvSpPr/>
          <p:nvPr/>
        </p:nvSpPr>
        <p:spPr>
          <a:xfrm>
            <a:off x="1015576" y="2193082"/>
            <a:ext cx="808800" cy="808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400">
                <a:latin typeface="Lexend"/>
                <a:ea typeface="Times"/>
                <a:cs typeface="Times"/>
                <a:sym typeface="Times"/>
              </a:rPr>
              <a:t>36</a:t>
            </a:r>
            <a:r>
              <a:rPr lang="en-GB" sz="1400" i="1">
                <a:latin typeface="Lexend"/>
                <a:ea typeface="Times"/>
                <a:cs typeface="Times"/>
                <a:sym typeface="Times"/>
              </a:rPr>
              <a:t>a</a:t>
            </a:r>
            <a:r>
              <a:rPr lang="en-GB" sz="1400" baseline="30000">
                <a:latin typeface="Lexend"/>
                <a:ea typeface="Times"/>
                <a:cs typeface="Times"/>
                <a:sym typeface="Times"/>
              </a:rPr>
              <a:t>2</a:t>
            </a:r>
            <a:endParaRPr sz="1800" baseline="30000">
              <a:latin typeface="Times"/>
              <a:ea typeface="Times"/>
              <a:cs typeface="Times"/>
              <a:sym typeface="Times"/>
            </a:endParaRPr>
          </a:p>
        </p:txBody>
      </p:sp>
      <p:sp>
        <p:nvSpPr>
          <p:cNvPr id="1889" name="Google Shape;1889;p96"/>
          <p:cNvSpPr/>
          <p:nvPr/>
        </p:nvSpPr>
        <p:spPr>
          <a:xfrm>
            <a:off x="1015576" y="2989779"/>
            <a:ext cx="808800" cy="94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400">
                <a:solidFill>
                  <a:srgbClr val="222222"/>
                </a:solidFill>
                <a:latin typeface="Lexend"/>
                <a:ea typeface="Times"/>
                <a:cs typeface="Times"/>
                <a:sym typeface="Times"/>
              </a:rPr>
              <a:t>−30ab</a:t>
            </a:r>
            <a:r>
              <a:rPr lang="en-GB" sz="1400" i="1">
                <a:latin typeface="Lexend"/>
                <a:ea typeface="Times"/>
                <a:cs typeface="Times"/>
                <a:sym typeface="Times"/>
              </a:rPr>
              <a:t/>
            </a:r>
            <a:endParaRPr sz="1800" baseline="30000">
              <a:latin typeface="Times"/>
              <a:ea typeface="Times"/>
              <a:cs typeface="Times"/>
              <a:sym typeface="Times"/>
            </a:endParaRPr>
          </a:p>
        </p:txBody>
      </p:sp>
      <p:sp>
        <p:nvSpPr>
          <p:cNvPr id="1890" name="Google Shape;1890;p96"/>
          <p:cNvSpPr/>
          <p:nvPr/>
        </p:nvSpPr>
        <p:spPr>
          <a:xfrm>
            <a:off x="1817223" y="2193595"/>
            <a:ext cx="939000" cy="811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400">
                <a:solidFill>
                  <a:srgbClr val="222222"/>
                </a:solidFill>
                <a:latin typeface="Lexend"/>
                <a:ea typeface="Times"/>
                <a:cs typeface="Times"/>
                <a:sym typeface="Times"/>
              </a:rPr>
              <a:t>30ab</a:t>
            </a:r>
            <a:r>
              <a:rPr lang="en-GB" sz="1400" i="1">
                <a:solidFill>
                  <a:srgbClr val="222222"/>
                </a:solidFill>
                <a:latin typeface="Lexend"/>
                <a:ea typeface="Times"/>
                <a:cs typeface="Times"/>
                <a:sym typeface="Times"/>
              </a:rPr>
              <a:t/>
            </a:r>
            <a:r>
              <a:rPr lang="en-GB" sz="1400" i="1">
                <a:latin typeface="Lexend"/>
                <a:ea typeface="Times"/>
                <a:cs typeface="Times"/>
                <a:sym typeface="Times"/>
              </a:rPr>
              <a:t/>
            </a:r>
            <a:endParaRPr sz="1800" baseline="30000">
              <a:latin typeface="Times"/>
              <a:ea typeface="Times"/>
              <a:cs typeface="Times"/>
              <a:sym typeface="Times"/>
            </a:endParaRPr>
          </a:p>
        </p:txBody>
      </p:sp>
      <p:sp>
        <p:nvSpPr>
          <p:cNvPr id="1891" name="Google Shape;1891;p96"/>
          <p:cNvSpPr/>
          <p:nvPr/>
        </p:nvSpPr>
        <p:spPr>
          <a:xfrm>
            <a:off x="1817223" y="2985450"/>
            <a:ext cx="939000" cy="94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400">
                <a:solidFill>
                  <a:srgbClr val="222222"/>
                </a:solidFill>
                <a:latin typeface="Lexend"/>
                <a:ea typeface="Times"/>
                <a:cs typeface="Times"/>
                <a:sym typeface="Times"/>
              </a:rPr>
              <a:t>−25</a:t>
            </a:r>
            <a:r>
              <a:rPr lang="en-GB" sz="1400" i="1">
                <a:solidFill>
                  <a:schemeClr val="dk1"/>
                </a:solidFill>
                <a:latin typeface="Lexend"/>
                <a:ea typeface="Times"/>
                <a:cs typeface="Times"/>
                <a:sym typeface="Times"/>
              </a:rPr>
              <a:t>b</a:t>
            </a:r>
            <a:r>
              <a:rPr lang="en-GB" sz="1400" baseline="30000">
                <a:solidFill>
                  <a:schemeClr val="dk1"/>
                </a:solidFill>
                <a:latin typeface="Lexend"/>
                <a:ea typeface="Times"/>
                <a:cs typeface="Times"/>
                <a:sym typeface="Times"/>
              </a:rPr>
              <a:t>2</a:t>
            </a:r>
            <a:endParaRPr sz="1800" i="1" baseline="30000">
              <a:latin typeface="Times"/>
              <a:ea typeface="Times"/>
              <a:cs typeface="Times"/>
              <a:sym typeface="Times"/>
            </a:endParaRPr>
          </a:p>
        </p:txBody>
      </p:sp>
      <p:sp>
        <p:nvSpPr>
          <p:cNvPr id="1892" name="Google Shape;1892;p96"/>
          <p:cNvSpPr txBox="1"/>
          <p:nvPr>
            <p:ph type="body" idx="4294967295"/>
          </p:nvPr>
        </p:nvSpPr>
        <p:spPr>
          <a:xfrm>
            <a:off x="337825" y="4035400"/>
            <a:ext cx="1936800" cy="726300"/>
          </a:xfrm>
          <a:prstGeom prst="rect">
            <a:avLst/>
          </a:prstGeom>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a:latin typeface="Lexend"/>
                <a:ea typeface="Times"/>
                <a:cs typeface="Times"/>
                <a:sym typeface="Times"/>
              </a:rPr>
              <a:t>36</a:t>
            </a:r>
            <a:r>
              <a:rPr lang="en-GB" sz="1800" i="1">
                <a:latin typeface="Lexend"/>
                <a:ea typeface="Times"/>
                <a:cs typeface="Times"/>
                <a:sym typeface="Times"/>
              </a:rPr>
              <a:t>a</a:t>
            </a:r>
            <a:r>
              <a:rPr lang="en-GB" sz="1800" baseline="30000">
                <a:latin typeface="Lexend"/>
                <a:ea typeface="Times"/>
                <a:cs typeface="Times"/>
                <a:sym typeface="Times"/>
              </a:rPr>
              <a:t>2 </a:t>
            </a:r>
            <a:r>
              <a:rPr lang="en-GB" sz="1800">
                <a:solidFill>
                  <a:srgbClr val="222222"/>
                </a:solidFill>
                <a:latin typeface="Lexend"/>
                <a:ea typeface="Times"/>
                <a:cs typeface="Times"/>
                <a:sym typeface="Times"/>
              </a:rPr>
              <a:t>− 25</a:t>
            </a:r>
            <a:r>
              <a:rPr lang="en-GB" sz="1800" i="1">
                <a:latin typeface="Lexend"/>
                <a:ea typeface="Times"/>
                <a:cs typeface="Times"/>
                <a:sym typeface="Times"/>
              </a:rPr>
              <a:t>b</a:t>
            </a:r>
            <a:r>
              <a:rPr lang="en-GB" sz="1800" baseline="30000">
                <a:latin typeface="Lexend"/>
                <a:ea typeface="Times"/>
                <a:cs typeface="Times"/>
                <a:sym typeface="Times"/>
              </a:rPr>
              <a:t>2</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r>
              <a:rPr lang="en-GB" sz="1400">
                <a:solidFill>
                  <a:srgbClr val="222222"/>
                </a:solidFill>
                <a:latin typeface="Lexend"/>
              </a:rPr>
              <a:t>Ama (6a)2 − (5b)2</a:t>
            </a:r>
            <a:r>
              <a:rPr lang="en-GB" sz="1400">
                <a:solidFill>
                  <a:srgbClr val="222222"/>
                </a:solidFill>
                <a:latin typeface="Lexend"/>
                <a:ea typeface="Times"/>
                <a:cs typeface="Times"/>
                <a:sym typeface="Times"/>
              </a:rPr>
              <a:t/>
            </a:r>
            <a:r>
              <a:rPr lang="en-GB" sz="1400" i="1">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baseline="30000">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i="1">
                <a:latin typeface="Lexend"/>
                <a:ea typeface="Times"/>
                <a:cs typeface="Times"/>
                <a:sym typeface="Times"/>
              </a:rPr>
              <a:t/>
            </a:r>
            <a:r>
              <a:rPr lang="en-GB" sz="1400">
                <a:latin typeface="Lexend"/>
                <a:ea typeface="Times"/>
                <a:cs typeface="Times"/>
                <a:sym typeface="Times"/>
              </a:rPr>
              <a:t/>
            </a:r>
            <a:r>
              <a:rPr lang="en-GB" sz="1400" baseline="30000">
                <a:latin typeface="Lexend"/>
                <a:ea typeface="Times"/>
                <a:cs typeface="Times"/>
                <a:sym typeface="Times"/>
              </a:rPr>
              <a:t/>
            </a:r>
            <a:endParaRPr sz="2000">
              <a:solidFill>
                <a:srgbClr val="222222"/>
              </a:solidFill>
              <a:latin typeface="Times"/>
              <a:ea typeface="Times"/>
              <a:cs typeface="Times"/>
              <a:sym typeface="Times"/>
            </a:endParaRPr>
          </a:p>
        </p:txBody>
      </p:sp>
      <p:sp>
        <p:nvSpPr>
          <p:cNvPr id="1893" name="Google Shape;1893;p96"/>
          <p:cNvSpPr txBox="1"/>
          <p:nvPr>
            <p:ph type="subTitle" idx="1"/>
          </p:nvPr>
        </p:nvSpPr>
        <p:spPr>
          <a:xfrm>
            <a:off x="4833625" y="810000"/>
            <a:ext cx="3982200" cy="726300"/>
          </a:xfrm>
          <a:prstGeom prst="rect">
            <a:avLst/>
          </a:prstGeom>
        </p:spPr>
        <p:txBody>
          <a:bodyPr spcFirstLastPara="1" wrap="square" lIns="0" tIns="0" rIns="0" bIns="0" anchor="t" anchorCtr="0">
            <a:normAutofit/>
          </a:bodyPr>
          <a:lstStyle/>
          <a:p>
            <a:pPr marL="0" lvl="0" indent="0" algn="l" rtl="0">
              <a:spcBef>
                <a:spcPct val="0"/>
              </a:spcBef>
              <a:spcAft>
                <a:spcPts val="1000"/>
              </a:spcAft>
              <a:buNone/>
              <a:defRPr/>
            </a:pPr>
            <a:r>
              <a:rPr lang="en-GB" sz="1400">
                <a:latin typeface="Lexend"/>
              </a:rPr>
              <a:t>Xisaabi wax soo saarka labadan binomial.</a:t>
            </a:r>
            <a:endParaRPr/>
          </a:p>
        </p:txBody>
      </p:sp>
      <p:sp>
        <p:nvSpPr>
          <p:cNvPr id="1894" name="Google Shape;1894;p96"/>
          <p:cNvSpPr txBox="1"/>
          <p:nvPr>
            <p:ph type="body" idx="4294967295"/>
          </p:nvPr>
        </p:nvSpPr>
        <p:spPr>
          <a:xfrm>
            <a:off x="4833625" y="1574550"/>
            <a:ext cx="1936800" cy="726300"/>
          </a:xfrm>
          <a:prstGeom prst="rect">
            <a:avLst/>
          </a:prstGeom>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latin typeface="Lexend"/>
                <a:ea typeface="Times"/>
                <a:cs typeface="Times"/>
                <a:sym typeface="Times"/>
              </a:rPr>
              <a:t>(3</a:t>
            </a:r>
            <a:r>
              <a:rPr lang="en-GB" sz="1800" i="1">
                <a:latin typeface="Lexend"/>
                <a:ea typeface="Times"/>
                <a:cs typeface="Times"/>
                <a:sym typeface="Times"/>
              </a:rPr>
              <a:t>x</a:t>
            </a:r>
            <a:r>
              <a:rPr lang="en-GB" sz="1800">
                <a:latin typeface="Lexend"/>
                <a:ea typeface="Times"/>
                <a:cs typeface="Times"/>
                <a:sym typeface="Times"/>
              </a:rPr>
              <a:t> + 2</a:t>
            </a:r>
            <a:r>
              <a:rPr lang="en-GB" sz="1800" i="1">
                <a:latin typeface="Lexend"/>
                <a:ea typeface="Times"/>
                <a:cs typeface="Times"/>
                <a:sym typeface="Times"/>
              </a:rPr>
              <a:t>y</a:t>
            </a:r>
            <a:r>
              <a:rPr lang="en-GB" sz="1800">
                <a:latin typeface="Lexend"/>
                <a:ea typeface="Times"/>
                <a:cs typeface="Times"/>
                <a:sym typeface="Times"/>
              </a:rPr>
              <a:t>) (3</a:t>
            </a:r>
            <a:r>
              <a:rPr lang="en-GB" sz="1800" i="1">
                <a:latin typeface="Lexend"/>
                <a:ea typeface="Times"/>
                <a:cs typeface="Times"/>
                <a:sym typeface="Times"/>
              </a:rPr>
              <a:t>x</a:t>
            </a:r>
            <a:r>
              <a:rPr lang="en-GB" sz="1800">
                <a:latin typeface="Lexend"/>
                <a:ea typeface="Times"/>
                <a:cs typeface="Times"/>
                <a:sym typeface="Times"/>
              </a:rPr>
              <a:t> </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p:txBody>
      </p:sp>
      <p:sp>
        <p:nvSpPr>
          <p:cNvPr id="1895" name="Google Shape;1895;p96"/>
          <p:cNvSpPr txBox="1"/>
          <p:nvPr>
            <p:ph type="body" idx="4294967295"/>
          </p:nvPr>
        </p:nvSpPr>
        <p:spPr>
          <a:xfrm>
            <a:off x="4833625" y="4035400"/>
            <a:ext cx="1936800" cy="726300"/>
          </a:xfrm>
          <a:prstGeom prst="rect">
            <a:avLst/>
          </a:prstGeom>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222222"/>
                </a:solidFill>
                <a:latin typeface="Lexend"/>
                <a:ea typeface="Times"/>
                <a:cs typeface="Times"/>
                <a:sym typeface="Times"/>
              </a:rPr>
              <a:t>≡ </a:t>
            </a:r>
            <a:r>
              <a:rPr lang="en-GB" sz="1800">
                <a:latin typeface="Lexend"/>
                <a:ea typeface="Times"/>
                <a:cs typeface="Times"/>
                <a:sym typeface="Times"/>
              </a:rPr>
              <a:t>9</a:t>
            </a:r>
            <a:r>
              <a:rPr lang="en-GB" sz="1800" i="1">
                <a:latin typeface="Lexend"/>
                <a:ea typeface="Times"/>
                <a:cs typeface="Times"/>
                <a:sym typeface="Times"/>
              </a:rPr>
              <a:t>x</a:t>
            </a:r>
            <a:r>
              <a:rPr lang="en-GB" sz="1800" baseline="30000">
                <a:latin typeface="Lexend"/>
                <a:ea typeface="Times"/>
                <a:cs typeface="Times"/>
                <a:sym typeface="Times"/>
              </a:rPr>
              <a:t>2 </a:t>
            </a:r>
            <a:r>
              <a:rPr lang="en-GB" sz="1800">
                <a:solidFill>
                  <a:srgbClr val="222222"/>
                </a:solidFill>
                <a:latin typeface="Lexend"/>
                <a:ea typeface="Times"/>
                <a:cs typeface="Times"/>
                <a:sym typeface="Times"/>
              </a:rPr>
              <a:t>− 4</a:t>
            </a:r>
            <a:r>
              <a:rPr lang="en-GB" sz="1800" i="1">
                <a:latin typeface="Lexend"/>
                <a:ea typeface="Times"/>
                <a:cs typeface="Times"/>
                <a:sym typeface="Times"/>
              </a:rPr>
              <a:t>y</a:t>
            </a:r>
            <a:r>
              <a:rPr lang="en-GB" sz="1800" baseline="30000">
                <a:latin typeface="Lexend"/>
                <a:ea typeface="Times"/>
                <a:cs typeface="Times"/>
                <a:sym typeface="Times"/>
              </a:rPr>
              <a:t>2</a:t>
            </a:r>
            <a:endParaRPr sz="2000">
              <a:solidFill>
                <a:srgbClr val="222222"/>
              </a:solidFill>
              <a:latin typeface="Times"/>
              <a:ea typeface="Times"/>
              <a:cs typeface="Times"/>
              <a:sym typeface="Times"/>
            </a:endParaRPr>
          </a:p>
          <a:p>
            <a:pPr marL="0" lvl="0" indent="0" algn="l" rtl="0">
              <a:lnSpc>
                <a:spcPct val="130000"/>
              </a:lnSpc>
              <a:spcBef>
                <a:spcPts val="1000"/>
              </a:spcBef>
              <a:spcAft>
                <a:spcPct val="0"/>
              </a:spcAft>
              <a:buNone/>
            </a:pPr>
            <a:r>
              <a:rPr lang="en-GB" sz="1400">
                <a:solidFill>
                  <a:srgbClr val="222222"/>
                </a:solidFill>
                <a:latin typeface="Lexend"/>
              </a:rPr>
              <a:t>Ama (3x)2 − (2y)2</a:t>
            </a:r>
            <a:r>
              <a:rPr lang="en-GB" sz="1400">
                <a:solidFill>
                  <a:srgbClr val="222222"/>
                </a:solidFill>
                <a:latin typeface="Lexend"/>
                <a:ea typeface="Times"/>
                <a:cs typeface="Times"/>
                <a:sym typeface="Times"/>
              </a:rPr>
              <a:t/>
            </a:r>
            <a:r>
              <a:rPr lang="en-GB" sz="1400" i="1">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baseline="30000">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i="1">
                <a:latin typeface="Lexend"/>
                <a:ea typeface="Times"/>
                <a:cs typeface="Times"/>
                <a:sym typeface="Times"/>
              </a:rPr>
              <a:t/>
            </a:r>
            <a:r>
              <a:rPr lang="en-GB" sz="1400">
                <a:latin typeface="Lexend"/>
                <a:ea typeface="Times"/>
                <a:cs typeface="Times"/>
                <a:sym typeface="Times"/>
              </a:rPr>
              <a:t/>
            </a:r>
            <a:r>
              <a:rPr lang="en-GB" sz="1400" baseline="30000">
                <a:latin typeface="Lexend"/>
                <a:ea typeface="Times"/>
                <a:cs typeface="Times"/>
                <a:sym typeface="Times"/>
              </a:rPr>
              <a:t/>
            </a:r>
            <a:endParaRPr sz="2000">
              <a:solidFill>
                <a:srgbClr val="222222"/>
              </a:solidFill>
              <a:latin typeface="Times"/>
              <a:ea typeface="Times"/>
              <a:cs typeface="Times"/>
              <a:sym typeface="Times"/>
            </a:endParaRPr>
          </a:p>
        </p:txBody>
      </p:sp>
      <p:grpSp>
        <p:nvGrpSpPr>
          <p:cNvPr id="1896" name="Google Shape;1896;p96"/>
          <p:cNvGrpSpPr/>
          <p:nvPr/>
        </p:nvGrpSpPr>
        <p:grpSpPr>
          <a:xfrm>
            <a:off x="4833625" y="1791672"/>
            <a:ext cx="2426626" cy="2157434"/>
            <a:chOff x="4833625" y="1791672"/>
            <a:chExt cx="2426626" cy="2157434"/>
          </a:xfrm>
        </p:grpSpPr>
        <p:cxnSp>
          <p:nvCxnSpPr>
            <p:cNvPr id="1897" name="Google Shape;1897;p96"/>
            <p:cNvCxnSpPr/>
            <p:nvPr/>
          </p:nvCxnSpPr>
          <p:spPr>
            <a:xfrm flipH="1">
              <a:off x="5366738" y="2193186"/>
              <a:ext cx="0" cy="693900"/>
            </a:xfrm>
            <a:prstGeom prst="straightConnector1">
              <a:avLst/>
            </a:prstGeom>
            <a:noFill/>
            <a:ln w="19050" cap="flat" cmpd="sng">
              <a:solidFill>
                <a:srgbClr val="000000"/>
              </a:solidFill>
              <a:prstDash val="solid"/>
              <a:round/>
              <a:headEnd type="triangle" w="med" len="med"/>
              <a:tailEnd type="triangle" w="med" len="med"/>
            </a:ln>
          </p:spPr>
        </p:cxnSp>
        <p:sp>
          <p:nvSpPr>
            <p:cNvPr id="1898" name="Google Shape;1898;p96"/>
            <p:cNvSpPr txBox="1"/>
            <p:nvPr/>
          </p:nvSpPr>
          <p:spPr>
            <a:xfrm>
              <a:off x="4978408" y="2385281"/>
              <a:ext cx="301500" cy="1812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700">
                  <a:latin typeface="Times"/>
                  <a:ea typeface="Times"/>
                  <a:cs typeface="Times"/>
                  <a:sym typeface="Times"/>
                </a:rPr>
                <a:t>3</a:t>
              </a:r>
              <a:r>
                <a:rPr lang="en-GB" sz="1700" i="1">
                  <a:latin typeface="Times"/>
                  <a:ea typeface="Times"/>
                  <a:cs typeface="Times"/>
                  <a:sym typeface="Times"/>
                </a:rPr>
                <a:t>x</a:t>
              </a:r>
              <a:r>
                <a:rPr lang="en-GB" sz="1700">
                  <a:latin typeface="Times"/>
                  <a:ea typeface="Times"/>
                  <a:cs typeface="Times"/>
                  <a:sym typeface="Times"/>
                </a:rPr>
                <a:t>  </a:t>
              </a:r>
              <a:endParaRPr sz="1800">
                <a:solidFill>
                  <a:srgbClr val="000000"/>
                </a:solidFill>
                <a:latin typeface="Times"/>
                <a:ea typeface="Times"/>
                <a:cs typeface="Times"/>
                <a:sym typeface="Times"/>
              </a:endParaRPr>
            </a:p>
          </p:txBody>
        </p:sp>
        <p:sp>
          <p:nvSpPr>
            <p:cNvPr id="1899" name="Google Shape;1899;p96"/>
            <p:cNvSpPr txBox="1"/>
            <p:nvPr/>
          </p:nvSpPr>
          <p:spPr>
            <a:xfrm>
              <a:off x="5709525" y="1791672"/>
              <a:ext cx="1372500" cy="1467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1700">
                  <a:latin typeface="Times"/>
                  <a:ea typeface="Times"/>
                  <a:cs typeface="Times"/>
                  <a:sym typeface="Times"/>
                </a:rPr>
                <a:t>3</a:t>
              </a:r>
              <a:r>
                <a:rPr lang="en-GB" sz="1700" i="1">
                  <a:latin typeface="Times"/>
                  <a:ea typeface="Times"/>
                  <a:cs typeface="Times"/>
                  <a:sym typeface="Times"/>
                </a:rPr>
                <a:t>x</a:t>
              </a:r>
              <a:r>
                <a:rPr lang="en-GB" sz="1700">
                  <a:solidFill>
                    <a:srgbClr val="000000"/>
                  </a:solidFill>
                  <a:latin typeface="Times"/>
                  <a:ea typeface="Times"/>
                  <a:cs typeface="Times"/>
                  <a:sym typeface="Times"/>
                </a:rPr>
                <a:t>      </a:t>
              </a:r>
              <a:r>
                <a:rPr lang="en-GB" sz="1700" i="1">
                  <a:solidFill>
                    <a:srgbClr val="222222"/>
                  </a:solidFill>
                  <a:latin typeface="Times"/>
                  <a:ea typeface="Times"/>
                  <a:cs typeface="Times"/>
                  <a:sym typeface="Times"/>
                </a:rPr>
                <a:t>      </a:t>
              </a:r>
              <a:r>
                <a:rPr lang="en-GB" sz="1700">
                  <a:solidFill>
                    <a:srgbClr val="222222"/>
                  </a:solidFill>
                  <a:latin typeface="Times"/>
                  <a:ea typeface="Times"/>
                  <a:cs typeface="Times"/>
                  <a:sym typeface="Times"/>
                </a:rPr>
                <a:t>2</a:t>
              </a:r>
              <a:r>
                <a:rPr lang="en-GB" sz="1700" i="1">
                  <a:solidFill>
                    <a:srgbClr val="222222"/>
                  </a:solidFill>
                  <a:latin typeface="Times"/>
                  <a:ea typeface="Times"/>
                  <a:cs typeface="Times"/>
                  <a:sym typeface="Times"/>
                </a:rPr>
                <a:t>y</a:t>
              </a:r>
              <a:r>
                <a:rPr lang="en-GB" sz="1700">
                  <a:solidFill>
                    <a:srgbClr val="000000"/>
                  </a:solidFill>
                  <a:latin typeface="Times"/>
                  <a:ea typeface="Times"/>
                  <a:cs typeface="Times"/>
                  <a:sym typeface="Times"/>
                </a:rPr>
                <a:t> </a:t>
              </a:r>
              <a:endParaRPr sz="1800">
                <a:solidFill>
                  <a:srgbClr val="000000"/>
                </a:solidFill>
                <a:latin typeface="Times"/>
                <a:ea typeface="Times"/>
                <a:cs typeface="Times"/>
                <a:sym typeface="Times"/>
              </a:endParaRPr>
            </a:p>
          </p:txBody>
        </p:sp>
        <p:cxnSp>
          <p:nvCxnSpPr>
            <p:cNvPr id="1900" name="Google Shape;1900;p96"/>
            <p:cNvCxnSpPr/>
            <p:nvPr/>
          </p:nvCxnSpPr>
          <p:spPr>
            <a:xfrm>
              <a:off x="5497812" y="2113774"/>
              <a:ext cx="707400" cy="0"/>
            </a:xfrm>
            <a:prstGeom prst="straightConnector1">
              <a:avLst/>
            </a:prstGeom>
            <a:noFill/>
            <a:ln w="19050" cap="flat" cmpd="sng">
              <a:solidFill>
                <a:srgbClr val="000000"/>
              </a:solidFill>
              <a:prstDash val="solid"/>
              <a:round/>
              <a:headEnd type="triangle" w="med" len="med"/>
              <a:tailEnd type="triangle" w="med" len="med"/>
            </a:ln>
          </p:spPr>
        </p:cxnSp>
        <p:cxnSp>
          <p:nvCxnSpPr>
            <p:cNvPr id="1901" name="Google Shape;1901;p96"/>
            <p:cNvCxnSpPr/>
            <p:nvPr/>
          </p:nvCxnSpPr>
          <p:spPr>
            <a:xfrm>
              <a:off x="6240780" y="2113931"/>
              <a:ext cx="1005600" cy="0"/>
            </a:xfrm>
            <a:prstGeom prst="straightConnector1">
              <a:avLst/>
            </a:prstGeom>
            <a:noFill/>
            <a:ln w="19050" cap="flat" cmpd="sng">
              <a:solidFill>
                <a:srgbClr val="000000"/>
              </a:solidFill>
              <a:prstDash val="solid"/>
              <a:round/>
              <a:headEnd type="triangle" w="med" len="med"/>
              <a:tailEnd type="triangle" w="med" len="med"/>
            </a:ln>
          </p:spPr>
        </p:cxnSp>
        <p:grpSp>
          <p:nvGrpSpPr>
            <p:cNvPr id="1902" name="Google Shape;1902;p96"/>
            <p:cNvGrpSpPr/>
            <p:nvPr/>
          </p:nvGrpSpPr>
          <p:grpSpPr>
            <a:xfrm>
              <a:off x="5507800" y="2192924"/>
              <a:ext cx="1752452" cy="1740860"/>
              <a:chOff x="964903" y="2012560"/>
              <a:chExt cx="2167534" cy="1986603"/>
            </a:xfrm>
          </p:grpSpPr>
          <p:sp>
            <p:nvSpPr>
              <p:cNvPr id="1903" name="Google Shape;1903;p96"/>
              <p:cNvSpPr/>
              <p:nvPr/>
            </p:nvSpPr>
            <p:spPr>
              <a:xfrm>
                <a:off x="964903" y="2012560"/>
                <a:ext cx="1000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904" name="Google Shape;1904;p96"/>
              <p:cNvSpPr/>
              <p:nvPr/>
            </p:nvSpPr>
            <p:spPr>
              <a:xfrm>
                <a:off x="1978638" y="2013460"/>
                <a:ext cx="1153800" cy="925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905" name="Google Shape;1905;p96"/>
              <p:cNvSpPr/>
              <p:nvPr/>
            </p:nvSpPr>
            <p:spPr>
              <a:xfrm>
                <a:off x="964944" y="2937763"/>
                <a:ext cx="10089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906" name="Google Shape;1906;p96"/>
              <p:cNvSpPr/>
              <p:nvPr/>
            </p:nvSpPr>
            <p:spPr>
              <a:xfrm>
                <a:off x="1978638" y="2937761"/>
                <a:ext cx="1153800" cy="106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cxnSp>
          <p:nvCxnSpPr>
            <p:cNvPr id="1907" name="Google Shape;1907;p96"/>
            <p:cNvCxnSpPr/>
            <p:nvPr/>
          </p:nvCxnSpPr>
          <p:spPr>
            <a:xfrm flipH="1">
              <a:off x="5366741" y="2963005"/>
              <a:ext cx="0" cy="986100"/>
            </a:xfrm>
            <a:prstGeom prst="straightConnector1">
              <a:avLst/>
            </a:prstGeom>
            <a:noFill/>
            <a:ln w="19050" cap="flat" cmpd="sng">
              <a:solidFill>
                <a:srgbClr val="000000"/>
              </a:solidFill>
              <a:prstDash val="solid"/>
              <a:round/>
              <a:headEnd type="triangle" w="med" len="med"/>
              <a:tailEnd type="triangle" w="med" len="med"/>
            </a:ln>
          </p:spPr>
        </p:cxnSp>
        <p:sp>
          <p:nvSpPr>
            <p:cNvPr id="1908" name="Google Shape;1908;p96"/>
            <p:cNvSpPr txBox="1"/>
            <p:nvPr/>
          </p:nvSpPr>
          <p:spPr>
            <a:xfrm>
              <a:off x="4833625" y="3291219"/>
              <a:ext cx="493800" cy="181200"/>
            </a:xfrm>
            <a:prstGeom prst="rect">
              <a:avLst/>
            </a:prstGeom>
            <a:noFill/>
            <a:ln>
              <a:noFill/>
            </a:ln>
          </p:spPr>
          <p:txBody>
            <a:bodyPr spcFirstLastPara="1" wrap="square" lIns="0" tIns="0" rIns="0" bIns="0" anchor="t" anchorCtr="0">
              <a:noAutofit/>
            </a:bodyPr>
            <a:lstStyle/>
            <a:p>
              <a:pPr marL="0" lvl="0" indent="0" algn="l" rtl="0">
                <a:lnSpc>
                  <a:spcPct val="130000"/>
                </a:lnSpc>
                <a:spcBef>
                  <a:spcPct val="0"/>
                </a:spcBef>
                <a:spcAft>
                  <a:spcPts val="1000"/>
                </a:spcAft>
                <a:buNone/>
              </a:pPr>
              <a:r>
                <a:rPr lang="en-GB" sz="2000">
                  <a:solidFill>
                    <a:srgbClr val="222222"/>
                  </a:solidFill>
                  <a:latin typeface="Times"/>
                  <a:ea typeface="Times"/>
                  <a:cs typeface="Times"/>
                  <a:sym typeface="Times"/>
                </a:rPr>
                <a:t>−2</a:t>
              </a:r>
              <a:r>
                <a:rPr lang="en-GB" sz="1800" i="1">
                  <a:latin typeface="Times"/>
                  <a:ea typeface="Times"/>
                  <a:cs typeface="Times"/>
                  <a:sym typeface="Times"/>
                </a:rPr>
                <a:t>y</a:t>
              </a:r>
              <a:r>
                <a:rPr lang="en-GB" sz="1800">
                  <a:latin typeface="Times"/>
                  <a:ea typeface="Times"/>
                  <a:cs typeface="Times"/>
                  <a:sym typeface="Times"/>
                </a:rPr>
                <a:t>  </a:t>
              </a:r>
              <a:endParaRPr sz="1800">
                <a:solidFill>
                  <a:srgbClr val="000000"/>
                </a:solidFill>
                <a:latin typeface="Times"/>
                <a:ea typeface="Times"/>
                <a:cs typeface="Times"/>
                <a:sym typeface="Times"/>
              </a:endParaRPr>
            </a:p>
          </p:txBody>
        </p:sp>
      </p:grpSp>
      <p:sp>
        <p:nvSpPr>
          <p:cNvPr id="1909" name="Google Shape;1909;p96"/>
          <p:cNvSpPr/>
          <p:nvPr/>
        </p:nvSpPr>
        <p:spPr>
          <a:xfrm>
            <a:off x="5511376" y="2193082"/>
            <a:ext cx="808800" cy="8088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400">
                <a:latin typeface="Lexend"/>
                <a:ea typeface="Times"/>
                <a:cs typeface="Times"/>
                <a:sym typeface="Times"/>
              </a:rPr>
              <a:t>9</a:t>
            </a:r>
            <a:r>
              <a:rPr lang="en-GB" sz="1400" i="1">
                <a:latin typeface="Lexend"/>
                <a:ea typeface="Times"/>
                <a:cs typeface="Times"/>
                <a:sym typeface="Times"/>
              </a:rPr>
              <a:t>x</a:t>
            </a:r>
            <a:r>
              <a:rPr lang="en-GB" sz="1400" baseline="30000">
                <a:latin typeface="Lexend"/>
                <a:ea typeface="Times"/>
                <a:cs typeface="Times"/>
                <a:sym typeface="Times"/>
              </a:rPr>
              <a:t>2</a:t>
            </a:r>
            <a:endParaRPr sz="1800" baseline="30000">
              <a:latin typeface="Times"/>
              <a:ea typeface="Times"/>
              <a:cs typeface="Times"/>
              <a:sym typeface="Times"/>
            </a:endParaRPr>
          </a:p>
        </p:txBody>
      </p:sp>
      <p:sp>
        <p:nvSpPr>
          <p:cNvPr id="1910" name="Google Shape;1910;p96"/>
          <p:cNvSpPr/>
          <p:nvPr/>
        </p:nvSpPr>
        <p:spPr>
          <a:xfrm>
            <a:off x="5511376" y="2989779"/>
            <a:ext cx="808800" cy="94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400">
                <a:solidFill>
                  <a:srgbClr val="222222"/>
                </a:solidFill>
                <a:latin typeface="Lexend"/>
                <a:ea typeface="Times"/>
                <a:cs typeface="Times"/>
                <a:sym typeface="Times"/>
              </a:rPr>
              <a:t>−6xy</a:t>
            </a:r>
            <a:r>
              <a:rPr lang="en-GB" sz="1400" i="1">
                <a:solidFill>
                  <a:srgbClr val="222222"/>
                </a:solidFill>
                <a:latin typeface="Lexend"/>
                <a:ea typeface="Times"/>
                <a:cs typeface="Times"/>
                <a:sym typeface="Times"/>
              </a:rPr>
              <a:t/>
            </a:r>
            <a:endParaRPr sz="1800" i="1" baseline="30000">
              <a:latin typeface="Times"/>
              <a:ea typeface="Times"/>
              <a:cs typeface="Times"/>
              <a:sym typeface="Times"/>
            </a:endParaRPr>
          </a:p>
        </p:txBody>
      </p:sp>
      <p:sp>
        <p:nvSpPr>
          <p:cNvPr id="1911" name="Google Shape;1911;p96"/>
          <p:cNvSpPr/>
          <p:nvPr/>
        </p:nvSpPr>
        <p:spPr>
          <a:xfrm>
            <a:off x="6313023" y="2193595"/>
            <a:ext cx="939000" cy="8112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400">
                <a:solidFill>
                  <a:srgbClr val="222222"/>
                </a:solidFill>
                <a:latin typeface="Lexend"/>
                <a:ea typeface="Times"/>
                <a:cs typeface="Times"/>
                <a:sym typeface="Times"/>
              </a:rPr>
              <a:t>6xy</a:t>
            </a:r>
            <a:r>
              <a:rPr lang="en-GB" sz="1400" i="1">
                <a:solidFill>
                  <a:srgbClr val="222222"/>
                </a:solidFill>
                <a:latin typeface="Lexend"/>
                <a:ea typeface="Times"/>
                <a:cs typeface="Times"/>
                <a:sym typeface="Times"/>
              </a:rPr>
              <a:t/>
            </a:r>
            <a:endParaRPr sz="1800" baseline="30000">
              <a:latin typeface="Times"/>
              <a:ea typeface="Times"/>
              <a:cs typeface="Times"/>
              <a:sym typeface="Times"/>
            </a:endParaRPr>
          </a:p>
        </p:txBody>
      </p:sp>
      <p:sp>
        <p:nvSpPr>
          <p:cNvPr id="1912" name="Google Shape;1912;p96"/>
          <p:cNvSpPr/>
          <p:nvPr/>
        </p:nvSpPr>
        <p:spPr>
          <a:xfrm>
            <a:off x="6313023" y="2985450"/>
            <a:ext cx="939000" cy="9414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r>
              <a:rPr lang="en-GB" sz="1400">
                <a:solidFill>
                  <a:srgbClr val="222222"/>
                </a:solidFill>
                <a:latin typeface="Lexend"/>
                <a:ea typeface="Times"/>
                <a:cs typeface="Times"/>
                <a:sym typeface="Times"/>
              </a:rPr>
              <a:t>−4</a:t>
            </a:r>
            <a:r>
              <a:rPr lang="en-GB" sz="1400" i="1">
                <a:solidFill>
                  <a:schemeClr val="dk1"/>
                </a:solidFill>
                <a:latin typeface="Lexend"/>
                <a:ea typeface="Times"/>
                <a:cs typeface="Times"/>
                <a:sym typeface="Times"/>
              </a:rPr>
              <a:t>y</a:t>
            </a:r>
            <a:r>
              <a:rPr lang="en-GB" sz="1400" baseline="30000">
                <a:solidFill>
                  <a:schemeClr val="dk1"/>
                </a:solidFill>
                <a:latin typeface="Lexend"/>
                <a:ea typeface="Times"/>
                <a:cs typeface="Times"/>
                <a:sym typeface="Times"/>
              </a:rPr>
              <a:t>2</a:t>
            </a:r>
            <a:endParaRPr sz="1800" i="1" baseline="30000">
              <a:latin typeface="Times"/>
              <a:ea typeface="Times"/>
              <a:cs typeface="Times"/>
              <a:sym typeface="Time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7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8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9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8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9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92">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92">
                                            <p:txEl>
                                              <p:pRg st="1" end="1"/>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92">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9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94"/>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896"/>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1909"/>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1911"/>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910"/>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912"/>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895">
                                            <p:txEl>
                                              <p:pRg st="0" end="0"/>
                                            </p:txEl>
                                          </p:spTgt>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895">
                                            <p:txEl>
                                              <p:pRg st="1" end="1"/>
                                            </p:txEl>
                                          </p:spTgt>
                                        </p:tgtEl>
                                        <p:attrNameLst>
                                          <p:attrName>style.visibility</p:attrName>
                                        </p:attrNameLst>
                                      </p:cBhvr>
                                      <p:to>
                                        <p:strVal val="visible"/>
                                      </p:to>
                                    </p:set>
                                  </p:childTnLst>
                                </p:cTn>
                              </p:par>
                            </p:childTnLst>
                          </p:cTn>
                        </p:par>
                      </p:childTnLst>
                    </p:cTn>
                  </p:par>
                  <p:par>
                    <p:cTn id="69" fill="hold" nodeType="clickPar">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189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16" name="Shape 1916"/>
        <p:cNvGrpSpPr/>
        <p:nvPr/>
      </p:nvGrpSpPr>
      <p:grpSpPr>
        <a:xfrm>
          <a:off x="0" y="0"/>
          <a:ext cx="0" cy="0"/>
        </a:xfrm>
      </p:grpSpPr>
      <p:sp>
        <p:nvSpPr>
          <p:cNvPr id="1917" name="Google Shape;1917;p97"/>
          <p:cNvSpPr txBox="1"/>
          <p:nvPr>
            <p:ph type="title"/>
          </p:nvPr>
        </p:nvSpPr>
        <p:spPr>
          <a:xfrm>
            <a:off x="1479300" y="75475"/>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Aqoonsiga farqiga laba jibbaaran (difference of two squares)</a:t>
            </a:r>
            <a:endParaRPr/>
          </a:p>
        </p:txBody>
      </p:sp>
      <p:sp>
        <p:nvSpPr>
          <p:cNvPr id="1918" name="Google Shape;1918;p97"/>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1) Mid ka mid ah alaabooyinkan laba binomial (binomials) ah ayaa loo qori karaa farqiga laba jibbaaran?</a:t>
            </a:r>
            <a:endParaRPr sz="1800"/>
          </a:p>
        </p:txBody>
      </p:sp>
      <p:sp>
        <p:nvSpPr>
          <p:cNvPr id="1919" name="Google Shape;1919;p97"/>
          <p:cNvSpPr txBox="1"/>
          <p:nvPr/>
        </p:nvSpPr>
        <p:spPr>
          <a:xfrm>
            <a:off x="826400" y="1497300"/>
            <a:ext cx="2242200" cy="3200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1</a:t>
            </a: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− 4</a:t>
            </a:r>
            <a:r>
              <a:rPr lang="en-GB" sz="1800">
                <a:solidFill>
                  <a:srgbClr val="000000"/>
                </a:solidFill>
                <a:latin typeface="Lexend"/>
                <a:ea typeface="Times"/>
                <a:cs typeface="Times"/>
                <a:sym typeface="Times"/>
              </a:rPr>
              <a:t>)</a:t>
            </a:r>
            <a:endParaRPr sz="2000">
              <a:solidFill>
                <a:srgbClr val="000000"/>
              </a:solidFill>
              <a:latin typeface="Times"/>
              <a:ea typeface="Times"/>
              <a:cs typeface="Times"/>
              <a:sym typeface="Times"/>
            </a:endParaRPr>
          </a:p>
          <a:p>
            <a:pPr marL="0" lvl="0" indent="0" algn="l" rtl="0">
              <a:lnSpc>
                <a:spcPct val="115000"/>
              </a:lnSpc>
              <a:spcBef>
                <a:spcPts val="2000"/>
              </a:spcBef>
              <a:spcAft>
                <a:spcPct val="0"/>
              </a:spcAft>
              <a:buNone/>
            </a:pPr>
            <a:r>
              <a:rPr lang="en-GB" sz="1800">
                <a:solidFill>
                  <a:srgbClr val="000000"/>
                </a:solidFill>
                <a:latin typeface="Lexend"/>
                <a:ea typeface="Times"/>
                <a:cs typeface="Times"/>
                <a:sym typeface="Times"/>
              </a:rPr>
              <a:t>  </a:t>
            </a:r>
            <a:endParaRPr sz="2000">
              <a:solidFill>
                <a:srgbClr val="000000"/>
              </a:solidFill>
              <a:latin typeface="Times"/>
              <a:ea typeface="Times"/>
              <a:cs typeface="Times"/>
              <a:sym typeface="Times"/>
            </a:endParaRPr>
          </a:p>
          <a:p>
            <a:pPr marL="0" lvl="0" indent="0" algn="l" rtl="0">
              <a:lnSpc>
                <a:spcPct val="115000"/>
              </a:lnSpc>
              <a:spcBef>
                <a:spcPts val="200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1)(</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− 1</a:t>
            </a:r>
            <a:r>
              <a:rPr lang="en-GB" sz="1800">
                <a:solidFill>
                  <a:schemeClr val="dk1"/>
                </a:solidFill>
                <a:latin typeface="Lexend"/>
                <a:ea typeface="Times"/>
                <a:cs typeface="Times"/>
                <a:sym typeface="Times"/>
              </a:rPr>
              <a:t>)  </a:t>
            </a:r>
            <a:r>
              <a:rPr lang="en-GB" sz="1800">
                <a:latin typeface="Lexend"/>
                <a:ea typeface="Times"/>
                <a:cs typeface="Times"/>
                <a:sym typeface="Times"/>
              </a:rPr>
              <a:t> </a:t>
            </a:r>
            <a:endParaRPr sz="2000">
              <a:latin typeface="Times"/>
              <a:ea typeface="Times"/>
              <a:cs typeface="Times"/>
              <a:sym typeface="Times"/>
            </a:endParaRPr>
          </a:p>
          <a:p>
            <a:pPr marL="0" lvl="0" indent="0" algn="l" rtl="0">
              <a:lnSpc>
                <a:spcPct val="115000"/>
              </a:lnSpc>
              <a:spcBef>
                <a:spcPts val="2000"/>
              </a:spcBef>
              <a:spcAft>
                <a:spcPct val="0"/>
              </a:spcAft>
              <a:buNone/>
            </a:pPr>
            <a:endParaRPr sz="2000">
              <a:latin typeface="Times"/>
              <a:ea typeface="Times"/>
              <a:cs typeface="Times"/>
              <a:sym typeface="Times"/>
            </a:endParaRPr>
          </a:p>
          <a:p>
            <a:pPr marL="0" lvl="0" indent="0" algn="l" rtl="0">
              <a:lnSpc>
                <a:spcPct val="115000"/>
              </a:lnSpc>
              <a:spcBef>
                <a:spcPts val="2000"/>
              </a:spcBef>
              <a:spcAft>
                <a:spcPct val="0"/>
              </a:spcAft>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a</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46)(</a:t>
            </a:r>
            <a:r>
              <a:rPr lang="en-GB" sz="1800" i="1">
                <a:solidFill>
                  <a:schemeClr val="dk1"/>
                </a:solidFill>
                <a:latin typeface="Lexend"/>
                <a:ea typeface="Times"/>
                <a:cs typeface="Times"/>
                <a:sym typeface="Times"/>
              </a:rPr>
              <a:t>a</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+ 46</a:t>
            </a:r>
            <a:r>
              <a:rPr lang="en-GB" sz="1800">
                <a:solidFill>
                  <a:schemeClr val="dk1"/>
                </a:solidFill>
                <a:latin typeface="Lexend"/>
                <a:ea typeface="Times"/>
                <a:cs typeface="Times"/>
                <a:sym typeface="Times"/>
              </a:rPr>
              <a:t>)</a:t>
            </a:r>
            <a:endParaRPr sz="2000">
              <a:solidFill>
                <a:schemeClr val="dk1"/>
              </a:solidFill>
              <a:latin typeface="Times"/>
              <a:ea typeface="Times"/>
              <a:cs typeface="Times"/>
              <a:sym typeface="Times"/>
            </a:endParaRPr>
          </a:p>
          <a:p>
            <a:pPr marL="0" lvl="0" indent="0" algn="l" rtl="0">
              <a:lnSpc>
                <a:spcPct val="115000"/>
              </a:lnSpc>
              <a:spcBef>
                <a:spcPts val="2000"/>
              </a:spcBef>
              <a:spcAft>
                <a:spcPct val="0"/>
              </a:spcAft>
              <a:buNone/>
            </a:pPr>
            <a:endParaRPr sz="2000">
              <a:solidFill>
                <a:schemeClr val="dk1"/>
              </a:solidFill>
              <a:latin typeface="Times"/>
              <a:ea typeface="Times"/>
              <a:cs typeface="Times"/>
              <a:sym typeface="Times"/>
            </a:endParaRPr>
          </a:p>
          <a:p>
            <a:pPr marL="0" lvl="0" indent="0" algn="l" rtl="0">
              <a:lnSpc>
                <a:spcPct val="115000"/>
              </a:lnSpc>
              <a:spcBef>
                <a:spcPts val="2000"/>
              </a:spcBef>
              <a:spcAft>
                <a:spcPts val="2000"/>
              </a:spcAft>
              <a:buNone/>
            </a:pPr>
            <a:endParaRPr sz="2000">
              <a:solidFill>
                <a:srgbClr val="000000"/>
              </a:solidFill>
              <a:latin typeface="Times"/>
              <a:ea typeface="Times"/>
              <a:cs typeface="Times"/>
              <a:sym typeface="Times"/>
            </a:endParaRPr>
          </a:p>
        </p:txBody>
      </p:sp>
      <p:graphicFrame>
        <p:nvGraphicFramePr>
          <p:cNvPr id="1920" name="Google Shape;1920;p97"/>
          <p:cNvGraphicFramePr>
            <a:graphicFrameLocks noGrp="1"/>
          </p:cNvGraphicFramePr>
          <p:nvPr/>
        </p:nvGraphicFramePr>
        <p:xfrm>
          <a:off x="388475" y="1504472"/>
          <a:ext cx="3000000" cy="3000000"/>
        </p:xfrm>
        <a:graphic>
          <a:graphicData uri="http://schemas.openxmlformats.org/drawingml/2006/table">
            <a:tbl>
              <a:tblPr>
                <a:noFill/>
                <a:tableStyleId>{5FA8D8EF-D591-4665-9FDC-C33690B07864}</a:tableStyleId>
              </a:tblPr>
              <a:tblGrid>
                <a:gridCol w="462200"/>
              </a:tblGrid>
              <a:tr h="1229450">
                <a:tc>
                  <a:txBody>
                    <a:bodyPr vert="horz" wrap="square"/>
                    <a:lstStyle/>
                    <a:p>
                      <a:pPr marL="0" lvl="0" indent="0" algn="l" rtl="0">
                        <a:spcBef>
                          <a:spcPct val="0"/>
                        </a:spcBef>
                        <a:spcAft>
                          <a:spcPct val="0"/>
                        </a:spcAft>
                        <a:buNone/>
                      </a:pPr>
                      <a:r>
                        <a:rPr lang="en-GB" sz="1800">
                          <a:latin typeface="Lexend"/>
                          <a:ea typeface="Lexend"/>
                          <a:cs typeface="Lexend"/>
                          <a:sym typeface="Lexend"/>
                        </a:rPr>
                        <a:t>a)</a:t>
                      </a:r>
                      <a:endParaRPr sz="1800">
                        <a:latin typeface="Lexend"/>
                        <a:ea typeface="Lexend"/>
                        <a:cs typeface="Lexend"/>
                        <a:sym typeface="Lexend"/>
                      </a:endParaRPr>
                    </a:p>
                  </a:txBody>
                  <a:tcPr marL="0" marR="0" marT="0" marB="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r>
              <a:tr h="1229450">
                <a:tc>
                  <a:txBody>
                    <a:bodyPr vert="horz" wrap="square"/>
                    <a:lstStyle/>
                    <a:p>
                      <a:pPr marL="0" lvl="0" indent="0" algn="l" rtl="0">
                        <a:spcBef>
                          <a:spcPct val="0"/>
                        </a:spcBef>
                        <a:spcAft>
                          <a:spcPct val="0"/>
                        </a:spcAft>
                        <a:buNone/>
                      </a:pPr>
                      <a:r>
                        <a:rPr lang="en-GB" sz="1800">
                          <a:latin typeface="Lexend"/>
                          <a:ea typeface="Lexend"/>
                          <a:cs typeface="Lexend"/>
                          <a:sym typeface="Lexend"/>
                        </a:rPr>
                        <a:t>b)</a:t>
                      </a:r>
                      <a:endParaRPr sz="1800">
                        <a:latin typeface="Lexend"/>
                        <a:ea typeface="Lexend"/>
                        <a:cs typeface="Lexend"/>
                        <a:sym typeface="Lexend"/>
                      </a:endParaRPr>
                    </a:p>
                  </a:txBody>
                  <a:tcPr marL="0" marR="0" marT="0" marB="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r>
              <a:tr h="356625">
                <a:tc>
                  <a:txBody>
                    <a:bodyPr vert="horz" wrap="square"/>
                    <a:lstStyle/>
                    <a:p>
                      <a:pPr marL="0" lvl="0" indent="0" algn="l" rtl="0">
                        <a:spcBef>
                          <a:spcPct val="0"/>
                        </a:spcBef>
                        <a:spcAft>
                          <a:spcPct val="0"/>
                        </a:spcAft>
                        <a:buNone/>
                      </a:pPr>
                      <a:r>
                        <a:rPr lang="en-GB" sz="1800">
                          <a:latin typeface="Lexend"/>
                          <a:ea typeface="Lexend"/>
                          <a:cs typeface="Lexend"/>
                          <a:sym typeface="Lexend"/>
                        </a:rPr>
                        <a:t>c)</a:t>
                      </a:r>
                      <a:endParaRPr sz="1800">
                        <a:latin typeface="Lexend"/>
                        <a:ea typeface="Lexend"/>
                        <a:cs typeface="Lexend"/>
                        <a:sym typeface="Lexend"/>
                      </a:endParaRPr>
                    </a:p>
                  </a:txBody>
                  <a:tcPr marL="0" marR="0" marT="0" marB="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r>
            </a:tbl>
          </a:graphicData>
        </a:graphic>
      </p:graphicFrame>
      <p:sp>
        <p:nvSpPr>
          <p:cNvPr id="1921" name="Google Shape;1921;p97"/>
          <p:cNvSpPr txBox="1"/>
          <p:nvPr/>
        </p:nvSpPr>
        <p:spPr>
          <a:xfrm>
            <a:off x="6010800" y="1497300"/>
            <a:ext cx="2242200" cy="3200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800">
                <a:solidFill>
                  <a:srgbClr val="000000"/>
                </a:solidFill>
                <a:latin typeface="Lexend"/>
                <a:ea typeface="Times"/>
                <a:cs typeface="Times"/>
                <a:sym typeface="Times"/>
              </a:rPr>
              <a:t>(7xy − 3)(7xy + 3)</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i="1">
                <a:solidFill>
                  <a:schemeClr val="dk1"/>
                </a:solidFill>
                <a:latin typeface="Lexend"/>
                <a:ea typeface="Times"/>
                <a:cs typeface="Times"/>
                <a:sym typeface="Times"/>
              </a:rPr>
              <a:t/>
            </a:r>
            <a:r>
              <a:rPr lang="en-GB" sz="1800">
                <a:solidFill>
                  <a:schemeClr val="dk1"/>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rgbClr val="222222"/>
                </a:solidFill>
                <a:latin typeface="Lexend"/>
                <a:ea typeface="Times"/>
                <a:cs typeface="Times"/>
                <a:sym typeface="Times"/>
              </a:rPr>
              <a:t/>
            </a:r>
            <a:r>
              <a:rPr lang="en-GB" sz="1800">
                <a:solidFill>
                  <a:schemeClr val="dk1"/>
                </a:solidFill>
                <a:latin typeface="Lexend"/>
                <a:ea typeface="Times"/>
                <a:cs typeface="Times"/>
                <a:sym typeface="Times"/>
              </a:rPr>
              <a:t/>
            </a:r>
            <a:r>
              <a:rPr lang="en-GB" sz="1800">
                <a:latin typeface="Lexend"/>
                <a:ea typeface="Times"/>
                <a:cs typeface="Times"/>
                <a:sym typeface="Times"/>
              </a:rPr>
              <a:t/>
            </a:r>
            <a:endParaRPr sz="2000">
              <a:latin typeface="Times"/>
              <a:ea typeface="Times"/>
              <a:cs typeface="Times"/>
              <a:sym typeface="Times"/>
            </a:endParaRPr>
          </a:p>
          <a:p>
            <a:pPr marL="0" lvl="0" indent="0" algn="l" rtl="0">
              <a:lnSpc>
                <a:spcPct val="115000"/>
              </a:lnSpc>
              <a:spcBef>
                <a:spcPts val="2000"/>
              </a:spcBef>
              <a:spcAft>
                <a:spcPct val="0"/>
              </a:spcAft>
              <a:buNone/>
            </a:pPr>
            <a:endParaRPr sz="2000">
              <a:latin typeface="Times"/>
              <a:ea typeface="Times"/>
              <a:cs typeface="Times"/>
              <a:sym typeface="Times"/>
            </a:endParaRPr>
          </a:p>
          <a:p>
            <a:pPr marL="0" lvl="0" indent="0" algn="l" rtl="0">
              <a:lnSpc>
                <a:spcPct val="115000"/>
              </a:lnSpc>
              <a:spcBef>
                <a:spcPts val="2000"/>
              </a:spcBef>
              <a:spcAft>
                <a:spcPct val="0"/>
              </a:spcAft>
              <a:buClr>
                <a:schemeClr val="dk1"/>
              </a:buClr>
              <a:buSzPts val="1100"/>
              <a:buFont typeface="Arial"/>
              <a:buNone/>
            </a:pP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2</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a:t>
            </a:r>
            <a:r>
              <a:rPr lang="en-GB" sz="1800">
                <a:solidFill>
                  <a:srgbClr val="222222"/>
                </a:solidFill>
                <a:latin typeface="Lexend"/>
                <a:ea typeface="Times"/>
                <a:cs typeface="Times"/>
                <a:sym typeface="Times"/>
              </a:rPr>
              <a:t>−3</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y</a:t>
            </a:r>
            <a:r>
              <a:rPr lang="en-GB" sz="1800">
                <a:solidFill>
                  <a:schemeClr val="dk1"/>
                </a:solidFill>
                <a:latin typeface="Lexend"/>
                <a:ea typeface="Times"/>
                <a:cs typeface="Times"/>
                <a:sym typeface="Times"/>
              </a:rPr>
              <a:t>)</a:t>
            </a:r>
            <a:endParaRPr sz="2000">
              <a:solidFill>
                <a:schemeClr val="dk1"/>
              </a:solidFill>
              <a:latin typeface="Times"/>
              <a:ea typeface="Times"/>
              <a:cs typeface="Times"/>
              <a:sym typeface="Times"/>
            </a:endParaRPr>
          </a:p>
          <a:p>
            <a:pPr marL="0" lvl="0" indent="0" algn="l" rtl="0">
              <a:lnSpc>
                <a:spcPct val="115000"/>
              </a:lnSpc>
              <a:spcBef>
                <a:spcPts val="2000"/>
              </a:spcBef>
              <a:spcAft>
                <a:spcPct val="0"/>
              </a:spcAft>
              <a:buNone/>
            </a:pPr>
            <a:endParaRPr sz="2000">
              <a:solidFill>
                <a:schemeClr val="dk1"/>
              </a:solidFill>
              <a:latin typeface="Times"/>
              <a:ea typeface="Times"/>
              <a:cs typeface="Times"/>
              <a:sym typeface="Times"/>
            </a:endParaRPr>
          </a:p>
          <a:p>
            <a:pPr marL="0" lvl="0" indent="0" algn="l" rtl="0">
              <a:lnSpc>
                <a:spcPct val="115000"/>
              </a:lnSpc>
              <a:spcBef>
                <a:spcPts val="2000"/>
              </a:spcBef>
              <a:spcAft>
                <a:spcPct val="0"/>
              </a:spcAft>
              <a:buNone/>
            </a:pPr>
            <a:endParaRPr sz="2000">
              <a:solidFill>
                <a:schemeClr val="dk1"/>
              </a:solidFill>
              <a:latin typeface="Times"/>
              <a:ea typeface="Times"/>
              <a:cs typeface="Times"/>
              <a:sym typeface="Times"/>
            </a:endParaRPr>
          </a:p>
          <a:p>
            <a:pPr marL="0" lvl="0" indent="0" algn="l" rtl="0">
              <a:lnSpc>
                <a:spcPct val="115000"/>
              </a:lnSpc>
              <a:spcBef>
                <a:spcPts val="2000"/>
              </a:spcBef>
              <a:spcAft>
                <a:spcPts val="2000"/>
              </a:spcAft>
              <a:buNone/>
            </a:pPr>
            <a:endParaRPr sz="2000">
              <a:solidFill>
                <a:srgbClr val="000000"/>
              </a:solidFill>
              <a:latin typeface="Times"/>
              <a:ea typeface="Times"/>
              <a:cs typeface="Times"/>
              <a:sym typeface="Times"/>
            </a:endParaRPr>
          </a:p>
        </p:txBody>
      </p:sp>
      <p:sp>
        <p:nvSpPr>
          <p:cNvPr id="1922" name="Google Shape;1922;p97"/>
          <p:cNvSpPr txBox="1"/>
          <p:nvPr/>
        </p:nvSpPr>
        <p:spPr>
          <a:xfrm>
            <a:off x="3456700" y="1497300"/>
            <a:ext cx="2242200" cy="3200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Clr>
                <a:schemeClr val="dk1"/>
              </a:buClr>
              <a:buSzPts val="1100"/>
              <a:buFont typeface="Arial"/>
              <a:buNone/>
            </a:pP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y</a:t>
            </a:r>
            <a:r>
              <a:rPr lang="en-GB" sz="1800">
                <a:solidFill>
                  <a:schemeClr val="dk1"/>
                </a:solidFill>
                <a:latin typeface="Lexend"/>
                <a:ea typeface="Times"/>
                <a:cs typeface="Times"/>
                <a:sym typeface="Times"/>
              </a:rPr>
              <a:t>)</a:t>
            </a:r>
            <a:endParaRPr sz="2000">
              <a:solidFill>
                <a:srgbClr val="000000"/>
              </a:solidFill>
              <a:latin typeface="Times"/>
              <a:ea typeface="Times"/>
              <a:cs typeface="Times"/>
              <a:sym typeface="Times"/>
            </a:endParaRPr>
          </a:p>
          <a:p>
            <a:pPr marL="0" lvl="0" indent="0" algn="l" rtl="0">
              <a:lnSpc>
                <a:spcPct val="115000"/>
              </a:lnSpc>
              <a:spcBef>
                <a:spcPts val="2000"/>
              </a:spcBef>
              <a:spcAft>
                <a:spcPct val="0"/>
              </a:spcAft>
              <a:buNone/>
            </a:pPr>
            <a:r>
              <a:rPr lang="en-GB" sz="1800">
                <a:solidFill>
                  <a:srgbClr val="000000"/>
                </a:solidFill>
                <a:latin typeface="Lexend"/>
                <a:ea typeface="Times"/>
                <a:cs typeface="Times"/>
                <a:sym typeface="Times"/>
              </a:rPr>
              <a:t>  </a:t>
            </a:r>
            <a:endParaRPr sz="2000">
              <a:solidFill>
                <a:srgbClr val="000000"/>
              </a:solidFill>
              <a:latin typeface="Times"/>
              <a:ea typeface="Times"/>
              <a:cs typeface="Times"/>
              <a:sym typeface="Times"/>
            </a:endParaRPr>
          </a:p>
          <a:p>
            <a:pPr marL="0" lvl="0" indent="0" algn="l" rtl="0">
              <a:lnSpc>
                <a:spcPct val="115000"/>
              </a:lnSpc>
              <a:spcBef>
                <a:spcPts val="2000"/>
              </a:spcBef>
              <a:spcAft>
                <a:spcPct val="0"/>
              </a:spcAft>
              <a:buNone/>
            </a:pP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a</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chemeClr val="dk1"/>
                </a:solidFill>
                <a:latin typeface="Lexend"/>
                <a:ea typeface="Times"/>
                <a:cs typeface="Times"/>
                <a:sym typeface="Times"/>
              </a:rPr>
              <a:t> </a:t>
            </a:r>
            <a:r>
              <a:rPr lang="en-GB" sz="1800" i="1">
                <a:solidFill>
                  <a:schemeClr val="dk1"/>
                </a:solidFill>
                <a:latin typeface="Lexend"/>
                <a:ea typeface="Times"/>
                <a:cs typeface="Times"/>
                <a:sym typeface="Times"/>
              </a:rPr>
              <a:t>b</a:t>
            </a: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a</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b</a:t>
            </a:r>
            <a:r>
              <a:rPr lang="en-GB" sz="1800">
                <a:solidFill>
                  <a:schemeClr val="dk1"/>
                </a:solidFill>
                <a:latin typeface="Lexend"/>
                <a:ea typeface="Times"/>
                <a:cs typeface="Times"/>
                <a:sym typeface="Times"/>
              </a:rPr>
              <a:t>)  </a:t>
            </a:r>
            <a:r>
              <a:rPr lang="en-GB" sz="1800">
                <a:latin typeface="Lexend"/>
                <a:ea typeface="Times"/>
                <a:cs typeface="Times"/>
                <a:sym typeface="Times"/>
              </a:rPr>
              <a:t> </a:t>
            </a:r>
            <a:endParaRPr sz="2000">
              <a:latin typeface="Times"/>
              <a:ea typeface="Times"/>
              <a:cs typeface="Times"/>
              <a:sym typeface="Times"/>
            </a:endParaRPr>
          </a:p>
          <a:p>
            <a:pPr marL="0" lvl="0" indent="0" algn="l" rtl="0">
              <a:lnSpc>
                <a:spcPct val="115000"/>
              </a:lnSpc>
              <a:spcBef>
                <a:spcPts val="2000"/>
              </a:spcBef>
              <a:spcAft>
                <a:spcPct val="0"/>
              </a:spcAft>
              <a:buNone/>
            </a:pPr>
            <a:endParaRPr sz="2000">
              <a:latin typeface="Times"/>
              <a:ea typeface="Times"/>
              <a:cs typeface="Times"/>
              <a:sym typeface="Times"/>
            </a:endParaRPr>
          </a:p>
          <a:p>
            <a:pPr marL="0" lvl="0" indent="0" algn="l" rtl="0">
              <a:lnSpc>
                <a:spcPct val="115000"/>
              </a:lnSpc>
              <a:spcBef>
                <a:spcPts val="2000"/>
              </a:spcBef>
              <a:spcAft>
                <a:spcPct val="0"/>
              </a:spcAft>
              <a:buClr>
                <a:schemeClr val="dk1"/>
              </a:buClr>
              <a:buSzPts val="1100"/>
              <a:buFont typeface="Arial"/>
              <a:buNone/>
            </a:pPr>
            <a:r>
              <a:rPr lang="en-GB" sz="1800">
                <a:solidFill>
                  <a:schemeClr val="dk1"/>
                </a:solidFill>
                <a:latin typeface="Lexend"/>
                <a:ea typeface="Times"/>
                <a:cs typeface="Times"/>
                <a:sym typeface="Times"/>
              </a:rPr>
              <a:t>(10 </a:t>
            </a:r>
            <a:r>
              <a:rPr lang="en-GB" sz="1800">
                <a:solidFill>
                  <a:srgbClr val="222222"/>
                </a:solidFill>
                <a:latin typeface="Lexend"/>
                <a:ea typeface="Times"/>
                <a:cs typeface="Times"/>
                <a:sym typeface="Times"/>
              </a:rPr>
              <a:t>+</a:t>
            </a:r>
            <a:r>
              <a:rPr lang="en-GB" sz="1800" i="1">
                <a:solidFill>
                  <a:schemeClr val="dk1"/>
                </a:solidFill>
                <a:latin typeface="Lexend"/>
                <a:ea typeface="Times"/>
                <a:cs typeface="Times"/>
                <a:sym typeface="Times"/>
              </a:rPr>
              <a:t> x</a:t>
            </a:r>
            <a:r>
              <a:rPr lang="en-GB" sz="1800">
                <a:solidFill>
                  <a:schemeClr val="dk1"/>
                </a:solidFill>
                <a:latin typeface="Lexend"/>
                <a:ea typeface="Times"/>
                <a:cs typeface="Times"/>
                <a:sym typeface="Times"/>
              </a:rPr>
              <a:t>)(10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chemeClr val="dk1"/>
                </a:solidFill>
                <a:latin typeface="Lexend"/>
                <a:ea typeface="Times"/>
                <a:cs typeface="Times"/>
                <a:sym typeface="Times"/>
              </a:rPr>
              <a:t>)</a:t>
            </a:r>
            <a:endParaRPr sz="2000">
              <a:solidFill>
                <a:schemeClr val="dk1"/>
              </a:solidFill>
              <a:latin typeface="Times"/>
              <a:ea typeface="Times"/>
              <a:cs typeface="Times"/>
              <a:sym typeface="Times"/>
            </a:endParaRPr>
          </a:p>
          <a:p>
            <a:pPr marL="0" lvl="0" indent="0" algn="l" rtl="0">
              <a:lnSpc>
                <a:spcPct val="115000"/>
              </a:lnSpc>
              <a:spcBef>
                <a:spcPts val="2000"/>
              </a:spcBef>
              <a:spcAft>
                <a:spcPct val="0"/>
              </a:spcAft>
              <a:buNone/>
            </a:pPr>
            <a:endParaRPr sz="2000">
              <a:solidFill>
                <a:schemeClr val="dk1"/>
              </a:solidFill>
              <a:latin typeface="Times"/>
              <a:ea typeface="Times"/>
              <a:cs typeface="Times"/>
              <a:sym typeface="Times"/>
            </a:endParaRPr>
          </a:p>
          <a:p>
            <a:pPr marL="0" lvl="0" indent="0" algn="l" rtl="0">
              <a:lnSpc>
                <a:spcPct val="115000"/>
              </a:lnSpc>
              <a:spcBef>
                <a:spcPts val="2000"/>
              </a:spcBef>
              <a:spcAft>
                <a:spcPct val="0"/>
              </a:spcAft>
              <a:buNone/>
            </a:pPr>
            <a:endParaRPr sz="2000">
              <a:solidFill>
                <a:schemeClr val="dk1"/>
              </a:solidFill>
              <a:latin typeface="Times"/>
              <a:ea typeface="Times"/>
              <a:cs typeface="Times"/>
              <a:sym typeface="Times"/>
            </a:endParaRPr>
          </a:p>
          <a:p>
            <a:pPr marL="0" lvl="0" indent="0" algn="l" rtl="0">
              <a:lnSpc>
                <a:spcPct val="115000"/>
              </a:lnSpc>
              <a:spcBef>
                <a:spcPts val="2000"/>
              </a:spcBef>
              <a:spcAft>
                <a:spcPts val="2000"/>
              </a:spcAft>
              <a:buNone/>
            </a:pPr>
            <a:endParaRPr sz="2000">
              <a:solidFill>
                <a:srgbClr val="000000"/>
              </a:solidFill>
              <a:latin typeface="Times"/>
              <a:ea typeface="Times"/>
              <a:cs typeface="Times"/>
              <a:sym typeface="Times"/>
            </a:endParaRPr>
          </a:p>
        </p:txBody>
      </p:sp>
      <p:graphicFrame>
        <p:nvGraphicFramePr>
          <p:cNvPr id="1923" name="Google Shape;1923;p97"/>
          <p:cNvGraphicFramePr>
            <a:graphicFrameLocks noGrp="1"/>
          </p:cNvGraphicFramePr>
          <p:nvPr/>
        </p:nvGraphicFramePr>
        <p:xfrm>
          <a:off x="3055475" y="1504472"/>
          <a:ext cx="3000000" cy="3000000"/>
        </p:xfrm>
        <a:graphic>
          <a:graphicData uri="http://schemas.openxmlformats.org/drawingml/2006/table">
            <a:tbl>
              <a:tblPr>
                <a:noFill/>
                <a:tableStyleId>{5FA8D8EF-D591-4665-9FDC-C33690B07864}</a:tableStyleId>
              </a:tblPr>
              <a:tblGrid>
                <a:gridCol w="462200"/>
              </a:tblGrid>
              <a:tr h="1213000">
                <a:tc>
                  <a:txBody>
                    <a:bodyPr vert="horz" wrap="square"/>
                    <a:lstStyle/>
                    <a:p>
                      <a:pPr marL="0" lvl="0" indent="0" algn="l" rtl="0">
                        <a:spcBef>
                          <a:spcPct val="0"/>
                        </a:spcBef>
                        <a:spcAft>
                          <a:spcPct val="0"/>
                        </a:spcAft>
                        <a:buNone/>
                      </a:pPr>
                      <a:r>
                        <a:rPr lang="en-GB" sz="1800">
                          <a:latin typeface="Lexend"/>
                          <a:ea typeface="Lexend"/>
                          <a:cs typeface="Lexend"/>
                          <a:sym typeface="Lexend"/>
                        </a:rPr>
                        <a:t>e)</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1213000">
                <a:tc>
                  <a:txBody>
                    <a:bodyPr vert="horz" wrap="square"/>
                    <a:lstStyle/>
                    <a:p>
                      <a:pPr marL="0" lvl="0" indent="0" algn="l" rtl="0">
                        <a:spcBef>
                          <a:spcPct val="0"/>
                        </a:spcBef>
                        <a:spcAft>
                          <a:spcPct val="0"/>
                        </a:spcAft>
                        <a:buNone/>
                      </a:pPr>
                      <a:r>
                        <a:rPr lang="en-GB" sz="1800">
                          <a:latin typeface="Lexend"/>
                          <a:ea typeface="Lexend"/>
                          <a:cs typeface="Lexend"/>
                          <a:sym typeface="Lexend"/>
                        </a:rPr>
                        <a:t>f)</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389525">
                <a:tc>
                  <a:txBody>
                    <a:bodyPr vert="horz" wrap="square"/>
                    <a:lstStyle/>
                    <a:p>
                      <a:pPr marL="0" lvl="0" indent="0" algn="l" rtl="0">
                        <a:spcBef>
                          <a:spcPct val="0"/>
                        </a:spcBef>
                        <a:spcAft>
                          <a:spcPct val="0"/>
                        </a:spcAft>
                        <a:buNone/>
                      </a:pPr>
                      <a:r>
                        <a:rPr lang="en-GB" sz="1800">
                          <a:latin typeface="Lexend"/>
                          <a:ea typeface="Lexend"/>
                          <a:cs typeface="Lexend"/>
                          <a:sym typeface="Lexend"/>
                        </a:rPr>
                        <a:t>g)</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bl>
          </a:graphicData>
        </a:graphic>
      </p:graphicFrame>
      <p:graphicFrame>
        <p:nvGraphicFramePr>
          <p:cNvPr id="1924" name="Google Shape;1924;p97"/>
          <p:cNvGraphicFramePr>
            <a:graphicFrameLocks noGrp="1"/>
          </p:cNvGraphicFramePr>
          <p:nvPr/>
        </p:nvGraphicFramePr>
        <p:xfrm>
          <a:off x="5593525" y="1504472"/>
          <a:ext cx="3000000" cy="3000000"/>
        </p:xfrm>
        <a:graphic>
          <a:graphicData uri="http://schemas.openxmlformats.org/drawingml/2006/table">
            <a:tbl>
              <a:tblPr>
                <a:noFill/>
                <a:tableStyleId>{5FA8D8EF-D591-4665-9FDC-C33690B07864}</a:tableStyleId>
              </a:tblPr>
              <a:tblGrid>
                <a:gridCol w="591150"/>
              </a:tblGrid>
              <a:tr h="1213000">
                <a:tc>
                  <a:txBody>
                    <a:bodyPr vert="horz" wrap="square"/>
                    <a:lstStyle/>
                    <a:p>
                      <a:pPr marL="0" lvl="0" indent="0" algn="l" rtl="0">
                        <a:spcBef>
                          <a:spcPct val="0"/>
                        </a:spcBef>
                        <a:spcAft>
                          <a:spcPct val="0"/>
                        </a:spcAft>
                        <a:buNone/>
                      </a:pPr>
                      <a:r>
                        <a:rPr lang="en-GB" sz="1800">
                          <a:latin typeface="Lexend"/>
                          <a:ea typeface="Lexend"/>
                          <a:cs typeface="Lexend"/>
                          <a:sym typeface="Lexend"/>
                        </a:rPr>
                        <a:t>i)</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1213000">
                <a:tc>
                  <a:txBody>
                    <a:bodyPr vert="horz" wrap="square"/>
                    <a:lstStyle/>
                    <a:p>
                      <a:pPr marL="0" lvl="0" indent="0" algn="l" rtl="0">
                        <a:spcBef>
                          <a:spcPct val="0"/>
                        </a:spcBef>
                        <a:spcAft>
                          <a:spcPct val="0"/>
                        </a:spcAft>
                        <a:buNone/>
                      </a:pPr>
                      <a:r>
                        <a:rPr lang="en-GB" sz="1800">
                          <a:latin typeface="Lexend"/>
                          <a:ea typeface="Lexend"/>
                          <a:cs typeface="Lexend"/>
                          <a:sym typeface="Lexend"/>
                        </a:rPr>
                        <a:t>j)</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389525">
                <a:tc>
                  <a:txBody>
                    <a:bodyPr vert="horz" wrap="square"/>
                    <a:lstStyle/>
                    <a:p>
                      <a:pPr marL="0" lvl="0" indent="0" algn="l" rtl="0">
                        <a:spcBef>
                          <a:spcPct val="0"/>
                        </a:spcBef>
                        <a:spcAft>
                          <a:spcPct val="0"/>
                        </a:spcAft>
                        <a:buNone/>
                      </a:pP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bl>
          </a:graphicData>
        </a:graphic>
      </p:graphicFrame>
    </p:spTree>
  </p:cSld>
  <p:clrMapOvr>
    <a:masterClrMapping/>
  </p:clrMapOvr>
  <p:transition/>
  <p:timing/>
</p:sld>
</file>

<file path=ppt/slides/slide3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28" name="Shape 1928"/>
        <p:cNvGrpSpPr/>
        <p:nvPr/>
      </p:nvGrpSpPr>
      <p:grpSpPr>
        <a:xfrm>
          <a:off x="0" y="0"/>
          <a:ext cx="0" cy="0"/>
        </a:xfrm>
      </p:grpSpPr>
      <p:sp>
        <p:nvSpPr>
          <p:cNvPr id="1929" name="Google Shape;1929;p98"/>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Aqoonsiga farqiga laba jibbaaran</a:t>
            </a:r>
            <a:endParaRPr/>
          </a:p>
        </p:txBody>
      </p:sp>
      <p:sp>
        <p:nvSpPr>
          <p:cNvPr id="1930" name="Google Shape;1930;p98"/>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2) Buuxi qaababka bedka (area models) alaabooyinkan laba binomial. U qor jawaabtaada farqiga laba jibbaaran.</a:t>
            </a:r>
            <a:endParaRPr sz="1800"/>
          </a:p>
        </p:txBody>
      </p:sp>
      <p:sp>
        <p:nvSpPr>
          <p:cNvPr id="1931" name="Google Shape;1931;p98"/>
          <p:cNvSpPr/>
          <p:nvPr/>
        </p:nvSpPr>
        <p:spPr>
          <a:xfrm>
            <a:off x="798024" y="1707164"/>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1932" name="Google Shape;1932;p98"/>
          <p:cNvGrpSpPr/>
          <p:nvPr/>
        </p:nvGrpSpPr>
        <p:grpSpPr>
          <a:xfrm>
            <a:off x="798090" y="1706970"/>
            <a:ext cx="1274469" cy="1281348"/>
            <a:chOff x="964912" y="2012575"/>
            <a:chExt cx="2022645" cy="1986586"/>
          </a:xfrm>
        </p:grpSpPr>
        <p:sp>
          <p:nvSpPr>
            <p:cNvPr id="1933" name="Google Shape;1933;p98"/>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200" i="1">
                  <a:latin typeface="Times"/>
                  <a:ea typeface="Times"/>
                  <a:cs typeface="Times"/>
                  <a:sym typeface="Times"/>
                </a:rPr>
                <a:t>y</a:t>
              </a:r>
              <a:r>
                <a:rPr lang="en-GB" sz="2200" baseline="30000">
                  <a:latin typeface="Times"/>
                  <a:ea typeface="Times"/>
                  <a:cs typeface="Times"/>
                  <a:sym typeface="Times"/>
                </a:rPr>
                <a:t>2</a:t>
              </a:r>
              <a:endParaRPr sz="2200" baseline="30000">
                <a:latin typeface="Times"/>
                <a:ea typeface="Times"/>
                <a:cs typeface="Times"/>
                <a:sym typeface="Times"/>
              </a:endParaRPr>
            </a:p>
          </p:txBody>
        </p:sp>
        <p:sp>
          <p:nvSpPr>
            <p:cNvPr id="1934" name="Google Shape;1934;p98"/>
            <p:cNvSpPr/>
            <p:nvPr/>
          </p:nvSpPr>
          <p:spPr>
            <a:xfrm>
              <a:off x="2287655" y="2013435"/>
              <a:ext cx="6999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30000"/>
                </a:lnSpc>
                <a:spcBef>
                  <a:spcPct val="0"/>
                </a:spcBef>
                <a:spcAft>
                  <a:spcPts val="1000"/>
                </a:spcAft>
                <a:buClr>
                  <a:schemeClr val="dk1"/>
                </a:buClr>
                <a:buSzPts val="1100"/>
                <a:buFont typeface="Arial"/>
                <a:buNone/>
              </a:pPr>
              <a:endParaRPr>
                <a:latin typeface="Lexend"/>
                <a:ea typeface="Lexend"/>
                <a:cs typeface="Lexend"/>
                <a:sym typeface="Lexend"/>
              </a:endParaRPr>
            </a:p>
          </p:txBody>
        </p:sp>
        <p:sp>
          <p:nvSpPr>
            <p:cNvPr id="1935" name="Google Shape;1935;p98"/>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936" name="Google Shape;1936;p98"/>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1937" name="Google Shape;1937;p98"/>
          <p:cNvSpPr txBox="1"/>
          <p:nvPr/>
        </p:nvSpPr>
        <p:spPr>
          <a:xfrm>
            <a:off x="2182625" y="1713625"/>
            <a:ext cx="2065500" cy="13329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latin typeface="Lexend"/>
                <a:ea typeface="Times"/>
                <a:cs typeface="Times"/>
                <a:sym typeface="Times"/>
              </a:rPr>
              <a:t>y</a:t>
            </a:r>
            <a:r>
              <a:rPr lang="en-GB" sz="1800">
                <a:solidFill>
                  <a:srgbClr val="000000"/>
                </a:solidFill>
                <a:latin typeface="Lexend"/>
                <a:ea typeface="Times"/>
                <a:cs typeface="Times"/>
                <a:sym typeface="Times"/>
              </a:rPr>
              <a:t> + </a:t>
            </a:r>
            <a:r>
              <a:rPr lang="en-GB" sz="1800">
                <a:latin typeface="Lexend"/>
                <a:ea typeface="Times"/>
                <a:cs typeface="Times"/>
                <a:sym typeface="Times"/>
              </a:rPr>
              <a:t>20</a:t>
            </a:r>
            <a:r>
              <a:rPr lang="en-GB" sz="1800">
                <a:solidFill>
                  <a:srgbClr val="000000"/>
                </a:solidFill>
                <a:latin typeface="Lexend"/>
                <a:ea typeface="Times"/>
                <a:cs typeface="Times"/>
                <a:sym typeface="Times"/>
              </a:rPr>
              <a:t>) (</a:t>
            </a:r>
            <a:r>
              <a:rPr lang="en-GB" sz="1800" i="1">
                <a:latin typeface="Lexend"/>
                <a:ea typeface="Times"/>
                <a:cs typeface="Times"/>
                <a:sym typeface="Times"/>
              </a:rPr>
              <a:t>y</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− 20)</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endParaRPr sz="2000" baseline="30000">
              <a:solidFill>
                <a:srgbClr val="222222"/>
              </a:solidFill>
              <a:latin typeface="Times"/>
              <a:ea typeface="Times"/>
              <a:cs typeface="Times"/>
              <a:sym typeface="Times"/>
            </a:endParaRPr>
          </a:p>
          <a:p>
            <a:pPr marL="0" lvl="0" indent="0" algn="l" rtl="0">
              <a:lnSpc>
                <a:spcPct val="115000"/>
              </a:lnSpc>
              <a:spcBef>
                <a:spcPts val="1000"/>
              </a:spcBef>
              <a:spcAft>
                <a:spcPts val="1000"/>
              </a:spcAft>
              <a:buNone/>
            </a:pPr>
            <a:r>
              <a:rPr lang="en-GB" sz="1800">
                <a:solidFill>
                  <a:srgbClr val="222222"/>
                </a:solidFill>
                <a:latin typeface="Lexend"/>
                <a:ea typeface="Times"/>
                <a:cs typeface="Times"/>
                <a:sym typeface="Times"/>
              </a:rPr>
              <a:t>≡ </a:t>
            </a:r>
            <a:r>
              <a:rPr lang="en-GB" sz="1800" i="1" u="sng">
                <a:solidFill>
                  <a:schemeClr val="dk1"/>
                </a:solidFill>
                <a:latin typeface="Lexend"/>
                <a:ea typeface="Times"/>
                <a:cs typeface="Times"/>
                <a:sym typeface="Times"/>
              </a:rPr>
              <a:t>              </a:t>
            </a:r>
            <a:r>
              <a:rPr lang="en-GB" sz="1800" i="1" u="sng">
                <a:solidFill>
                  <a:schemeClr val="lt1"/>
                </a:solidFill>
                <a:latin typeface="Lexend"/>
                <a:ea typeface="Times"/>
                <a:cs typeface="Times"/>
                <a:sym typeface="Times"/>
              </a:rPr>
              <a:t>,</a:t>
            </a:r>
            <a:endParaRPr sz="2000" u="sng">
              <a:solidFill>
                <a:schemeClr val="lt1"/>
              </a:solidFill>
              <a:latin typeface="Times"/>
              <a:ea typeface="Times"/>
              <a:cs typeface="Times"/>
              <a:sym typeface="Times"/>
            </a:endParaRPr>
          </a:p>
        </p:txBody>
      </p:sp>
      <p:sp>
        <p:nvSpPr>
          <p:cNvPr id="1938" name="Google Shape;1938;p98"/>
          <p:cNvSpPr txBox="1"/>
          <p:nvPr/>
        </p:nvSpPr>
        <p:spPr>
          <a:xfrm>
            <a:off x="324000" y="1585301"/>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a</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939" name="Google Shape;1939;p98"/>
          <p:cNvSpPr/>
          <p:nvPr/>
        </p:nvSpPr>
        <p:spPr>
          <a:xfrm>
            <a:off x="855325" y="3488374"/>
            <a:ext cx="839700" cy="828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1940" name="Google Shape;1940;p98"/>
          <p:cNvGrpSpPr/>
          <p:nvPr/>
        </p:nvGrpSpPr>
        <p:grpSpPr>
          <a:xfrm>
            <a:off x="855410" y="3488734"/>
            <a:ext cx="1274447" cy="1280781"/>
            <a:chOff x="964943" y="2013438"/>
            <a:chExt cx="2022611" cy="1985707"/>
          </a:xfrm>
        </p:grpSpPr>
        <p:sp>
          <p:nvSpPr>
            <p:cNvPr id="1941" name="Google Shape;1941;p98"/>
            <p:cNvSpPr/>
            <p:nvPr/>
          </p:nvSpPr>
          <p:spPr>
            <a:xfrm>
              <a:off x="2287648" y="2013438"/>
              <a:ext cx="6999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942" name="Google Shape;1942;p98"/>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943" name="Google Shape;1943;p98"/>
            <p:cNvSpPr/>
            <p:nvPr/>
          </p:nvSpPr>
          <p:spPr>
            <a:xfrm>
              <a:off x="2287655" y="3297145"/>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1944" name="Google Shape;1944;p98"/>
          <p:cNvSpPr txBox="1"/>
          <p:nvPr/>
        </p:nvSpPr>
        <p:spPr>
          <a:xfrm>
            <a:off x="2233188" y="3488375"/>
            <a:ext cx="2488200" cy="6771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10</a:t>
            </a:r>
            <a:r>
              <a:rPr lang="en-GB" sz="1800">
                <a:solidFill>
                  <a:srgbClr val="000000"/>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+ 10)</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Clr>
                <a:schemeClr val="dk1"/>
              </a:buClr>
              <a:buSzPts val="1100"/>
              <a:buFont typeface="Arial"/>
              <a:buNone/>
            </a:pPr>
            <a:endParaRPr sz="2000" baseline="30000">
              <a:solidFill>
                <a:srgbClr val="222222"/>
              </a:solidFill>
              <a:latin typeface="Times"/>
              <a:ea typeface="Times"/>
              <a:cs typeface="Times"/>
              <a:sym typeface="Times"/>
            </a:endParaRPr>
          </a:p>
          <a:p>
            <a:pPr marL="0" lvl="0" indent="0" algn="l" rtl="0">
              <a:lnSpc>
                <a:spcPct val="115000"/>
              </a:lnSpc>
              <a:spcBef>
                <a:spcPts val="1000"/>
              </a:spcBef>
              <a:spcAft>
                <a:spcPts val="1000"/>
              </a:spcAft>
              <a:buClr>
                <a:schemeClr val="dk1"/>
              </a:buClr>
              <a:buSzPts val="1100"/>
              <a:buFont typeface="Arial"/>
              <a:buNone/>
            </a:pPr>
            <a:r>
              <a:rPr lang="en-GB" sz="1800">
                <a:solidFill>
                  <a:srgbClr val="222222"/>
                </a:solidFill>
                <a:latin typeface="Lexend"/>
                <a:ea typeface="Times"/>
                <a:cs typeface="Times"/>
                <a:sym typeface="Times"/>
              </a:rPr>
              <a:t>≡ </a:t>
            </a:r>
            <a:r>
              <a:rPr lang="en-GB" sz="1800" i="1" u="sng">
                <a:solidFill>
                  <a:schemeClr val="dk1"/>
                </a:solidFill>
                <a:latin typeface="Lexend"/>
                <a:ea typeface="Times"/>
                <a:cs typeface="Times"/>
                <a:sym typeface="Times"/>
              </a:rPr>
              <a:t>              </a:t>
            </a:r>
            <a:r>
              <a:rPr lang="en-GB" sz="1800" i="1" u="sng">
                <a:solidFill>
                  <a:schemeClr val="lt1"/>
                </a:solidFill>
                <a:latin typeface="Lexend"/>
                <a:ea typeface="Times"/>
                <a:cs typeface="Times"/>
                <a:sym typeface="Times"/>
              </a:rPr>
              <a:t>,</a:t>
            </a:r>
            <a:endParaRPr sz="2000">
              <a:solidFill>
                <a:srgbClr val="222222"/>
              </a:solidFill>
              <a:latin typeface="Times"/>
              <a:ea typeface="Times"/>
              <a:cs typeface="Times"/>
              <a:sym typeface="Times"/>
            </a:endParaRPr>
          </a:p>
        </p:txBody>
      </p:sp>
      <p:sp>
        <p:nvSpPr>
          <p:cNvPr id="1945" name="Google Shape;1945;p98"/>
          <p:cNvSpPr txBox="1"/>
          <p:nvPr/>
        </p:nvSpPr>
        <p:spPr>
          <a:xfrm>
            <a:off x="381300" y="3366508"/>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000000"/>
                </a:solidFill>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1946" name="Google Shape;1946;p98"/>
          <p:cNvSpPr/>
          <p:nvPr/>
        </p:nvSpPr>
        <p:spPr>
          <a:xfrm>
            <a:off x="4993224" y="1707164"/>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1947" name="Google Shape;1947;p98"/>
          <p:cNvSpPr txBox="1"/>
          <p:nvPr/>
        </p:nvSpPr>
        <p:spPr>
          <a:xfrm>
            <a:off x="6377825" y="1713625"/>
            <a:ext cx="2372400" cy="979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2</a:t>
            </a:r>
            <a:r>
              <a:rPr lang="en-GB" sz="1800" i="1">
                <a:latin typeface="Lexend"/>
                <a:ea typeface="Times"/>
                <a:cs typeface="Times"/>
                <a:sym typeface="Times"/>
              </a:rPr>
              <a:t>y</a:t>
            </a:r>
            <a:r>
              <a:rPr lang="en-GB" sz="1800">
                <a:solidFill>
                  <a:srgbClr val="000000"/>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endParaRPr sz="2000" baseline="30000">
              <a:solidFill>
                <a:srgbClr val="222222"/>
              </a:solidFill>
              <a:latin typeface="Times"/>
              <a:ea typeface="Times"/>
              <a:cs typeface="Times"/>
              <a:sym typeface="Times"/>
            </a:endParaRPr>
          </a:p>
          <a:p>
            <a:pPr marL="0" lvl="0" indent="0" algn="l" rtl="0">
              <a:lnSpc>
                <a:spcPct val="115000"/>
              </a:lnSpc>
              <a:spcBef>
                <a:spcPts val="1000"/>
              </a:spcBef>
              <a:spcAft>
                <a:spcPts val="1000"/>
              </a:spcAft>
              <a:buNone/>
            </a:pPr>
            <a:r>
              <a:rPr lang="en-GB" sz="1800">
                <a:solidFill>
                  <a:srgbClr val="222222"/>
                </a:solidFill>
                <a:latin typeface="Lexend"/>
                <a:ea typeface="Times"/>
                <a:cs typeface="Times"/>
                <a:sym typeface="Times"/>
              </a:rPr>
              <a:t>≡ </a:t>
            </a:r>
            <a:r>
              <a:rPr lang="en-GB" sz="1800" i="1" u="sng">
                <a:solidFill>
                  <a:schemeClr val="dk1"/>
                </a:solidFill>
                <a:latin typeface="Lexend"/>
                <a:ea typeface="Times"/>
                <a:cs typeface="Times"/>
                <a:sym typeface="Times"/>
              </a:rPr>
              <a:t>              </a:t>
            </a:r>
            <a:r>
              <a:rPr lang="en-GB" sz="1800" i="1" u="sng">
                <a:solidFill>
                  <a:schemeClr val="lt1"/>
                </a:solidFill>
                <a:latin typeface="Lexend"/>
                <a:ea typeface="Times"/>
                <a:cs typeface="Times"/>
                <a:sym typeface="Times"/>
              </a:rPr>
              <a:t>,</a:t>
            </a:r>
            <a:endParaRPr sz="2000">
              <a:solidFill>
                <a:srgbClr val="222222"/>
              </a:solidFill>
              <a:latin typeface="Times"/>
              <a:ea typeface="Times"/>
              <a:cs typeface="Times"/>
              <a:sym typeface="Times"/>
            </a:endParaRPr>
          </a:p>
        </p:txBody>
      </p:sp>
      <p:sp>
        <p:nvSpPr>
          <p:cNvPr id="1948" name="Google Shape;1948;p98"/>
          <p:cNvSpPr txBox="1"/>
          <p:nvPr/>
        </p:nvSpPr>
        <p:spPr>
          <a:xfrm>
            <a:off x="4519200" y="1585301"/>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c</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949" name="Google Shape;1949;p98"/>
          <p:cNvSpPr/>
          <p:nvPr/>
        </p:nvSpPr>
        <p:spPr>
          <a:xfrm>
            <a:off x="4993224" y="3488370"/>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1950" name="Google Shape;1950;p98"/>
          <p:cNvGrpSpPr/>
          <p:nvPr/>
        </p:nvGrpSpPr>
        <p:grpSpPr>
          <a:xfrm>
            <a:off x="4993290" y="3488177"/>
            <a:ext cx="1274469" cy="1281348"/>
            <a:chOff x="964912" y="2012575"/>
            <a:chExt cx="2022645" cy="1986586"/>
          </a:xfrm>
        </p:grpSpPr>
        <p:sp>
          <p:nvSpPr>
            <p:cNvPr id="1951" name="Google Shape;1951;p98"/>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chemeClr val="dk1"/>
                </a:buClr>
                <a:buSzPts val="1100"/>
                <a:buFont typeface="Arial"/>
                <a:buNone/>
              </a:pPr>
              <a:endParaRPr>
                <a:latin typeface="Lexend"/>
                <a:ea typeface="Lexend"/>
                <a:cs typeface="Lexend"/>
                <a:sym typeface="Lexend"/>
              </a:endParaRPr>
            </a:p>
          </p:txBody>
        </p:sp>
        <p:sp>
          <p:nvSpPr>
            <p:cNvPr id="1952" name="Google Shape;1952;p98"/>
            <p:cNvSpPr/>
            <p:nvPr/>
          </p:nvSpPr>
          <p:spPr>
            <a:xfrm>
              <a:off x="2287648" y="2013438"/>
              <a:ext cx="6999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953" name="Google Shape;1953;p98"/>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954" name="Google Shape;1954;p98"/>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grpSp>
        <p:nvGrpSpPr>
          <p:cNvPr id="1955" name="Google Shape;1955;p98"/>
          <p:cNvGrpSpPr/>
          <p:nvPr/>
        </p:nvGrpSpPr>
        <p:grpSpPr>
          <a:xfrm>
            <a:off x="4993290" y="1706970"/>
            <a:ext cx="1274469" cy="1281348"/>
            <a:chOff x="964912" y="2012575"/>
            <a:chExt cx="2022645" cy="1986586"/>
          </a:xfrm>
        </p:grpSpPr>
        <p:sp>
          <p:nvSpPr>
            <p:cNvPr id="1956" name="Google Shape;1956;p98"/>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chemeClr val="dk1"/>
                </a:buClr>
                <a:buSzPts val="1100"/>
                <a:buFont typeface="Arial"/>
                <a:buNone/>
              </a:pPr>
              <a:endParaRPr>
                <a:latin typeface="Lexend"/>
                <a:ea typeface="Lexend"/>
                <a:cs typeface="Lexend"/>
                <a:sym typeface="Lexend"/>
              </a:endParaRPr>
            </a:p>
          </p:txBody>
        </p:sp>
        <p:sp>
          <p:nvSpPr>
            <p:cNvPr id="1957" name="Google Shape;1957;p98"/>
            <p:cNvSpPr/>
            <p:nvPr/>
          </p:nvSpPr>
          <p:spPr>
            <a:xfrm>
              <a:off x="2287648" y="2013438"/>
              <a:ext cx="6999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958" name="Google Shape;1958;p98"/>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959" name="Google Shape;1959;p98"/>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None/>
              </a:pPr>
              <a:r>
                <a:rPr lang="en-GB" sz="1600">
                  <a:solidFill>
                    <a:srgbClr val="222222"/>
                  </a:solidFill>
                  <a:latin typeface="Times"/>
                  <a:ea typeface="Times"/>
                  <a:cs typeface="Times"/>
                  <a:sym typeface="Times"/>
                </a:rPr>
                <a:t>−</a:t>
              </a:r>
              <a:r>
                <a:rPr lang="en-GB" sz="1700">
                  <a:latin typeface="Times"/>
                  <a:ea typeface="Times"/>
                  <a:cs typeface="Times"/>
                  <a:sym typeface="Times"/>
                </a:rPr>
                <a:t>4</a:t>
              </a:r>
              <a:r>
                <a:rPr lang="en-GB" sz="1700" i="1">
                  <a:latin typeface="Times"/>
                  <a:ea typeface="Times"/>
                  <a:cs typeface="Times"/>
                  <a:sym typeface="Times"/>
                </a:rPr>
                <a:t>y</a:t>
              </a:r>
              <a:r>
                <a:rPr lang="en-GB" sz="1700" baseline="30000">
                  <a:latin typeface="Times"/>
                  <a:ea typeface="Times"/>
                  <a:cs typeface="Times"/>
                  <a:sym typeface="Times"/>
                </a:rPr>
                <a:t>2</a:t>
              </a:r>
              <a:endParaRPr sz="1700" baseline="30000">
                <a:latin typeface="Times"/>
                <a:ea typeface="Times"/>
                <a:cs typeface="Times"/>
                <a:sym typeface="Times"/>
              </a:endParaRPr>
            </a:p>
          </p:txBody>
        </p:sp>
      </p:grpSp>
      <p:sp>
        <p:nvSpPr>
          <p:cNvPr id="1960" name="Google Shape;1960;p98"/>
          <p:cNvSpPr txBox="1"/>
          <p:nvPr/>
        </p:nvSpPr>
        <p:spPr>
          <a:xfrm>
            <a:off x="6335275" y="3488375"/>
            <a:ext cx="2643600" cy="8280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a</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3</a:t>
            </a:r>
            <a:r>
              <a:rPr lang="en-GB" sz="1800" i="1">
                <a:latin typeface="Lexend"/>
                <a:ea typeface="Times"/>
                <a:cs typeface="Times"/>
                <a:sym typeface="Times"/>
              </a:rPr>
              <a:t>b</a:t>
            </a:r>
            <a:r>
              <a:rPr lang="en-GB" sz="1800">
                <a:solidFill>
                  <a:srgbClr val="000000"/>
                </a:solidFill>
                <a:latin typeface="Lexend"/>
                <a:ea typeface="Times"/>
                <a:cs typeface="Times"/>
                <a:sym typeface="Times"/>
              </a:rPr>
              <a:t>) (</a:t>
            </a:r>
            <a:r>
              <a:rPr lang="en-GB" sz="1800" i="1">
                <a:latin typeface="Lexend"/>
                <a:ea typeface="Times"/>
                <a:cs typeface="Times"/>
                <a:sym typeface="Times"/>
              </a:rPr>
              <a:t>a</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+ 3</a:t>
            </a:r>
            <a:r>
              <a:rPr lang="en-GB" sz="1800" i="1">
                <a:solidFill>
                  <a:srgbClr val="222222"/>
                </a:solidFill>
                <a:latin typeface="Lexend"/>
                <a:ea typeface="Times"/>
                <a:cs typeface="Times"/>
                <a:sym typeface="Times"/>
              </a:rPr>
              <a:t>b</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endParaRPr sz="2000" baseline="30000">
              <a:solidFill>
                <a:srgbClr val="222222"/>
              </a:solidFill>
              <a:latin typeface="Times"/>
              <a:ea typeface="Times"/>
              <a:cs typeface="Times"/>
              <a:sym typeface="Times"/>
            </a:endParaRPr>
          </a:p>
          <a:p>
            <a:pPr marL="0" lvl="0" indent="0" algn="l" rtl="0">
              <a:lnSpc>
                <a:spcPct val="115000"/>
              </a:lnSpc>
              <a:spcBef>
                <a:spcPts val="1000"/>
              </a:spcBef>
              <a:spcAft>
                <a:spcPts val="1000"/>
              </a:spcAft>
              <a:buNone/>
            </a:pPr>
            <a:r>
              <a:rPr lang="en-GB" sz="1800">
                <a:solidFill>
                  <a:srgbClr val="222222"/>
                </a:solidFill>
                <a:latin typeface="Lexend"/>
                <a:ea typeface="Times"/>
                <a:cs typeface="Times"/>
                <a:sym typeface="Times"/>
              </a:rPr>
              <a:t>≡ </a:t>
            </a:r>
            <a:r>
              <a:rPr lang="en-GB" sz="1800" i="1" u="sng">
                <a:solidFill>
                  <a:schemeClr val="dk1"/>
                </a:solidFill>
                <a:latin typeface="Lexend"/>
                <a:ea typeface="Times"/>
                <a:cs typeface="Times"/>
                <a:sym typeface="Times"/>
              </a:rPr>
              <a:t>              </a:t>
            </a:r>
            <a:r>
              <a:rPr lang="en-GB" sz="1800" i="1" u="sng">
                <a:solidFill>
                  <a:schemeClr val="lt1"/>
                </a:solidFill>
                <a:latin typeface="Lexend"/>
                <a:ea typeface="Times"/>
                <a:cs typeface="Times"/>
                <a:sym typeface="Times"/>
              </a:rPr>
              <a:t>,</a:t>
            </a:r>
            <a:endParaRPr sz="2000">
              <a:solidFill>
                <a:srgbClr val="222222"/>
              </a:solidFill>
              <a:latin typeface="Times"/>
              <a:ea typeface="Times"/>
              <a:cs typeface="Times"/>
              <a:sym typeface="Times"/>
            </a:endParaRPr>
          </a:p>
        </p:txBody>
      </p:sp>
      <p:sp>
        <p:nvSpPr>
          <p:cNvPr id="1961" name="Google Shape;1961;p98"/>
          <p:cNvSpPr txBox="1"/>
          <p:nvPr/>
        </p:nvSpPr>
        <p:spPr>
          <a:xfrm>
            <a:off x="4519200" y="3366508"/>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d</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962" name="Google Shape;1962;p98"/>
          <p:cNvSpPr/>
          <p:nvPr/>
        </p:nvSpPr>
        <p:spPr>
          <a:xfrm>
            <a:off x="1625825" y="2531750"/>
            <a:ext cx="4428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222222"/>
                </a:solidFill>
                <a:latin typeface="Lexend"/>
                <a:ea typeface="Times"/>
                <a:cs typeface="Times"/>
                <a:sym typeface="Times"/>
              </a:rPr>
              <a:t>−</a:t>
            </a:r>
            <a:r>
              <a:rPr lang="en-GB" sz="1400">
                <a:latin typeface="Lexend"/>
                <a:ea typeface="Times"/>
                <a:cs typeface="Times"/>
                <a:sym typeface="Times"/>
              </a:rPr>
              <a:t>400</a:t>
            </a:r>
            <a:endParaRPr sz="1600">
              <a:latin typeface="Times"/>
              <a:ea typeface="Times"/>
              <a:cs typeface="Times"/>
              <a:sym typeface="Times"/>
            </a:endParaRPr>
          </a:p>
        </p:txBody>
      </p:sp>
      <p:sp>
        <p:nvSpPr>
          <p:cNvPr id="1963" name="Google Shape;1963;p98"/>
          <p:cNvSpPr/>
          <p:nvPr/>
        </p:nvSpPr>
        <p:spPr>
          <a:xfrm>
            <a:off x="1695099" y="3487000"/>
            <a:ext cx="435600" cy="828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10</a:t>
            </a:r>
            <a:r>
              <a:rPr lang="en-GB" sz="1800" i="1">
                <a:latin typeface="Lexend"/>
                <a:ea typeface="Times"/>
                <a:cs typeface="Times"/>
                <a:sym typeface="Times"/>
              </a:rPr>
              <a:t>x</a:t>
            </a:r>
            <a:endParaRPr sz="2000" i="1">
              <a:latin typeface="Times"/>
              <a:ea typeface="Times"/>
              <a:cs typeface="Times"/>
              <a:sym typeface="Times"/>
            </a:endParaRPr>
          </a:p>
        </p:txBody>
      </p:sp>
      <p:sp>
        <p:nvSpPr>
          <p:cNvPr id="1964" name="Google Shape;1964;p98"/>
          <p:cNvSpPr/>
          <p:nvPr/>
        </p:nvSpPr>
        <p:spPr>
          <a:xfrm>
            <a:off x="855400" y="4315000"/>
            <a:ext cx="8397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−10</a:t>
            </a:r>
            <a:r>
              <a:rPr lang="en-GB" sz="1800" i="1">
                <a:latin typeface="Lexend"/>
                <a:ea typeface="Times"/>
                <a:cs typeface="Times"/>
                <a:sym typeface="Times"/>
              </a:rPr>
              <a:t>x</a:t>
            </a:r>
            <a:endParaRPr sz="2000" i="1">
              <a:latin typeface="Times"/>
              <a:ea typeface="Times"/>
              <a:cs typeface="Times"/>
              <a:sym typeface="Times"/>
            </a:endParaRPr>
          </a:p>
        </p:txBody>
      </p:sp>
    </p:spTree>
  </p:cSld>
  <p:clrMapOvr>
    <a:masterClrMapping/>
  </p:clrMapOvr>
  <p:transition/>
  <p:timing/>
</p:sld>
</file>

<file path=ppt/slides/slide3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1968" name="Shape 1968"/>
        <p:cNvGrpSpPr/>
        <p:nvPr/>
      </p:nvGrpSpPr>
      <p:grpSpPr>
        <a:xfrm>
          <a:off x="0" y="0"/>
          <a:ext cx="0" cy="0"/>
        </a:xfrm>
      </p:grpSpPr>
      <p:sp>
        <p:nvSpPr>
          <p:cNvPr id="1969" name="Google Shape;1969;p99"/>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Aqoonsiga farqiga laba jibbaaran</a:t>
            </a:r>
            <a:endParaRPr/>
          </a:p>
        </p:txBody>
      </p:sp>
      <p:sp>
        <p:nvSpPr>
          <p:cNvPr id="1970" name="Google Shape;1970;p99"/>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2) Buuxi qaababka bedka alaabooyinkan laba binomial. U qor jawaabtaada farqiga laba jibbaaran.</a:t>
            </a:r>
            <a:endParaRPr sz="1800"/>
          </a:p>
        </p:txBody>
      </p:sp>
      <p:sp>
        <p:nvSpPr>
          <p:cNvPr id="1971" name="Google Shape;1971;p99"/>
          <p:cNvSpPr/>
          <p:nvPr/>
        </p:nvSpPr>
        <p:spPr>
          <a:xfrm>
            <a:off x="798024" y="1707164"/>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1972" name="Google Shape;1972;p99"/>
          <p:cNvGrpSpPr/>
          <p:nvPr/>
        </p:nvGrpSpPr>
        <p:grpSpPr>
          <a:xfrm>
            <a:off x="798090" y="1706970"/>
            <a:ext cx="1274467" cy="1281345"/>
            <a:chOff x="964912" y="2012575"/>
            <a:chExt cx="2022643" cy="1986581"/>
          </a:xfrm>
        </p:grpSpPr>
        <p:sp>
          <p:nvSpPr>
            <p:cNvPr id="1973" name="Google Shape;1973;p99"/>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200">
                  <a:latin typeface="Times"/>
                  <a:ea typeface="Times"/>
                  <a:cs typeface="Times"/>
                  <a:sym typeface="Times"/>
                </a:rPr>
                <a:t>9</a:t>
              </a:r>
              <a:endParaRPr sz="2200" baseline="30000">
                <a:latin typeface="Times"/>
                <a:ea typeface="Times"/>
                <a:cs typeface="Times"/>
                <a:sym typeface="Times"/>
              </a:endParaRPr>
            </a:p>
          </p:txBody>
        </p:sp>
        <p:sp>
          <p:nvSpPr>
            <p:cNvPr id="1974" name="Google Shape;1974;p99"/>
            <p:cNvSpPr/>
            <p:nvPr/>
          </p:nvSpPr>
          <p:spPr>
            <a:xfrm>
              <a:off x="2287655" y="2013435"/>
              <a:ext cx="6999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Autofit/>
            </a:bodyPr>
            <a:lstStyle/>
            <a:p>
              <a:pPr marL="0" lvl="0" indent="0" algn="ctr" rtl="0">
                <a:spcBef>
                  <a:spcPct val="0"/>
                </a:spcBef>
                <a:spcAft>
                  <a:spcPct val="0"/>
                </a:spcAft>
                <a:buClr>
                  <a:schemeClr val="dk1"/>
                </a:buClr>
                <a:buSzPts val="1100"/>
                <a:buFont typeface="Arial"/>
                <a:buNone/>
              </a:pPr>
              <a:r>
                <a:rPr lang="en-GB" sz="1900">
                  <a:solidFill>
                    <a:srgbClr val="222222"/>
                  </a:solidFill>
                  <a:latin typeface="Times"/>
                  <a:ea typeface="Times"/>
                  <a:cs typeface="Times"/>
                  <a:sym typeface="Times"/>
                </a:rPr>
                <a:t>−3</a:t>
              </a:r>
              <a:r>
                <a:rPr lang="en-GB" sz="1900" i="1">
                  <a:solidFill>
                    <a:srgbClr val="222222"/>
                  </a:solidFill>
                  <a:latin typeface="Times"/>
                  <a:ea typeface="Times"/>
                  <a:cs typeface="Times"/>
                  <a:sym typeface="Times"/>
                </a:rPr>
                <a:t>x</a:t>
              </a:r>
              <a:endParaRPr>
                <a:latin typeface="Lexend"/>
                <a:ea typeface="Lexend"/>
                <a:cs typeface="Lexend"/>
                <a:sym typeface="Lexend"/>
              </a:endParaRPr>
            </a:p>
          </p:txBody>
        </p:sp>
        <p:sp>
          <p:nvSpPr>
            <p:cNvPr id="1975" name="Google Shape;1975;p99"/>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976" name="Google Shape;1976;p99"/>
            <p:cNvSpPr/>
            <p:nvPr/>
          </p:nvSpPr>
          <p:spPr>
            <a:xfrm>
              <a:off x="2276286" y="3297156"/>
              <a:ext cx="7026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1977" name="Google Shape;1977;p99"/>
          <p:cNvSpPr txBox="1"/>
          <p:nvPr/>
        </p:nvSpPr>
        <p:spPr>
          <a:xfrm>
            <a:off x="2182625" y="1713625"/>
            <a:ext cx="2065500" cy="13329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a:latin typeface="Lexend"/>
                <a:ea typeface="Times"/>
                <a:cs typeface="Times"/>
                <a:sym typeface="Times"/>
              </a:rPr>
              <a:t>3</a:t>
            </a:r>
            <a:r>
              <a:rPr lang="en-GB" sz="1800">
                <a:solidFill>
                  <a:srgbClr val="000000"/>
                </a:solidFill>
                <a:latin typeface="Lexend"/>
                <a:ea typeface="Times"/>
                <a:cs typeface="Times"/>
                <a:sym typeface="Times"/>
              </a:rPr>
              <a:t> + </a:t>
            </a:r>
            <a:r>
              <a:rPr lang="en-GB" sz="1800" i="1">
                <a:latin typeface="Lexend"/>
                <a:ea typeface="Times"/>
                <a:cs typeface="Times"/>
                <a:sym typeface="Times"/>
              </a:rPr>
              <a:t>x</a:t>
            </a:r>
            <a:r>
              <a:rPr lang="en-GB" sz="1800">
                <a:solidFill>
                  <a:srgbClr val="000000"/>
                </a:solidFill>
                <a:latin typeface="Lexend"/>
                <a:ea typeface="Times"/>
                <a:cs typeface="Times"/>
                <a:sym typeface="Times"/>
              </a:rPr>
              <a:t>) (</a:t>
            </a:r>
            <a:r>
              <a:rPr lang="en-GB" sz="1800">
                <a:latin typeface="Lexend"/>
                <a:ea typeface="Times"/>
                <a:cs typeface="Times"/>
                <a:sym typeface="Times"/>
              </a:rPr>
              <a:t>3</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endParaRPr sz="2000" baseline="30000">
              <a:solidFill>
                <a:srgbClr val="222222"/>
              </a:solidFill>
              <a:latin typeface="Times"/>
              <a:ea typeface="Times"/>
              <a:cs typeface="Times"/>
              <a:sym typeface="Times"/>
            </a:endParaRPr>
          </a:p>
          <a:p>
            <a:pPr marL="0" lvl="0" indent="0" algn="l" rtl="0">
              <a:lnSpc>
                <a:spcPct val="115000"/>
              </a:lnSpc>
              <a:spcBef>
                <a:spcPts val="1000"/>
              </a:spcBef>
              <a:spcAft>
                <a:spcPts val="1000"/>
              </a:spcAft>
              <a:buNone/>
            </a:pPr>
            <a:r>
              <a:rPr lang="en-GB" sz="1800">
                <a:solidFill>
                  <a:srgbClr val="222222"/>
                </a:solidFill>
                <a:latin typeface="Lexend"/>
                <a:ea typeface="Times"/>
                <a:cs typeface="Times"/>
                <a:sym typeface="Times"/>
              </a:rPr>
              <a:t>≡ </a:t>
            </a:r>
            <a:r>
              <a:rPr lang="en-GB" sz="1800" i="1" u="sng">
                <a:solidFill>
                  <a:schemeClr val="dk1"/>
                </a:solidFill>
                <a:latin typeface="Lexend"/>
                <a:ea typeface="Times"/>
                <a:cs typeface="Times"/>
                <a:sym typeface="Times"/>
              </a:rPr>
              <a:t>              </a:t>
            </a:r>
            <a:r>
              <a:rPr lang="en-GB" sz="1800" i="1" u="sng">
                <a:solidFill>
                  <a:schemeClr val="lt1"/>
                </a:solidFill>
                <a:latin typeface="Lexend"/>
                <a:ea typeface="Times"/>
                <a:cs typeface="Times"/>
                <a:sym typeface="Times"/>
              </a:rPr>
              <a:t>,</a:t>
            </a:r>
            <a:endParaRPr sz="2000">
              <a:solidFill>
                <a:srgbClr val="222222"/>
              </a:solidFill>
              <a:latin typeface="Times"/>
              <a:ea typeface="Times"/>
              <a:cs typeface="Times"/>
              <a:sym typeface="Times"/>
            </a:endParaRPr>
          </a:p>
        </p:txBody>
      </p:sp>
      <p:sp>
        <p:nvSpPr>
          <p:cNvPr id="1978" name="Google Shape;1978;p99"/>
          <p:cNvSpPr txBox="1"/>
          <p:nvPr/>
        </p:nvSpPr>
        <p:spPr>
          <a:xfrm>
            <a:off x="324000" y="1585301"/>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e</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979" name="Google Shape;1979;p99"/>
          <p:cNvSpPr/>
          <p:nvPr/>
        </p:nvSpPr>
        <p:spPr>
          <a:xfrm>
            <a:off x="855324" y="3412170"/>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1980" name="Google Shape;1980;p99"/>
          <p:cNvGrpSpPr/>
          <p:nvPr/>
        </p:nvGrpSpPr>
        <p:grpSpPr>
          <a:xfrm>
            <a:off x="855390" y="3411977"/>
            <a:ext cx="1274469" cy="1281348"/>
            <a:chOff x="964912" y="2012575"/>
            <a:chExt cx="2022645" cy="1986586"/>
          </a:xfrm>
        </p:grpSpPr>
        <p:sp>
          <p:nvSpPr>
            <p:cNvPr id="1981" name="Google Shape;1981;p99"/>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chemeClr val="dk1"/>
                </a:buClr>
                <a:buSzPts val="1100"/>
                <a:buFont typeface="Arial"/>
                <a:buNone/>
              </a:pPr>
              <a:endParaRPr>
                <a:latin typeface="Lexend"/>
                <a:ea typeface="Lexend"/>
                <a:cs typeface="Lexend"/>
                <a:sym typeface="Lexend"/>
              </a:endParaRPr>
            </a:p>
          </p:txBody>
        </p:sp>
        <p:sp>
          <p:nvSpPr>
            <p:cNvPr id="1982" name="Google Shape;1982;p99"/>
            <p:cNvSpPr/>
            <p:nvPr/>
          </p:nvSpPr>
          <p:spPr>
            <a:xfrm>
              <a:off x="2287648" y="2013438"/>
              <a:ext cx="6999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983" name="Google Shape;1983;p99"/>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984" name="Google Shape;1984;p99"/>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1985" name="Google Shape;1985;p99"/>
          <p:cNvSpPr txBox="1"/>
          <p:nvPr/>
        </p:nvSpPr>
        <p:spPr>
          <a:xfrm>
            <a:off x="2242275" y="3411975"/>
            <a:ext cx="2488200" cy="979500"/>
          </a:xfrm>
          <a:prstGeom prst="rect">
            <a:avLst/>
          </a:prstGeom>
          <a:noFill/>
          <a:ln>
            <a:noFill/>
          </a:ln>
        </p:spPr>
        <p:txBody>
          <a:bodyPr spcFirstLastPara="1" wrap="square" lIns="0" tIns="0" rIns="0" bIns="0" anchor="t" anchorCtr="0">
            <a:normAutofit/>
          </a:bodyPr>
          <a:lstStyle/>
          <a:p>
            <a:pPr marL="0" lvl="0" indent="0" algn="l" rtl="0">
              <a:lnSpc>
                <a:spcPct val="100000"/>
              </a:lnSpc>
              <a:spcBef>
                <a:spcPct val="0"/>
              </a:spcBef>
              <a:spcAft>
                <a:spcPct val="0"/>
              </a:spcAft>
              <a:buNone/>
            </a:pPr>
            <a:r>
              <a:rPr lang="en-GB" sz="1800">
                <a:solidFill>
                  <a:srgbClr val="000000"/>
                </a:solidFill>
                <a:latin typeface="Lexend"/>
                <a:ea typeface="Times"/>
                <a:cs typeface="Times"/>
                <a:sym typeface="Times"/>
              </a:rPr>
              <a:t>(</a:t>
            </a:r>
            <a:r>
              <a:rPr lang="en-GB" sz="18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y </a:t>
            </a:r>
            <a:r>
              <a:rPr lang="en-GB" sz="1800">
                <a:solidFill>
                  <a:srgbClr val="222222"/>
                </a:solidFill>
                <a:latin typeface="Lexend"/>
                <a:ea typeface="Times"/>
                <a:cs typeface="Times"/>
                <a:sym typeface="Times"/>
              </a:rPr>
              <a:t>− </a:t>
            </a:r>
            <a:r>
              <a:rPr lang="en-GB" sz="1800">
                <a:latin typeface="Lexend"/>
                <a:ea typeface="Times"/>
                <a:cs typeface="Times"/>
                <a:sym typeface="Times"/>
              </a:rPr>
              <a:t>3</a:t>
            </a:r>
            <a:r>
              <a:rPr lang="en-GB" sz="1800" i="1">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y</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+ 3</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Clr>
                <a:schemeClr val="dk1"/>
              </a:buClr>
              <a:buSzPts val="1100"/>
              <a:buFont typeface="Arial"/>
              <a:buNone/>
            </a:pPr>
            <a:endParaRPr sz="2700" baseline="30000">
              <a:solidFill>
                <a:srgbClr val="222222"/>
              </a:solidFill>
              <a:latin typeface="Times"/>
              <a:ea typeface="Times"/>
              <a:cs typeface="Times"/>
              <a:sym typeface="Times"/>
            </a:endParaRPr>
          </a:p>
          <a:p>
            <a:pPr marL="0" lvl="0" indent="0" algn="l" rtl="0">
              <a:lnSpc>
                <a:spcPct val="115000"/>
              </a:lnSpc>
              <a:spcBef>
                <a:spcPts val="1000"/>
              </a:spcBef>
              <a:spcAft>
                <a:spcPct val="0"/>
              </a:spcAft>
              <a:buClr>
                <a:schemeClr val="dk1"/>
              </a:buClr>
              <a:buSzPts val="1100"/>
              <a:buFont typeface="Arial"/>
              <a:buNone/>
            </a:pPr>
            <a:r>
              <a:rPr lang="en-GB" sz="1800">
                <a:solidFill>
                  <a:srgbClr val="222222"/>
                </a:solidFill>
                <a:latin typeface="Lexend"/>
                <a:ea typeface="Times"/>
                <a:cs typeface="Times"/>
                <a:sym typeface="Times"/>
              </a:rPr>
              <a:t>≡ </a:t>
            </a:r>
            <a:r>
              <a:rPr lang="en-GB" sz="1800" i="1" u="sng">
                <a:solidFill>
                  <a:schemeClr val="dk1"/>
                </a:solidFill>
                <a:latin typeface="Lexend"/>
                <a:ea typeface="Times"/>
                <a:cs typeface="Times"/>
                <a:sym typeface="Times"/>
              </a:rPr>
              <a:t>              </a:t>
            </a:r>
            <a:r>
              <a:rPr lang="en-GB" sz="1800" i="1" u="sng">
                <a:solidFill>
                  <a:schemeClr val="lt1"/>
                </a:solidFill>
                <a:latin typeface="Lexend"/>
                <a:ea typeface="Times"/>
                <a:cs typeface="Times"/>
                <a:sym typeface="Times"/>
              </a:rPr>
              <a:t>,</a:t>
            </a:r>
            <a:endParaRPr sz="2000">
              <a:solidFill>
                <a:srgbClr val="222222"/>
              </a:solidFill>
              <a:latin typeface="Times"/>
              <a:ea typeface="Times"/>
              <a:cs typeface="Times"/>
              <a:sym typeface="Times"/>
            </a:endParaRPr>
          </a:p>
        </p:txBody>
      </p:sp>
      <p:sp>
        <p:nvSpPr>
          <p:cNvPr id="1986" name="Google Shape;1986;p99"/>
          <p:cNvSpPr txBox="1"/>
          <p:nvPr/>
        </p:nvSpPr>
        <p:spPr>
          <a:xfrm>
            <a:off x="381300" y="3366508"/>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f</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987" name="Google Shape;1987;p99"/>
          <p:cNvSpPr/>
          <p:nvPr/>
        </p:nvSpPr>
        <p:spPr>
          <a:xfrm>
            <a:off x="4993224" y="1707164"/>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1988" name="Google Shape;1988;p99"/>
          <p:cNvGrpSpPr/>
          <p:nvPr/>
        </p:nvGrpSpPr>
        <p:grpSpPr>
          <a:xfrm>
            <a:off x="4993290" y="1706970"/>
            <a:ext cx="1274469" cy="1281348"/>
            <a:chOff x="964912" y="2012575"/>
            <a:chExt cx="2022645" cy="1986586"/>
          </a:xfrm>
        </p:grpSpPr>
        <p:sp>
          <p:nvSpPr>
            <p:cNvPr id="1989" name="Google Shape;1989;p99"/>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chemeClr val="dk1"/>
                </a:buClr>
                <a:buSzPts val="1100"/>
                <a:buFont typeface="Arial"/>
                <a:buNone/>
              </a:pPr>
              <a:r>
                <a:rPr lang="en-GB" sz="2200" i="1">
                  <a:solidFill>
                    <a:schemeClr val="dk1"/>
                  </a:solidFill>
                  <a:latin typeface="Times"/>
                  <a:ea typeface="Times"/>
                  <a:cs typeface="Times"/>
                  <a:sym typeface="Times"/>
                </a:rPr>
                <a:t>x</a:t>
              </a:r>
              <a:r>
                <a:rPr lang="en-GB" sz="2200" baseline="30000">
                  <a:solidFill>
                    <a:schemeClr val="dk1"/>
                  </a:solidFill>
                  <a:latin typeface="Times"/>
                  <a:ea typeface="Times"/>
                  <a:cs typeface="Times"/>
                  <a:sym typeface="Times"/>
                </a:rPr>
                <a:t>2</a:t>
              </a:r>
              <a:endParaRPr>
                <a:latin typeface="Lexend"/>
                <a:ea typeface="Lexend"/>
                <a:cs typeface="Lexend"/>
                <a:sym typeface="Lexend"/>
              </a:endParaRPr>
            </a:p>
          </p:txBody>
        </p:sp>
        <p:sp>
          <p:nvSpPr>
            <p:cNvPr id="1990" name="Google Shape;1990;p99"/>
            <p:cNvSpPr/>
            <p:nvPr/>
          </p:nvSpPr>
          <p:spPr>
            <a:xfrm>
              <a:off x="2287648" y="2013438"/>
              <a:ext cx="6999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991" name="Google Shape;1991;p99"/>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992" name="Google Shape;1992;p99"/>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1800">
                  <a:latin typeface="Times"/>
                  <a:ea typeface="Times"/>
                  <a:cs typeface="Times"/>
                  <a:sym typeface="Times"/>
                </a:rPr>
                <a:t>16</a:t>
              </a:r>
              <a:endParaRPr sz="1800">
                <a:latin typeface="Times"/>
                <a:ea typeface="Times"/>
                <a:cs typeface="Times"/>
                <a:sym typeface="Times"/>
              </a:endParaRPr>
            </a:p>
          </p:txBody>
        </p:sp>
      </p:grpSp>
      <p:sp>
        <p:nvSpPr>
          <p:cNvPr id="1993" name="Google Shape;1993;p99"/>
          <p:cNvSpPr txBox="1"/>
          <p:nvPr/>
        </p:nvSpPr>
        <p:spPr>
          <a:xfrm>
            <a:off x="6377825" y="1713625"/>
            <a:ext cx="2372400" cy="14313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u="sng">
                <a:solidFill>
                  <a:srgbClr val="000000"/>
                </a:solidFill>
                <a:latin typeface="Lexend"/>
                <a:ea typeface="Times"/>
                <a:cs typeface="Times"/>
                <a:sym typeface="Times"/>
              </a:rPr>
              <a:t> </a:t>
            </a:r>
            <a:r>
              <a:rPr lang="en-GB" sz="1800" u="sng">
                <a:latin typeface="Lexend"/>
                <a:ea typeface="Times"/>
                <a:cs typeface="Times"/>
                <a:sym typeface="Times"/>
              </a:rPr>
              <a:t>   </a:t>
            </a:r>
            <a:r>
              <a:rPr lang="en-GB" sz="1800">
                <a:solidFill>
                  <a:srgbClr val="000000"/>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u="sng">
                <a:solidFill>
                  <a:srgbClr val="222222"/>
                </a:solidFill>
                <a:latin typeface="Lexend"/>
                <a:ea typeface="Times"/>
                <a:cs typeface="Times"/>
                <a:sym typeface="Times"/>
              </a:rPr>
              <a:t>    </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endParaRPr sz="2000">
              <a:solidFill>
                <a:srgbClr val="222222"/>
              </a:solidFill>
              <a:latin typeface="Times"/>
              <a:ea typeface="Times"/>
              <a:cs typeface="Times"/>
              <a:sym typeface="Times"/>
            </a:endParaRPr>
          </a:p>
          <a:p>
            <a:pPr marL="0" lvl="0" indent="0" algn="l" rtl="0">
              <a:lnSpc>
                <a:spcPct val="115000"/>
              </a:lnSpc>
              <a:spcBef>
                <a:spcPts val="1000"/>
              </a:spcBef>
              <a:spcAft>
                <a:spcPts val="1000"/>
              </a:spcAft>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− 16 </a:t>
            </a:r>
            <a:endParaRPr sz="2000" u="sng">
              <a:solidFill>
                <a:schemeClr val="dk1"/>
              </a:solidFill>
              <a:latin typeface="Times"/>
              <a:ea typeface="Times"/>
              <a:cs typeface="Times"/>
              <a:sym typeface="Times"/>
            </a:endParaRPr>
          </a:p>
        </p:txBody>
      </p:sp>
      <p:sp>
        <p:nvSpPr>
          <p:cNvPr id="1994" name="Google Shape;1994;p99"/>
          <p:cNvSpPr txBox="1"/>
          <p:nvPr/>
        </p:nvSpPr>
        <p:spPr>
          <a:xfrm>
            <a:off x="4519200" y="1585301"/>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g</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995" name="Google Shape;1995;p99"/>
          <p:cNvSpPr/>
          <p:nvPr/>
        </p:nvSpPr>
        <p:spPr>
          <a:xfrm>
            <a:off x="4993224" y="3488370"/>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1996" name="Google Shape;1996;p99"/>
          <p:cNvGrpSpPr/>
          <p:nvPr/>
        </p:nvGrpSpPr>
        <p:grpSpPr>
          <a:xfrm>
            <a:off x="4993290" y="3488177"/>
            <a:ext cx="1274469" cy="1281348"/>
            <a:chOff x="964912" y="2012575"/>
            <a:chExt cx="2022645" cy="1986586"/>
          </a:xfrm>
        </p:grpSpPr>
        <p:sp>
          <p:nvSpPr>
            <p:cNvPr id="1997" name="Google Shape;1997;p99"/>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chemeClr val="dk1"/>
                </a:buClr>
                <a:buSzPts val="1100"/>
                <a:buFont typeface="Arial"/>
                <a:buNone/>
              </a:pPr>
              <a:r>
                <a:rPr lang="en-GB" sz="2200">
                  <a:solidFill>
                    <a:schemeClr val="dk1"/>
                  </a:solidFill>
                  <a:latin typeface="Times"/>
                  <a:ea typeface="Times"/>
                  <a:cs typeface="Times"/>
                  <a:sym typeface="Times"/>
                </a:rPr>
                <a:t>25</a:t>
              </a:r>
              <a:r>
                <a:rPr lang="en-GB" sz="2200" i="1">
                  <a:solidFill>
                    <a:schemeClr val="dk1"/>
                  </a:solidFill>
                  <a:latin typeface="Times"/>
                  <a:ea typeface="Times"/>
                  <a:cs typeface="Times"/>
                  <a:sym typeface="Times"/>
                </a:rPr>
                <a:t>a</a:t>
              </a:r>
              <a:r>
                <a:rPr lang="en-GB" sz="2200" baseline="30000">
                  <a:solidFill>
                    <a:schemeClr val="dk1"/>
                  </a:solidFill>
                  <a:latin typeface="Times"/>
                  <a:ea typeface="Times"/>
                  <a:cs typeface="Times"/>
                  <a:sym typeface="Times"/>
                </a:rPr>
                <a:t>2</a:t>
              </a:r>
              <a:endParaRPr>
                <a:latin typeface="Lexend"/>
                <a:ea typeface="Lexend"/>
                <a:cs typeface="Lexend"/>
                <a:sym typeface="Lexend"/>
              </a:endParaRPr>
            </a:p>
          </p:txBody>
        </p:sp>
        <p:sp>
          <p:nvSpPr>
            <p:cNvPr id="1998" name="Google Shape;1998;p99"/>
            <p:cNvSpPr/>
            <p:nvPr/>
          </p:nvSpPr>
          <p:spPr>
            <a:xfrm>
              <a:off x="2287648" y="2013438"/>
              <a:ext cx="6999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1999" name="Google Shape;1999;p99"/>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000" name="Google Shape;2000;p99"/>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2001" name="Google Shape;2001;p99"/>
          <p:cNvSpPr txBox="1"/>
          <p:nvPr/>
        </p:nvSpPr>
        <p:spPr>
          <a:xfrm>
            <a:off x="6335275" y="3488375"/>
            <a:ext cx="2643600" cy="8280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u="sng">
                <a:solidFill>
                  <a:srgbClr val="000000"/>
                </a:solidFill>
                <a:latin typeface="Lexend"/>
                <a:ea typeface="Times"/>
                <a:cs typeface="Times"/>
                <a:sym typeface="Times"/>
              </a:rPr>
              <a:t>     </a:t>
            </a:r>
            <a:r>
              <a:rPr lang="en-GB" sz="1800">
                <a:solidFill>
                  <a:srgbClr val="000000"/>
                </a:solidFill>
                <a:latin typeface="Lexend"/>
                <a:ea typeface="Times"/>
                <a:cs typeface="Times"/>
                <a:sym typeface="Times"/>
              </a:rPr>
              <a:t>+</a:t>
            </a:r>
            <a:r>
              <a:rPr lang="en-GB" sz="1800" u="sng">
                <a:solidFill>
                  <a:srgbClr val="000000"/>
                </a:solidFill>
                <a:latin typeface="Lexend"/>
                <a:ea typeface="Times"/>
                <a:cs typeface="Times"/>
                <a:sym typeface="Times"/>
              </a:rPr>
              <a:t>     </a:t>
            </a:r>
            <a:r>
              <a:rPr lang="en-GB" sz="1800">
                <a:solidFill>
                  <a:srgbClr val="000000"/>
                </a:solidFill>
                <a:latin typeface="Lexend"/>
                <a:ea typeface="Times"/>
                <a:cs typeface="Times"/>
                <a:sym typeface="Times"/>
              </a:rPr>
              <a:t>) (</a:t>
            </a:r>
            <a:r>
              <a:rPr lang="en-GB" sz="1800" u="sng">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u="sng">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a:t>
            </a:r>
            <a:r>
              <a:rPr lang="en-GB" sz="1800" u="sng">
                <a:solidFill>
                  <a:schemeClr val="dk1"/>
                </a:solidFill>
                <a:latin typeface="Lexend"/>
                <a:ea typeface="Times"/>
                <a:cs typeface="Times"/>
                <a:sym typeface="Times"/>
              </a:rPr>
              <a:t>     </a:t>
            </a:r>
            <a:r>
              <a:rPr lang="en-GB" sz="1800">
                <a:solidFill>
                  <a:schemeClr val="dk1"/>
                </a:solidFill>
                <a:latin typeface="Lexend"/>
                <a:ea typeface="Times"/>
                <a:cs typeface="Times"/>
                <a:sym typeface="Times"/>
              </a:rPr>
              <a:t>)</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a:t>
            </a:r>
            <a:r>
              <a:rPr lang="en-GB" sz="1800" u="sng">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 </a:t>
            </a:r>
            <a:endParaRPr sz="2000">
              <a:solidFill>
                <a:srgbClr val="222222"/>
              </a:solidFill>
              <a:latin typeface="Times"/>
              <a:ea typeface="Times"/>
              <a:cs typeface="Times"/>
              <a:sym typeface="Times"/>
            </a:endParaRPr>
          </a:p>
          <a:p>
            <a:pPr marL="0" lvl="0" indent="0" algn="l" rtl="0">
              <a:lnSpc>
                <a:spcPct val="115000"/>
              </a:lnSpc>
              <a:spcBef>
                <a:spcPts val="1000"/>
              </a:spcBef>
              <a:spcAft>
                <a:spcPts val="1000"/>
              </a:spcAft>
              <a:buNone/>
            </a:pPr>
            <a:r>
              <a:rPr lang="en-GB" sz="1800">
                <a:solidFill>
                  <a:srgbClr val="222222"/>
                </a:solidFill>
                <a:latin typeface="Lexend"/>
                <a:ea typeface="Times"/>
                <a:cs typeface="Times"/>
                <a:sym typeface="Times"/>
              </a:rPr>
              <a:t>≡ 25</a:t>
            </a:r>
            <a:r>
              <a:rPr lang="en-GB" sz="1800" i="1">
                <a:solidFill>
                  <a:schemeClr val="dk1"/>
                </a:solidFill>
                <a:latin typeface="Lexend"/>
                <a:ea typeface="Times"/>
                <a:cs typeface="Times"/>
                <a:sym typeface="Times"/>
              </a:rPr>
              <a:t>a</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− 9</a:t>
            </a:r>
            <a:r>
              <a:rPr lang="en-GB" sz="1800" i="1">
                <a:solidFill>
                  <a:srgbClr val="222222"/>
                </a:solidFill>
                <a:latin typeface="Lexend"/>
                <a:ea typeface="Times"/>
                <a:cs typeface="Times"/>
                <a:sym typeface="Times"/>
              </a:rPr>
              <a:t>b</a:t>
            </a:r>
            <a:r>
              <a:rPr lang="en-GB" sz="1800" baseline="30000">
                <a:solidFill>
                  <a:srgbClr val="222222"/>
                </a:solidFill>
                <a:latin typeface="Lexend"/>
                <a:ea typeface="Times"/>
                <a:cs typeface="Times"/>
                <a:sym typeface="Times"/>
              </a:rPr>
              <a:t>2</a:t>
            </a:r>
            <a:endParaRPr sz="2000" u="sng" baseline="30000">
              <a:solidFill>
                <a:schemeClr val="dk1"/>
              </a:solidFill>
              <a:latin typeface="Times"/>
              <a:ea typeface="Times"/>
              <a:cs typeface="Times"/>
              <a:sym typeface="Times"/>
            </a:endParaRPr>
          </a:p>
        </p:txBody>
      </p:sp>
      <p:sp>
        <p:nvSpPr>
          <p:cNvPr id="2002" name="Google Shape;2002;p99"/>
          <p:cNvSpPr txBox="1"/>
          <p:nvPr/>
        </p:nvSpPr>
        <p:spPr>
          <a:xfrm>
            <a:off x="4519200" y="3366508"/>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h</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2003" name="Google Shape;2003;p99"/>
          <p:cNvSpPr/>
          <p:nvPr/>
        </p:nvSpPr>
        <p:spPr>
          <a:xfrm>
            <a:off x="792700" y="2531750"/>
            <a:ext cx="8280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endParaRPr sz="2000" i="1">
              <a:latin typeface="Times"/>
              <a:ea typeface="Times"/>
              <a:cs typeface="Times"/>
              <a:sym typeface="Times"/>
            </a:endParaRPr>
          </a:p>
        </p:txBody>
      </p:sp>
      <p:sp>
        <p:nvSpPr>
          <p:cNvPr id="2004" name="Google Shape;2004;p99"/>
          <p:cNvSpPr/>
          <p:nvPr/>
        </p:nvSpPr>
        <p:spPr>
          <a:xfrm>
            <a:off x="5825664" y="3487002"/>
            <a:ext cx="442800" cy="828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222222"/>
                </a:solidFill>
                <a:latin typeface="Lexend"/>
                <a:ea typeface="Times"/>
                <a:cs typeface="Times"/>
                <a:sym typeface="Times"/>
              </a:rPr>
              <a:t>15ab</a:t>
            </a:r>
            <a:r>
              <a:rPr lang="en-GB" i="1">
                <a:solidFill>
                  <a:srgbClr val="222222"/>
                </a:solidFill>
                <a:latin typeface="Lexend"/>
                <a:ea typeface="Times"/>
                <a:cs typeface="Times"/>
                <a:sym typeface="Times"/>
              </a:rPr>
              <a:t/>
            </a:r>
            <a:endParaRPr i="1">
              <a:latin typeface="Times"/>
              <a:ea typeface="Times"/>
              <a:cs typeface="Times"/>
              <a:sym typeface="Times"/>
            </a:endParaRPr>
          </a:p>
        </p:txBody>
      </p:sp>
      <p:sp>
        <p:nvSpPr>
          <p:cNvPr id="2005" name="Google Shape;2005;p99"/>
          <p:cNvSpPr/>
          <p:nvPr/>
        </p:nvSpPr>
        <p:spPr>
          <a:xfrm>
            <a:off x="5818500" y="4315000"/>
            <a:ext cx="4428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222222"/>
                </a:solidFill>
                <a:latin typeface="Lexend"/>
                <a:ea typeface="Times"/>
                <a:cs typeface="Times"/>
                <a:sym typeface="Times"/>
              </a:rPr>
              <a:t>−9</a:t>
            </a:r>
            <a:r>
              <a:rPr lang="en-GB" i="1">
                <a:solidFill>
                  <a:srgbClr val="222222"/>
                </a:solidFill>
                <a:latin typeface="Lexend"/>
                <a:ea typeface="Times"/>
                <a:cs typeface="Times"/>
                <a:sym typeface="Times"/>
              </a:rPr>
              <a:t>b</a:t>
            </a:r>
            <a:r>
              <a:rPr lang="en-GB" baseline="30000">
                <a:solidFill>
                  <a:srgbClr val="222222"/>
                </a:solidFill>
                <a:latin typeface="Lexend"/>
                <a:ea typeface="Times"/>
                <a:cs typeface="Times"/>
                <a:sym typeface="Times"/>
              </a:rPr>
              <a:t>2</a:t>
            </a:r>
            <a:endParaRPr sz="1300" baseline="30000">
              <a:latin typeface="Times"/>
              <a:ea typeface="Times"/>
              <a:cs typeface="Times"/>
              <a:sym typeface="Times"/>
            </a:endParaRPr>
          </a:p>
        </p:txBody>
      </p:sp>
    </p:spTree>
  </p:cSld>
  <p:clrMapOvr>
    <a:masterClrMapping/>
  </p:clrMapOvr>
  <p:transition/>
  <p:timing/>
</p:sld>
</file>

<file path=ppt/slides/slide3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09" name="Shape 2009"/>
        <p:cNvGrpSpPr/>
        <p:nvPr/>
      </p:nvGrpSpPr>
      <p:grpSpPr>
        <a:xfrm>
          <a:off x="0" y="0"/>
          <a:ext cx="0" cy="0"/>
        </a:xfrm>
      </p:grpSpPr>
      <p:sp>
        <p:nvSpPr>
          <p:cNvPr id="2010" name="Google Shape;2010;p100"/>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Aqoonsiga farqiga laba jibbaaran</a:t>
            </a:r>
            <a:endParaRPr/>
          </a:p>
        </p:txBody>
      </p:sp>
      <p:sp>
        <p:nvSpPr>
          <p:cNvPr id="2011" name="Google Shape;2011;p100"/>
          <p:cNvSpPr txBox="1"/>
          <p:nvPr>
            <p:ph type="body" idx="1"/>
          </p:nvPr>
        </p:nvSpPr>
        <p:spPr>
          <a:xfrm>
            <a:off x="324000" y="759300"/>
            <a:ext cx="8237700" cy="30207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1) Mid ka mid ah alaabooyinkan laba binomial ah ayaa loo qori karaa farqiga laba jibbaaran?</a:t>
            </a:r>
            <a:endParaRPr sz="1800"/>
          </a:p>
        </p:txBody>
      </p:sp>
      <p:sp>
        <p:nvSpPr>
          <p:cNvPr id="2012" name="Google Shape;2012;p100"/>
          <p:cNvSpPr txBox="1"/>
          <p:nvPr/>
        </p:nvSpPr>
        <p:spPr>
          <a:xfrm>
            <a:off x="826400" y="1497300"/>
            <a:ext cx="2242200" cy="3200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400">
                <a:solidFill>
                  <a:srgbClr val="000000"/>
                </a:solidFill>
                <a:latin typeface="Lexend"/>
                <a:ea typeface="Times"/>
                <a:cs typeface="Times"/>
                <a:sym typeface="Times"/>
              </a:rPr>
              <a:t>(</a:t>
            </a:r>
            <a:r>
              <a:rPr lang="en-GB" sz="1400" i="1">
                <a:solidFill>
                  <a:srgbClr val="000000"/>
                </a:solidFill>
                <a:latin typeface="Lexend"/>
                <a:ea typeface="Times"/>
                <a:cs typeface="Times"/>
                <a:sym typeface="Times"/>
              </a:rPr>
              <a:t>x</a:t>
            </a:r>
            <a:r>
              <a:rPr lang="en-GB" sz="1400">
                <a:solidFill>
                  <a:srgbClr val="000000"/>
                </a:solidFill>
                <a:latin typeface="Lexend"/>
                <a:ea typeface="Times"/>
                <a:cs typeface="Times"/>
                <a:sym typeface="Times"/>
              </a:rPr>
              <a:t> </a:t>
            </a:r>
            <a:r>
              <a:rPr lang="en-GB" sz="1400">
                <a:solidFill>
                  <a:srgbClr val="222222"/>
                </a:solidFill>
                <a:latin typeface="Lexend"/>
                <a:ea typeface="Times"/>
                <a:cs typeface="Times"/>
                <a:sym typeface="Times"/>
              </a:rPr>
              <a:t>+</a:t>
            </a:r>
            <a:r>
              <a:rPr lang="en-GB" sz="1400">
                <a:solidFill>
                  <a:srgbClr val="000000"/>
                </a:solidFill>
                <a:latin typeface="Lexend"/>
                <a:ea typeface="Times"/>
                <a:cs typeface="Times"/>
                <a:sym typeface="Times"/>
              </a:rPr>
              <a:t> </a:t>
            </a:r>
            <a:r>
              <a:rPr lang="en-GB" sz="1400">
                <a:latin typeface="Lexend"/>
                <a:ea typeface="Times"/>
                <a:cs typeface="Times"/>
                <a:sym typeface="Times"/>
              </a:rPr>
              <a:t>1</a:t>
            </a:r>
            <a:r>
              <a:rPr lang="en-GB" sz="1400">
                <a:solidFill>
                  <a:srgbClr val="000000"/>
                </a:solidFill>
                <a:latin typeface="Lexend"/>
                <a:ea typeface="Times"/>
                <a:cs typeface="Times"/>
                <a:sym typeface="Times"/>
              </a:rPr>
              <a:t>)(</a:t>
            </a:r>
            <a:r>
              <a:rPr lang="en-GB" sz="1400" i="1">
                <a:solidFill>
                  <a:srgbClr val="000000"/>
                </a:solidFill>
                <a:latin typeface="Lexend"/>
                <a:ea typeface="Times"/>
                <a:cs typeface="Times"/>
                <a:sym typeface="Times"/>
              </a:rPr>
              <a:t>x</a:t>
            </a:r>
            <a:r>
              <a:rPr lang="en-GB" sz="1400">
                <a:solidFill>
                  <a:srgbClr val="000000"/>
                </a:solidFill>
                <a:latin typeface="Lexend"/>
                <a:ea typeface="Times"/>
                <a:cs typeface="Times"/>
                <a:sym typeface="Times"/>
              </a:rPr>
              <a:t> </a:t>
            </a:r>
            <a:r>
              <a:rPr lang="en-GB" sz="1400">
                <a:solidFill>
                  <a:srgbClr val="222222"/>
                </a:solidFill>
                <a:latin typeface="Lexend"/>
                <a:ea typeface="Times"/>
                <a:cs typeface="Times"/>
                <a:sym typeface="Times"/>
              </a:rPr>
              <a:t>− 4</a:t>
            </a:r>
            <a:r>
              <a:rPr lang="en-GB" sz="1400">
                <a:solidFill>
                  <a:srgbClr val="000000"/>
                </a:solidFill>
                <a:latin typeface="Lexend"/>
                <a:ea typeface="Times"/>
                <a:cs typeface="Times"/>
                <a:sym typeface="Times"/>
              </a:rPr>
              <a:t>)</a:t>
            </a:r>
            <a:endParaRPr sz="2000">
              <a:solidFill>
                <a:srgbClr val="000000"/>
              </a:solidFill>
              <a:latin typeface="Times"/>
              <a:ea typeface="Times"/>
              <a:cs typeface="Times"/>
              <a:sym typeface="Times"/>
            </a:endParaRPr>
          </a:p>
          <a:p>
            <a:pPr marL="0" lvl="0" indent="0" algn="l" rtl="0">
              <a:lnSpc>
                <a:spcPct val="115000"/>
              </a:lnSpc>
              <a:spcBef>
                <a:spcPts val="2000"/>
              </a:spcBef>
              <a:spcAft>
                <a:spcPct val="0"/>
              </a:spcAft>
              <a:buNone/>
            </a:pPr>
            <a:r>
              <a:rPr lang="en-GB" sz="1800">
                <a:solidFill>
                  <a:srgbClr val="000000"/>
                </a:solidFill>
                <a:latin typeface="Lexend"/>
                <a:ea typeface="Times"/>
                <a:cs typeface="Times"/>
                <a:sym typeface="Times"/>
              </a:rPr>
              <a:t>  </a:t>
            </a:r>
            <a:endParaRPr sz="2000">
              <a:solidFill>
                <a:srgbClr val="000000"/>
              </a:solidFill>
              <a:latin typeface="Times"/>
              <a:ea typeface="Times"/>
              <a:cs typeface="Times"/>
              <a:sym typeface="Times"/>
            </a:endParaRPr>
          </a:p>
          <a:p>
            <a:pPr marL="0" lvl="0" indent="0" algn="l" rtl="0">
              <a:lnSpc>
                <a:spcPct val="115000"/>
              </a:lnSpc>
              <a:spcBef>
                <a:spcPts val="2000"/>
              </a:spcBef>
              <a:spcAft>
                <a:spcPct val="0"/>
              </a:spcAft>
              <a:buNone/>
            </a:pPr>
            <a:r>
              <a:rPr lang="en-GB" sz="1400">
                <a:solidFill>
                  <a:schemeClr val="dk1"/>
                </a:solidFill>
                <a:latin typeface="Lexend"/>
                <a:ea typeface="Times"/>
                <a:cs typeface="Times"/>
                <a:sym typeface="Times"/>
              </a:rPr>
              <a:t>(</a:t>
            </a:r>
            <a:r>
              <a:rPr lang="en-GB" sz="1400" i="1">
                <a:solidFill>
                  <a:schemeClr val="dk1"/>
                </a:solidFill>
                <a:latin typeface="Lexend"/>
                <a:ea typeface="Times"/>
                <a:cs typeface="Times"/>
                <a:sym typeface="Times"/>
              </a:rPr>
              <a:t>y</a:t>
            </a:r>
            <a:r>
              <a:rPr lang="en-GB" sz="1400">
                <a:solidFill>
                  <a:schemeClr val="dk1"/>
                </a:solidFill>
                <a:latin typeface="Lexend"/>
                <a:ea typeface="Times"/>
                <a:cs typeface="Times"/>
                <a:sym typeface="Times"/>
              </a:rPr>
              <a:t> </a:t>
            </a:r>
            <a:r>
              <a:rPr lang="en-GB" sz="1400">
                <a:solidFill>
                  <a:srgbClr val="222222"/>
                </a:solidFill>
                <a:latin typeface="Lexend"/>
                <a:ea typeface="Times"/>
                <a:cs typeface="Times"/>
                <a:sym typeface="Times"/>
              </a:rPr>
              <a:t>+</a:t>
            </a:r>
            <a:r>
              <a:rPr lang="en-GB" sz="1400">
                <a:solidFill>
                  <a:schemeClr val="dk1"/>
                </a:solidFill>
                <a:latin typeface="Lexend"/>
                <a:ea typeface="Times"/>
                <a:cs typeface="Times"/>
                <a:sym typeface="Times"/>
              </a:rPr>
              <a:t> 1)(</a:t>
            </a:r>
            <a:r>
              <a:rPr lang="en-GB" sz="1400" i="1">
                <a:solidFill>
                  <a:schemeClr val="dk1"/>
                </a:solidFill>
                <a:latin typeface="Lexend"/>
                <a:ea typeface="Times"/>
                <a:cs typeface="Times"/>
                <a:sym typeface="Times"/>
              </a:rPr>
              <a:t>x</a:t>
            </a:r>
            <a:r>
              <a:rPr lang="en-GB" sz="1400">
                <a:solidFill>
                  <a:schemeClr val="dk1"/>
                </a:solidFill>
                <a:latin typeface="Lexend"/>
                <a:ea typeface="Times"/>
                <a:cs typeface="Times"/>
                <a:sym typeface="Times"/>
              </a:rPr>
              <a:t> </a:t>
            </a:r>
            <a:r>
              <a:rPr lang="en-GB" sz="1400">
                <a:solidFill>
                  <a:srgbClr val="222222"/>
                </a:solidFill>
                <a:latin typeface="Lexend"/>
                <a:ea typeface="Times"/>
                <a:cs typeface="Times"/>
                <a:sym typeface="Times"/>
              </a:rPr>
              <a:t>− 1</a:t>
            </a:r>
            <a:r>
              <a:rPr lang="en-GB" sz="1400">
                <a:solidFill>
                  <a:schemeClr val="dk1"/>
                </a:solidFill>
                <a:latin typeface="Lexend"/>
                <a:ea typeface="Times"/>
                <a:cs typeface="Times"/>
                <a:sym typeface="Times"/>
              </a:rPr>
              <a:t>)  </a:t>
            </a:r>
            <a:r>
              <a:rPr lang="en-GB" sz="1400">
                <a:latin typeface="Lexend"/>
                <a:ea typeface="Times"/>
                <a:cs typeface="Times"/>
                <a:sym typeface="Times"/>
              </a:rPr>
              <a:t> </a:t>
            </a:r>
            <a:endParaRPr sz="2000">
              <a:latin typeface="Times"/>
              <a:ea typeface="Times"/>
              <a:cs typeface="Times"/>
              <a:sym typeface="Times"/>
            </a:endParaRPr>
          </a:p>
          <a:p>
            <a:pPr marL="0" lvl="0" indent="0" algn="l" rtl="0">
              <a:lnSpc>
                <a:spcPct val="115000"/>
              </a:lnSpc>
              <a:spcBef>
                <a:spcPts val="2000"/>
              </a:spcBef>
              <a:spcAft>
                <a:spcPct val="0"/>
              </a:spcAft>
              <a:buNone/>
            </a:pPr>
            <a:endParaRPr sz="2000">
              <a:latin typeface="Times"/>
              <a:ea typeface="Times"/>
              <a:cs typeface="Times"/>
              <a:sym typeface="Times"/>
            </a:endParaRPr>
          </a:p>
          <a:p>
            <a:pPr marL="0" lvl="0" indent="0" algn="l" rtl="0">
              <a:lnSpc>
                <a:spcPct val="115000"/>
              </a:lnSpc>
              <a:spcBef>
                <a:spcPts val="2000"/>
              </a:spcBef>
              <a:spcAft>
                <a:spcPct val="0"/>
              </a:spcAft>
              <a:buNone/>
            </a:pPr>
            <a:r>
              <a:rPr lang="en-GB" sz="1400">
                <a:solidFill>
                  <a:schemeClr val="dk1"/>
                </a:solidFill>
                <a:latin typeface="Lexend"/>
                <a:ea typeface="Times"/>
                <a:cs typeface="Times"/>
                <a:sym typeface="Times"/>
              </a:rPr>
              <a:t>(</a:t>
            </a:r>
            <a:r>
              <a:rPr lang="en-GB" sz="1400" i="1">
                <a:solidFill>
                  <a:schemeClr val="dk1"/>
                </a:solidFill>
                <a:latin typeface="Lexend"/>
                <a:ea typeface="Times"/>
                <a:cs typeface="Times"/>
                <a:sym typeface="Times"/>
              </a:rPr>
              <a:t>a</a:t>
            </a:r>
            <a:r>
              <a:rPr lang="en-GB" sz="1400">
                <a:solidFill>
                  <a:schemeClr val="dk1"/>
                </a:solidFill>
                <a:latin typeface="Lexend"/>
                <a:ea typeface="Times"/>
                <a:cs typeface="Times"/>
                <a:sym typeface="Times"/>
              </a:rPr>
              <a:t> </a:t>
            </a:r>
            <a:r>
              <a:rPr lang="en-GB" sz="1400">
                <a:solidFill>
                  <a:srgbClr val="222222"/>
                </a:solidFill>
                <a:latin typeface="Lexend"/>
                <a:ea typeface="Times"/>
                <a:cs typeface="Times"/>
                <a:sym typeface="Times"/>
              </a:rPr>
              <a:t>−</a:t>
            </a:r>
            <a:r>
              <a:rPr lang="en-GB" sz="1400">
                <a:solidFill>
                  <a:schemeClr val="dk1"/>
                </a:solidFill>
                <a:latin typeface="Lexend"/>
                <a:ea typeface="Times"/>
                <a:cs typeface="Times"/>
                <a:sym typeface="Times"/>
              </a:rPr>
              <a:t> 46)(</a:t>
            </a:r>
            <a:r>
              <a:rPr lang="en-GB" sz="1400" i="1">
                <a:solidFill>
                  <a:schemeClr val="dk1"/>
                </a:solidFill>
                <a:latin typeface="Lexend"/>
                <a:ea typeface="Times"/>
                <a:cs typeface="Times"/>
                <a:sym typeface="Times"/>
              </a:rPr>
              <a:t>a</a:t>
            </a:r>
            <a:r>
              <a:rPr lang="en-GB" sz="1400">
                <a:solidFill>
                  <a:schemeClr val="dk1"/>
                </a:solidFill>
                <a:latin typeface="Lexend"/>
                <a:ea typeface="Times"/>
                <a:cs typeface="Times"/>
                <a:sym typeface="Times"/>
              </a:rPr>
              <a:t> </a:t>
            </a:r>
            <a:r>
              <a:rPr lang="en-GB" sz="1400">
                <a:solidFill>
                  <a:srgbClr val="222222"/>
                </a:solidFill>
                <a:latin typeface="Lexend"/>
                <a:ea typeface="Times"/>
                <a:cs typeface="Times"/>
                <a:sym typeface="Times"/>
              </a:rPr>
              <a:t>+ 46</a:t>
            </a:r>
            <a:r>
              <a:rPr lang="en-GB" sz="1400">
                <a:solidFill>
                  <a:schemeClr val="dk1"/>
                </a:solidFill>
                <a:latin typeface="Lexend"/>
                <a:ea typeface="Times"/>
                <a:cs typeface="Times"/>
                <a:sym typeface="Times"/>
              </a:rPr>
              <a:t>)</a:t>
            </a:r>
            <a:endParaRPr sz="2000">
              <a:solidFill>
                <a:schemeClr val="dk1"/>
              </a:solidFill>
              <a:latin typeface="Times"/>
              <a:ea typeface="Times"/>
              <a:cs typeface="Times"/>
              <a:sym typeface="Times"/>
            </a:endParaRPr>
          </a:p>
          <a:p>
            <a:pPr marL="0" lvl="0" indent="0" algn="l" rtl="0">
              <a:lnSpc>
                <a:spcPct val="115000"/>
              </a:lnSpc>
              <a:spcBef>
                <a:spcPts val="2000"/>
              </a:spcBef>
              <a:spcAft>
                <a:spcPct val="0"/>
              </a:spcAft>
              <a:buNone/>
            </a:pPr>
            <a:endParaRPr sz="2000">
              <a:solidFill>
                <a:schemeClr val="dk1"/>
              </a:solidFill>
              <a:latin typeface="Times"/>
              <a:ea typeface="Times"/>
              <a:cs typeface="Times"/>
              <a:sym typeface="Times"/>
            </a:endParaRPr>
          </a:p>
          <a:p>
            <a:pPr marL="0" lvl="0" indent="0" algn="l" rtl="0">
              <a:lnSpc>
                <a:spcPct val="115000"/>
              </a:lnSpc>
              <a:spcBef>
                <a:spcPts val="2000"/>
              </a:spcBef>
              <a:spcAft>
                <a:spcPts val="2000"/>
              </a:spcAft>
              <a:buNone/>
            </a:pPr>
            <a:endParaRPr sz="2000">
              <a:solidFill>
                <a:srgbClr val="000000"/>
              </a:solidFill>
              <a:latin typeface="Times"/>
              <a:ea typeface="Times"/>
              <a:cs typeface="Times"/>
              <a:sym typeface="Times"/>
            </a:endParaRPr>
          </a:p>
        </p:txBody>
      </p:sp>
      <p:graphicFrame>
        <p:nvGraphicFramePr>
          <p:cNvPr id="2013" name="Google Shape;2013;p100"/>
          <p:cNvGraphicFramePr>
            <a:graphicFrameLocks noGrp="1"/>
          </p:cNvGraphicFramePr>
          <p:nvPr/>
        </p:nvGraphicFramePr>
        <p:xfrm>
          <a:off x="388475" y="1504472"/>
          <a:ext cx="3000000" cy="3000000"/>
        </p:xfrm>
        <a:graphic>
          <a:graphicData uri="http://schemas.openxmlformats.org/drawingml/2006/table">
            <a:tbl>
              <a:tblPr>
                <a:noFill/>
                <a:tableStyleId>{5FA8D8EF-D591-4665-9FDC-C33690B07864}</a:tableStyleId>
              </a:tblPr>
              <a:tblGrid>
                <a:gridCol w="462200"/>
              </a:tblGrid>
              <a:tr h="1213000">
                <a:tc>
                  <a:txBody>
                    <a:bodyPr vert="horz" wrap="square"/>
                    <a:lstStyle/>
                    <a:p>
                      <a:pPr marL="0" lvl="0" indent="0" algn="l" rtl="0">
                        <a:spcBef>
                          <a:spcPct val="0"/>
                        </a:spcBef>
                        <a:spcAft>
                          <a:spcPct val="0"/>
                        </a:spcAft>
                        <a:buNone/>
                      </a:pPr>
                      <a:r>
                        <a:rPr lang="en-GB" sz="1800">
                          <a:latin typeface="Lexend"/>
                          <a:ea typeface="Lexend"/>
                          <a:cs typeface="Lexend"/>
                          <a:sym typeface="Lexend"/>
                        </a:rPr>
                        <a:t>a)</a:t>
                      </a:r>
                      <a:endParaRPr sz="1800">
                        <a:latin typeface="Lexend"/>
                        <a:ea typeface="Lexend"/>
                        <a:cs typeface="Lexend"/>
                        <a:sym typeface="Lexend"/>
                      </a:endParaRPr>
                    </a:p>
                  </a:txBody>
                  <a:tcPr marL="0" marR="0" marT="0" marB="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r>
              <a:tr h="1199725">
                <a:tc>
                  <a:txBody>
                    <a:bodyPr vert="horz" wrap="square"/>
                    <a:lstStyle/>
                    <a:p>
                      <a:pPr marL="0" lvl="0" indent="0" algn="l" rtl="0">
                        <a:spcBef>
                          <a:spcPct val="0"/>
                        </a:spcBef>
                        <a:spcAft>
                          <a:spcPct val="0"/>
                        </a:spcAft>
                        <a:buNone/>
                      </a:pPr>
                      <a:r>
                        <a:rPr lang="en-GB" sz="1800">
                          <a:latin typeface="Lexend"/>
                          <a:ea typeface="Lexend"/>
                          <a:cs typeface="Lexend"/>
                          <a:sym typeface="Lexend"/>
                        </a:rPr>
                        <a:t>b)</a:t>
                      </a:r>
                      <a:endParaRPr sz="1800">
                        <a:latin typeface="Lexend"/>
                        <a:ea typeface="Lexend"/>
                        <a:cs typeface="Lexend"/>
                        <a:sym typeface="Lexend"/>
                      </a:endParaRPr>
                    </a:p>
                  </a:txBody>
                  <a:tcPr marL="0" marR="0" marT="0" marB="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r>
              <a:tr h="348000">
                <a:tc>
                  <a:txBody>
                    <a:bodyPr vert="horz" wrap="square"/>
                    <a:lstStyle/>
                    <a:p>
                      <a:pPr marL="0" lvl="0" indent="0" algn="l" rtl="0">
                        <a:spcBef>
                          <a:spcPct val="0"/>
                        </a:spcBef>
                        <a:spcAft>
                          <a:spcPct val="0"/>
                        </a:spcAft>
                        <a:buNone/>
                      </a:pPr>
                      <a:r>
                        <a:rPr lang="en-GB" sz="1800">
                          <a:latin typeface="Lexend"/>
                          <a:ea typeface="Lexend"/>
                          <a:cs typeface="Lexend"/>
                          <a:sym typeface="Lexend"/>
                        </a:rPr>
                        <a:t>c)</a:t>
                      </a:r>
                      <a:endParaRPr sz="1800">
                        <a:latin typeface="Lexend"/>
                        <a:ea typeface="Lexend"/>
                        <a:cs typeface="Lexend"/>
                        <a:sym typeface="Lexend"/>
                      </a:endParaRPr>
                    </a:p>
                  </a:txBody>
                  <a:tcPr marL="0" marR="0" marT="0" marB="0">
                    <a:lnL w="9525" cap="flat" cmpd="sng">
                      <a:solidFill>
                        <a:schemeClr val="dk1">
                          <a:alpha val="0"/>
                        </a:schemeClr>
                      </a:solidFill>
                      <a:prstDash val="solid"/>
                      <a:round/>
                      <a:headEnd type="none" w="sm" len="sm"/>
                      <a:tailEnd type="none" w="sm" len="sm"/>
                    </a:lnL>
                    <a:lnR w="9525" cap="flat" cmpd="sng">
                      <a:solidFill>
                        <a:schemeClr val="dk1">
                          <a:alpha val="0"/>
                        </a:schemeClr>
                      </a:solidFill>
                      <a:prstDash val="solid"/>
                      <a:round/>
                      <a:headEnd type="none" w="sm" len="sm"/>
                      <a:tailEnd type="none" w="sm" len="sm"/>
                    </a:lnR>
                    <a:lnT w="9525" cap="flat" cmpd="sng">
                      <a:solidFill>
                        <a:schemeClr val="dk1">
                          <a:alpha val="0"/>
                        </a:schemeClr>
                      </a:solidFill>
                      <a:prstDash val="solid"/>
                      <a:round/>
                      <a:headEnd type="none" w="sm" len="sm"/>
                      <a:tailEnd type="none" w="sm" len="sm"/>
                    </a:lnT>
                    <a:lnB w="9525" cap="flat" cmpd="sng">
                      <a:solidFill>
                        <a:schemeClr val="dk1">
                          <a:alpha val="0"/>
                        </a:schemeClr>
                      </a:solidFill>
                      <a:prstDash val="solid"/>
                      <a:round/>
                      <a:headEnd type="none" w="sm" len="sm"/>
                      <a:tailEnd type="none" w="sm" len="sm"/>
                    </a:lnB>
                  </a:tcPr>
                </a:tc>
              </a:tr>
            </a:tbl>
          </a:graphicData>
        </a:graphic>
      </p:graphicFrame>
      <p:sp>
        <p:nvSpPr>
          <p:cNvPr id="2014" name="Google Shape;2014;p100"/>
          <p:cNvSpPr txBox="1"/>
          <p:nvPr/>
        </p:nvSpPr>
        <p:spPr>
          <a:xfrm>
            <a:off x="6010800" y="1497300"/>
            <a:ext cx="2242200" cy="3200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None/>
            </a:pPr>
            <a:r>
              <a:rPr lang="en-GB" sz="1400">
                <a:solidFill>
                  <a:srgbClr val="000000"/>
                </a:solidFill>
                <a:latin typeface="Lexend"/>
                <a:ea typeface="Times"/>
                <a:cs typeface="Times"/>
                <a:sym typeface="Times"/>
              </a:rPr>
              <a:t>(xy − 3)(xy + 3)</a:t>
            </a:r>
            <a:r>
              <a:rPr lang="en-GB" sz="1400">
                <a:solidFill>
                  <a:schemeClr val="dk1"/>
                </a:solidFill>
                <a:latin typeface="Lexend"/>
                <a:ea typeface="Times"/>
                <a:cs typeface="Times"/>
                <a:sym typeface="Times"/>
              </a:rPr>
              <a:t/>
            </a:r>
            <a:r>
              <a:rPr lang="en-GB" sz="1400" i="1">
                <a:solidFill>
                  <a:schemeClr val="dk1"/>
                </a:solidFill>
                <a:latin typeface="Lexend"/>
                <a:ea typeface="Times"/>
                <a:cs typeface="Times"/>
                <a:sym typeface="Times"/>
              </a:rPr>
              <a:t/>
            </a:r>
            <a:r>
              <a:rPr lang="en-GB" sz="1400">
                <a:solidFill>
                  <a:schemeClr val="dk1"/>
                </a:solidFill>
                <a:latin typeface="Lexend"/>
                <a:ea typeface="Times"/>
                <a:cs typeface="Times"/>
                <a:sym typeface="Times"/>
              </a:rPr>
              <a:t/>
            </a:r>
            <a:r>
              <a:rPr lang="en-GB" sz="1400">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a:solidFill>
                  <a:schemeClr val="dk1"/>
                </a:solidFill>
                <a:latin typeface="Lexend"/>
                <a:ea typeface="Times"/>
                <a:cs typeface="Times"/>
                <a:sym typeface="Times"/>
              </a:rPr>
              <a:t/>
            </a:r>
            <a:r>
              <a:rPr lang="en-GB" sz="1400" i="1">
                <a:solidFill>
                  <a:schemeClr val="dk1"/>
                </a:solidFill>
                <a:latin typeface="Lexend"/>
                <a:ea typeface="Times"/>
                <a:cs typeface="Times"/>
                <a:sym typeface="Times"/>
              </a:rPr>
              <a:t/>
            </a:r>
            <a:r>
              <a:rPr lang="en-GB" sz="1400">
                <a:solidFill>
                  <a:schemeClr val="dk1"/>
                </a:solidFill>
                <a:latin typeface="Lexend"/>
                <a:ea typeface="Times"/>
                <a:cs typeface="Times"/>
                <a:sym typeface="Times"/>
              </a:rPr>
              <a:t/>
            </a:r>
            <a:r>
              <a:rPr lang="en-GB" sz="1400">
                <a:solidFill>
                  <a:srgbClr val="222222"/>
                </a:solidFill>
                <a:latin typeface="Lexend"/>
                <a:ea typeface="Times"/>
                <a:cs typeface="Times"/>
                <a:sym typeface="Times"/>
              </a:rPr>
              <a:t/>
            </a:r>
            <a:r>
              <a:rPr lang="en-GB" sz="1400">
                <a:solidFill>
                  <a:srgbClr val="222222"/>
                </a:solidFill>
                <a:latin typeface="Lexend"/>
                <a:ea typeface="Times"/>
                <a:cs typeface="Times"/>
                <a:sym typeface="Times"/>
              </a:rPr>
              <a:t/>
            </a:r>
            <a:r>
              <a:rPr lang="en-GB" sz="1400">
                <a:solidFill>
                  <a:schemeClr val="dk1"/>
                </a:solidFill>
                <a:latin typeface="Lexend"/>
                <a:ea typeface="Times"/>
                <a:cs typeface="Times"/>
                <a:sym typeface="Times"/>
              </a:rPr>
              <a:t/>
            </a:r>
            <a:r>
              <a:rPr lang="en-GB" sz="1400">
                <a:latin typeface="Lexend"/>
                <a:ea typeface="Times"/>
                <a:cs typeface="Times"/>
                <a:sym typeface="Times"/>
              </a:rPr>
              <a:t/>
            </a:r>
            <a:endParaRPr sz="2000">
              <a:latin typeface="Times"/>
              <a:ea typeface="Times"/>
              <a:cs typeface="Times"/>
              <a:sym typeface="Times"/>
            </a:endParaRPr>
          </a:p>
          <a:p>
            <a:pPr marL="0" lvl="0" indent="0" algn="l" rtl="0">
              <a:lnSpc>
                <a:spcPct val="115000"/>
              </a:lnSpc>
              <a:spcBef>
                <a:spcPts val="2000"/>
              </a:spcBef>
              <a:spcAft>
                <a:spcPct val="0"/>
              </a:spcAft>
              <a:buNone/>
            </a:pPr>
            <a:endParaRPr sz="2000">
              <a:latin typeface="Times"/>
              <a:ea typeface="Times"/>
              <a:cs typeface="Times"/>
              <a:sym typeface="Times"/>
            </a:endParaRPr>
          </a:p>
          <a:p>
            <a:pPr marL="0" lvl="0" indent="0" algn="l" rtl="0">
              <a:lnSpc>
                <a:spcPct val="115000"/>
              </a:lnSpc>
              <a:spcBef>
                <a:spcPts val="2000"/>
              </a:spcBef>
              <a:spcAft>
                <a:spcPct val="0"/>
              </a:spcAft>
              <a:buClr>
                <a:schemeClr val="dk1"/>
              </a:buClr>
              <a:buSzPts val="1100"/>
              <a:buFont typeface="Arial"/>
              <a:buNone/>
            </a:pPr>
            <a:r>
              <a:rPr lang="en-GB" sz="1400">
                <a:solidFill>
                  <a:schemeClr val="dk1"/>
                </a:solidFill>
                <a:latin typeface="Lexend"/>
                <a:ea typeface="Times"/>
                <a:cs typeface="Times"/>
                <a:sym typeface="Times"/>
              </a:rPr>
              <a:t>(3</a:t>
            </a:r>
            <a:r>
              <a:rPr lang="en-GB" sz="1400" i="1">
                <a:solidFill>
                  <a:schemeClr val="dk1"/>
                </a:solidFill>
                <a:latin typeface="Lexend"/>
                <a:ea typeface="Times"/>
                <a:cs typeface="Times"/>
                <a:sym typeface="Times"/>
              </a:rPr>
              <a:t>x</a:t>
            </a:r>
            <a:r>
              <a:rPr lang="en-GB" sz="1400">
                <a:solidFill>
                  <a:schemeClr val="dk1"/>
                </a:solidFill>
                <a:latin typeface="Lexend"/>
                <a:ea typeface="Times"/>
                <a:cs typeface="Times"/>
                <a:sym typeface="Times"/>
              </a:rPr>
              <a:t> </a:t>
            </a:r>
            <a:r>
              <a:rPr lang="en-GB" sz="1400">
                <a:solidFill>
                  <a:srgbClr val="222222"/>
                </a:solidFill>
                <a:latin typeface="Lexend"/>
                <a:ea typeface="Times"/>
                <a:cs typeface="Times"/>
                <a:sym typeface="Times"/>
              </a:rPr>
              <a:t>−</a:t>
            </a:r>
            <a:r>
              <a:rPr lang="en-GB" sz="1400">
                <a:solidFill>
                  <a:schemeClr val="dk1"/>
                </a:solidFill>
                <a:latin typeface="Lexend"/>
                <a:ea typeface="Times"/>
                <a:cs typeface="Times"/>
                <a:sym typeface="Times"/>
              </a:rPr>
              <a:t> 2</a:t>
            </a:r>
            <a:r>
              <a:rPr lang="en-GB" sz="1400" i="1">
                <a:solidFill>
                  <a:schemeClr val="dk1"/>
                </a:solidFill>
                <a:latin typeface="Lexend"/>
                <a:ea typeface="Times"/>
                <a:cs typeface="Times"/>
                <a:sym typeface="Times"/>
              </a:rPr>
              <a:t>y</a:t>
            </a:r>
            <a:r>
              <a:rPr lang="en-GB" sz="1400">
                <a:solidFill>
                  <a:schemeClr val="dk1"/>
                </a:solidFill>
                <a:latin typeface="Lexend"/>
                <a:ea typeface="Times"/>
                <a:cs typeface="Times"/>
                <a:sym typeface="Times"/>
              </a:rPr>
              <a:t>)(</a:t>
            </a:r>
            <a:r>
              <a:rPr lang="en-GB" sz="1400">
                <a:solidFill>
                  <a:srgbClr val="222222"/>
                </a:solidFill>
                <a:latin typeface="Lexend"/>
                <a:ea typeface="Times"/>
                <a:cs typeface="Times"/>
                <a:sym typeface="Times"/>
              </a:rPr>
              <a:t>−3</a:t>
            </a:r>
            <a:r>
              <a:rPr lang="en-GB" sz="1400" i="1">
                <a:solidFill>
                  <a:schemeClr val="dk1"/>
                </a:solidFill>
                <a:latin typeface="Lexend"/>
                <a:ea typeface="Times"/>
                <a:cs typeface="Times"/>
                <a:sym typeface="Times"/>
              </a:rPr>
              <a:t>x</a:t>
            </a:r>
            <a:r>
              <a:rPr lang="en-GB" sz="1400">
                <a:solidFill>
                  <a:schemeClr val="dk1"/>
                </a:solidFill>
                <a:latin typeface="Lexend"/>
                <a:ea typeface="Times"/>
                <a:cs typeface="Times"/>
                <a:sym typeface="Times"/>
              </a:rPr>
              <a:t> </a:t>
            </a:r>
            <a:r>
              <a:rPr lang="en-GB" sz="1400">
                <a:solidFill>
                  <a:srgbClr val="222222"/>
                </a:solidFill>
                <a:latin typeface="Lexend"/>
                <a:ea typeface="Times"/>
                <a:cs typeface="Times"/>
                <a:sym typeface="Times"/>
              </a:rPr>
              <a:t>+ 2</a:t>
            </a:r>
            <a:r>
              <a:rPr lang="en-GB" sz="1400" i="1">
                <a:solidFill>
                  <a:srgbClr val="222222"/>
                </a:solidFill>
                <a:latin typeface="Lexend"/>
                <a:ea typeface="Times"/>
                <a:cs typeface="Times"/>
                <a:sym typeface="Times"/>
              </a:rPr>
              <a:t>y</a:t>
            </a:r>
            <a:r>
              <a:rPr lang="en-GB" sz="1400">
                <a:solidFill>
                  <a:schemeClr val="dk1"/>
                </a:solidFill>
                <a:latin typeface="Lexend"/>
                <a:ea typeface="Times"/>
                <a:cs typeface="Times"/>
                <a:sym typeface="Times"/>
              </a:rPr>
              <a:t>)</a:t>
            </a:r>
            <a:endParaRPr sz="2000">
              <a:solidFill>
                <a:schemeClr val="dk1"/>
              </a:solidFill>
              <a:latin typeface="Times"/>
              <a:ea typeface="Times"/>
              <a:cs typeface="Times"/>
              <a:sym typeface="Times"/>
            </a:endParaRPr>
          </a:p>
          <a:p>
            <a:pPr marL="0" lvl="0" indent="0" algn="l" rtl="0">
              <a:lnSpc>
                <a:spcPct val="115000"/>
              </a:lnSpc>
              <a:spcBef>
                <a:spcPts val="2000"/>
              </a:spcBef>
              <a:spcAft>
                <a:spcPct val="0"/>
              </a:spcAft>
              <a:buNone/>
            </a:pPr>
            <a:endParaRPr sz="2000">
              <a:solidFill>
                <a:schemeClr val="dk1"/>
              </a:solidFill>
              <a:latin typeface="Times"/>
              <a:ea typeface="Times"/>
              <a:cs typeface="Times"/>
              <a:sym typeface="Times"/>
            </a:endParaRPr>
          </a:p>
          <a:p>
            <a:pPr marL="0" lvl="0" indent="0" algn="l" rtl="0">
              <a:lnSpc>
                <a:spcPct val="115000"/>
              </a:lnSpc>
              <a:spcBef>
                <a:spcPts val="2000"/>
              </a:spcBef>
              <a:spcAft>
                <a:spcPct val="0"/>
              </a:spcAft>
              <a:buNone/>
            </a:pPr>
            <a:endParaRPr sz="2000">
              <a:solidFill>
                <a:schemeClr val="dk1"/>
              </a:solidFill>
              <a:latin typeface="Times"/>
              <a:ea typeface="Times"/>
              <a:cs typeface="Times"/>
              <a:sym typeface="Times"/>
            </a:endParaRPr>
          </a:p>
          <a:p>
            <a:pPr marL="0" lvl="0" indent="0" algn="l" rtl="0">
              <a:lnSpc>
                <a:spcPct val="115000"/>
              </a:lnSpc>
              <a:spcBef>
                <a:spcPts val="2000"/>
              </a:spcBef>
              <a:spcAft>
                <a:spcPts val="2000"/>
              </a:spcAft>
              <a:buNone/>
            </a:pPr>
            <a:endParaRPr sz="2000">
              <a:solidFill>
                <a:srgbClr val="000000"/>
              </a:solidFill>
              <a:latin typeface="Times"/>
              <a:ea typeface="Times"/>
              <a:cs typeface="Times"/>
              <a:sym typeface="Times"/>
            </a:endParaRPr>
          </a:p>
        </p:txBody>
      </p:sp>
      <p:sp>
        <p:nvSpPr>
          <p:cNvPr id="2015" name="Google Shape;2015;p100"/>
          <p:cNvSpPr txBox="1"/>
          <p:nvPr/>
        </p:nvSpPr>
        <p:spPr>
          <a:xfrm>
            <a:off x="3456700" y="1497300"/>
            <a:ext cx="2242200" cy="32004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ct val="0"/>
              </a:spcAft>
              <a:buClr>
                <a:schemeClr val="dk1"/>
              </a:buClr>
              <a:buSzPts val="1100"/>
              <a:buFont typeface="Arial"/>
              <a:buNone/>
            </a:pPr>
            <a:r>
              <a:rPr lang="en-GB" sz="1400">
                <a:solidFill>
                  <a:schemeClr val="dk1"/>
                </a:solidFill>
                <a:latin typeface="Lexend"/>
                <a:ea typeface="Times"/>
                <a:cs typeface="Times"/>
                <a:sym typeface="Times"/>
              </a:rPr>
              <a:t>(</a:t>
            </a:r>
            <a:r>
              <a:rPr lang="en-GB" sz="1400" i="1">
                <a:solidFill>
                  <a:schemeClr val="dk1"/>
                </a:solidFill>
                <a:latin typeface="Lexend"/>
                <a:ea typeface="Times"/>
                <a:cs typeface="Times"/>
                <a:sym typeface="Times"/>
              </a:rPr>
              <a:t>x</a:t>
            </a:r>
            <a:r>
              <a:rPr lang="en-GB" sz="1400">
                <a:solidFill>
                  <a:schemeClr val="dk1"/>
                </a:solidFill>
                <a:latin typeface="Lexend"/>
                <a:ea typeface="Times"/>
                <a:cs typeface="Times"/>
                <a:sym typeface="Times"/>
              </a:rPr>
              <a:t> </a:t>
            </a:r>
            <a:r>
              <a:rPr lang="en-GB" sz="1400">
                <a:solidFill>
                  <a:srgbClr val="222222"/>
                </a:solidFill>
                <a:latin typeface="Lexend"/>
                <a:ea typeface="Times"/>
                <a:cs typeface="Times"/>
                <a:sym typeface="Times"/>
              </a:rPr>
              <a:t>−</a:t>
            </a:r>
            <a:r>
              <a:rPr lang="en-GB" sz="1400">
                <a:solidFill>
                  <a:schemeClr val="dk1"/>
                </a:solidFill>
                <a:latin typeface="Lexend"/>
                <a:ea typeface="Times"/>
                <a:cs typeface="Times"/>
                <a:sym typeface="Times"/>
              </a:rPr>
              <a:t> </a:t>
            </a:r>
            <a:r>
              <a:rPr lang="en-GB" sz="1400" i="1">
                <a:solidFill>
                  <a:schemeClr val="dk1"/>
                </a:solidFill>
                <a:latin typeface="Lexend"/>
                <a:ea typeface="Times"/>
                <a:cs typeface="Times"/>
                <a:sym typeface="Times"/>
              </a:rPr>
              <a:t>y</a:t>
            </a:r>
            <a:r>
              <a:rPr lang="en-GB" sz="1400">
                <a:solidFill>
                  <a:schemeClr val="dk1"/>
                </a:solidFill>
                <a:latin typeface="Lexend"/>
                <a:ea typeface="Times"/>
                <a:cs typeface="Times"/>
                <a:sym typeface="Times"/>
              </a:rPr>
              <a:t>)(</a:t>
            </a:r>
            <a:r>
              <a:rPr lang="en-GB" sz="1400" i="1">
                <a:solidFill>
                  <a:schemeClr val="dk1"/>
                </a:solidFill>
                <a:latin typeface="Lexend"/>
                <a:ea typeface="Times"/>
                <a:cs typeface="Times"/>
                <a:sym typeface="Times"/>
              </a:rPr>
              <a:t>x</a:t>
            </a:r>
            <a:r>
              <a:rPr lang="en-GB" sz="1400">
                <a:solidFill>
                  <a:schemeClr val="dk1"/>
                </a:solidFill>
                <a:latin typeface="Lexend"/>
                <a:ea typeface="Times"/>
                <a:cs typeface="Times"/>
                <a:sym typeface="Times"/>
              </a:rPr>
              <a:t> </a:t>
            </a:r>
            <a:r>
              <a:rPr lang="en-GB" sz="1400">
                <a:solidFill>
                  <a:srgbClr val="222222"/>
                </a:solidFill>
                <a:latin typeface="Lexend"/>
                <a:ea typeface="Times"/>
                <a:cs typeface="Times"/>
                <a:sym typeface="Times"/>
              </a:rPr>
              <a:t>+ </a:t>
            </a:r>
            <a:r>
              <a:rPr lang="en-GB" sz="1400" i="1">
                <a:solidFill>
                  <a:srgbClr val="222222"/>
                </a:solidFill>
                <a:latin typeface="Lexend"/>
                <a:ea typeface="Times"/>
                <a:cs typeface="Times"/>
                <a:sym typeface="Times"/>
              </a:rPr>
              <a:t>y</a:t>
            </a:r>
            <a:r>
              <a:rPr lang="en-GB" sz="1400">
                <a:solidFill>
                  <a:schemeClr val="dk1"/>
                </a:solidFill>
                <a:latin typeface="Lexend"/>
                <a:ea typeface="Times"/>
                <a:cs typeface="Times"/>
                <a:sym typeface="Times"/>
              </a:rPr>
              <a:t>)</a:t>
            </a:r>
            <a:endParaRPr sz="2000">
              <a:solidFill>
                <a:srgbClr val="000000"/>
              </a:solidFill>
              <a:latin typeface="Times"/>
              <a:ea typeface="Times"/>
              <a:cs typeface="Times"/>
              <a:sym typeface="Times"/>
            </a:endParaRPr>
          </a:p>
          <a:p>
            <a:pPr marL="0" lvl="0" indent="0" algn="l" rtl="0">
              <a:lnSpc>
                <a:spcPct val="115000"/>
              </a:lnSpc>
              <a:spcBef>
                <a:spcPts val="2000"/>
              </a:spcBef>
              <a:spcAft>
                <a:spcPct val="0"/>
              </a:spcAft>
              <a:buNone/>
            </a:pPr>
            <a:r>
              <a:rPr lang="en-GB" sz="1800">
                <a:solidFill>
                  <a:srgbClr val="000000"/>
                </a:solidFill>
                <a:latin typeface="Lexend"/>
                <a:ea typeface="Times"/>
                <a:cs typeface="Times"/>
                <a:sym typeface="Times"/>
              </a:rPr>
              <a:t>  </a:t>
            </a:r>
            <a:endParaRPr sz="2000">
              <a:solidFill>
                <a:srgbClr val="000000"/>
              </a:solidFill>
              <a:latin typeface="Times"/>
              <a:ea typeface="Times"/>
              <a:cs typeface="Times"/>
              <a:sym typeface="Times"/>
            </a:endParaRPr>
          </a:p>
          <a:p>
            <a:pPr marL="0" lvl="0" indent="0" algn="l" rtl="0">
              <a:lnSpc>
                <a:spcPct val="115000"/>
              </a:lnSpc>
              <a:spcBef>
                <a:spcPts val="2000"/>
              </a:spcBef>
              <a:spcAft>
                <a:spcPct val="0"/>
              </a:spcAft>
              <a:buNone/>
            </a:pPr>
            <a:r>
              <a:rPr lang="en-GB" sz="1400">
                <a:solidFill>
                  <a:schemeClr val="dk1"/>
                </a:solidFill>
                <a:latin typeface="Lexend"/>
                <a:ea typeface="Times"/>
                <a:cs typeface="Times"/>
                <a:sym typeface="Times"/>
              </a:rPr>
              <a:t>(3</a:t>
            </a:r>
            <a:r>
              <a:rPr lang="en-GB" sz="1400" i="1">
                <a:solidFill>
                  <a:schemeClr val="dk1"/>
                </a:solidFill>
                <a:latin typeface="Lexend"/>
                <a:ea typeface="Times"/>
                <a:cs typeface="Times"/>
                <a:sym typeface="Times"/>
              </a:rPr>
              <a:t>a</a:t>
            </a:r>
            <a:r>
              <a:rPr lang="en-GB" sz="1400">
                <a:solidFill>
                  <a:schemeClr val="dk1"/>
                </a:solidFill>
                <a:latin typeface="Lexend"/>
                <a:ea typeface="Times"/>
                <a:cs typeface="Times"/>
                <a:sym typeface="Times"/>
              </a:rPr>
              <a:t> </a:t>
            </a:r>
            <a:r>
              <a:rPr lang="en-GB" sz="1400">
                <a:solidFill>
                  <a:srgbClr val="222222"/>
                </a:solidFill>
                <a:latin typeface="Lexend"/>
                <a:ea typeface="Times"/>
                <a:cs typeface="Times"/>
                <a:sym typeface="Times"/>
              </a:rPr>
              <a:t>−</a:t>
            </a:r>
            <a:r>
              <a:rPr lang="en-GB" sz="1400">
                <a:solidFill>
                  <a:schemeClr val="dk1"/>
                </a:solidFill>
                <a:latin typeface="Lexend"/>
                <a:ea typeface="Times"/>
                <a:cs typeface="Times"/>
                <a:sym typeface="Times"/>
              </a:rPr>
              <a:t> </a:t>
            </a:r>
            <a:r>
              <a:rPr lang="en-GB" sz="1400" i="1">
                <a:solidFill>
                  <a:schemeClr val="dk1"/>
                </a:solidFill>
                <a:latin typeface="Lexend"/>
                <a:ea typeface="Times"/>
                <a:cs typeface="Times"/>
                <a:sym typeface="Times"/>
              </a:rPr>
              <a:t>b</a:t>
            </a:r>
            <a:r>
              <a:rPr lang="en-GB" sz="1400">
                <a:solidFill>
                  <a:schemeClr val="dk1"/>
                </a:solidFill>
                <a:latin typeface="Lexend"/>
                <a:ea typeface="Times"/>
                <a:cs typeface="Times"/>
                <a:sym typeface="Times"/>
              </a:rPr>
              <a:t>)(3</a:t>
            </a:r>
            <a:r>
              <a:rPr lang="en-GB" sz="1400" i="1">
                <a:solidFill>
                  <a:schemeClr val="dk1"/>
                </a:solidFill>
                <a:latin typeface="Lexend"/>
                <a:ea typeface="Times"/>
                <a:cs typeface="Times"/>
                <a:sym typeface="Times"/>
              </a:rPr>
              <a:t>a</a:t>
            </a:r>
            <a:r>
              <a:rPr lang="en-GB" sz="1400">
                <a:solidFill>
                  <a:schemeClr val="dk1"/>
                </a:solidFill>
                <a:latin typeface="Lexend"/>
                <a:ea typeface="Times"/>
                <a:cs typeface="Times"/>
                <a:sym typeface="Times"/>
              </a:rPr>
              <a:t> </a:t>
            </a:r>
            <a:r>
              <a:rPr lang="en-GB" sz="1400">
                <a:solidFill>
                  <a:srgbClr val="222222"/>
                </a:solidFill>
                <a:latin typeface="Lexend"/>
                <a:ea typeface="Times"/>
                <a:cs typeface="Times"/>
                <a:sym typeface="Times"/>
              </a:rPr>
              <a:t>− </a:t>
            </a:r>
            <a:r>
              <a:rPr lang="en-GB" sz="1400" i="1">
                <a:solidFill>
                  <a:srgbClr val="222222"/>
                </a:solidFill>
                <a:latin typeface="Lexend"/>
                <a:ea typeface="Times"/>
                <a:cs typeface="Times"/>
                <a:sym typeface="Times"/>
              </a:rPr>
              <a:t>b</a:t>
            </a:r>
            <a:r>
              <a:rPr lang="en-GB" sz="1400">
                <a:solidFill>
                  <a:schemeClr val="dk1"/>
                </a:solidFill>
                <a:latin typeface="Lexend"/>
                <a:ea typeface="Times"/>
                <a:cs typeface="Times"/>
                <a:sym typeface="Times"/>
              </a:rPr>
              <a:t>)  </a:t>
            </a:r>
            <a:r>
              <a:rPr lang="en-GB" sz="1400">
                <a:latin typeface="Lexend"/>
                <a:ea typeface="Times"/>
                <a:cs typeface="Times"/>
                <a:sym typeface="Times"/>
              </a:rPr>
              <a:t> </a:t>
            </a:r>
            <a:endParaRPr sz="2000">
              <a:latin typeface="Times"/>
              <a:ea typeface="Times"/>
              <a:cs typeface="Times"/>
              <a:sym typeface="Times"/>
            </a:endParaRPr>
          </a:p>
          <a:p>
            <a:pPr marL="0" lvl="0" indent="0" algn="l" rtl="0">
              <a:lnSpc>
                <a:spcPct val="115000"/>
              </a:lnSpc>
              <a:spcBef>
                <a:spcPts val="2000"/>
              </a:spcBef>
              <a:spcAft>
                <a:spcPct val="0"/>
              </a:spcAft>
              <a:buNone/>
            </a:pPr>
            <a:endParaRPr sz="2000">
              <a:latin typeface="Times"/>
              <a:ea typeface="Times"/>
              <a:cs typeface="Times"/>
              <a:sym typeface="Times"/>
            </a:endParaRPr>
          </a:p>
          <a:p>
            <a:pPr marL="0" lvl="0" indent="0" algn="l" rtl="0">
              <a:lnSpc>
                <a:spcPct val="115000"/>
              </a:lnSpc>
              <a:spcBef>
                <a:spcPts val="2000"/>
              </a:spcBef>
              <a:spcAft>
                <a:spcPct val="0"/>
              </a:spcAft>
              <a:buClr>
                <a:schemeClr val="dk1"/>
              </a:buClr>
              <a:buSzPts val="1100"/>
              <a:buFont typeface="Arial"/>
              <a:buNone/>
            </a:pPr>
            <a:r>
              <a:rPr lang="en-GB" sz="1400">
                <a:solidFill>
                  <a:schemeClr val="dk1"/>
                </a:solidFill>
                <a:latin typeface="Lexend"/>
                <a:ea typeface="Times"/>
                <a:cs typeface="Times"/>
                <a:sym typeface="Times"/>
              </a:rPr>
              <a:t>(10 </a:t>
            </a:r>
            <a:r>
              <a:rPr lang="en-GB" sz="1400">
                <a:solidFill>
                  <a:srgbClr val="222222"/>
                </a:solidFill>
                <a:latin typeface="Lexend"/>
                <a:ea typeface="Times"/>
                <a:cs typeface="Times"/>
                <a:sym typeface="Times"/>
              </a:rPr>
              <a:t>+</a:t>
            </a:r>
            <a:r>
              <a:rPr lang="en-GB" sz="1400" i="1">
                <a:solidFill>
                  <a:schemeClr val="dk1"/>
                </a:solidFill>
                <a:latin typeface="Lexend"/>
                <a:ea typeface="Times"/>
                <a:cs typeface="Times"/>
                <a:sym typeface="Times"/>
              </a:rPr>
              <a:t> x</a:t>
            </a:r>
            <a:r>
              <a:rPr lang="en-GB" sz="1400">
                <a:solidFill>
                  <a:schemeClr val="dk1"/>
                </a:solidFill>
                <a:latin typeface="Lexend"/>
                <a:ea typeface="Times"/>
                <a:cs typeface="Times"/>
                <a:sym typeface="Times"/>
              </a:rPr>
              <a:t>)(10 </a:t>
            </a:r>
            <a:r>
              <a:rPr lang="en-GB" sz="1400">
                <a:solidFill>
                  <a:srgbClr val="222222"/>
                </a:solidFill>
                <a:latin typeface="Lexend"/>
                <a:ea typeface="Times"/>
                <a:cs typeface="Times"/>
                <a:sym typeface="Times"/>
              </a:rPr>
              <a:t>− </a:t>
            </a:r>
            <a:r>
              <a:rPr lang="en-GB" sz="1400" i="1">
                <a:solidFill>
                  <a:srgbClr val="222222"/>
                </a:solidFill>
                <a:latin typeface="Lexend"/>
                <a:ea typeface="Times"/>
                <a:cs typeface="Times"/>
                <a:sym typeface="Times"/>
              </a:rPr>
              <a:t>x</a:t>
            </a:r>
            <a:r>
              <a:rPr lang="en-GB" sz="1400">
                <a:solidFill>
                  <a:schemeClr val="dk1"/>
                </a:solidFill>
                <a:latin typeface="Lexend"/>
                <a:ea typeface="Times"/>
                <a:cs typeface="Times"/>
                <a:sym typeface="Times"/>
              </a:rPr>
              <a:t>)</a:t>
            </a:r>
            <a:endParaRPr sz="2000">
              <a:solidFill>
                <a:schemeClr val="dk1"/>
              </a:solidFill>
              <a:latin typeface="Times"/>
              <a:ea typeface="Times"/>
              <a:cs typeface="Times"/>
              <a:sym typeface="Times"/>
            </a:endParaRPr>
          </a:p>
          <a:p>
            <a:pPr marL="0" lvl="0" indent="0" algn="l" rtl="0">
              <a:lnSpc>
                <a:spcPct val="115000"/>
              </a:lnSpc>
              <a:spcBef>
                <a:spcPts val="2000"/>
              </a:spcBef>
              <a:spcAft>
                <a:spcPct val="0"/>
              </a:spcAft>
              <a:buNone/>
            </a:pPr>
            <a:endParaRPr sz="2000">
              <a:solidFill>
                <a:schemeClr val="dk1"/>
              </a:solidFill>
              <a:latin typeface="Times"/>
              <a:ea typeface="Times"/>
              <a:cs typeface="Times"/>
              <a:sym typeface="Times"/>
            </a:endParaRPr>
          </a:p>
          <a:p>
            <a:pPr marL="0" lvl="0" indent="0" algn="l" rtl="0">
              <a:lnSpc>
                <a:spcPct val="115000"/>
              </a:lnSpc>
              <a:spcBef>
                <a:spcPts val="2000"/>
              </a:spcBef>
              <a:spcAft>
                <a:spcPct val="0"/>
              </a:spcAft>
              <a:buNone/>
            </a:pPr>
            <a:endParaRPr sz="2000">
              <a:solidFill>
                <a:schemeClr val="dk1"/>
              </a:solidFill>
              <a:latin typeface="Times"/>
              <a:ea typeface="Times"/>
              <a:cs typeface="Times"/>
              <a:sym typeface="Times"/>
            </a:endParaRPr>
          </a:p>
          <a:p>
            <a:pPr marL="0" lvl="0" indent="0" algn="l" rtl="0">
              <a:lnSpc>
                <a:spcPct val="115000"/>
              </a:lnSpc>
              <a:spcBef>
                <a:spcPts val="2000"/>
              </a:spcBef>
              <a:spcAft>
                <a:spcPts val="2000"/>
              </a:spcAft>
              <a:buNone/>
            </a:pPr>
            <a:endParaRPr sz="2000">
              <a:solidFill>
                <a:srgbClr val="000000"/>
              </a:solidFill>
              <a:latin typeface="Times"/>
              <a:ea typeface="Times"/>
              <a:cs typeface="Times"/>
              <a:sym typeface="Times"/>
            </a:endParaRPr>
          </a:p>
        </p:txBody>
      </p:sp>
      <p:graphicFrame>
        <p:nvGraphicFramePr>
          <p:cNvPr id="2016" name="Google Shape;2016;p100"/>
          <p:cNvGraphicFramePr>
            <a:graphicFrameLocks noGrp="1"/>
          </p:cNvGraphicFramePr>
          <p:nvPr/>
        </p:nvGraphicFramePr>
        <p:xfrm>
          <a:off x="3055475" y="1504472"/>
          <a:ext cx="3000000" cy="3000000"/>
        </p:xfrm>
        <a:graphic>
          <a:graphicData uri="http://schemas.openxmlformats.org/drawingml/2006/table">
            <a:tbl>
              <a:tblPr>
                <a:noFill/>
                <a:tableStyleId>{5FA8D8EF-D591-4665-9FDC-C33690B07864}</a:tableStyleId>
              </a:tblPr>
              <a:tblGrid>
                <a:gridCol w="462200"/>
              </a:tblGrid>
              <a:tr h="1213000">
                <a:tc>
                  <a:txBody>
                    <a:bodyPr vert="horz" wrap="square"/>
                    <a:lstStyle/>
                    <a:p>
                      <a:pPr marL="0" lvl="0" indent="0" algn="l" rtl="0">
                        <a:spcBef>
                          <a:spcPct val="0"/>
                        </a:spcBef>
                        <a:spcAft>
                          <a:spcPct val="0"/>
                        </a:spcAft>
                        <a:buNone/>
                      </a:pPr>
                      <a:r>
                        <a:rPr lang="en-GB" sz="1800">
                          <a:latin typeface="Lexend"/>
                          <a:ea typeface="Lexend"/>
                          <a:cs typeface="Lexend"/>
                          <a:sym typeface="Lexend"/>
                        </a:rPr>
                        <a:t>e)</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1213000">
                <a:tc>
                  <a:txBody>
                    <a:bodyPr vert="horz" wrap="square"/>
                    <a:lstStyle/>
                    <a:p>
                      <a:pPr marL="0" lvl="0" indent="0" algn="l" rtl="0">
                        <a:spcBef>
                          <a:spcPct val="0"/>
                        </a:spcBef>
                        <a:spcAft>
                          <a:spcPct val="0"/>
                        </a:spcAft>
                        <a:buNone/>
                      </a:pPr>
                      <a:r>
                        <a:rPr lang="en-GB" sz="1800">
                          <a:latin typeface="Lexend"/>
                          <a:ea typeface="Lexend"/>
                          <a:cs typeface="Lexend"/>
                          <a:sym typeface="Lexend"/>
                        </a:rPr>
                        <a:t>f)</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389525">
                <a:tc>
                  <a:txBody>
                    <a:bodyPr vert="horz" wrap="square"/>
                    <a:lstStyle/>
                    <a:p>
                      <a:pPr marL="0" lvl="0" indent="0" algn="l" rtl="0">
                        <a:spcBef>
                          <a:spcPct val="0"/>
                        </a:spcBef>
                        <a:spcAft>
                          <a:spcPct val="0"/>
                        </a:spcAft>
                        <a:buNone/>
                      </a:pPr>
                      <a:r>
                        <a:rPr lang="en-GB" sz="1800">
                          <a:latin typeface="Lexend"/>
                          <a:ea typeface="Lexend"/>
                          <a:cs typeface="Lexend"/>
                          <a:sym typeface="Lexend"/>
                        </a:rPr>
                        <a:t>g)</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bl>
          </a:graphicData>
        </a:graphic>
      </p:graphicFrame>
      <p:graphicFrame>
        <p:nvGraphicFramePr>
          <p:cNvPr id="2017" name="Google Shape;2017;p100"/>
          <p:cNvGraphicFramePr>
            <a:graphicFrameLocks noGrp="1"/>
          </p:cNvGraphicFramePr>
          <p:nvPr/>
        </p:nvGraphicFramePr>
        <p:xfrm>
          <a:off x="5593525" y="1504472"/>
          <a:ext cx="3000000" cy="3000000"/>
        </p:xfrm>
        <a:graphic>
          <a:graphicData uri="http://schemas.openxmlformats.org/drawingml/2006/table">
            <a:tbl>
              <a:tblPr>
                <a:noFill/>
                <a:tableStyleId>{5FA8D8EF-D591-4665-9FDC-C33690B07864}</a:tableStyleId>
              </a:tblPr>
              <a:tblGrid>
                <a:gridCol w="591150"/>
              </a:tblGrid>
              <a:tr h="1213000">
                <a:tc>
                  <a:txBody>
                    <a:bodyPr vert="horz" wrap="square"/>
                    <a:lstStyle/>
                    <a:p>
                      <a:pPr marL="0" lvl="0" indent="0" algn="l" rtl="0">
                        <a:spcBef>
                          <a:spcPct val="0"/>
                        </a:spcBef>
                        <a:spcAft>
                          <a:spcPct val="0"/>
                        </a:spcAft>
                        <a:buNone/>
                      </a:pPr>
                      <a:r>
                        <a:rPr lang="en-GB" sz="1800">
                          <a:latin typeface="Lexend"/>
                          <a:ea typeface="Lexend"/>
                          <a:cs typeface="Lexend"/>
                          <a:sym typeface="Lexend"/>
                        </a:rPr>
                        <a:t>i)</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1213000">
                <a:tc>
                  <a:txBody>
                    <a:bodyPr vert="horz" wrap="square"/>
                    <a:lstStyle/>
                    <a:p>
                      <a:pPr marL="0" lvl="0" indent="0" algn="l" rtl="0">
                        <a:spcBef>
                          <a:spcPct val="0"/>
                        </a:spcBef>
                        <a:spcAft>
                          <a:spcPct val="0"/>
                        </a:spcAft>
                        <a:buNone/>
                      </a:pPr>
                      <a:r>
                        <a:rPr lang="en-GB" sz="1800">
                          <a:latin typeface="Lexend"/>
                          <a:ea typeface="Lexend"/>
                          <a:cs typeface="Lexend"/>
                          <a:sym typeface="Lexend"/>
                        </a:rPr>
                        <a:t>j)</a:t>
                      </a: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r h="389525">
                <a:tc>
                  <a:txBody>
                    <a:bodyPr vert="horz" wrap="square"/>
                    <a:lstStyle/>
                    <a:p>
                      <a:pPr marL="0" lvl="0" indent="0" algn="l" rtl="0">
                        <a:spcBef>
                          <a:spcPct val="0"/>
                        </a:spcBef>
                        <a:spcAft>
                          <a:spcPct val="0"/>
                        </a:spcAft>
                        <a:buNone/>
                      </a:pPr>
                      <a:endParaRPr sz="1800">
                        <a:latin typeface="Lexend"/>
                        <a:ea typeface="Lexend"/>
                        <a:cs typeface="Lexend"/>
                        <a:sym typeface="Lexend"/>
                      </a:endParaRPr>
                    </a:p>
                  </a:txBody>
                  <a:tcPr marL="0" marR="0" marT="0" marB="0">
                    <a:lnL w="9525" cap="flat" cmpd="sng">
                      <a:solidFill>
                        <a:srgbClr val="9E9E9E">
                          <a:alpha val="0"/>
                        </a:srgbClr>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rgbClr val="9E9E9E">
                          <a:alpha val="0"/>
                        </a:srgbClr>
                      </a:solidFill>
                      <a:prstDash val="solid"/>
                      <a:round/>
                      <a:headEnd type="none" w="sm" len="sm"/>
                      <a:tailEnd type="none" w="sm" len="sm"/>
                    </a:lnB>
                  </a:tcPr>
                </a:tc>
              </a:tr>
            </a:tbl>
          </a:graphicData>
        </a:graphic>
      </p:graphicFrame>
      <p:sp>
        <p:nvSpPr>
          <p:cNvPr id="2018" name="Google Shape;2018;p100"/>
          <p:cNvSpPr/>
          <p:nvPr/>
        </p:nvSpPr>
        <p:spPr>
          <a:xfrm>
            <a:off x="324000" y="3845988"/>
            <a:ext cx="2364600" cy="4740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19" name="Google Shape;2019;p100"/>
          <p:cNvSpPr/>
          <p:nvPr/>
        </p:nvSpPr>
        <p:spPr>
          <a:xfrm>
            <a:off x="2919225" y="1448113"/>
            <a:ext cx="2364600" cy="4740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20" name="Google Shape;2020;p100"/>
          <p:cNvSpPr/>
          <p:nvPr/>
        </p:nvSpPr>
        <p:spPr>
          <a:xfrm>
            <a:off x="2919225" y="3845988"/>
            <a:ext cx="2364600" cy="4740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21" name="Google Shape;2021;p100"/>
          <p:cNvSpPr/>
          <p:nvPr/>
        </p:nvSpPr>
        <p:spPr>
          <a:xfrm>
            <a:off x="5501975" y="1448125"/>
            <a:ext cx="2530200" cy="474000"/>
          </a:xfrm>
          <a:prstGeom prst="roundRect">
            <a:avLst>
              <a:gd name="adj" fmla="val 16667"/>
            </a:avLst>
          </a:prstGeom>
          <a:noFill/>
          <a:ln w="38100" cap="flat" cmpd="sng">
            <a:solidFill>
              <a:schemeClr val="accent5"/>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sp>
        <p:nvSpPr>
          <p:cNvPr id="2022" name="Google Shape;2022;p100"/>
          <p:cNvSpPr txBox="1"/>
          <p:nvPr/>
        </p:nvSpPr>
        <p:spPr>
          <a:xfrm>
            <a:off x="2989775" y="4368300"/>
            <a:ext cx="2550900" cy="3726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ts val="1000"/>
              </a:spcAft>
              <a:buClr>
                <a:schemeClr val="dk1"/>
              </a:buClr>
              <a:buSzPts val="1100"/>
              <a:buFont typeface="Arial"/>
              <a:buNone/>
            </a:pPr>
            <a:r>
              <a:rPr lang="en-GB" sz="1800">
                <a:solidFill>
                  <a:srgbClr val="222222"/>
                </a:solidFill>
                <a:latin typeface="Lexend"/>
                <a:ea typeface="Times"/>
                <a:cs typeface="Times"/>
                <a:sym typeface="Times"/>
              </a:rPr>
              <a:t>≡ 10</a:t>
            </a:r>
            <a:r>
              <a:rPr lang="en-GB" sz="1800"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 − </a:t>
            </a:r>
            <a:r>
              <a:rPr lang="en-GB" sz="1800" i="1">
                <a:solidFill>
                  <a:srgbClr val="222222"/>
                </a:solidFill>
                <a:latin typeface="Lexend"/>
                <a:ea typeface="Times"/>
                <a:cs typeface="Times"/>
                <a:sym typeface="Times"/>
              </a:rPr>
              <a:t>x</a:t>
            </a:r>
            <a:r>
              <a:rPr lang="en-GB" sz="1800"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 ≡ 100 − </a:t>
            </a:r>
            <a:r>
              <a:rPr lang="en-GB" sz="1800" i="1">
                <a:solidFill>
                  <a:srgbClr val="222222"/>
                </a:solidFill>
                <a:latin typeface="Lexend"/>
                <a:ea typeface="Times"/>
                <a:cs typeface="Times"/>
                <a:sym typeface="Times"/>
              </a:rPr>
              <a:t>x</a:t>
            </a:r>
            <a:r>
              <a:rPr lang="en-GB" sz="1800"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 </a:t>
            </a:r>
            <a:endParaRPr sz="2000">
              <a:solidFill>
                <a:schemeClr val="dk1"/>
              </a:solidFill>
              <a:latin typeface="Kalam"/>
              <a:ea typeface="Kalam"/>
              <a:cs typeface="Kalam"/>
              <a:sym typeface="Kalam"/>
            </a:endParaRPr>
          </a:p>
        </p:txBody>
      </p:sp>
      <p:sp>
        <p:nvSpPr>
          <p:cNvPr id="2023" name="Google Shape;2023;p100"/>
          <p:cNvSpPr txBox="1"/>
          <p:nvPr/>
        </p:nvSpPr>
        <p:spPr>
          <a:xfrm>
            <a:off x="5774400" y="3211345"/>
            <a:ext cx="3045600" cy="9126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100">
                <a:solidFill>
                  <a:schemeClr val="dk1"/>
                </a:solidFill>
                <a:latin typeface="Kalam"/>
                <a:ea typeface="Kalam"/>
                <a:cs typeface="Kalam"/>
                <a:sym typeface="Kalam"/>
              </a:rPr>
              <a:t>Mid ka mid ah ereyada (terms) qaws kasta (bracket) waa inuu isku mid yahay, labada kalena waa inay noqdaan lammaane eber (zero pair). Labadooduba waa lammaane eber.</a:t>
            </a:r>
            <a:endParaRPr sz="2000">
              <a:solidFill>
                <a:schemeClr val="dk1"/>
              </a:solidFill>
              <a:latin typeface="Kalam"/>
              <a:ea typeface="Kalam"/>
              <a:cs typeface="Kalam"/>
              <a:sym typeface="Kalam"/>
            </a:endParaRPr>
          </a:p>
        </p:txBody>
      </p:sp>
    </p:spTree>
  </p:cSld>
  <p:clrMapOvr>
    <a:masterClrMapping/>
  </p:clrMapOvr>
  <p:transition/>
  <p:timing/>
</p:sld>
</file>

<file path=ppt/slides/slide3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27" name="Shape 2027"/>
        <p:cNvGrpSpPr/>
        <p:nvPr/>
      </p:nvGrpSpPr>
      <p:grpSpPr>
        <a:xfrm>
          <a:off x="0" y="0"/>
          <a:ext cx="0" cy="0"/>
        </a:xfrm>
      </p:grpSpPr>
      <p:sp>
        <p:nvSpPr>
          <p:cNvPr id="2028" name="Google Shape;2028;p101"/>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Aqoonsiga farqiga laba jibbaaran</a:t>
            </a:r>
            <a:endParaRPr/>
          </a:p>
        </p:txBody>
      </p:sp>
      <p:sp>
        <p:nvSpPr>
          <p:cNvPr id="2029" name="Google Shape;2029;p101"/>
          <p:cNvSpPr txBox="1"/>
          <p:nvPr>
            <p:ph type="body" idx="1"/>
          </p:nvPr>
        </p:nvSpPr>
        <p:spPr>
          <a:xfrm>
            <a:off x="324000" y="759300"/>
            <a:ext cx="8237700" cy="6771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2) Buuxi qaababka bedka alaabooyinkan laba binomial. U qor jawaabtaada farqiga laba jibbaaran.</a:t>
            </a:r>
            <a:endParaRPr sz="1800"/>
          </a:p>
        </p:txBody>
      </p:sp>
      <p:sp>
        <p:nvSpPr>
          <p:cNvPr id="2030" name="Google Shape;2030;p101"/>
          <p:cNvSpPr/>
          <p:nvPr/>
        </p:nvSpPr>
        <p:spPr>
          <a:xfrm>
            <a:off x="798024" y="1707164"/>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2031" name="Google Shape;2031;p101"/>
          <p:cNvGrpSpPr/>
          <p:nvPr/>
        </p:nvGrpSpPr>
        <p:grpSpPr>
          <a:xfrm>
            <a:off x="798090" y="1706970"/>
            <a:ext cx="1274469" cy="1281348"/>
            <a:chOff x="964912" y="2012575"/>
            <a:chExt cx="2022645" cy="1986586"/>
          </a:xfrm>
        </p:grpSpPr>
        <p:sp>
          <p:nvSpPr>
            <p:cNvPr id="2032" name="Google Shape;2032;p101"/>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200" i="1">
                  <a:latin typeface="Times"/>
                  <a:ea typeface="Times"/>
                  <a:cs typeface="Times"/>
                  <a:sym typeface="Times"/>
                </a:rPr>
                <a:t>y</a:t>
              </a:r>
              <a:r>
                <a:rPr lang="en-GB" sz="2200" baseline="30000">
                  <a:latin typeface="Times"/>
                  <a:ea typeface="Times"/>
                  <a:cs typeface="Times"/>
                  <a:sym typeface="Times"/>
                </a:rPr>
                <a:t>2</a:t>
              </a:r>
              <a:endParaRPr sz="2200" baseline="30000">
                <a:latin typeface="Times"/>
                <a:ea typeface="Times"/>
                <a:cs typeface="Times"/>
                <a:sym typeface="Times"/>
              </a:endParaRPr>
            </a:p>
          </p:txBody>
        </p:sp>
        <p:sp>
          <p:nvSpPr>
            <p:cNvPr id="2033" name="Google Shape;2033;p101"/>
            <p:cNvSpPr/>
            <p:nvPr/>
          </p:nvSpPr>
          <p:spPr>
            <a:xfrm>
              <a:off x="2287655" y="2013435"/>
              <a:ext cx="6999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30000"/>
                </a:lnSpc>
                <a:spcBef>
                  <a:spcPct val="0"/>
                </a:spcBef>
                <a:spcAft>
                  <a:spcPts val="1000"/>
                </a:spcAft>
                <a:buClr>
                  <a:schemeClr val="dk1"/>
                </a:buClr>
                <a:buSzPts val="1100"/>
                <a:buFont typeface="Arial"/>
                <a:buNone/>
              </a:pPr>
              <a:endParaRPr>
                <a:latin typeface="Lexend"/>
                <a:ea typeface="Lexend"/>
                <a:cs typeface="Lexend"/>
                <a:sym typeface="Lexend"/>
              </a:endParaRPr>
            </a:p>
          </p:txBody>
        </p:sp>
        <p:sp>
          <p:nvSpPr>
            <p:cNvPr id="2034" name="Google Shape;2034;p101"/>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035" name="Google Shape;2035;p101"/>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2036" name="Google Shape;2036;p101"/>
          <p:cNvSpPr txBox="1"/>
          <p:nvPr/>
        </p:nvSpPr>
        <p:spPr>
          <a:xfrm>
            <a:off x="2182625" y="1713625"/>
            <a:ext cx="2065500" cy="13329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latin typeface="Lexend"/>
                <a:ea typeface="Times"/>
                <a:cs typeface="Times"/>
                <a:sym typeface="Times"/>
              </a:rPr>
              <a:t>y</a:t>
            </a:r>
            <a:r>
              <a:rPr lang="en-GB" sz="1800">
                <a:solidFill>
                  <a:srgbClr val="000000"/>
                </a:solidFill>
                <a:latin typeface="Lexend"/>
                <a:ea typeface="Times"/>
                <a:cs typeface="Times"/>
                <a:sym typeface="Times"/>
              </a:rPr>
              <a:t> + </a:t>
            </a:r>
            <a:r>
              <a:rPr lang="en-GB" sz="1800">
                <a:latin typeface="Lexend"/>
                <a:ea typeface="Times"/>
                <a:cs typeface="Times"/>
                <a:sym typeface="Times"/>
              </a:rPr>
              <a:t>20</a:t>
            </a:r>
            <a:r>
              <a:rPr lang="en-GB" sz="1800">
                <a:solidFill>
                  <a:srgbClr val="000000"/>
                </a:solidFill>
                <a:latin typeface="Lexend"/>
                <a:ea typeface="Times"/>
                <a:cs typeface="Times"/>
                <a:sym typeface="Times"/>
              </a:rPr>
              <a:t>) (</a:t>
            </a:r>
            <a:r>
              <a:rPr lang="en-GB" sz="1800" i="1">
                <a:latin typeface="Lexend"/>
                <a:ea typeface="Times"/>
                <a:cs typeface="Times"/>
                <a:sym typeface="Times"/>
              </a:rPr>
              <a:t>y</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− 20)</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y</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20</a:t>
            </a:r>
            <a:r>
              <a:rPr lang="en-GB" sz="1800" baseline="30000">
                <a:solidFill>
                  <a:srgbClr val="222222"/>
                </a:solidFill>
                <a:latin typeface="Lexend"/>
                <a:ea typeface="Times"/>
                <a:cs typeface="Times"/>
                <a:sym typeface="Times"/>
              </a:rPr>
              <a:t>2</a:t>
            </a:r>
            <a:endParaRPr sz="2000" baseline="30000">
              <a:solidFill>
                <a:srgbClr val="222222"/>
              </a:solidFill>
              <a:latin typeface="Times"/>
              <a:ea typeface="Times"/>
              <a:cs typeface="Times"/>
              <a:sym typeface="Times"/>
            </a:endParaRPr>
          </a:p>
          <a:p>
            <a:pPr marL="0" lvl="0" indent="0" algn="l" rtl="0">
              <a:lnSpc>
                <a:spcPct val="115000"/>
              </a:lnSpc>
              <a:spcBef>
                <a:spcPts val="1000"/>
              </a:spcBef>
              <a:spcAft>
                <a:spcPts val="1000"/>
              </a:spcAft>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y</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− 400</a:t>
            </a:r>
            <a:endParaRPr sz="2000">
              <a:solidFill>
                <a:srgbClr val="FFFFFF"/>
              </a:solidFill>
              <a:latin typeface="Times"/>
              <a:ea typeface="Times"/>
              <a:cs typeface="Times"/>
              <a:sym typeface="Times"/>
            </a:endParaRPr>
          </a:p>
        </p:txBody>
      </p:sp>
      <p:sp>
        <p:nvSpPr>
          <p:cNvPr id="2037" name="Google Shape;2037;p101"/>
          <p:cNvSpPr txBox="1"/>
          <p:nvPr/>
        </p:nvSpPr>
        <p:spPr>
          <a:xfrm>
            <a:off x="324000" y="1585301"/>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a</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2038" name="Google Shape;2038;p101"/>
          <p:cNvSpPr/>
          <p:nvPr/>
        </p:nvSpPr>
        <p:spPr>
          <a:xfrm>
            <a:off x="855324" y="3488370"/>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2039" name="Google Shape;2039;p101"/>
          <p:cNvGrpSpPr/>
          <p:nvPr/>
        </p:nvGrpSpPr>
        <p:grpSpPr>
          <a:xfrm>
            <a:off x="855390" y="3488177"/>
            <a:ext cx="1274469" cy="1281348"/>
            <a:chOff x="964912" y="2012575"/>
            <a:chExt cx="2022645" cy="1986586"/>
          </a:xfrm>
        </p:grpSpPr>
        <p:sp>
          <p:nvSpPr>
            <p:cNvPr id="2040" name="Google Shape;2040;p101"/>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chemeClr val="dk1"/>
                </a:buClr>
                <a:buSzPts val="1100"/>
                <a:buFont typeface="Arial"/>
                <a:buNone/>
              </a:pPr>
              <a:r>
                <a:rPr lang="en-GB" sz="2200" i="1">
                  <a:solidFill>
                    <a:schemeClr val="dk1"/>
                  </a:solidFill>
                  <a:latin typeface="Times"/>
                  <a:ea typeface="Times"/>
                  <a:cs typeface="Times"/>
                  <a:sym typeface="Times"/>
                </a:rPr>
                <a:t>x</a:t>
              </a:r>
              <a:r>
                <a:rPr lang="en-GB" sz="2200" baseline="30000">
                  <a:solidFill>
                    <a:schemeClr val="dk1"/>
                  </a:solidFill>
                  <a:latin typeface="Times"/>
                  <a:ea typeface="Times"/>
                  <a:cs typeface="Times"/>
                  <a:sym typeface="Times"/>
                </a:rPr>
                <a:t>2</a:t>
              </a:r>
              <a:endParaRPr>
                <a:latin typeface="Lexend"/>
                <a:ea typeface="Lexend"/>
                <a:cs typeface="Lexend"/>
                <a:sym typeface="Lexend"/>
              </a:endParaRPr>
            </a:p>
          </p:txBody>
        </p:sp>
        <p:sp>
          <p:nvSpPr>
            <p:cNvPr id="2041" name="Google Shape;2041;p101"/>
            <p:cNvSpPr/>
            <p:nvPr/>
          </p:nvSpPr>
          <p:spPr>
            <a:xfrm>
              <a:off x="2287648" y="2013438"/>
              <a:ext cx="6999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042" name="Google Shape;2042;p101"/>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043" name="Google Shape;2043;p101"/>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2044" name="Google Shape;2044;p101"/>
          <p:cNvSpPr txBox="1"/>
          <p:nvPr/>
        </p:nvSpPr>
        <p:spPr>
          <a:xfrm>
            <a:off x="2233188" y="3488375"/>
            <a:ext cx="2488200" cy="6771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10</a:t>
            </a:r>
            <a:r>
              <a:rPr lang="en-GB" sz="1800">
                <a:solidFill>
                  <a:srgbClr val="000000"/>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+ 10)</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10</a:t>
            </a:r>
            <a:r>
              <a:rPr lang="en-GB" sz="1800" i="1"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 </a:t>
            </a:r>
            <a:endParaRPr sz="2000">
              <a:solidFill>
                <a:srgbClr val="222222"/>
              </a:solidFill>
              <a:latin typeface="Times"/>
              <a:ea typeface="Times"/>
              <a:cs typeface="Times"/>
              <a:sym typeface="Times"/>
            </a:endParaRPr>
          </a:p>
          <a:p>
            <a:pPr marL="0" lvl="0" indent="0" algn="l" rtl="0">
              <a:lnSpc>
                <a:spcPct val="130000"/>
              </a:lnSpc>
              <a:spcBef>
                <a:spcPts val="1000"/>
              </a:spcBef>
              <a:spcAft>
                <a:spcPts val="1000"/>
              </a:spcAft>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− 100</a:t>
            </a:r>
            <a:endParaRPr sz="2000">
              <a:solidFill>
                <a:srgbClr val="FFFFFF"/>
              </a:solidFill>
              <a:latin typeface="Times"/>
              <a:ea typeface="Times"/>
              <a:cs typeface="Times"/>
              <a:sym typeface="Times"/>
            </a:endParaRPr>
          </a:p>
        </p:txBody>
      </p:sp>
      <p:sp>
        <p:nvSpPr>
          <p:cNvPr id="2045" name="Google Shape;2045;p101"/>
          <p:cNvSpPr txBox="1"/>
          <p:nvPr/>
        </p:nvSpPr>
        <p:spPr>
          <a:xfrm>
            <a:off x="381300" y="3366508"/>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solidFill>
                  <a:srgbClr val="000000"/>
                </a:solidFill>
                <a:latin typeface="Lexend"/>
                <a:ea typeface="Lexend"/>
                <a:cs typeface="Lexend"/>
                <a:sym typeface="Lexend"/>
              </a:rPr>
              <a:t>b)</a:t>
            </a:r>
            <a:endParaRPr sz="1800">
              <a:solidFill>
                <a:srgbClr val="000000"/>
              </a:solidFill>
              <a:latin typeface="Lexend"/>
              <a:ea typeface="Lexend"/>
              <a:cs typeface="Lexend"/>
              <a:sym typeface="Lexend"/>
            </a:endParaRPr>
          </a:p>
        </p:txBody>
      </p:sp>
      <p:sp>
        <p:nvSpPr>
          <p:cNvPr id="2046" name="Google Shape;2046;p101"/>
          <p:cNvSpPr/>
          <p:nvPr/>
        </p:nvSpPr>
        <p:spPr>
          <a:xfrm>
            <a:off x="4993224" y="1707164"/>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2047" name="Google Shape;2047;p101"/>
          <p:cNvGrpSpPr/>
          <p:nvPr/>
        </p:nvGrpSpPr>
        <p:grpSpPr>
          <a:xfrm>
            <a:off x="4993290" y="1706970"/>
            <a:ext cx="1274469" cy="1281348"/>
            <a:chOff x="964912" y="2012575"/>
            <a:chExt cx="2022645" cy="1986586"/>
          </a:xfrm>
        </p:grpSpPr>
        <p:sp>
          <p:nvSpPr>
            <p:cNvPr id="2048" name="Google Shape;2048;p101"/>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chemeClr val="dk1"/>
                </a:buClr>
                <a:buSzPts val="1100"/>
                <a:buFont typeface="Arial"/>
                <a:buNone/>
              </a:pPr>
              <a:r>
                <a:rPr lang="en-GB" sz="2200" i="1">
                  <a:solidFill>
                    <a:schemeClr val="dk1"/>
                  </a:solidFill>
                  <a:latin typeface="Times"/>
                  <a:ea typeface="Times"/>
                  <a:cs typeface="Times"/>
                  <a:sym typeface="Times"/>
                </a:rPr>
                <a:t>x</a:t>
              </a:r>
              <a:r>
                <a:rPr lang="en-GB" sz="2200" baseline="30000">
                  <a:solidFill>
                    <a:schemeClr val="dk1"/>
                  </a:solidFill>
                  <a:latin typeface="Times"/>
                  <a:ea typeface="Times"/>
                  <a:cs typeface="Times"/>
                  <a:sym typeface="Times"/>
                </a:rPr>
                <a:t>2</a:t>
              </a:r>
              <a:endParaRPr>
                <a:latin typeface="Lexend"/>
                <a:ea typeface="Lexend"/>
                <a:cs typeface="Lexend"/>
                <a:sym typeface="Lexend"/>
              </a:endParaRPr>
            </a:p>
          </p:txBody>
        </p:sp>
        <p:sp>
          <p:nvSpPr>
            <p:cNvPr id="2049" name="Google Shape;2049;p101"/>
            <p:cNvSpPr/>
            <p:nvPr/>
          </p:nvSpPr>
          <p:spPr>
            <a:xfrm>
              <a:off x="2287648" y="2013438"/>
              <a:ext cx="6999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050" name="Google Shape;2050;p101"/>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051" name="Google Shape;2051;p101"/>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2052" name="Google Shape;2052;p101"/>
          <p:cNvSpPr txBox="1"/>
          <p:nvPr/>
        </p:nvSpPr>
        <p:spPr>
          <a:xfrm>
            <a:off x="6377825" y="1713625"/>
            <a:ext cx="2372400" cy="979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2</a:t>
            </a:r>
            <a:r>
              <a:rPr lang="en-GB" sz="1800" i="1">
                <a:latin typeface="Lexend"/>
                <a:ea typeface="Times"/>
                <a:cs typeface="Times"/>
                <a:sym typeface="Times"/>
              </a:rPr>
              <a:t>y</a:t>
            </a:r>
            <a:r>
              <a:rPr lang="en-GB" sz="1800">
                <a:solidFill>
                  <a:srgbClr val="000000"/>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(2</a:t>
            </a:r>
            <a:r>
              <a:rPr lang="en-GB" sz="1800" i="1">
                <a:solidFill>
                  <a:srgbClr val="222222"/>
                </a:solidFill>
                <a:latin typeface="Lexend"/>
                <a:ea typeface="Times"/>
                <a:cs typeface="Times"/>
                <a:sym typeface="Times"/>
              </a:rPr>
              <a:t>y</a:t>
            </a:r>
            <a:r>
              <a:rPr lang="en-GB" sz="1800">
                <a:solidFill>
                  <a:srgbClr val="222222"/>
                </a:solidFill>
                <a:latin typeface="Lexend"/>
                <a:ea typeface="Times"/>
                <a:cs typeface="Times"/>
                <a:sym typeface="Times"/>
              </a:rPr>
              <a:t>)</a:t>
            </a:r>
            <a:r>
              <a:rPr lang="en-GB" sz="1800"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 </a:t>
            </a:r>
            <a:endParaRPr sz="2000">
              <a:solidFill>
                <a:srgbClr val="222222"/>
              </a:solidFill>
              <a:latin typeface="Times"/>
              <a:ea typeface="Times"/>
              <a:cs typeface="Times"/>
              <a:sym typeface="Times"/>
            </a:endParaRPr>
          </a:p>
          <a:p>
            <a:pPr marL="0" lvl="0" indent="0" algn="l" rtl="0">
              <a:lnSpc>
                <a:spcPct val="115000"/>
              </a:lnSpc>
              <a:spcBef>
                <a:spcPts val="1000"/>
              </a:spcBef>
              <a:spcAft>
                <a:spcPts val="1000"/>
              </a:spcAft>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− 4</a:t>
            </a:r>
            <a:r>
              <a:rPr lang="en-GB" sz="1800" i="1">
                <a:solidFill>
                  <a:srgbClr val="222222"/>
                </a:solidFill>
                <a:latin typeface="Lexend"/>
                <a:ea typeface="Times"/>
                <a:cs typeface="Times"/>
                <a:sym typeface="Times"/>
              </a:rPr>
              <a:t>y</a:t>
            </a:r>
            <a:r>
              <a:rPr lang="en-GB" sz="1800" i="1"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 </a:t>
            </a:r>
            <a:endParaRPr sz="2000" u="sng">
              <a:solidFill>
                <a:schemeClr val="dk1"/>
              </a:solidFill>
              <a:latin typeface="Times"/>
              <a:ea typeface="Times"/>
              <a:cs typeface="Times"/>
              <a:sym typeface="Times"/>
            </a:endParaRPr>
          </a:p>
        </p:txBody>
      </p:sp>
      <p:sp>
        <p:nvSpPr>
          <p:cNvPr id="2053" name="Google Shape;2053;p101"/>
          <p:cNvSpPr txBox="1"/>
          <p:nvPr/>
        </p:nvSpPr>
        <p:spPr>
          <a:xfrm>
            <a:off x="4519200" y="1585301"/>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c</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2054" name="Google Shape;2054;p101"/>
          <p:cNvSpPr/>
          <p:nvPr/>
        </p:nvSpPr>
        <p:spPr>
          <a:xfrm>
            <a:off x="4993224" y="3488370"/>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2055" name="Google Shape;2055;p101"/>
          <p:cNvGrpSpPr/>
          <p:nvPr/>
        </p:nvGrpSpPr>
        <p:grpSpPr>
          <a:xfrm>
            <a:off x="4993290" y="3488177"/>
            <a:ext cx="1274469" cy="1281348"/>
            <a:chOff x="964912" y="2012575"/>
            <a:chExt cx="2022645" cy="1986586"/>
          </a:xfrm>
        </p:grpSpPr>
        <p:sp>
          <p:nvSpPr>
            <p:cNvPr id="2056" name="Google Shape;2056;p101"/>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chemeClr val="dk1"/>
                </a:buClr>
                <a:buSzPts val="1100"/>
                <a:buFont typeface="Arial"/>
                <a:buNone/>
              </a:pPr>
              <a:r>
                <a:rPr lang="en-GB" sz="2200" i="1">
                  <a:solidFill>
                    <a:schemeClr val="dk1"/>
                  </a:solidFill>
                  <a:latin typeface="Times"/>
                  <a:ea typeface="Times"/>
                  <a:cs typeface="Times"/>
                  <a:sym typeface="Times"/>
                </a:rPr>
                <a:t>a</a:t>
              </a:r>
              <a:r>
                <a:rPr lang="en-GB" sz="2200" baseline="30000">
                  <a:solidFill>
                    <a:schemeClr val="dk1"/>
                  </a:solidFill>
                  <a:latin typeface="Times"/>
                  <a:ea typeface="Times"/>
                  <a:cs typeface="Times"/>
                  <a:sym typeface="Times"/>
                </a:rPr>
                <a:t>2</a:t>
              </a:r>
              <a:endParaRPr>
                <a:latin typeface="Lexend"/>
                <a:ea typeface="Lexend"/>
                <a:cs typeface="Lexend"/>
                <a:sym typeface="Lexend"/>
              </a:endParaRPr>
            </a:p>
          </p:txBody>
        </p:sp>
        <p:sp>
          <p:nvSpPr>
            <p:cNvPr id="2057" name="Google Shape;2057;p101"/>
            <p:cNvSpPr/>
            <p:nvPr/>
          </p:nvSpPr>
          <p:spPr>
            <a:xfrm>
              <a:off x="2287648" y="2013438"/>
              <a:ext cx="6999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058" name="Google Shape;2058;p101"/>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059" name="Google Shape;2059;p101"/>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2060" name="Google Shape;2060;p101"/>
          <p:cNvSpPr txBox="1"/>
          <p:nvPr/>
        </p:nvSpPr>
        <p:spPr>
          <a:xfrm>
            <a:off x="6335275" y="3488375"/>
            <a:ext cx="2643600" cy="8280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a</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3</a:t>
            </a:r>
            <a:r>
              <a:rPr lang="en-GB" sz="1800" i="1">
                <a:latin typeface="Lexend"/>
                <a:ea typeface="Times"/>
                <a:cs typeface="Times"/>
                <a:sym typeface="Times"/>
              </a:rPr>
              <a:t>b</a:t>
            </a:r>
            <a:r>
              <a:rPr lang="en-GB" sz="1800">
                <a:solidFill>
                  <a:srgbClr val="000000"/>
                </a:solidFill>
                <a:latin typeface="Lexend"/>
                <a:ea typeface="Times"/>
                <a:cs typeface="Times"/>
                <a:sym typeface="Times"/>
              </a:rPr>
              <a:t>) (</a:t>
            </a:r>
            <a:r>
              <a:rPr lang="en-GB" sz="1800" i="1">
                <a:latin typeface="Lexend"/>
                <a:ea typeface="Times"/>
                <a:cs typeface="Times"/>
                <a:sym typeface="Times"/>
              </a:rPr>
              <a:t>a</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+ 3</a:t>
            </a:r>
            <a:r>
              <a:rPr lang="en-GB" sz="1800" i="1">
                <a:solidFill>
                  <a:srgbClr val="222222"/>
                </a:solidFill>
                <a:latin typeface="Lexend"/>
                <a:ea typeface="Times"/>
                <a:cs typeface="Times"/>
                <a:sym typeface="Times"/>
              </a:rPr>
              <a:t>b</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a</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(3</a:t>
            </a:r>
            <a:r>
              <a:rPr lang="en-GB" sz="1800" i="1">
                <a:solidFill>
                  <a:srgbClr val="222222"/>
                </a:solidFill>
                <a:latin typeface="Lexend"/>
                <a:ea typeface="Times"/>
                <a:cs typeface="Times"/>
                <a:sym typeface="Times"/>
              </a:rPr>
              <a:t>b</a:t>
            </a:r>
            <a:r>
              <a:rPr lang="en-GB" sz="1800">
                <a:solidFill>
                  <a:srgbClr val="222222"/>
                </a:solidFill>
                <a:latin typeface="Lexend"/>
                <a:ea typeface="Times"/>
                <a:cs typeface="Times"/>
                <a:sym typeface="Times"/>
              </a:rPr>
              <a:t>)</a:t>
            </a:r>
            <a:r>
              <a:rPr lang="en-GB" sz="1800"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 </a:t>
            </a:r>
            <a:endParaRPr sz="2000">
              <a:solidFill>
                <a:srgbClr val="222222"/>
              </a:solidFill>
              <a:latin typeface="Times"/>
              <a:ea typeface="Times"/>
              <a:cs typeface="Times"/>
              <a:sym typeface="Times"/>
            </a:endParaRPr>
          </a:p>
          <a:p>
            <a:pPr marL="0" lvl="0" indent="0" algn="l" rtl="0">
              <a:lnSpc>
                <a:spcPct val="115000"/>
              </a:lnSpc>
              <a:spcBef>
                <a:spcPts val="1000"/>
              </a:spcBef>
              <a:spcAft>
                <a:spcPts val="1000"/>
              </a:spcAft>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a</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− 9</a:t>
            </a:r>
            <a:r>
              <a:rPr lang="en-GB" sz="1800" i="1">
                <a:solidFill>
                  <a:srgbClr val="222222"/>
                </a:solidFill>
                <a:latin typeface="Lexend"/>
                <a:ea typeface="Times"/>
                <a:cs typeface="Times"/>
                <a:sym typeface="Times"/>
              </a:rPr>
              <a:t>b</a:t>
            </a:r>
            <a:r>
              <a:rPr lang="en-GB" sz="1800" baseline="30000">
                <a:solidFill>
                  <a:srgbClr val="222222"/>
                </a:solidFill>
                <a:latin typeface="Lexend"/>
                <a:ea typeface="Times"/>
                <a:cs typeface="Times"/>
                <a:sym typeface="Times"/>
              </a:rPr>
              <a:t>2</a:t>
            </a:r>
            <a:endParaRPr sz="2000" u="sng" baseline="30000">
              <a:solidFill>
                <a:schemeClr val="dk1"/>
              </a:solidFill>
              <a:latin typeface="Times"/>
              <a:ea typeface="Times"/>
              <a:cs typeface="Times"/>
              <a:sym typeface="Times"/>
            </a:endParaRPr>
          </a:p>
        </p:txBody>
      </p:sp>
      <p:sp>
        <p:nvSpPr>
          <p:cNvPr id="2061" name="Google Shape;2061;p101"/>
          <p:cNvSpPr txBox="1"/>
          <p:nvPr/>
        </p:nvSpPr>
        <p:spPr>
          <a:xfrm>
            <a:off x="4519200" y="3366508"/>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d</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2062" name="Google Shape;2062;p101"/>
          <p:cNvSpPr/>
          <p:nvPr/>
        </p:nvSpPr>
        <p:spPr>
          <a:xfrm>
            <a:off x="1632989" y="1703752"/>
            <a:ext cx="442800" cy="828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20</a:t>
            </a:r>
            <a:r>
              <a:rPr lang="en-GB" sz="1800" i="1">
                <a:latin typeface="Lexend"/>
                <a:ea typeface="Times"/>
                <a:cs typeface="Times"/>
                <a:sym typeface="Times"/>
              </a:rPr>
              <a:t>y</a:t>
            </a:r>
            <a:endParaRPr sz="2000" i="1">
              <a:latin typeface="Times"/>
              <a:ea typeface="Times"/>
              <a:cs typeface="Times"/>
              <a:sym typeface="Times"/>
            </a:endParaRPr>
          </a:p>
        </p:txBody>
      </p:sp>
      <p:sp>
        <p:nvSpPr>
          <p:cNvPr id="2063" name="Google Shape;2063;p101"/>
          <p:cNvSpPr/>
          <p:nvPr/>
        </p:nvSpPr>
        <p:spPr>
          <a:xfrm>
            <a:off x="792689" y="2531750"/>
            <a:ext cx="8475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−20</a:t>
            </a:r>
            <a:r>
              <a:rPr lang="en-GB" sz="1800" i="1">
                <a:latin typeface="Lexend"/>
                <a:ea typeface="Times"/>
                <a:cs typeface="Times"/>
                <a:sym typeface="Times"/>
              </a:rPr>
              <a:t>y</a:t>
            </a:r>
            <a:endParaRPr sz="2000" i="1">
              <a:latin typeface="Times"/>
              <a:ea typeface="Times"/>
              <a:cs typeface="Times"/>
              <a:sym typeface="Times"/>
            </a:endParaRPr>
          </a:p>
        </p:txBody>
      </p:sp>
      <p:sp>
        <p:nvSpPr>
          <p:cNvPr id="2064" name="Google Shape;2064;p101"/>
          <p:cNvSpPr/>
          <p:nvPr/>
        </p:nvSpPr>
        <p:spPr>
          <a:xfrm>
            <a:off x="1625825" y="2531750"/>
            <a:ext cx="4428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222222"/>
                </a:solidFill>
                <a:latin typeface="Lexend"/>
                <a:ea typeface="Times"/>
                <a:cs typeface="Times"/>
                <a:sym typeface="Times"/>
              </a:rPr>
              <a:t>−</a:t>
            </a:r>
            <a:r>
              <a:rPr lang="en-GB" sz="1400">
                <a:latin typeface="Lexend"/>
                <a:ea typeface="Times"/>
                <a:cs typeface="Times"/>
                <a:sym typeface="Times"/>
              </a:rPr>
              <a:t>400</a:t>
            </a:r>
            <a:endParaRPr sz="1600">
              <a:latin typeface="Times"/>
              <a:ea typeface="Times"/>
              <a:cs typeface="Times"/>
              <a:sym typeface="Times"/>
            </a:endParaRPr>
          </a:p>
        </p:txBody>
      </p:sp>
      <p:sp>
        <p:nvSpPr>
          <p:cNvPr id="2065" name="Google Shape;2065;p101"/>
          <p:cNvSpPr/>
          <p:nvPr/>
        </p:nvSpPr>
        <p:spPr>
          <a:xfrm>
            <a:off x="5825664" y="1713627"/>
            <a:ext cx="442800" cy="828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2xy</a:t>
            </a:r>
            <a:r>
              <a:rPr lang="en-GB" sz="1800" i="1">
                <a:latin typeface="Lexend"/>
                <a:ea typeface="Times"/>
                <a:cs typeface="Times"/>
                <a:sym typeface="Times"/>
              </a:rPr>
              <a:t/>
            </a:r>
            <a:endParaRPr sz="2000" i="1">
              <a:latin typeface="Times"/>
              <a:ea typeface="Times"/>
              <a:cs typeface="Times"/>
              <a:sym typeface="Times"/>
            </a:endParaRPr>
          </a:p>
        </p:txBody>
      </p:sp>
      <p:sp>
        <p:nvSpPr>
          <p:cNvPr id="2066" name="Google Shape;2066;p101"/>
          <p:cNvSpPr/>
          <p:nvPr/>
        </p:nvSpPr>
        <p:spPr>
          <a:xfrm>
            <a:off x="4993300" y="2541625"/>
            <a:ext cx="8397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−2xy</a:t>
            </a:r>
            <a:r>
              <a:rPr lang="en-GB" sz="1800" i="1">
                <a:latin typeface="Lexend"/>
                <a:ea typeface="Times"/>
                <a:cs typeface="Times"/>
                <a:sym typeface="Times"/>
              </a:rPr>
              <a:t/>
            </a:r>
            <a:endParaRPr sz="2000" i="1">
              <a:latin typeface="Times"/>
              <a:ea typeface="Times"/>
              <a:cs typeface="Times"/>
              <a:sym typeface="Times"/>
            </a:endParaRPr>
          </a:p>
        </p:txBody>
      </p:sp>
      <p:sp>
        <p:nvSpPr>
          <p:cNvPr id="2067" name="Google Shape;2067;p101"/>
          <p:cNvSpPr/>
          <p:nvPr/>
        </p:nvSpPr>
        <p:spPr>
          <a:xfrm>
            <a:off x="5818500" y="2541625"/>
            <a:ext cx="4428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Clr>
                <a:schemeClr val="dk1"/>
              </a:buClr>
              <a:buSzPts val="1100"/>
              <a:buFont typeface="Arial"/>
              <a:buNone/>
            </a:pPr>
            <a:r>
              <a:rPr lang="en-GB" sz="1100">
                <a:solidFill>
                  <a:srgbClr val="222222"/>
                </a:solidFill>
                <a:latin typeface="Lexend"/>
                <a:ea typeface="Times"/>
                <a:cs typeface="Times"/>
                <a:sym typeface="Times"/>
              </a:rPr>
              <a:t>−4</a:t>
            </a:r>
            <a:r>
              <a:rPr lang="en-GB" sz="1100" i="1">
                <a:solidFill>
                  <a:srgbClr val="222222"/>
                </a:solidFill>
                <a:latin typeface="Lexend"/>
                <a:ea typeface="Times"/>
                <a:cs typeface="Times"/>
                <a:sym typeface="Times"/>
              </a:rPr>
              <a:t>y</a:t>
            </a:r>
            <a:r>
              <a:rPr lang="en-GB" sz="1100" baseline="30000">
                <a:solidFill>
                  <a:srgbClr val="222222"/>
                </a:solidFill>
                <a:latin typeface="Lexend"/>
                <a:ea typeface="Times"/>
                <a:cs typeface="Times"/>
                <a:sym typeface="Times"/>
              </a:rPr>
              <a:t>2</a:t>
            </a:r>
            <a:endParaRPr sz="1200" baseline="30000">
              <a:latin typeface="Times"/>
              <a:ea typeface="Times"/>
              <a:cs typeface="Times"/>
              <a:sym typeface="Times"/>
            </a:endParaRPr>
          </a:p>
        </p:txBody>
      </p:sp>
      <p:sp>
        <p:nvSpPr>
          <p:cNvPr id="2068" name="Google Shape;2068;p101"/>
          <p:cNvSpPr/>
          <p:nvPr/>
        </p:nvSpPr>
        <p:spPr>
          <a:xfrm>
            <a:off x="1687764" y="3487002"/>
            <a:ext cx="442800" cy="828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10</a:t>
            </a:r>
            <a:r>
              <a:rPr lang="en-GB" sz="1800" i="1">
                <a:latin typeface="Lexend"/>
                <a:ea typeface="Times"/>
                <a:cs typeface="Times"/>
                <a:sym typeface="Times"/>
              </a:rPr>
              <a:t>x</a:t>
            </a:r>
            <a:endParaRPr sz="2000" i="1">
              <a:latin typeface="Times"/>
              <a:ea typeface="Times"/>
              <a:cs typeface="Times"/>
              <a:sym typeface="Times"/>
            </a:endParaRPr>
          </a:p>
        </p:txBody>
      </p:sp>
      <p:sp>
        <p:nvSpPr>
          <p:cNvPr id="2069" name="Google Shape;2069;p101"/>
          <p:cNvSpPr/>
          <p:nvPr/>
        </p:nvSpPr>
        <p:spPr>
          <a:xfrm>
            <a:off x="847464" y="4315000"/>
            <a:ext cx="8475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−10</a:t>
            </a:r>
            <a:r>
              <a:rPr lang="en-GB" sz="1800" i="1">
                <a:latin typeface="Lexend"/>
                <a:ea typeface="Times"/>
                <a:cs typeface="Times"/>
                <a:sym typeface="Times"/>
              </a:rPr>
              <a:t>x</a:t>
            </a:r>
            <a:endParaRPr sz="2000" i="1">
              <a:latin typeface="Times"/>
              <a:ea typeface="Times"/>
              <a:cs typeface="Times"/>
              <a:sym typeface="Times"/>
            </a:endParaRPr>
          </a:p>
        </p:txBody>
      </p:sp>
      <p:sp>
        <p:nvSpPr>
          <p:cNvPr id="2070" name="Google Shape;2070;p101"/>
          <p:cNvSpPr/>
          <p:nvPr/>
        </p:nvSpPr>
        <p:spPr>
          <a:xfrm>
            <a:off x="1680600" y="4315000"/>
            <a:ext cx="4428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222222"/>
                </a:solidFill>
                <a:latin typeface="Lexend"/>
                <a:ea typeface="Times"/>
                <a:cs typeface="Times"/>
                <a:sym typeface="Times"/>
              </a:rPr>
              <a:t>−100</a:t>
            </a:r>
            <a:endParaRPr sz="1500">
              <a:latin typeface="Times"/>
              <a:ea typeface="Times"/>
              <a:cs typeface="Times"/>
              <a:sym typeface="Times"/>
            </a:endParaRPr>
          </a:p>
        </p:txBody>
      </p:sp>
      <p:sp>
        <p:nvSpPr>
          <p:cNvPr id="2071" name="Google Shape;2071;p101"/>
          <p:cNvSpPr/>
          <p:nvPr/>
        </p:nvSpPr>
        <p:spPr>
          <a:xfrm>
            <a:off x="5825664" y="3487002"/>
            <a:ext cx="442800" cy="828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222222"/>
                </a:solidFill>
                <a:latin typeface="Lexend"/>
                <a:ea typeface="Times"/>
                <a:cs typeface="Times"/>
                <a:sym typeface="Times"/>
              </a:rPr>
              <a:t>3ab</a:t>
            </a:r>
            <a:r>
              <a:rPr lang="en-GB" i="1">
                <a:solidFill>
                  <a:srgbClr val="222222"/>
                </a:solidFill>
                <a:latin typeface="Lexend"/>
                <a:ea typeface="Times"/>
                <a:cs typeface="Times"/>
                <a:sym typeface="Times"/>
              </a:rPr>
              <a:t/>
            </a:r>
            <a:endParaRPr i="1">
              <a:latin typeface="Times"/>
              <a:ea typeface="Times"/>
              <a:cs typeface="Times"/>
              <a:sym typeface="Times"/>
            </a:endParaRPr>
          </a:p>
        </p:txBody>
      </p:sp>
      <p:sp>
        <p:nvSpPr>
          <p:cNvPr id="2072" name="Google Shape;2072;p101"/>
          <p:cNvSpPr/>
          <p:nvPr/>
        </p:nvSpPr>
        <p:spPr>
          <a:xfrm>
            <a:off x="4993175" y="4315000"/>
            <a:ext cx="8397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Clr>
                <a:schemeClr val="dk1"/>
              </a:buClr>
              <a:buSzPts val="1100"/>
              <a:buFont typeface="Arial"/>
              <a:buNone/>
              <a:defRPr/>
            </a:pPr>
            <a:r>
              <a:rPr lang="en-GB">
                <a:solidFill>
                  <a:srgbClr val="222222"/>
                </a:solidFill>
                <a:latin typeface="Lexend"/>
                <a:ea typeface="Times"/>
                <a:cs typeface="Times"/>
                <a:sym typeface="Times"/>
              </a:rPr>
              <a:t>−3ab</a:t>
            </a:r>
            <a:r>
              <a:rPr lang="en-GB" i="1">
                <a:solidFill>
                  <a:srgbClr val="222222"/>
                </a:solidFill>
                <a:latin typeface="Lexend"/>
                <a:ea typeface="Times"/>
                <a:cs typeface="Times"/>
                <a:sym typeface="Times"/>
              </a:rPr>
              <a:t/>
            </a:r>
            <a:endParaRPr sz="2000" i="1">
              <a:latin typeface="Times"/>
              <a:ea typeface="Times"/>
              <a:cs typeface="Times"/>
              <a:sym typeface="Times"/>
            </a:endParaRPr>
          </a:p>
        </p:txBody>
      </p:sp>
      <p:sp>
        <p:nvSpPr>
          <p:cNvPr id="2073" name="Google Shape;2073;p101"/>
          <p:cNvSpPr/>
          <p:nvPr/>
        </p:nvSpPr>
        <p:spPr>
          <a:xfrm>
            <a:off x="5818500" y="4315000"/>
            <a:ext cx="4428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222222"/>
                </a:solidFill>
                <a:latin typeface="Lexend"/>
                <a:ea typeface="Times"/>
                <a:cs typeface="Times"/>
                <a:sym typeface="Times"/>
              </a:rPr>
              <a:t>−9</a:t>
            </a:r>
            <a:r>
              <a:rPr lang="en-GB" i="1">
                <a:solidFill>
                  <a:srgbClr val="222222"/>
                </a:solidFill>
                <a:latin typeface="Lexend"/>
                <a:ea typeface="Times"/>
                <a:cs typeface="Times"/>
                <a:sym typeface="Times"/>
              </a:rPr>
              <a:t>b</a:t>
            </a:r>
            <a:r>
              <a:rPr lang="en-GB" baseline="30000">
                <a:solidFill>
                  <a:srgbClr val="222222"/>
                </a:solidFill>
                <a:latin typeface="Lexend"/>
                <a:ea typeface="Times"/>
                <a:cs typeface="Times"/>
                <a:sym typeface="Times"/>
              </a:rPr>
              <a:t>2</a:t>
            </a:r>
            <a:endParaRPr sz="1300" baseline="30000">
              <a:latin typeface="Times"/>
              <a:ea typeface="Times"/>
              <a:cs typeface="Times"/>
              <a:sym typeface="Times"/>
            </a:endParaRPr>
          </a:p>
        </p:txBody>
      </p:sp>
    </p:spTree>
  </p:cSld>
  <p:clrMapOvr>
    <a:masterClrMapping/>
  </p:clrMapOvr>
  <p:transition/>
  <p:timing/>
</p:sld>
</file>

<file path=ppt/slides/slide4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077" name="Shape 2077"/>
        <p:cNvGrpSpPr/>
        <p:nvPr/>
      </p:nvGrpSpPr>
      <p:grpSpPr>
        <a:xfrm>
          <a:off x="0" y="0"/>
          <a:ext cx="0" cy="0"/>
        </a:xfrm>
      </p:grpSpPr>
      <p:sp>
        <p:nvSpPr>
          <p:cNvPr id="2078" name="Google Shape;2078;p102"/>
          <p:cNvSpPr txBox="1"/>
          <p:nvPr>
            <p:ph type="title"/>
          </p:nvPr>
        </p:nvSpPr>
        <p:spPr>
          <a:xfrm>
            <a:off x="1479300" y="39650"/>
            <a:ext cx="68553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Aqoonsiga farqiga laba jibbaaran</a:t>
            </a:r>
            <a:endParaRPr/>
          </a:p>
        </p:txBody>
      </p:sp>
      <p:sp>
        <p:nvSpPr>
          <p:cNvPr id="2079" name="Google Shape;2079;p102"/>
          <p:cNvSpPr txBox="1"/>
          <p:nvPr>
            <p:ph type="body" idx="1"/>
          </p:nvPr>
        </p:nvSpPr>
        <p:spPr>
          <a:xfrm>
            <a:off x="324000" y="759300"/>
            <a:ext cx="8237700" cy="758400"/>
          </a:xfrm>
          <a:prstGeom prst="rect">
            <a:avLst/>
          </a:prstGeom>
        </p:spPr>
        <p:txBody>
          <a:bodyPr spcFirstLastPara="1" wrap="square" lIns="0" tIns="0" rIns="0" bIns="0" anchor="t" anchorCtr="0">
            <a:normAutofit/>
          </a:bodyPr>
          <a:lstStyle/>
          <a:p>
            <a:pPr marL="0" lvl="0" indent="0" algn="l" rtl="0">
              <a:spcBef>
                <a:spcPct val="0"/>
              </a:spcBef>
              <a:spcAft>
                <a:spcPts val="1000"/>
              </a:spcAft>
              <a:buNone/>
            </a:pPr>
            <a:r>
              <a:rPr lang="en-GB" sz="1800">
                <a:latin typeface="Lexend"/>
              </a:rPr>
              <a:t>2) Buuxi qaababka bedka alaabooyinkan laba binomial. U qor jawaabtaada farqiga laba jibbaaran.</a:t>
            </a:r>
            <a:endParaRPr sz="1800"/>
          </a:p>
        </p:txBody>
      </p:sp>
      <p:sp>
        <p:nvSpPr>
          <p:cNvPr id="2080" name="Google Shape;2080;p102"/>
          <p:cNvSpPr/>
          <p:nvPr/>
        </p:nvSpPr>
        <p:spPr>
          <a:xfrm>
            <a:off x="798024" y="1707164"/>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2081" name="Google Shape;2081;p102"/>
          <p:cNvGrpSpPr/>
          <p:nvPr/>
        </p:nvGrpSpPr>
        <p:grpSpPr>
          <a:xfrm>
            <a:off x="798090" y="1706970"/>
            <a:ext cx="1274469" cy="1281348"/>
            <a:chOff x="964912" y="2012575"/>
            <a:chExt cx="2022645" cy="1986586"/>
          </a:xfrm>
        </p:grpSpPr>
        <p:sp>
          <p:nvSpPr>
            <p:cNvPr id="2082" name="Google Shape;2082;p102"/>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r>
                <a:rPr lang="en-GB" sz="2200">
                  <a:latin typeface="Times"/>
                  <a:ea typeface="Times"/>
                  <a:cs typeface="Times"/>
                  <a:sym typeface="Times"/>
                </a:rPr>
                <a:t>9</a:t>
              </a:r>
              <a:endParaRPr sz="2200" baseline="30000">
                <a:latin typeface="Times"/>
                <a:ea typeface="Times"/>
                <a:cs typeface="Times"/>
                <a:sym typeface="Times"/>
              </a:endParaRPr>
            </a:p>
          </p:txBody>
        </p:sp>
        <p:sp>
          <p:nvSpPr>
            <p:cNvPr id="2083" name="Google Shape;2083;p102"/>
            <p:cNvSpPr/>
            <p:nvPr/>
          </p:nvSpPr>
          <p:spPr>
            <a:xfrm>
              <a:off x="2287655" y="2013435"/>
              <a:ext cx="6999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30000"/>
                </a:lnSpc>
                <a:spcBef>
                  <a:spcPct val="0"/>
                </a:spcBef>
                <a:spcAft>
                  <a:spcPts val="1000"/>
                </a:spcAft>
                <a:buClr>
                  <a:schemeClr val="dk1"/>
                </a:buClr>
                <a:buSzPts val="1100"/>
                <a:buFont typeface="Arial"/>
                <a:buNone/>
              </a:pPr>
              <a:endParaRPr>
                <a:latin typeface="Lexend"/>
                <a:ea typeface="Lexend"/>
                <a:cs typeface="Lexend"/>
                <a:sym typeface="Lexend"/>
              </a:endParaRPr>
            </a:p>
          </p:txBody>
        </p:sp>
        <p:sp>
          <p:nvSpPr>
            <p:cNvPr id="2084" name="Google Shape;2084;p102"/>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085" name="Google Shape;2085;p102"/>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2086" name="Google Shape;2086;p102"/>
          <p:cNvSpPr txBox="1"/>
          <p:nvPr/>
        </p:nvSpPr>
        <p:spPr>
          <a:xfrm>
            <a:off x="2182625" y="1713625"/>
            <a:ext cx="2065500" cy="13329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a:latin typeface="Lexend"/>
                <a:ea typeface="Times"/>
                <a:cs typeface="Times"/>
                <a:sym typeface="Times"/>
              </a:rPr>
              <a:t>3</a:t>
            </a:r>
            <a:r>
              <a:rPr lang="en-GB" sz="1800">
                <a:solidFill>
                  <a:srgbClr val="000000"/>
                </a:solidFill>
                <a:latin typeface="Lexend"/>
                <a:ea typeface="Times"/>
                <a:cs typeface="Times"/>
                <a:sym typeface="Times"/>
              </a:rPr>
              <a:t> + </a:t>
            </a:r>
            <a:r>
              <a:rPr lang="en-GB" sz="1800" i="1">
                <a:latin typeface="Lexend"/>
                <a:ea typeface="Times"/>
                <a:cs typeface="Times"/>
                <a:sym typeface="Times"/>
              </a:rPr>
              <a:t>x</a:t>
            </a:r>
            <a:r>
              <a:rPr lang="en-GB" sz="1800">
                <a:solidFill>
                  <a:srgbClr val="000000"/>
                </a:solidFill>
                <a:latin typeface="Lexend"/>
                <a:ea typeface="Times"/>
                <a:cs typeface="Times"/>
                <a:sym typeface="Times"/>
              </a:rPr>
              <a:t>) (</a:t>
            </a:r>
            <a:r>
              <a:rPr lang="en-GB" sz="1800">
                <a:latin typeface="Lexend"/>
                <a:ea typeface="Times"/>
                <a:cs typeface="Times"/>
                <a:sym typeface="Times"/>
              </a:rPr>
              <a:t>3</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3</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baseline="30000">
                <a:solidFill>
                  <a:srgbClr val="222222"/>
                </a:solidFill>
                <a:latin typeface="Lexend"/>
                <a:ea typeface="Times"/>
                <a:cs typeface="Times"/>
                <a:sym typeface="Times"/>
              </a:rPr>
              <a:t>2</a:t>
            </a:r>
            <a:endParaRPr sz="2000" baseline="30000">
              <a:solidFill>
                <a:srgbClr val="222222"/>
              </a:solidFill>
              <a:latin typeface="Times"/>
              <a:ea typeface="Times"/>
              <a:cs typeface="Times"/>
              <a:sym typeface="Times"/>
            </a:endParaRPr>
          </a:p>
          <a:p>
            <a:pPr marL="0" lvl="0" indent="0" algn="l" rtl="0">
              <a:lnSpc>
                <a:spcPct val="115000"/>
              </a:lnSpc>
              <a:spcBef>
                <a:spcPts val="1000"/>
              </a:spcBef>
              <a:spcAft>
                <a:spcPts val="1000"/>
              </a:spcAft>
              <a:buNone/>
            </a:pP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9 </a:t>
            </a:r>
            <a:r>
              <a:rPr lang="en-GB" sz="1800">
                <a:solidFill>
                  <a:srgbClr val="222222"/>
                </a:solidFill>
                <a:latin typeface="Lexend"/>
                <a:ea typeface="Times"/>
                <a:cs typeface="Times"/>
                <a:sym typeface="Times"/>
              </a:rPr>
              <a:t>− </a:t>
            </a:r>
            <a:r>
              <a:rPr lang="en-GB" sz="1800" i="1">
                <a:solidFill>
                  <a:srgbClr val="222222"/>
                </a:solidFill>
                <a:latin typeface="Lexend"/>
                <a:ea typeface="Times"/>
                <a:cs typeface="Times"/>
                <a:sym typeface="Times"/>
              </a:rPr>
              <a:t>x</a:t>
            </a:r>
            <a:r>
              <a:rPr lang="en-GB" sz="1800" baseline="30000">
                <a:solidFill>
                  <a:srgbClr val="222222"/>
                </a:solidFill>
                <a:latin typeface="Lexend"/>
                <a:ea typeface="Times"/>
                <a:cs typeface="Times"/>
                <a:sym typeface="Times"/>
              </a:rPr>
              <a:t>2</a:t>
            </a:r>
            <a:endParaRPr sz="2000" baseline="30000">
              <a:solidFill>
                <a:srgbClr val="FFFFFF"/>
              </a:solidFill>
              <a:latin typeface="Times"/>
              <a:ea typeface="Times"/>
              <a:cs typeface="Times"/>
              <a:sym typeface="Times"/>
            </a:endParaRPr>
          </a:p>
        </p:txBody>
      </p:sp>
      <p:sp>
        <p:nvSpPr>
          <p:cNvPr id="2087" name="Google Shape;2087;p102"/>
          <p:cNvSpPr txBox="1"/>
          <p:nvPr/>
        </p:nvSpPr>
        <p:spPr>
          <a:xfrm>
            <a:off x="324000" y="1585301"/>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e</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2088" name="Google Shape;2088;p102"/>
          <p:cNvSpPr/>
          <p:nvPr/>
        </p:nvSpPr>
        <p:spPr>
          <a:xfrm>
            <a:off x="855324" y="3412170"/>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2089" name="Google Shape;2089;p102"/>
          <p:cNvGrpSpPr/>
          <p:nvPr/>
        </p:nvGrpSpPr>
        <p:grpSpPr>
          <a:xfrm>
            <a:off x="855390" y="3411977"/>
            <a:ext cx="1274469" cy="1281348"/>
            <a:chOff x="964912" y="2012575"/>
            <a:chExt cx="2022645" cy="1986586"/>
          </a:xfrm>
        </p:grpSpPr>
        <p:sp>
          <p:nvSpPr>
            <p:cNvPr id="2090" name="Google Shape;2090;p102"/>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chemeClr val="dk1"/>
                </a:buClr>
                <a:buSzPts val="1100"/>
                <a:buFont typeface="Arial"/>
                <a:buNone/>
              </a:pPr>
              <a:r>
                <a:rPr lang="en-GB" sz="2200">
                  <a:solidFill>
                    <a:schemeClr val="dk1"/>
                  </a:solidFill>
                  <a:latin typeface="Times"/>
                  <a:ea typeface="Times"/>
                  <a:cs typeface="Times"/>
                  <a:sym typeface="Times"/>
                </a:rPr>
                <a:t>4</a:t>
              </a:r>
              <a:r>
                <a:rPr lang="en-GB" sz="2200" i="1">
                  <a:solidFill>
                    <a:schemeClr val="dk1"/>
                  </a:solidFill>
                  <a:latin typeface="Times"/>
                  <a:ea typeface="Times"/>
                  <a:cs typeface="Times"/>
                  <a:sym typeface="Times"/>
                </a:rPr>
                <a:t>y</a:t>
              </a:r>
              <a:r>
                <a:rPr lang="en-GB" sz="2200" baseline="30000">
                  <a:solidFill>
                    <a:schemeClr val="dk1"/>
                  </a:solidFill>
                  <a:latin typeface="Times"/>
                  <a:ea typeface="Times"/>
                  <a:cs typeface="Times"/>
                  <a:sym typeface="Times"/>
                </a:rPr>
                <a:t>2</a:t>
              </a:r>
              <a:endParaRPr>
                <a:latin typeface="Lexend"/>
                <a:ea typeface="Lexend"/>
                <a:cs typeface="Lexend"/>
                <a:sym typeface="Lexend"/>
              </a:endParaRPr>
            </a:p>
          </p:txBody>
        </p:sp>
        <p:sp>
          <p:nvSpPr>
            <p:cNvPr id="2091" name="Google Shape;2091;p102"/>
            <p:cNvSpPr/>
            <p:nvPr/>
          </p:nvSpPr>
          <p:spPr>
            <a:xfrm>
              <a:off x="2287648" y="2013438"/>
              <a:ext cx="6999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092" name="Google Shape;2092;p102"/>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093" name="Google Shape;2093;p102"/>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2094" name="Google Shape;2094;p102"/>
          <p:cNvSpPr txBox="1"/>
          <p:nvPr/>
        </p:nvSpPr>
        <p:spPr>
          <a:xfrm>
            <a:off x="2242275" y="3366500"/>
            <a:ext cx="2488200" cy="677100"/>
          </a:xfrm>
          <a:prstGeom prst="rect">
            <a:avLst/>
          </a:prstGeom>
          <a:noFill/>
          <a:ln>
            <a:noFill/>
          </a:ln>
        </p:spPr>
        <p:txBody>
          <a:bodyPr spcFirstLastPara="1" wrap="square" lIns="0" tIns="0" rIns="0" bIns="0" anchor="t" anchorCtr="0">
            <a:normAutofit/>
          </a:bodyPr>
          <a:lstStyle/>
          <a:p>
            <a:pPr marL="0" lvl="0" indent="0" algn="l" rtl="0">
              <a:spcBef>
                <a:spcPct val="0"/>
              </a:spcBef>
              <a:spcAft>
                <a:spcPct val="0"/>
              </a:spcAft>
              <a:buNone/>
            </a:pPr>
            <a:r>
              <a:rPr lang="en-GB" sz="1800">
                <a:solidFill>
                  <a:schemeClr val="dk1"/>
                </a:solidFill>
                <a:latin typeface="Lexend"/>
                <a:ea typeface="Times"/>
                <a:cs typeface="Times"/>
                <a:sym typeface="Times"/>
              </a:rPr>
              <a:t>(2</a:t>
            </a:r>
            <a:r>
              <a:rPr lang="en-GB" sz="1800" i="1">
                <a:solidFill>
                  <a:schemeClr val="dk1"/>
                </a:solidFill>
                <a:latin typeface="Lexend"/>
                <a:ea typeface="Times"/>
                <a:cs typeface="Times"/>
                <a:sym typeface="Times"/>
              </a:rPr>
              <a:t>y </a:t>
            </a: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3</a:t>
            </a:r>
            <a:r>
              <a:rPr lang="en-GB" sz="1800" i="1">
                <a:solidFill>
                  <a:schemeClr val="dk1"/>
                </a:solidFill>
                <a:latin typeface="Lexend"/>
                <a:ea typeface="Times"/>
                <a:cs typeface="Times"/>
                <a:sym typeface="Times"/>
              </a:rPr>
              <a:t>x</a:t>
            </a:r>
            <a:r>
              <a:rPr lang="en-GB" sz="1800">
                <a:solidFill>
                  <a:schemeClr val="dk1"/>
                </a:solidFill>
                <a:latin typeface="Lexend"/>
                <a:ea typeface="Times"/>
                <a:cs typeface="Times"/>
                <a:sym typeface="Times"/>
              </a:rPr>
              <a:t>) (2</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+ 3</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00000"/>
              </a:lnSpc>
              <a:spcBef>
                <a:spcPts val="1000"/>
              </a:spcBef>
              <a:spcAft>
                <a:spcPct val="0"/>
              </a:spcAft>
              <a:buNone/>
            </a:pPr>
            <a:r>
              <a:rPr lang="en-GB" sz="1800">
                <a:solidFill>
                  <a:srgbClr val="222222"/>
                </a:solidFill>
                <a:latin typeface="Lexend"/>
                <a:ea typeface="Times"/>
                <a:cs typeface="Times"/>
                <a:sym typeface="Times"/>
              </a:rPr>
              <a:t>≡ (2</a:t>
            </a:r>
            <a:r>
              <a:rPr lang="en-GB" sz="1800" i="1">
                <a:solidFill>
                  <a:schemeClr val="dk1"/>
                </a:solidFill>
                <a:latin typeface="Lexend"/>
                <a:ea typeface="Times"/>
                <a:cs typeface="Times"/>
                <a:sym typeface="Times"/>
              </a:rPr>
              <a:t>y</a:t>
            </a:r>
            <a:r>
              <a:rPr lang="en-GB" sz="1800">
                <a:solidFill>
                  <a:schemeClr val="dk1"/>
                </a:solidFill>
                <a:latin typeface="Lexend"/>
                <a:ea typeface="Times"/>
                <a:cs typeface="Times"/>
                <a:sym typeface="Times"/>
              </a:rPr>
              <a:t>)</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(3</a:t>
            </a:r>
            <a:r>
              <a:rPr lang="en-GB" sz="1800" i="1">
                <a:solidFill>
                  <a:srgbClr val="222222"/>
                </a:solidFill>
                <a:latin typeface="Lexend"/>
                <a:ea typeface="Times"/>
                <a:cs typeface="Times"/>
                <a:sym typeface="Times"/>
              </a:rPr>
              <a:t>x</a:t>
            </a:r>
            <a:r>
              <a:rPr lang="en-GB" sz="1800">
                <a:solidFill>
                  <a:srgbClr val="222222"/>
                </a:solidFill>
                <a:latin typeface="Lexend"/>
                <a:ea typeface="Times"/>
                <a:cs typeface="Times"/>
                <a:sym typeface="Times"/>
              </a:rPr>
              <a:t>)</a:t>
            </a:r>
            <a:r>
              <a:rPr lang="en-GB" sz="1800" i="1"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 </a:t>
            </a:r>
            <a:endParaRPr sz="2000">
              <a:solidFill>
                <a:srgbClr val="222222"/>
              </a:solidFill>
              <a:latin typeface="Times"/>
              <a:ea typeface="Times"/>
              <a:cs typeface="Times"/>
              <a:sym typeface="Times"/>
            </a:endParaRPr>
          </a:p>
          <a:p>
            <a:pPr marL="0" lvl="0" indent="0" algn="l" rtl="0">
              <a:lnSpc>
                <a:spcPct val="100000"/>
              </a:lnSpc>
              <a:spcBef>
                <a:spcPts val="1000"/>
              </a:spcBef>
              <a:spcAft>
                <a:spcPts val="1000"/>
              </a:spcAft>
              <a:buNone/>
            </a:pPr>
            <a:r>
              <a:rPr lang="en-GB" sz="1800">
                <a:solidFill>
                  <a:srgbClr val="222222"/>
                </a:solidFill>
                <a:latin typeface="Lexend"/>
                <a:ea typeface="Times"/>
                <a:cs typeface="Times"/>
                <a:sym typeface="Times"/>
              </a:rPr>
              <a:t>≡ 4</a:t>
            </a:r>
            <a:r>
              <a:rPr lang="en-GB" sz="1800" i="1">
                <a:solidFill>
                  <a:schemeClr val="dk1"/>
                </a:solidFill>
                <a:latin typeface="Lexend"/>
                <a:ea typeface="Times"/>
                <a:cs typeface="Times"/>
                <a:sym typeface="Times"/>
              </a:rPr>
              <a:t>y</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− 9</a:t>
            </a:r>
            <a:r>
              <a:rPr lang="en-GB" sz="1800" i="1">
                <a:solidFill>
                  <a:srgbClr val="222222"/>
                </a:solidFill>
                <a:latin typeface="Lexend"/>
                <a:ea typeface="Times"/>
                <a:cs typeface="Times"/>
                <a:sym typeface="Times"/>
              </a:rPr>
              <a:t>x</a:t>
            </a:r>
            <a:r>
              <a:rPr lang="en-GB" sz="1800" baseline="30000">
                <a:solidFill>
                  <a:srgbClr val="222222"/>
                </a:solidFill>
                <a:latin typeface="Lexend"/>
                <a:ea typeface="Times"/>
                <a:cs typeface="Times"/>
                <a:sym typeface="Times"/>
              </a:rPr>
              <a:t>2</a:t>
            </a:r>
            <a:endParaRPr sz="2000" baseline="30000">
              <a:solidFill>
                <a:srgbClr val="FFFFFF"/>
              </a:solidFill>
              <a:latin typeface="Times"/>
              <a:ea typeface="Times"/>
              <a:cs typeface="Times"/>
              <a:sym typeface="Times"/>
            </a:endParaRPr>
          </a:p>
        </p:txBody>
      </p:sp>
      <p:sp>
        <p:nvSpPr>
          <p:cNvPr id="2095" name="Google Shape;2095;p102"/>
          <p:cNvSpPr txBox="1"/>
          <p:nvPr/>
        </p:nvSpPr>
        <p:spPr>
          <a:xfrm>
            <a:off x="381300" y="3366508"/>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f</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2096" name="Google Shape;2096;p102"/>
          <p:cNvSpPr/>
          <p:nvPr/>
        </p:nvSpPr>
        <p:spPr>
          <a:xfrm>
            <a:off x="4993224" y="1707164"/>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2097" name="Google Shape;2097;p102"/>
          <p:cNvGrpSpPr/>
          <p:nvPr/>
        </p:nvGrpSpPr>
        <p:grpSpPr>
          <a:xfrm>
            <a:off x="4993290" y="1706970"/>
            <a:ext cx="1274469" cy="1281348"/>
            <a:chOff x="964912" y="2012575"/>
            <a:chExt cx="2022645" cy="1986586"/>
          </a:xfrm>
        </p:grpSpPr>
        <p:sp>
          <p:nvSpPr>
            <p:cNvPr id="2098" name="Google Shape;2098;p102"/>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chemeClr val="dk1"/>
                </a:buClr>
                <a:buSzPts val="1100"/>
                <a:buFont typeface="Arial"/>
                <a:buNone/>
              </a:pPr>
              <a:r>
                <a:rPr lang="en-GB" sz="2200" i="1">
                  <a:solidFill>
                    <a:schemeClr val="dk1"/>
                  </a:solidFill>
                  <a:latin typeface="Times"/>
                  <a:ea typeface="Times"/>
                  <a:cs typeface="Times"/>
                  <a:sym typeface="Times"/>
                </a:rPr>
                <a:t>x</a:t>
              </a:r>
              <a:r>
                <a:rPr lang="en-GB" sz="2200" baseline="30000">
                  <a:solidFill>
                    <a:schemeClr val="dk1"/>
                  </a:solidFill>
                  <a:latin typeface="Times"/>
                  <a:ea typeface="Times"/>
                  <a:cs typeface="Times"/>
                  <a:sym typeface="Times"/>
                </a:rPr>
                <a:t>2</a:t>
              </a:r>
              <a:endParaRPr>
                <a:latin typeface="Lexend"/>
                <a:ea typeface="Lexend"/>
                <a:cs typeface="Lexend"/>
                <a:sym typeface="Lexend"/>
              </a:endParaRPr>
            </a:p>
          </p:txBody>
        </p:sp>
        <p:sp>
          <p:nvSpPr>
            <p:cNvPr id="2099" name="Google Shape;2099;p102"/>
            <p:cNvSpPr/>
            <p:nvPr/>
          </p:nvSpPr>
          <p:spPr>
            <a:xfrm>
              <a:off x="2287648" y="2013438"/>
              <a:ext cx="6999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00" name="Google Shape;2100;p102"/>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01" name="Google Shape;2101;p102"/>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2102" name="Google Shape;2102;p102"/>
          <p:cNvSpPr txBox="1"/>
          <p:nvPr/>
        </p:nvSpPr>
        <p:spPr>
          <a:xfrm>
            <a:off x="6377825" y="1713625"/>
            <a:ext cx="2372400" cy="9795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000000"/>
                </a:solidFill>
                <a:latin typeface="Lexend"/>
                <a:ea typeface="Times"/>
                <a:cs typeface="Times"/>
                <a:sym typeface="Times"/>
              </a:rPr>
              <a:t> </a:t>
            </a:r>
            <a:r>
              <a:rPr lang="en-GB" sz="1800">
                <a:latin typeface="Lexend"/>
                <a:ea typeface="Times"/>
                <a:cs typeface="Times"/>
                <a:sym typeface="Times"/>
              </a:rPr>
              <a:t>4</a:t>
            </a:r>
            <a:r>
              <a:rPr lang="en-GB" sz="1800">
                <a:solidFill>
                  <a:srgbClr val="000000"/>
                </a:solidFill>
                <a:latin typeface="Lexend"/>
                <a:ea typeface="Times"/>
                <a:cs typeface="Times"/>
                <a:sym typeface="Times"/>
              </a:rPr>
              <a:t>) (</a:t>
            </a:r>
            <a:r>
              <a:rPr lang="en-GB" sz="1800" i="1">
                <a:solidFill>
                  <a:srgbClr val="000000"/>
                </a:solidFill>
                <a:latin typeface="Lexend"/>
                <a:ea typeface="Times"/>
                <a:cs typeface="Times"/>
                <a:sym typeface="Times"/>
              </a:rPr>
              <a:t>x</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+ 4)</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4</a:t>
            </a:r>
            <a:r>
              <a:rPr lang="en-GB" sz="1800"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 </a:t>
            </a:r>
            <a:endParaRPr sz="2000">
              <a:solidFill>
                <a:srgbClr val="222222"/>
              </a:solidFill>
              <a:latin typeface="Times"/>
              <a:ea typeface="Times"/>
              <a:cs typeface="Times"/>
              <a:sym typeface="Times"/>
            </a:endParaRPr>
          </a:p>
          <a:p>
            <a:pPr marL="0" lvl="0" indent="0" algn="l" rtl="0">
              <a:lnSpc>
                <a:spcPct val="115000"/>
              </a:lnSpc>
              <a:spcBef>
                <a:spcPts val="1000"/>
              </a:spcBef>
              <a:spcAft>
                <a:spcPts val="1000"/>
              </a:spcAft>
              <a:buNone/>
            </a:pPr>
            <a:r>
              <a:rPr lang="en-GB" sz="1800">
                <a:solidFill>
                  <a:srgbClr val="222222"/>
                </a:solidFill>
                <a:latin typeface="Lexend"/>
                <a:ea typeface="Times"/>
                <a:cs typeface="Times"/>
                <a:sym typeface="Times"/>
              </a:rPr>
              <a:t>≡ </a:t>
            </a:r>
            <a:r>
              <a:rPr lang="en-GB" sz="1800" i="1">
                <a:solidFill>
                  <a:schemeClr val="dk1"/>
                </a:solidFill>
                <a:latin typeface="Lexend"/>
                <a:ea typeface="Times"/>
                <a:cs typeface="Times"/>
                <a:sym typeface="Times"/>
              </a:rPr>
              <a:t>x</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− 16 </a:t>
            </a:r>
            <a:endParaRPr sz="2000" u="sng">
              <a:solidFill>
                <a:schemeClr val="dk1"/>
              </a:solidFill>
              <a:latin typeface="Times"/>
              <a:ea typeface="Times"/>
              <a:cs typeface="Times"/>
              <a:sym typeface="Times"/>
            </a:endParaRPr>
          </a:p>
        </p:txBody>
      </p:sp>
      <p:sp>
        <p:nvSpPr>
          <p:cNvPr id="2103" name="Google Shape;2103;p102"/>
          <p:cNvSpPr txBox="1"/>
          <p:nvPr/>
        </p:nvSpPr>
        <p:spPr>
          <a:xfrm>
            <a:off x="4519200" y="1585301"/>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g</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2104" name="Google Shape;2104;p102"/>
          <p:cNvSpPr/>
          <p:nvPr/>
        </p:nvSpPr>
        <p:spPr>
          <a:xfrm>
            <a:off x="4993224" y="3488370"/>
            <a:ext cx="1274100" cy="11313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ct val="0"/>
              </a:spcBef>
              <a:spcAft>
                <a:spcPct val="0"/>
              </a:spcAft>
              <a:buNone/>
            </a:pPr>
            <a:endParaRPr>
              <a:latin typeface="Lexend"/>
              <a:ea typeface="Lexend"/>
              <a:cs typeface="Lexend"/>
              <a:sym typeface="Lexend"/>
            </a:endParaRPr>
          </a:p>
        </p:txBody>
      </p:sp>
      <p:grpSp>
        <p:nvGrpSpPr>
          <p:cNvPr id="2105" name="Google Shape;2105;p102"/>
          <p:cNvGrpSpPr/>
          <p:nvPr/>
        </p:nvGrpSpPr>
        <p:grpSpPr>
          <a:xfrm>
            <a:off x="4993290" y="3488177"/>
            <a:ext cx="1274469" cy="1281348"/>
            <a:chOff x="964912" y="2012575"/>
            <a:chExt cx="2022645" cy="1986586"/>
          </a:xfrm>
        </p:grpSpPr>
        <p:sp>
          <p:nvSpPr>
            <p:cNvPr id="2106" name="Google Shape;2106;p102"/>
            <p:cNvSpPr/>
            <p:nvPr/>
          </p:nvSpPr>
          <p:spPr>
            <a:xfrm>
              <a:off x="964912" y="2012575"/>
              <a:ext cx="1315500" cy="12846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Clr>
                  <a:schemeClr val="dk1"/>
                </a:buClr>
                <a:buSzPts val="1100"/>
                <a:buFont typeface="Arial"/>
                <a:buNone/>
              </a:pPr>
              <a:r>
                <a:rPr lang="en-GB" sz="2200">
                  <a:solidFill>
                    <a:schemeClr val="dk1"/>
                  </a:solidFill>
                  <a:latin typeface="Times"/>
                  <a:ea typeface="Times"/>
                  <a:cs typeface="Times"/>
                  <a:sym typeface="Times"/>
                </a:rPr>
                <a:t>25</a:t>
              </a:r>
              <a:r>
                <a:rPr lang="en-GB" sz="2200" i="1">
                  <a:solidFill>
                    <a:schemeClr val="dk1"/>
                  </a:solidFill>
                  <a:latin typeface="Times"/>
                  <a:ea typeface="Times"/>
                  <a:cs typeface="Times"/>
                  <a:sym typeface="Times"/>
                </a:rPr>
                <a:t>a</a:t>
              </a:r>
              <a:r>
                <a:rPr lang="en-GB" sz="2200" baseline="30000">
                  <a:solidFill>
                    <a:schemeClr val="dk1"/>
                  </a:solidFill>
                  <a:latin typeface="Times"/>
                  <a:ea typeface="Times"/>
                  <a:cs typeface="Times"/>
                  <a:sym typeface="Times"/>
                </a:rPr>
                <a:t>2</a:t>
              </a:r>
              <a:endParaRPr>
                <a:latin typeface="Lexend"/>
                <a:ea typeface="Lexend"/>
                <a:cs typeface="Lexend"/>
                <a:sym typeface="Lexend"/>
              </a:endParaRPr>
            </a:p>
          </p:txBody>
        </p:sp>
        <p:sp>
          <p:nvSpPr>
            <p:cNvPr id="2107" name="Google Shape;2107;p102"/>
            <p:cNvSpPr/>
            <p:nvPr/>
          </p:nvSpPr>
          <p:spPr>
            <a:xfrm>
              <a:off x="2287648" y="2013438"/>
              <a:ext cx="699900" cy="1440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08" name="Google Shape;2108;p102"/>
            <p:cNvSpPr/>
            <p:nvPr/>
          </p:nvSpPr>
          <p:spPr>
            <a:xfrm>
              <a:off x="964943" y="3292644"/>
              <a:ext cx="2022600" cy="7065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sp>
          <p:nvSpPr>
            <p:cNvPr id="2109" name="Google Shape;2109;p102"/>
            <p:cNvSpPr/>
            <p:nvPr/>
          </p:nvSpPr>
          <p:spPr>
            <a:xfrm>
              <a:off x="2287657" y="3297161"/>
              <a:ext cx="699900" cy="702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ct val="0"/>
                </a:spcBef>
                <a:spcAft>
                  <a:spcPct val="0"/>
                </a:spcAft>
                <a:buNone/>
              </a:pPr>
              <a:endParaRPr>
                <a:latin typeface="Lexend"/>
                <a:ea typeface="Lexend"/>
                <a:cs typeface="Lexend"/>
                <a:sym typeface="Lexend"/>
              </a:endParaRPr>
            </a:p>
          </p:txBody>
        </p:sp>
      </p:grpSp>
      <p:sp>
        <p:nvSpPr>
          <p:cNvPr id="2110" name="Google Shape;2110;p102"/>
          <p:cNvSpPr txBox="1"/>
          <p:nvPr/>
        </p:nvSpPr>
        <p:spPr>
          <a:xfrm>
            <a:off x="6335275" y="3488375"/>
            <a:ext cx="2643600" cy="828000"/>
          </a:xfrm>
          <a:prstGeom prst="rect">
            <a:avLst/>
          </a:prstGeom>
          <a:noFill/>
          <a:ln>
            <a:noFill/>
          </a:ln>
        </p:spPr>
        <p:txBody>
          <a:bodyPr spcFirstLastPara="1" wrap="square" lIns="0" tIns="0" rIns="0" bIns="0" anchor="t" anchorCtr="0">
            <a:normAutofit/>
          </a:bodyPr>
          <a:lstStyle/>
          <a:p>
            <a:pPr marL="0" lvl="0" indent="0" algn="l" rtl="0">
              <a:lnSpc>
                <a:spcPct val="130000"/>
              </a:lnSpc>
              <a:spcBef>
                <a:spcPct val="0"/>
              </a:spcBef>
              <a:spcAft>
                <a:spcPct val="0"/>
              </a:spcAft>
              <a:buNone/>
            </a:pPr>
            <a:r>
              <a:rPr lang="en-GB" sz="1800">
                <a:solidFill>
                  <a:srgbClr val="000000"/>
                </a:solidFill>
                <a:latin typeface="Lexend"/>
                <a:ea typeface="Times"/>
                <a:cs typeface="Times"/>
                <a:sym typeface="Times"/>
              </a:rPr>
              <a:t>(</a:t>
            </a:r>
            <a:r>
              <a:rPr lang="en-GB" sz="1800">
                <a:latin typeface="Lexend"/>
                <a:ea typeface="Times"/>
                <a:cs typeface="Times"/>
                <a:sym typeface="Times"/>
              </a:rPr>
              <a:t>5</a:t>
            </a:r>
            <a:r>
              <a:rPr lang="en-GB" sz="1800" i="1">
                <a:solidFill>
                  <a:srgbClr val="000000"/>
                </a:solidFill>
                <a:latin typeface="Lexend"/>
                <a:ea typeface="Times"/>
                <a:cs typeface="Times"/>
                <a:sym typeface="Times"/>
              </a:rPr>
              <a:t>a</a:t>
            </a:r>
            <a:r>
              <a:rPr lang="en-GB" sz="1800">
                <a:solidFill>
                  <a:srgbClr val="000000"/>
                </a:solidFill>
                <a:latin typeface="Lexend"/>
                <a:ea typeface="Times"/>
                <a:cs typeface="Times"/>
                <a:sym typeface="Times"/>
              </a:rPr>
              <a:t> + </a:t>
            </a:r>
            <a:r>
              <a:rPr lang="en-GB" sz="1800">
                <a:latin typeface="Lexend"/>
                <a:ea typeface="Times"/>
                <a:cs typeface="Times"/>
                <a:sym typeface="Times"/>
              </a:rPr>
              <a:t>3</a:t>
            </a:r>
            <a:r>
              <a:rPr lang="en-GB" sz="1800" i="1">
                <a:latin typeface="Lexend"/>
                <a:ea typeface="Times"/>
                <a:cs typeface="Times"/>
                <a:sym typeface="Times"/>
              </a:rPr>
              <a:t>b</a:t>
            </a:r>
            <a:r>
              <a:rPr lang="en-GB" sz="1800">
                <a:solidFill>
                  <a:srgbClr val="000000"/>
                </a:solidFill>
                <a:latin typeface="Lexend"/>
                <a:ea typeface="Times"/>
                <a:cs typeface="Times"/>
                <a:sym typeface="Times"/>
              </a:rPr>
              <a:t>) (</a:t>
            </a:r>
            <a:r>
              <a:rPr lang="en-GB" sz="1800">
                <a:latin typeface="Lexend"/>
                <a:ea typeface="Times"/>
                <a:cs typeface="Times"/>
                <a:sym typeface="Times"/>
              </a:rPr>
              <a:t>5</a:t>
            </a:r>
            <a:r>
              <a:rPr lang="en-GB" sz="1800" i="1">
                <a:latin typeface="Lexend"/>
                <a:ea typeface="Times"/>
                <a:cs typeface="Times"/>
                <a:sym typeface="Times"/>
              </a:rPr>
              <a:t>a</a:t>
            </a:r>
            <a:r>
              <a:rPr lang="en-GB" sz="1800">
                <a:solidFill>
                  <a:srgbClr val="000000"/>
                </a:solidFill>
                <a:latin typeface="Lexend"/>
                <a:ea typeface="Times"/>
                <a:cs typeface="Times"/>
                <a:sym typeface="Times"/>
              </a:rPr>
              <a:t> </a:t>
            </a:r>
            <a:r>
              <a:rPr lang="en-GB" sz="1800">
                <a:solidFill>
                  <a:srgbClr val="222222"/>
                </a:solidFill>
                <a:latin typeface="Lexend"/>
                <a:ea typeface="Times"/>
                <a:cs typeface="Times"/>
                <a:sym typeface="Times"/>
              </a:rPr>
              <a:t>− 3</a:t>
            </a:r>
            <a:r>
              <a:rPr lang="en-GB" sz="1800" i="1">
                <a:solidFill>
                  <a:srgbClr val="222222"/>
                </a:solidFill>
                <a:latin typeface="Lexend"/>
                <a:ea typeface="Times"/>
                <a:cs typeface="Times"/>
                <a:sym typeface="Times"/>
              </a:rPr>
              <a:t>b</a:t>
            </a:r>
            <a:r>
              <a:rPr lang="en-GB" sz="1800">
                <a:solidFill>
                  <a:srgbClr val="222222"/>
                </a:solidFill>
                <a:latin typeface="Lexend"/>
                <a:ea typeface="Times"/>
                <a:cs typeface="Times"/>
                <a:sym typeface="Times"/>
              </a:rPr>
              <a:t>)</a:t>
            </a:r>
            <a:endParaRPr sz="2000">
              <a:solidFill>
                <a:srgbClr val="222222"/>
              </a:solidFill>
              <a:latin typeface="Times"/>
              <a:ea typeface="Times"/>
              <a:cs typeface="Times"/>
              <a:sym typeface="Times"/>
            </a:endParaRPr>
          </a:p>
          <a:p>
            <a:pPr marL="0" lvl="0" indent="0" algn="l" rtl="0">
              <a:lnSpc>
                <a:spcPct val="115000"/>
              </a:lnSpc>
              <a:spcBef>
                <a:spcPts val="1000"/>
              </a:spcBef>
              <a:spcAft>
                <a:spcPct val="0"/>
              </a:spcAft>
              <a:buNone/>
            </a:pPr>
            <a:r>
              <a:rPr lang="en-GB" sz="1800">
                <a:solidFill>
                  <a:srgbClr val="222222"/>
                </a:solidFill>
                <a:latin typeface="Lexend"/>
                <a:ea typeface="Times"/>
                <a:cs typeface="Times"/>
                <a:sym typeface="Times"/>
              </a:rPr>
              <a:t>≡ </a:t>
            </a:r>
            <a:r>
              <a:rPr lang="en-GB" sz="1800">
                <a:solidFill>
                  <a:schemeClr val="dk1"/>
                </a:solidFill>
                <a:latin typeface="Lexend"/>
                <a:ea typeface="Times"/>
                <a:cs typeface="Times"/>
                <a:sym typeface="Times"/>
              </a:rPr>
              <a:t>(5</a:t>
            </a:r>
            <a:r>
              <a:rPr lang="en-GB" sz="1800" i="1">
                <a:solidFill>
                  <a:schemeClr val="dk1"/>
                </a:solidFill>
                <a:latin typeface="Lexend"/>
                <a:ea typeface="Times"/>
                <a:cs typeface="Times"/>
                <a:sym typeface="Times"/>
              </a:rPr>
              <a:t>a</a:t>
            </a:r>
            <a:r>
              <a:rPr lang="en-GB" sz="1800">
                <a:solidFill>
                  <a:schemeClr val="dk1"/>
                </a:solidFill>
                <a:latin typeface="Lexend"/>
                <a:ea typeface="Times"/>
                <a:cs typeface="Times"/>
                <a:sym typeface="Times"/>
              </a:rPr>
              <a:t>)</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 (3</a:t>
            </a:r>
            <a:r>
              <a:rPr lang="en-GB" sz="1800" i="1">
                <a:solidFill>
                  <a:srgbClr val="222222"/>
                </a:solidFill>
                <a:latin typeface="Lexend"/>
                <a:ea typeface="Times"/>
                <a:cs typeface="Times"/>
                <a:sym typeface="Times"/>
              </a:rPr>
              <a:t>b</a:t>
            </a:r>
            <a:r>
              <a:rPr lang="en-GB" sz="1800">
                <a:solidFill>
                  <a:srgbClr val="222222"/>
                </a:solidFill>
                <a:latin typeface="Lexend"/>
                <a:ea typeface="Times"/>
                <a:cs typeface="Times"/>
                <a:sym typeface="Times"/>
              </a:rPr>
              <a:t>)</a:t>
            </a:r>
            <a:r>
              <a:rPr lang="en-GB" sz="1800" baseline="30000">
                <a:solidFill>
                  <a:srgbClr val="222222"/>
                </a:solidFill>
                <a:latin typeface="Lexend"/>
                <a:ea typeface="Times"/>
                <a:cs typeface="Times"/>
                <a:sym typeface="Times"/>
              </a:rPr>
              <a:t>2</a:t>
            </a:r>
            <a:r>
              <a:rPr lang="en-GB" sz="1800">
                <a:solidFill>
                  <a:srgbClr val="222222"/>
                </a:solidFill>
                <a:latin typeface="Lexend"/>
                <a:ea typeface="Times"/>
                <a:cs typeface="Times"/>
                <a:sym typeface="Times"/>
              </a:rPr>
              <a:t> </a:t>
            </a:r>
            <a:endParaRPr sz="2000">
              <a:solidFill>
                <a:srgbClr val="222222"/>
              </a:solidFill>
              <a:latin typeface="Times"/>
              <a:ea typeface="Times"/>
              <a:cs typeface="Times"/>
              <a:sym typeface="Times"/>
            </a:endParaRPr>
          </a:p>
          <a:p>
            <a:pPr marL="0" lvl="0" indent="0" algn="l" rtl="0">
              <a:lnSpc>
                <a:spcPct val="115000"/>
              </a:lnSpc>
              <a:spcBef>
                <a:spcPts val="1000"/>
              </a:spcBef>
              <a:spcAft>
                <a:spcPts val="1000"/>
              </a:spcAft>
              <a:buNone/>
            </a:pPr>
            <a:r>
              <a:rPr lang="en-GB" sz="1800">
                <a:solidFill>
                  <a:srgbClr val="222222"/>
                </a:solidFill>
                <a:latin typeface="Lexend"/>
                <a:ea typeface="Times"/>
                <a:cs typeface="Times"/>
                <a:sym typeface="Times"/>
              </a:rPr>
              <a:t>≡ 25</a:t>
            </a:r>
            <a:r>
              <a:rPr lang="en-GB" sz="1800" i="1">
                <a:solidFill>
                  <a:schemeClr val="dk1"/>
                </a:solidFill>
                <a:latin typeface="Lexend"/>
                <a:ea typeface="Times"/>
                <a:cs typeface="Times"/>
                <a:sym typeface="Times"/>
              </a:rPr>
              <a:t>a</a:t>
            </a:r>
            <a:r>
              <a:rPr lang="en-GB" sz="1800" baseline="30000">
                <a:solidFill>
                  <a:schemeClr val="dk1"/>
                </a:solidFill>
                <a:latin typeface="Lexend"/>
                <a:ea typeface="Times"/>
                <a:cs typeface="Times"/>
                <a:sym typeface="Times"/>
              </a:rPr>
              <a:t>2</a:t>
            </a:r>
            <a:r>
              <a:rPr lang="en-GB" sz="1800">
                <a:solidFill>
                  <a:schemeClr val="dk1"/>
                </a:solidFill>
                <a:latin typeface="Lexend"/>
                <a:ea typeface="Times"/>
                <a:cs typeface="Times"/>
                <a:sym typeface="Times"/>
              </a:rPr>
              <a:t> </a:t>
            </a:r>
            <a:r>
              <a:rPr lang="en-GB" sz="1800">
                <a:solidFill>
                  <a:srgbClr val="222222"/>
                </a:solidFill>
                <a:latin typeface="Lexend"/>
                <a:ea typeface="Times"/>
                <a:cs typeface="Times"/>
                <a:sym typeface="Times"/>
              </a:rPr>
              <a:t>− 9</a:t>
            </a:r>
            <a:r>
              <a:rPr lang="en-GB" sz="1800" i="1">
                <a:solidFill>
                  <a:srgbClr val="222222"/>
                </a:solidFill>
                <a:latin typeface="Lexend"/>
                <a:ea typeface="Times"/>
                <a:cs typeface="Times"/>
                <a:sym typeface="Times"/>
              </a:rPr>
              <a:t>b</a:t>
            </a:r>
            <a:r>
              <a:rPr lang="en-GB" sz="1800" baseline="30000">
                <a:solidFill>
                  <a:srgbClr val="222222"/>
                </a:solidFill>
                <a:latin typeface="Lexend"/>
                <a:ea typeface="Times"/>
                <a:cs typeface="Times"/>
                <a:sym typeface="Times"/>
              </a:rPr>
              <a:t>2</a:t>
            </a:r>
            <a:endParaRPr sz="2000" u="sng" baseline="30000">
              <a:solidFill>
                <a:schemeClr val="dk1"/>
              </a:solidFill>
              <a:latin typeface="Times"/>
              <a:ea typeface="Times"/>
              <a:cs typeface="Times"/>
              <a:sym typeface="Times"/>
            </a:endParaRPr>
          </a:p>
        </p:txBody>
      </p:sp>
      <p:sp>
        <p:nvSpPr>
          <p:cNvPr id="2111" name="Google Shape;2111;p102"/>
          <p:cNvSpPr txBox="1"/>
          <p:nvPr/>
        </p:nvSpPr>
        <p:spPr>
          <a:xfrm>
            <a:off x="4519200" y="3366508"/>
            <a:ext cx="256200" cy="399900"/>
          </a:xfrm>
          <a:prstGeom prst="rect">
            <a:avLst/>
          </a:prstGeom>
          <a:noFill/>
          <a:ln>
            <a:noFill/>
          </a:ln>
        </p:spPr>
        <p:txBody>
          <a:bodyPr spcFirstLastPara="1" wrap="square" lIns="0" tIns="0" rIns="0" bIns="0" anchor="t" anchorCtr="0">
            <a:normAutofit/>
          </a:bodyPr>
          <a:lstStyle/>
          <a:p>
            <a:pPr marL="0" lvl="0" indent="0" algn="l" rtl="0">
              <a:lnSpc>
                <a:spcPct val="115000"/>
              </a:lnSpc>
              <a:spcBef>
                <a:spcPct val="0"/>
              </a:spcBef>
              <a:spcAft>
                <a:spcPts val="1000"/>
              </a:spcAft>
              <a:buNone/>
            </a:pPr>
            <a:r>
              <a:rPr lang="en-GB" sz="1800">
                <a:latin typeface="Lexend"/>
                <a:ea typeface="Lexend"/>
                <a:cs typeface="Lexend"/>
                <a:sym typeface="Lexend"/>
              </a:rPr>
              <a:t>h</a:t>
            </a:r>
            <a:r>
              <a:rPr lang="en-GB" sz="18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2112" name="Google Shape;2112;p102"/>
          <p:cNvSpPr/>
          <p:nvPr/>
        </p:nvSpPr>
        <p:spPr>
          <a:xfrm>
            <a:off x="1632989" y="1703752"/>
            <a:ext cx="442800" cy="828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a:solidFill>
                  <a:srgbClr val="222222"/>
                </a:solidFill>
                <a:latin typeface="Lexend"/>
                <a:ea typeface="Times"/>
                <a:cs typeface="Times"/>
                <a:sym typeface="Times"/>
              </a:rPr>
              <a:t>3</a:t>
            </a:r>
            <a:r>
              <a:rPr lang="en-GB" sz="1800" i="1">
                <a:latin typeface="Lexend"/>
                <a:ea typeface="Times"/>
                <a:cs typeface="Times"/>
                <a:sym typeface="Times"/>
              </a:rPr>
              <a:t>x</a:t>
            </a:r>
            <a:endParaRPr sz="2000" i="1">
              <a:latin typeface="Times"/>
              <a:ea typeface="Times"/>
              <a:cs typeface="Times"/>
              <a:sym typeface="Times"/>
            </a:endParaRPr>
          </a:p>
        </p:txBody>
      </p:sp>
      <p:sp>
        <p:nvSpPr>
          <p:cNvPr id="2113" name="Google Shape;2113;p102"/>
          <p:cNvSpPr/>
          <p:nvPr/>
        </p:nvSpPr>
        <p:spPr>
          <a:xfrm>
            <a:off x="792689" y="2531750"/>
            <a:ext cx="8475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3</a:t>
            </a:r>
            <a:r>
              <a:rPr lang="en-GB" sz="1800" i="1">
                <a:latin typeface="Lexend"/>
                <a:ea typeface="Times"/>
                <a:cs typeface="Times"/>
                <a:sym typeface="Times"/>
              </a:rPr>
              <a:t>x</a:t>
            </a:r>
            <a:endParaRPr sz="2000" i="1">
              <a:latin typeface="Times"/>
              <a:ea typeface="Times"/>
              <a:cs typeface="Times"/>
              <a:sym typeface="Times"/>
            </a:endParaRPr>
          </a:p>
        </p:txBody>
      </p:sp>
      <p:sp>
        <p:nvSpPr>
          <p:cNvPr id="2114" name="Google Shape;2114;p102"/>
          <p:cNvSpPr/>
          <p:nvPr/>
        </p:nvSpPr>
        <p:spPr>
          <a:xfrm>
            <a:off x="1625825" y="2531750"/>
            <a:ext cx="4428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a:t>
            </a:r>
            <a:r>
              <a:rPr lang="en-GB" sz="1800" i="1">
                <a:latin typeface="Lexend"/>
                <a:ea typeface="Times"/>
                <a:cs typeface="Times"/>
                <a:sym typeface="Times"/>
              </a:rPr>
              <a:t>x</a:t>
            </a:r>
            <a:r>
              <a:rPr lang="en-GB" sz="1800" baseline="30000">
                <a:latin typeface="Lexend"/>
                <a:ea typeface="Times"/>
                <a:cs typeface="Times"/>
                <a:sym typeface="Times"/>
              </a:rPr>
              <a:t>2</a:t>
            </a:r>
            <a:endParaRPr sz="2000" baseline="30000">
              <a:latin typeface="Times"/>
              <a:ea typeface="Times"/>
              <a:cs typeface="Times"/>
              <a:sym typeface="Times"/>
            </a:endParaRPr>
          </a:p>
        </p:txBody>
      </p:sp>
      <p:sp>
        <p:nvSpPr>
          <p:cNvPr id="2115" name="Google Shape;2115;p102"/>
          <p:cNvSpPr/>
          <p:nvPr/>
        </p:nvSpPr>
        <p:spPr>
          <a:xfrm>
            <a:off x="5825664" y="1713627"/>
            <a:ext cx="442800" cy="828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4</a:t>
            </a:r>
            <a:r>
              <a:rPr lang="en-GB" sz="1800" i="1">
                <a:latin typeface="Lexend"/>
                <a:ea typeface="Times"/>
                <a:cs typeface="Times"/>
                <a:sym typeface="Times"/>
              </a:rPr>
              <a:t>x</a:t>
            </a:r>
            <a:endParaRPr sz="2000" i="1">
              <a:latin typeface="Times"/>
              <a:ea typeface="Times"/>
              <a:cs typeface="Times"/>
              <a:sym typeface="Times"/>
            </a:endParaRPr>
          </a:p>
        </p:txBody>
      </p:sp>
      <p:sp>
        <p:nvSpPr>
          <p:cNvPr id="2116" name="Google Shape;2116;p102"/>
          <p:cNvSpPr/>
          <p:nvPr/>
        </p:nvSpPr>
        <p:spPr>
          <a:xfrm>
            <a:off x="4992527" y="2541625"/>
            <a:ext cx="8475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−4</a:t>
            </a:r>
            <a:r>
              <a:rPr lang="en-GB" sz="1800" i="1">
                <a:latin typeface="Lexend"/>
                <a:ea typeface="Times"/>
                <a:cs typeface="Times"/>
                <a:sym typeface="Times"/>
              </a:rPr>
              <a:t>x</a:t>
            </a:r>
            <a:endParaRPr sz="2000" i="1">
              <a:latin typeface="Times"/>
              <a:ea typeface="Times"/>
              <a:cs typeface="Times"/>
              <a:sym typeface="Times"/>
            </a:endParaRPr>
          </a:p>
        </p:txBody>
      </p:sp>
      <p:sp>
        <p:nvSpPr>
          <p:cNvPr id="2117" name="Google Shape;2117;p102"/>
          <p:cNvSpPr/>
          <p:nvPr/>
        </p:nvSpPr>
        <p:spPr>
          <a:xfrm>
            <a:off x="5818500" y="2541625"/>
            <a:ext cx="4428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222222"/>
                </a:solidFill>
                <a:latin typeface="Lexend"/>
                <a:ea typeface="Times"/>
                <a:cs typeface="Times"/>
                <a:sym typeface="Times"/>
              </a:rPr>
              <a:t>−16</a:t>
            </a:r>
            <a:endParaRPr sz="1600" baseline="30000">
              <a:latin typeface="Times"/>
              <a:ea typeface="Times"/>
              <a:cs typeface="Times"/>
              <a:sym typeface="Times"/>
            </a:endParaRPr>
          </a:p>
        </p:txBody>
      </p:sp>
      <p:sp>
        <p:nvSpPr>
          <p:cNvPr id="2118" name="Google Shape;2118;p102"/>
          <p:cNvSpPr/>
          <p:nvPr/>
        </p:nvSpPr>
        <p:spPr>
          <a:xfrm>
            <a:off x="1687764" y="3410802"/>
            <a:ext cx="442800" cy="828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6xy</a:t>
            </a:r>
            <a:r>
              <a:rPr lang="en-GB" sz="1800" i="1">
                <a:latin typeface="Lexend"/>
                <a:ea typeface="Times"/>
                <a:cs typeface="Times"/>
                <a:sym typeface="Times"/>
              </a:rPr>
              <a:t/>
            </a:r>
            <a:endParaRPr sz="2000" i="1">
              <a:latin typeface="Times"/>
              <a:ea typeface="Times"/>
              <a:cs typeface="Times"/>
              <a:sym typeface="Times"/>
            </a:endParaRPr>
          </a:p>
        </p:txBody>
      </p:sp>
      <p:sp>
        <p:nvSpPr>
          <p:cNvPr id="2119" name="Google Shape;2119;p102"/>
          <p:cNvSpPr/>
          <p:nvPr/>
        </p:nvSpPr>
        <p:spPr>
          <a:xfrm>
            <a:off x="855314" y="4238800"/>
            <a:ext cx="8475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800">
                <a:solidFill>
                  <a:srgbClr val="222222"/>
                </a:solidFill>
                <a:latin typeface="Lexend"/>
                <a:ea typeface="Times"/>
                <a:cs typeface="Times"/>
                <a:sym typeface="Times"/>
              </a:rPr>
              <a:t>−6xy</a:t>
            </a:r>
            <a:r>
              <a:rPr lang="en-GB" sz="1800" i="1">
                <a:latin typeface="Lexend"/>
                <a:ea typeface="Times"/>
                <a:cs typeface="Times"/>
                <a:sym typeface="Times"/>
              </a:rPr>
              <a:t/>
            </a:r>
            <a:endParaRPr sz="2000" i="1">
              <a:latin typeface="Times"/>
              <a:ea typeface="Times"/>
              <a:cs typeface="Times"/>
              <a:sym typeface="Times"/>
            </a:endParaRPr>
          </a:p>
        </p:txBody>
      </p:sp>
      <p:sp>
        <p:nvSpPr>
          <p:cNvPr id="2120" name="Google Shape;2120;p102"/>
          <p:cNvSpPr/>
          <p:nvPr/>
        </p:nvSpPr>
        <p:spPr>
          <a:xfrm>
            <a:off x="1680600" y="4238800"/>
            <a:ext cx="4428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pPr>
            <a:r>
              <a:rPr lang="en-GB" sz="1400">
                <a:solidFill>
                  <a:srgbClr val="222222"/>
                </a:solidFill>
                <a:latin typeface="Lexend"/>
                <a:ea typeface="Times"/>
                <a:cs typeface="Times"/>
                <a:sym typeface="Times"/>
              </a:rPr>
              <a:t>−9</a:t>
            </a:r>
            <a:r>
              <a:rPr lang="en-GB" sz="1400" i="1">
                <a:solidFill>
                  <a:srgbClr val="222222"/>
                </a:solidFill>
                <a:latin typeface="Lexend"/>
                <a:ea typeface="Times"/>
                <a:cs typeface="Times"/>
                <a:sym typeface="Times"/>
              </a:rPr>
              <a:t>x</a:t>
            </a:r>
            <a:r>
              <a:rPr lang="en-GB" sz="1400" baseline="30000">
                <a:solidFill>
                  <a:srgbClr val="222222"/>
                </a:solidFill>
                <a:latin typeface="Lexend"/>
                <a:ea typeface="Times"/>
                <a:cs typeface="Times"/>
                <a:sym typeface="Times"/>
              </a:rPr>
              <a:t>2</a:t>
            </a:r>
            <a:endParaRPr sz="1500" baseline="30000">
              <a:latin typeface="Times"/>
              <a:ea typeface="Times"/>
              <a:cs typeface="Times"/>
              <a:sym typeface="Times"/>
            </a:endParaRPr>
          </a:p>
        </p:txBody>
      </p:sp>
      <p:sp>
        <p:nvSpPr>
          <p:cNvPr id="2121" name="Google Shape;2121;p102"/>
          <p:cNvSpPr/>
          <p:nvPr/>
        </p:nvSpPr>
        <p:spPr>
          <a:xfrm>
            <a:off x="5825664" y="3487002"/>
            <a:ext cx="442800" cy="8280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222222"/>
                </a:solidFill>
                <a:latin typeface="Lexend"/>
                <a:ea typeface="Times"/>
                <a:cs typeface="Times"/>
                <a:sym typeface="Times"/>
              </a:rPr>
              <a:t>15ab</a:t>
            </a:r>
            <a:r>
              <a:rPr lang="en-GB" i="1">
                <a:solidFill>
                  <a:srgbClr val="222222"/>
                </a:solidFill>
                <a:latin typeface="Lexend"/>
                <a:ea typeface="Times"/>
                <a:cs typeface="Times"/>
                <a:sym typeface="Times"/>
              </a:rPr>
              <a:t/>
            </a:r>
            <a:endParaRPr i="1">
              <a:latin typeface="Times"/>
              <a:ea typeface="Times"/>
              <a:cs typeface="Times"/>
              <a:sym typeface="Times"/>
            </a:endParaRPr>
          </a:p>
        </p:txBody>
      </p:sp>
      <p:sp>
        <p:nvSpPr>
          <p:cNvPr id="2122" name="Google Shape;2122;p102"/>
          <p:cNvSpPr/>
          <p:nvPr/>
        </p:nvSpPr>
        <p:spPr>
          <a:xfrm>
            <a:off x="4992527" y="4315000"/>
            <a:ext cx="8475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Clr>
                <a:schemeClr val="dk1"/>
              </a:buClr>
              <a:buSzPts val="1100"/>
              <a:buFont typeface="Arial"/>
              <a:buNone/>
              <a:defRPr/>
            </a:pPr>
            <a:r>
              <a:rPr lang="en-GB">
                <a:solidFill>
                  <a:srgbClr val="222222"/>
                </a:solidFill>
                <a:latin typeface="Lexend"/>
                <a:ea typeface="Times"/>
                <a:cs typeface="Times"/>
                <a:sym typeface="Times"/>
              </a:rPr>
              <a:t>−15ab</a:t>
            </a:r>
            <a:r>
              <a:rPr lang="en-GB" i="1">
                <a:solidFill>
                  <a:schemeClr val="dk1"/>
                </a:solidFill>
                <a:latin typeface="Lexend"/>
                <a:ea typeface="Times"/>
                <a:cs typeface="Times"/>
                <a:sym typeface="Times"/>
              </a:rPr>
              <a:t/>
            </a:r>
            <a:endParaRPr i="1">
              <a:latin typeface="Times"/>
              <a:ea typeface="Times"/>
              <a:cs typeface="Times"/>
              <a:sym typeface="Times"/>
            </a:endParaRPr>
          </a:p>
        </p:txBody>
      </p:sp>
      <p:sp>
        <p:nvSpPr>
          <p:cNvPr id="2123" name="Google Shape;2123;p102"/>
          <p:cNvSpPr/>
          <p:nvPr/>
        </p:nvSpPr>
        <p:spPr>
          <a:xfrm>
            <a:off x="5818500" y="4315000"/>
            <a:ext cx="442800" cy="455700"/>
          </a:xfrm>
          <a:prstGeom prst="rect">
            <a:avLst/>
          </a:prstGeom>
          <a:solidFill>
            <a:srgbClr val="FFFFFF"/>
          </a:solidFill>
          <a:ln w="28575" cap="flat" cmpd="sng">
            <a:solidFill>
              <a:srgbClr val="000000"/>
            </a:solidFill>
            <a:prstDash val="solid"/>
            <a:round/>
            <a:headEnd type="none" w="sm" len="sm"/>
            <a:tailEnd type="none" w="sm" len="sm"/>
          </a:ln>
        </p:spPr>
        <p:txBody>
          <a:bodyPr spcFirstLastPara="1" wrap="square" lIns="0" tIns="0" rIns="0" bIns="0" anchor="ctr" anchorCtr="0">
            <a:normAutofit/>
          </a:bodyPr>
          <a:lstStyle/>
          <a:p>
            <a:pPr marL="0" lvl="0" indent="0" algn="ctr" rtl="0">
              <a:spcBef>
                <a:spcPct val="0"/>
              </a:spcBef>
              <a:spcAft>
                <a:spcPct val="0"/>
              </a:spcAft>
              <a:buNone/>
              <a:defRPr/>
            </a:pPr>
            <a:r>
              <a:rPr lang="en-GB">
                <a:solidFill>
                  <a:srgbClr val="222222"/>
                </a:solidFill>
                <a:latin typeface="Lexend"/>
                <a:ea typeface="Times"/>
                <a:cs typeface="Times"/>
                <a:sym typeface="Times"/>
              </a:rPr>
              <a:t>−9</a:t>
            </a:r>
            <a:r>
              <a:rPr lang="en-GB" i="1">
                <a:solidFill>
                  <a:srgbClr val="222222"/>
                </a:solidFill>
                <a:latin typeface="Lexend"/>
                <a:ea typeface="Times"/>
                <a:cs typeface="Times"/>
                <a:sym typeface="Times"/>
              </a:rPr>
              <a:t>b</a:t>
            </a:r>
            <a:r>
              <a:rPr lang="en-GB" baseline="30000">
                <a:solidFill>
                  <a:srgbClr val="222222"/>
                </a:solidFill>
                <a:latin typeface="Lexend"/>
                <a:ea typeface="Times"/>
                <a:cs typeface="Times"/>
                <a:sym typeface="Times"/>
              </a:rPr>
              <a:t>2</a:t>
            </a:r>
            <a:endParaRPr sz="1300" baseline="30000">
              <a:latin typeface="Times"/>
              <a:ea typeface="Times"/>
              <a:cs typeface="Times"/>
              <a:sym typeface="Times"/>
            </a:endParaRPr>
          </a:p>
        </p:txBody>
      </p:sp>
    </p:spTree>
  </p:cSld>
  <p:clrMapOvr>
    <a:masterClrMapping/>
  </p:clrMapOvr>
  <p:transition/>
  <p:timing/>
</p:sld>
</file>

<file path=ppt/slides/slide4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name="">
    <p:spTree>
      <p:nvGrpSpPr>
        <p:cNvPr id="2127" name="Shape 2127"/>
        <p:cNvGrpSpPr/>
        <p:nvPr/>
      </p:nvGrpSpPr>
      <p:grpSpPr>
        <a:xfrm>
          <a:off x="0" y="0"/>
          <a:ext cx="0" cy="0"/>
        </a:xfrm>
      </p:grpSpPr>
      <p:sp>
        <p:nvSpPr>
          <p:cNvPr id="2128" name="Google Shape;2128;p103"/>
          <p:cNvSpPr txBox="1"/>
          <p:nvPr>
            <p:ph type="body" idx="1"/>
          </p:nvPr>
        </p:nvSpPr>
        <p:spPr>
          <a:xfrm>
            <a:off x="324000" y="1080000"/>
            <a:ext cx="8113800" cy="3740400"/>
          </a:xfrm>
          <a:prstGeom prst="rect">
            <a:avLst/>
          </a:prstGeom>
        </p:spPr>
        <p:txBody>
          <a:bodyPr spcFirstLastPara="1" wrap="square" lIns="0" tIns="0" rIns="0" bIns="0" anchor="t" anchorCtr="0">
            <a:normAutofit/>
          </a:bodyPr>
          <a:lstStyle/>
          <a:p>
            <a:pPr marL="0" lvl="0" indent="0" algn="l" rtl="0">
              <a:spcBef>
                <a:spcPct val="0"/>
              </a:spcBef>
              <a:spcAft>
                <a:spcPct val="0"/>
              </a:spcAft>
              <a:buNone/>
            </a:pPr>
            <a:r>
              <a:rPr lang="en-GB" sz="1100">
                <a:latin typeface="Lexend"/>
              </a:rPr>
              <a:t>Wax soo saarka laba binomial (binomials) had iyo jeer wuxuu soo saaraa afar qaybood oo qayb ahaan ah.</a:t>
            </a:r>
            <a:endParaRPr sz="2000"/>
          </a:p>
          <a:p>
            <a:pPr marL="0" lvl="0" indent="0" algn="l" rtl="0">
              <a:spcBef>
                <a:spcPts val="2000"/>
              </a:spcBef>
              <a:spcAft>
                <a:spcPct val="0"/>
              </a:spcAft>
              <a:buNone/>
            </a:pPr>
            <a:r>
              <a:rPr lang="en-GB" sz="1100">
                <a:latin typeface="Lexend"/>
              </a:rPr>
              <a:t>Inta badan kuwani waxaa la fududeyn karaa saddex eray.</a:t>
            </a:r>
            <a:endParaRPr sz="2000"/>
          </a:p>
          <a:p>
            <a:pPr marL="0" lvl="0" indent="0" algn="l" rtl="0">
              <a:spcBef>
                <a:spcPts val="2000"/>
              </a:spcBef>
              <a:spcAft>
                <a:spcPct val="0"/>
              </a:spcAft>
              <a:buNone/>
            </a:pPr>
            <a:r>
              <a:rPr lang="en-GB" sz="1100">
                <a:latin typeface="Lexend"/>
              </a:rPr>
              <a:t>Waxaa jira xaalado ay laba ka mid ah erayadu yihiin lammaane eber (zero pairs) sidaas darteed qaybaha qayb ahaan waxaa la fududeyn karaa laba eray.</a:t>
            </a:r>
            <a:endParaRPr sz="2000"/>
          </a:p>
          <a:p>
            <a:pPr marL="0" lvl="0" indent="0" algn="l" rtl="0">
              <a:spcBef>
                <a:spcPts val="2000"/>
              </a:spcBef>
              <a:spcAft>
                <a:spcPts val="2000"/>
              </a:spcAft>
              <a:buNone/>
            </a:pPr>
            <a:r>
              <a:rPr lang="en-GB" sz="1100">
                <a:latin typeface="Lexend"/>
              </a:rPr>
              <a:t>Haddii hal eray oo ka mid ah binomial kasta uu yahay isku mid iyo labada eray ee kale ay yihiin lammaane eber (zero pairs) markaas wax soo saarku waa farqiga laba labajibbaaran (difference of two squares).</a:t>
            </a:r>
            <a:endParaRPr sz="2000"/>
          </a:p>
        </p:txBody>
      </p:sp>
      <p:sp>
        <p:nvSpPr>
          <p:cNvPr id="2129" name="Google Shape;2129;p103"/>
          <p:cNvSpPr txBox="1"/>
          <p:nvPr>
            <p:ph type="title"/>
          </p:nvPr>
        </p:nvSpPr>
        <p:spPr>
          <a:xfrm>
            <a:off x="1684800" y="43825"/>
            <a:ext cx="5741400" cy="382800"/>
          </a:xfrm>
          <a:prstGeom prst="rect">
            <a:avLst/>
          </a:prstGeom>
        </p:spPr>
        <p:txBody>
          <a:bodyPr spcFirstLastPara="1" wrap="square" lIns="0" tIns="0" rIns="0" bIns="0" anchor="b" anchorCtr="0">
            <a:normAutofit/>
          </a:bodyPr>
          <a:lstStyle/>
          <a:p>
            <a:pPr marL="0" lvl="0" indent="0" algn="l" rtl="0">
              <a:spcBef>
                <a:spcPct val="0"/>
              </a:spcBef>
              <a:spcAft>
                <a:spcPct val="0"/>
              </a:spcAft>
              <a:buNone/>
              <a:defRPr/>
            </a:pPr>
            <a:r>
              <a:rPr lang="en-GB">
                <a:latin typeface="Lexend"/>
              </a:rPr>
              <a:t>Farqiga laba labajibbaaran (Difference of two squares)</a:t>
            </a:r>
            <a:endParaRPr/>
          </a:p>
        </p:txBody>
      </p:sp>
    </p:spTree>
  </p:cSld>
  <p:clrMapOvr>
    <a:masterClrMapping/>
  </p:clrMapOvr>
  <p:transition/>
  <p:timing/>
</p:sld>
</file>

<file path=ppt/tags/tag1.xml><?xml version="1.0" encoding="utf-8"?>
<p:tagLst xmlns:p="http://schemas.openxmlformats.org/presentationml/2006/main">
  <p:tag name="AS_NET" val="3.1.32"/>
  <p:tag name="AS_OS" val="Microsoft Windows NT 6.2.9200.0"/>
  <p:tag name="AS_RELEASE_DATE" val="2024.01.14"/>
  <p:tag name="AS_TITLE" val="Aspose.Slides for .NET Standard 2.0"/>
  <p:tag name="AS_VERSION" val="24.1"/>
</p:tagLst>
</file>

<file path=ppt/theme/theme1.xml><?xml version="1.0" encoding="utf-8"?>
<a:theme xmlns:r="http://schemas.openxmlformats.org/officeDocument/2006/relationships" xmlns:a="http://schemas.openxmlformats.org/drawingml/2006/main" name="simple-light-2">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r="http://schemas.openxmlformats.org/officeDocument/2006/relationships" xmlns:a="http://schemas.openxmlformats.org/drawingml/2006/main" name="simple-light-2 override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vt="http://schemas.openxmlformats.org/officeDocument/2006/docPropsVTypes" xmlns="http://schemas.openxmlformats.org/officeDocument/2006/extended-properties">
  <Company/>
  <Paragraphs>741</Paragraphs>
  <Slides>42</Slides>
  <Notes>42</Notes>
  <TotalTime>0</TotalTime>
  <HiddenSlides>1</HiddenSlides>
  <MMClips>0</MMClips>
  <ScaleCrop>0</ScaleCrop>
  <HeadingPairs>
    <vt:vector baseType="variant" size="6">
      <vt:variant>
        <vt:lpstr>Fonts used</vt:lpstr>
      </vt:variant>
      <vt:variant>
        <vt:i4>9</vt:i4>
      </vt:variant>
      <vt:variant>
        <vt:lpstr>Theme</vt:lpstr>
      </vt:variant>
      <vt:variant>
        <vt:i4>1</vt:i4>
      </vt:variant>
      <vt:variant>
        <vt:lpstr>Slide Titles</vt:lpstr>
      </vt:variant>
      <vt:variant>
        <vt:i4>42</vt:i4>
      </vt:variant>
    </vt:vector>
  </HeadingPairs>
  <TitlesOfParts>
    <vt:vector baseType="lpstr" size="52">
      <vt:lpstr>Arial</vt:lpstr>
      <vt:lpstr>Lexend</vt:lpstr>
      <vt:lpstr>Lexend Medium</vt:lpstr>
      <vt:lpstr>Kalam</vt:lpstr>
      <vt:lpstr>Lexend Light</vt:lpstr>
      <vt:lpstr>Calibri</vt:lpstr>
      <vt:lpstr>ABeeZee</vt:lpstr>
      <vt:lpstr>Times</vt:lpstr>
      <vt:lpstr>Times New Roman</vt:lpstr>
      <vt:lpstr>simple-light-2</vt:lpstr>
      <vt:lpstr>Difference of two squares</vt:lpstr>
      <vt:lpstr>PowerPoint Presentation</vt:lpstr>
      <vt:lpstr>PowerPoint Presentation</vt:lpstr>
      <vt:lpstr>PowerPoint Presentation</vt:lpstr>
      <vt:lpstr>Multiplying binomials</vt:lpstr>
      <vt:lpstr>Multiplying binomials</vt:lpstr>
      <vt:lpstr>Multiplying binomials</vt:lpstr>
      <vt:lpstr>Multiplying binomials</vt:lpstr>
      <vt:lpstr>Multiplying binomials</vt:lpstr>
      <vt:lpstr>Multiplying binomials</vt:lpstr>
      <vt:lpstr>Multiplying binomials</vt:lpstr>
      <vt:lpstr>Multiplying binomials</vt:lpstr>
      <vt:lpstr>Multiplying binomials</vt:lpstr>
      <vt:lpstr>Multiplying binomials</vt:lpstr>
      <vt:lpstr>Multiplying binomials</vt:lpstr>
      <vt:lpstr>Multiplying binomials</vt:lpstr>
      <vt:lpstr>Multiplying binomials</vt:lpstr>
      <vt:lpstr>Multiplying binomials</vt:lpstr>
      <vt:lpstr>Multiplying binomials</vt:lpstr>
      <vt:lpstr>Multiplying binomials</vt:lpstr>
      <vt:lpstr>Multiplying binomials</vt:lpstr>
      <vt:lpstr>Multiplying binomials</vt:lpstr>
      <vt:lpstr>Identifying difference of two squares</vt:lpstr>
      <vt:lpstr>Identifying difference of two squares</vt:lpstr>
      <vt:lpstr>Identifying difference of two squares</vt:lpstr>
      <vt:lpstr>Identifying difference of two squares</vt:lpstr>
      <vt:lpstr>Identifying difference of two squares</vt:lpstr>
      <vt:lpstr>Identifying difference of two squares</vt:lpstr>
      <vt:lpstr>Identifying difference of two squares</vt:lpstr>
      <vt:lpstr>Identifying difference of two squares</vt:lpstr>
      <vt:lpstr>Identifying difference of two squares</vt:lpstr>
      <vt:lpstr>Identifying difference of two squares</vt:lpstr>
      <vt:lpstr>Identifying difference of two squares</vt:lpstr>
      <vt:lpstr>Identifying difference of two squares</vt:lpstr>
      <vt:lpstr>Identifying difference of two squares</vt:lpstr>
      <vt:lpstr>Identifying difference of two squares</vt:lpstr>
      <vt:lpstr>Identifying difference of two squares</vt:lpstr>
      <vt:lpstr>Identifying difference of two squares</vt:lpstr>
      <vt:lpstr>Identifying difference of two squares</vt:lpstr>
      <vt:lpstr>Identifying difference of two squares</vt:lpstr>
      <vt:lpstr>Difference of two squares</vt:lpstr>
      <vt:lpstr>PowerPoint Presentation</vt:lpstr>
    </vt:vector>
  </TitlesOfParts>
  <LinksUpToDate>0</LinksUpToDate>
  <SharedDoc>0</SharedDoc>
  <HyperlinksChanged>0</HyperlinksChanged>
  <Application>Aspose.Slides for .NET</Application>
  <AppVersion>24.0100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cp:revision>1</cp:revision>
  <cp:lastPrinted>2024-02-06T11:38:10.952</cp:lastPrinted>
  <dcterms:created xsi:type="dcterms:W3CDTF">2024-02-06T11:38:10Z</dcterms:created>
  <dcterms:modified xsi:type="dcterms:W3CDTF">2024-02-06T11:38:28Z</dcterms:modified>
</cp:coreProperties>
</file>