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74" r:id="rId3"/>
    <p:sldMasterId id="214748377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9" name="Google Shape;1519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284c4e6c0a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284c4e6c0a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287a27b5a8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287a27b5a8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82828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284c4e6c0a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284c4e6c0a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284c4e6c0a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284c4e6c0a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284c4e6c0a4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1" name="Google Shape;1581;g284c4e6c0a4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287a27b5a8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287a27b5a8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284c4e6c0a4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284c4e6c0a4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28702b4ff08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28702b4ff08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290eea33e5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290eea33e5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g28866403624_0_1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5" name="Google Shape;1645;g28866403624_0_1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g24c431f0113_0_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2" name="Google Shape;1682;g24c431f0113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g3702194f44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0" name="Google Shape;1710;g3702194f44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284c4e6c0a4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284c4e6c0a4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284c4e6c0a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284c4e6c0a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284c4e6c0a4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284c4e6c0a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g284c4e6c0a4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2" name="Google Shape;1872;g284c4e6c0a4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28702b4ff0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28702b4ff0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g284c4e6c0a4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0" name="Google Shape;1930;g284c4e6c0a4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28702b4ff08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28702b4ff08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5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g284c4e6c0a4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7" name="Google Shape;1987;g284c4e6c0a4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0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g28a189ea4d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2" name="Google Shape;2042;g28a189ea4d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g28a189ea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8" name="Google Shape;2098;g28a189ea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2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g28a189ea4d8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4" name="Google Shape;2154;g28a189ea4d8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5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28702b4ff08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28702b4ff08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3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g28866403624_0_2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5" name="Google Shape;2175;g28866403624_0_2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8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9" name="Google Shape;2229;g28702b4ff08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0" name="Google Shape;2230;g28702b4ff08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Google Shape;2241;g28702b4ff08_1_1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2" name="Google Shape;2242;g28702b4ff08_1_1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g28702b4ff08_1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3" name="Google Shape;2253;g28702b4ff08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28702b4ff08_1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7" name="Google Shape;2287;g28702b4ff08_1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289cec84ec8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289cec84ec8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8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g284c4e6c0a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0" name="Google Shape;2310;g284c4e6c0a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g28702b4ff08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g28702b4ff08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5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g284c4e6c0a4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7" name="Google Shape;2357;g284c4e6c0a4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9" name="Google Shape;2469;g287a27b5a8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0" name="Google Shape;2470;g287a27b5a8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5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Google Shape;2496;g28702b4ff08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7" name="Google Shape;2497;g28702b4ff08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5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g287a27b5a8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7" name="Google Shape;2507;g287a27b5a8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7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g28866403624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9" name="Google Shape;2539;g2886640362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2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3" name="Google Shape;257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4" name="Google Shape;257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Relationship Id="rId6" Type="http://schemas.openxmlformats.org/officeDocument/2006/relationships/image" Target="../media/image17.png"/><Relationship Id="rId7" Type="http://schemas.openxmlformats.org/officeDocument/2006/relationships/image" Target="../media/image1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86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14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8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33.png"/><Relationship Id="rId7" Type="http://schemas.openxmlformats.org/officeDocument/2006/relationships/image" Target="../media/image32.png"/><Relationship Id="rId8" Type="http://schemas.openxmlformats.org/officeDocument/2006/relationships/image" Target="../media/image31.png"/><Relationship Id="rId9" Type="http://schemas.openxmlformats.org/officeDocument/2006/relationships/image" Target="../media/image1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86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3.png"/><Relationship Id="rId8" Type="http://schemas.openxmlformats.org/officeDocument/2006/relationships/image" Target="../media/image32.png"/><Relationship Id="rId9" Type="http://schemas.openxmlformats.org/officeDocument/2006/relationships/image" Target="../media/image31.png"/><Relationship Id="rId10" Type="http://schemas.openxmlformats.org/officeDocument/2006/relationships/image" Target="../media/image36.png"/><Relationship Id="rId11" Type="http://schemas.openxmlformats.org/officeDocument/2006/relationships/image" Target="../media/image14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4.png"/><Relationship Id="rId4" Type="http://schemas.openxmlformats.org/officeDocument/2006/relationships/image" Target="../media/image39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7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7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7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7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25.png"/><Relationship Id="rId6" Type="http://schemas.openxmlformats.org/officeDocument/2006/relationships/image" Target="../media/image17.png"/><Relationship Id="rId7" Type="http://schemas.openxmlformats.org/officeDocument/2006/relationships/image" Target="../media/image13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86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14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image" Target="../media/image8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33.png"/><Relationship Id="rId7" Type="http://schemas.openxmlformats.org/officeDocument/2006/relationships/image" Target="../media/image32.png"/><Relationship Id="rId8" Type="http://schemas.openxmlformats.org/officeDocument/2006/relationships/image" Target="../media/image31.png"/><Relationship Id="rId9" Type="http://schemas.openxmlformats.org/officeDocument/2006/relationships/image" Target="../media/image14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image" Target="../media/image86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3.png"/><Relationship Id="rId8" Type="http://schemas.openxmlformats.org/officeDocument/2006/relationships/image" Target="../media/image32.png"/><Relationship Id="rId9" Type="http://schemas.openxmlformats.org/officeDocument/2006/relationships/image" Target="../media/image31.png"/><Relationship Id="rId10" Type="http://schemas.openxmlformats.org/officeDocument/2006/relationships/image" Target="../media/image36.png"/><Relationship Id="rId11" Type="http://schemas.openxmlformats.org/officeDocument/2006/relationships/image" Target="../media/image14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34.png"/><Relationship Id="rId4" Type="http://schemas.openxmlformats.org/officeDocument/2006/relationships/image" Target="../media/image39.png"/><Relationship Id="rId5" Type="http://schemas.openxmlformats.org/officeDocument/2006/relationships/image" Target="../media/image43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45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47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7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7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7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                                        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6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1" name="Google Shape;141;p17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7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3" name="Google Shape;143;p17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4" name="Google Shape;144;p17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5" name="Google Shape;145;p1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8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8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52" name="Google Shape;152;p18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53" name="Google Shape;153;p18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4" name="Google Shape;154;p1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9"/>
          <p:cNvCxnSpPr>
            <a:endCxn id="161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2" name="Google Shape;16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19"/>
          <p:cNvSpPr txBox="1"/>
          <p:nvPr>
            <p:ph idx="2" type="title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61" name="Google Shape;16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" name="Google Shape;167;p1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20"/>
          <p:cNvCxnSpPr>
            <a:endCxn id="176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6" name="Google Shape;17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9" name="Google Shape;179;p20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80" name="Google Shape;180;p20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81" name="Google Shape;18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2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6" name="Google Shape;19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1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0" name="Google Shape;200;p21"/>
          <p:cNvSpPr txBox="1"/>
          <p:nvPr>
            <p:ph idx="2" type="title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1" name="Google Shape;201;p21"/>
          <p:cNvSpPr txBox="1"/>
          <p:nvPr>
            <p:ph idx="3" type="title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2" name="Google Shape;202;p21"/>
          <p:cNvSpPr txBox="1"/>
          <p:nvPr>
            <p:ph idx="4" type="title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3" name="Google Shape;203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" name="Google Shape;207;p2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9" name="Google Shape;21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26" name="Google Shape;226;p2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" name="Google Shape;227;p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8" name="Google Shape;22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" name="Google Shape;234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5" name="Google Shape;2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1" name="Google Shape;241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2" name="Google Shape;242;p2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3" name="Google Shape;243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4" name="Google Shape;24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6" name="Google Shape;246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7" name="Google Shape;247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4" name="Google Shape;254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5" name="Google Shape;255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6" name="Google Shape;256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7" name="Google Shape;257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9" name="Google Shape;259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0" name="Google Shape;260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7" name="Google Shape;267;p2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8" name="Google Shape;268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9" name="Google Shape;269;p2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0" name="Google Shape;27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2" name="Google Shape;272;p2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3" name="Google Shape;27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2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0" name="Google Shape;280;p2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1" name="Google Shape;281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82" name="Google Shape;282;p2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3" name="Google Shape;28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5" name="Google Shape;285;p2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6" name="Google Shape;28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2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" name="Google Shape;29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30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3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8" name="Google Shape;29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9" name="Google Shape;299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00" name="Google Shape;300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2" name="Google Shape;30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" name="Google Shape;304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5" name="Google Shape;305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6" name="Google Shape;306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8" name="Google Shape;308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9" name="Google Shape;309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8" name="Google Shape;318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9" name="Google Shape;3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2" name="Google Shape;322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3" name="Google Shape;323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4" name="Google Shape;324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5" name="Google Shape;325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7" name="Google Shape;327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8" name="Google Shape;32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30" name="Google Shape;33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8" name="Google Shape;338;p3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" name="Google Shape;339;p3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1" name="Google Shape;341;p3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42" name="Google Shape;3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5" name="Google Shape;345;p3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6" name="Google Shape;346;p3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7" name="Google Shape;347;p3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8" name="Google Shape;34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50" name="Google Shape;350;p3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3" name="Google Shape;35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1" name="Google Shape;361;p3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2" name="Google Shape;362;p3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4" name="Google Shape;364;p3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5" name="Google Shape;36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7" name="Google Shape;367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8" name="Google Shape;368;p3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9" name="Google Shape;369;p3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70" name="Google Shape;370;p3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71" name="Google Shape;371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3" name="Google Shape;373;p3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4" name="Google Shape;374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6" name="Google Shape;37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9" name="Google Shape;379;p3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4" name="Google Shape;38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6" name="Google Shape;386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7" name="Google Shape;387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9" name="Google Shape;389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90" name="Google Shape;390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91" name="Google Shape;39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4" name="Google Shape;394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6" name="Google Shape;396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7" name="Google Shape;397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3" name="Google Shape;40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5" name="Google Shape;405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6" name="Google Shape;406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7" name="Google Shape;407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8" name="Google Shape;408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9" name="Google Shape;409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10" name="Google Shape;41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3" name="Google Shape;413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5" name="Google Shape;415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6" name="Google Shape;416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7" name="Google Shape;417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2" name="Google Shape;42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4" name="Google Shape;424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7" name="Google Shape;427;p3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8" name="Google Shape;428;p3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9" name="Google Shape;429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32" name="Google Shape;43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4" name="Google Shape;434;p3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5" name="Google Shape;43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3" name="Google Shape;443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4" name="Google Shape;444;p3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5" name="Google Shape;445;p3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3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7" name="Google Shape;447;p3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8" name="Google Shape;44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51" name="Google Shape;45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3" name="Google Shape;453;p3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4" name="Google Shape;45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0" name="Google Shape;4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2" name="Google Shape;462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4" name="Google Shape;464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5" name="Google Shape;465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6" name="Google Shape;466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7" name="Google Shape;467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8" name="Google Shape;468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71" name="Google Shape;47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4" name="Google Shape;47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7" name="Google Shape;47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83" name="Google Shape;48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5" name="Google Shape;485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6" name="Google Shape;486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7" name="Google Shape;487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8" name="Google Shape;488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9" name="Google Shape;489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90" name="Google Shape;490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91" name="Google Shape;491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4" name="Google Shape;49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7" name="Google Shape;49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9" name="Google Shape;499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00" name="Google Shape;50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6" name="Google Shape;50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8" name="Google Shape;508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9" name="Google Shape;509;p4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0" name="Google Shape;510;p4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7" name="Google Shape;517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20" name="Google Shape;520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3" name="Google Shape;523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9" name="Google Shape;52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1" name="Google Shape;531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2" name="Google Shape;532;p4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5" name="Google Shape;535;p4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6" name="Google Shape;536;p4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7" name="Google Shape;53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4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40" name="Google Shape;54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4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3" name="Google Shape;543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5" name="Google Shape;545;p4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6" name="Google Shape;546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2" name="Google Shape;55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4" name="Google Shape;554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5" name="Google Shape;555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6" name="Google Shape;556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7" name="Google Shape;557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8" name="Google Shape;558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9" name="Google Shape;55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62" name="Google Shape;562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4" name="Google Shape;564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5" name="Google Shape;565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1" name="Google Shape;57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3" name="Google Shape;57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4" name="Google Shape;574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5" name="Google Shape;575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6" name="Google Shape;576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7" name="Google Shape;577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8" name="Google Shape;57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81" name="Google Shape;58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3" name="Google Shape;583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4" name="Google Shape;58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0" name="Google Shape;59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3" name="Google Shape;593;p4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4" name="Google Shape;594;p4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5" name="Google Shape;595;p4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6" name="Google Shape;596;p4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7" name="Google Shape;59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00" name="Google Shape;60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3" name="Google Shape;60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9" name="Google Shape;60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1" name="Google Shape;61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2" name="Google Shape;612;p4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3" name="Google Shape;613;p4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4" name="Google Shape;614;p4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5" name="Google Shape;615;p4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6" name="Google Shape;61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9" name="Google Shape;61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1" name="Google Shape;621;p4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22" name="Google Shape;62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8" name="Google Shape;62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0" name="Google Shape;63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5" name="Google Shape;63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7" name="Google Shape;63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2" name="Google Shape;64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4" name="Google Shape;644;p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9" name="Google Shape;64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1" name="Google Shape;651;p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6" name="Google Shape;656;p50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7" name="Google Shape;657;p5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8" name="Google Shape;65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7" name="Google Shape;66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72" name="Google Shape;672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3" name="Google Shape;673;p52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4" name="Google Shape;674;p5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75" name="Google Shape;67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0" name="Google Shape;680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1" name="Google Shape;681;p53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2" name="Google Shape;682;p5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83" name="Google Shape;68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8" name="Google Shape;688;p54"/>
          <p:cNvSpPr txBox="1"/>
          <p:nvPr/>
        </p:nvSpPr>
        <p:spPr>
          <a:xfrm>
            <a:off x="324000" y="45525"/>
            <a:ext cx="119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9" name="Google Shape;689;p5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90" name="Google Shape;69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6" name="Google Shape;696;p55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7" name="Google Shape;697;p5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8" name="Google Shape;69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9" name="Google Shape;69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4" name="Google Shape;704;p56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5" name="Google Shape;705;p5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6" name="Google Shape;706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7" name="Google Shape;70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2" name="Google Shape;712;p57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3" name="Google Shape;713;p5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4" name="Google Shape;714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5" name="Google Shape;71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8" name="Google Shape;718;p5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0" name="Google Shape;720;p58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1" name="Google Shape;721;p5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5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4" name="Google Shape;724;p5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6" name="Google Shape;726;p5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7" name="Google Shape;727;p59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6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6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6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6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6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8" name="Google Shape;738;p6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9" name="Google Shape;739;p6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0" name="Google Shape;740;p6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6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6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.2 Practice - jade">
  <p:cSld name="TITLE_AND_TWO_COLUMNS_1_1_5_1_3_1_1_1_1_3"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1" name="Google Shape;751;p64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b="1"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2" name="Google Shape;752;p64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53" name="Google Shape;753;p6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754" name="Google Shape;75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.2 Feedback - jade">
  <p:cSld name="TITLE_AND_TWO_COLUMNS_1_1_5_1_3_1_1_1_1_2_1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9" name="Google Shape;759;p65"/>
          <p:cNvSpPr txBox="1"/>
          <p:nvPr/>
        </p:nvSpPr>
        <p:spPr>
          <a:xfrm>
            <a:off x="324000" y="45535"/>
            <a:ext cx="85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endParaRPr b="1" sz="20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0" name="Google Shape;760;p65"/>
          <p:cNvSpPr txBox="1"/>
          <p:nvPr>
            <p:ph type="title"/>
          </p:nvPr>
        </p:nvSpPr>
        <p:spPr>
          <a:xfrm>
            <a:off x="993325" y="134985"/>
            <a:ext cx="2505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 Medium"/>
              <a:buNone/>
              <a:defRPr sz="20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61" name="Google Shape;761;p6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2" name="Google Shape;762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3" name="Google Shape;76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6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1" name="Google Shape;771;p67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2" name="Google Shape;772;p67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74" name="Google Shape;774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9" name="Google Shape;779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0" name="Google Shape;780;p68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2" name="Google Shape;782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3" name="Google Shape;783;p68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6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8" name="Google Shape;788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9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1" name="Google Shape;791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5" name="Google Shape;795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70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8" name="Google Shape;798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99" name="Google Shape;799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00" name="Google Shape;800;p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1" name="Google Shape;801;p70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2" name="Google Shape;802;p7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Google Shape;804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6" name="Google Shape;806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71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9" name="Google Shape;809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10" name="Google Shape;810;p71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7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3" name="Google Shape;813;p7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7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6" name="Google Shape;816;p7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17" name="Google Shape;817;p72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8" name="Google Shape;818;p7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9" name="Google Shape;819;p7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72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21" name="Google Shape;821;p7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7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6" name="Google Shape;826;p7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7" name="Google Shape;827;p7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9" name="Google Shape;829;p7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7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3" name="Google Shape;833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6" name="Google Shape;836;p7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37" name="Google Shape;837;p7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8" name="Google Shape;838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9" name="Google Shape;839;p74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40" name="Google Shape;840;p7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Google Shape;842;p7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7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5" name="Google Shape;845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7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48" name="Google Shape;848;p7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7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76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7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7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7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7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77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9" name="Google Shape;859;p77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860" name="Google Shape;860;p7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61" name="Google Shape;861;p7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62" name="Google Shape;862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63" name="Google Shape;863;p7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64" name="Google Shape;864;p77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8" name="Google Shape;868;p7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78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8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8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7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5" name="Google Shape;875;p7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7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79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9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9" name="Google Shape;879;p79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8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2" name="Google Shape;882;p8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80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4" name="Google Shape;884;p80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5" name="Google Shape;885;p80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6" name="Google Shape;886;p80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7" name="Google Shape;887;p80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8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0" name="Google Shape;890;p81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81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2" name="Google Shape;892;p81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3" name="Google Shape;893;p81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4" name="Google Shape;894;p81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5" name="Google Shape;895;p81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8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8" name="Google Shape;898;p8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82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0" name="Google Shape;900;p82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1" name="Google Shape;901;p82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2" name="Google Shape;902;p82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3" name="Google Shape;903;p82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4" name="Google Shape;904;p8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8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7" name="Google Shape;907;p8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83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9" name="Google Shape;909;p83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10" name="Google Shape;910;p83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911" name="Google Shape;911;p83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912" name="Google Shape;912;p83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13" name="Google Shape;913;p8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84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6" name="Google Shape;916;p84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84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84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9" name="Google Shape;919;p84"/>
          <p:cNvCxnSpPr>
            <a:endCxn id="920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21" name="Google Shape;921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84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3" name="Google Shape;923;p84"/>
          <p:cNvSpPr txBox="1"/>
          <p:nvPr>
            <p:ph idx="2" type="title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20" name="Google Shape;920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84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84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84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Google Shape;928;p85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5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5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5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5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85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4" name="Google Shape;934;p85"/>
          <p:cNvCxnSpPr>
            <a:endCxn id="935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5" name="Google Shape;935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8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5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8" name="Google Shape;938;p85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9" name="Google Shape;939;p85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40" name="Google Shape;940;p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85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2" name="Google Shape;942;p85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85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85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86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86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86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86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86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86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86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86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4" name="Google Shape;954;p86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55" name="Google Shape;955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8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8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86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59" name="Google Shape;959;p86"/>
          <p:cNvSpPr txBox="1"/>
          <p:nvPr>
            <p:ph idx="2" type="title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60" name="Google Shape;960;p86"/>
          <p:cNvSpPr txBox="1"/>
          <p:nvPr>
            <p:ph idx="3" type="title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61" name="Google Shape;961;p86"/>
          <p:cNvSpPr txBox="1"/>
          <p:nvPr>
            <p:ph idx="4" type="title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62" name="Google Shape;962;p8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86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4" name="Google Shape;964;p86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86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86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" name="Google Shape;968;p8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7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1" name="Google Shape;971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2" name="Google Shape;97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87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Google Shape;975;p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8" name="Google Shape;978;p88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80" name="Google Shape;980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5" name="Google Shape;985;p8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87" name="Google Shape;987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9" name="Google Shape;989;p9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9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9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2" name="Google Shape;992;p9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3" name="Google Shape;99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94" name="Google Shape;994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91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7" name="Google Shape;997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91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0" name="Google Shape;1000;p91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1" name="Google Shape;1001;p91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02" name="Google Shape;1002;p91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3" name="Google Shape;1003;p9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4" name="Google Shape;1004;p91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5" name="Google Shape;1005;p91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06" name="Google Shape;1006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7" name="Google Shape;1007;p91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92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0" name="Google Shape;1010;p9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92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3" name="Google Shape;1013;p92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4" name="Google Shape;1014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5" name="Google Shape;1015;p92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16" name="Google Shape;1016;p9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7" name="Google Shape;1017;p92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8" name="Google Shape;1018;p92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19" name="Google Shape;1019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0" name="Google Shape;1020;p92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93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3" name="Google Shape;1023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93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6" name="Google Shape;1026;p93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7" name="Google Shape;1027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28" name="Google Shape;1028;p9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29" name="Google Shape;1029;p9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0" name="Google Shape;1030;p9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1" name="Google Shape;1031;p9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32" name="Google Shape;1032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3" name="Google Shape;1033;p9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9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6" name="Google Shape;1036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9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9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9" name="Google Shape;1039;p9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40" name="Google Shape;1040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41" name="Google Shape;1041;p9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42" name="Google Shape;1042;p9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3" name="Google Shape;1043;p9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4" name="Google Shape;1044;p9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45" name="Google Shape;1045;p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6" name="Google Shape;1046;p9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Google Shape;1048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95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95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95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95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6" name="Google Shape;1056;p95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7" name="Google Shape;1057;p9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58" name="Google Shape;1058;p95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9" name="Google Shape;1059;p95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0" name="Google Shape;1060;p95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1" name="Google Shape;1061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64" name="Google Shape;1064;p95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65" name="Google Shape;1065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6" name="Google Shape;1066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7" name="Google Shape;1067;p95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8" name="Google Shape;1068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9" name="Google Shape;1069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Google Shape;1071;p9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96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6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6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96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7" name="Google Shape;1077;p96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78" name="Google Shape;1078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1" name="Google Shape;1081;p96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2" name="Google Shape;1082;p96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3" name="Google Shape;1083;p96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4" name="Google Shape;1084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5" name="Google Shape;1085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6" name="Google Shape;1086;p96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7" name="Google Shape;1087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8" name="Google Shape;1088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89" name="Google Shape;1089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96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2" name="Google Shape;1092;p96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" name="Google Shape;1094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97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7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97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97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0" name="Google Shape;1100;p97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01" name="Google Shape;1101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4" name="Google Shape;1104;p97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5" name="Google Shape;1105;p97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6" name="Google Shape;1106;p97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7" name="Google Shape;1107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8" name="Google Shape;1108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9" name="Google Shape;1109;p97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10" name="Google Shape;1110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1" name="Google Shape;1111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2" name="Google Shape;1112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97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97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7" name="Google Shape;1117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9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0" name="Google Shape;1120;p9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9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98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3" name="Google Shape;1123;p9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24" name="Google Shape;1124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7" name="Google Shape;1127;p98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8" name="Google Shape;1128;p9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9" name="Google Shape;1129;p9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30" name="Google Shape;1130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1" name="Google Shape;1131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2" name="Google Shape;1132;p9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33" name="Google Shape;1133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4" name="Google Shape;1134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35" name="Google Shape;1135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7" name="Google Shape;1137;p9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9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0" name="Google Shape;1140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9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43" name="Google Shape;1143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6" name="Google Shape;1146;p99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7" name="Google Shape;1147;p99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8" name="Google Shape;1148;p99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9" name="Google Shape;1149;p99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50" name="Google Shape;1150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2" name="Google Shape;1152;p99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53" name="Google Shape;1153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4" name="Google Shape;1154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5" name="Google Shape;1155;p99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6" name="Google Shape;1156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9" name="Google Shape;1159;p1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10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62" name="Google Shape;1162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5" name="Google Shape;1165;p10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6" name="Google Shape;1166;p10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7" name="Google Shape;1167;p10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8" name="Google Shape;1168;p100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9" name="Google Shape;1169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0" name="Google Shape;1170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1" name="Google Shape;1171;p100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72" name="Google Shape;1172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3" name="Google Shape;1173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4" name="Google Shape;1174;p100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75" name="Google Shape;1175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6" name="Google Shape;1176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" name="Google Shape;1178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10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81" name="Google Shape;1181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4" name="Google Shape;1184;p10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5" name="Google Shape;1185;p10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6" name="Google Shape;1186;p10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7" name="Google Shape;1187;p101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8" name="Google Shape;1188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9" name="Google Shape;1189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0" name="Google Shape;1190;p101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91" name="Google Shape;1191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2" name="Google Shape;1192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3" name="Google Shape;1193;p101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94" name="Google Shape;1194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5" name="Google Shape;1195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" name="Google Shape;1197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10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00" name="Google Shape;1200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10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3" name="Google Shape;1203;p10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4" name="Google Shape;1204;p10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5" name="Google Shape;1205;p10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6" name="Google Shape;1206;p10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07" name="Google Shape;1207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8" name="Google Shape;1208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9" name="Google Shape;1209;p10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10" name="Google Shape;1210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1" name="Google Shape;1211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2" name="Google Shape;1212;p10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13" name="Google Shape;1213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4" name="Google Shape;1214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6" name="Google Shape;1216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7" name="Google Shape;1217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10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19" name="Google Shape;121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2" name="Google Shape;1222;p10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3" name="Google Shape;1223;p10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4" name="Google Shape;1224;p10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5" name="Google Shape;1225;p10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6" name="Google Shape;1226;p103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7" name="Google Shape;1227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8" name="Google Shape;1228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9" name="Google Shape;1229;p103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30" name="Google Shape;1230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1" name="Google Shape;1231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2" name="Google Shape;1232;p103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3" name="Google Shape;1233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4" name="Google Shape;1234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5" name="Google Shape;1235;p103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6" name="Google Shape;1236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7" name="Google Shape;1237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Google Shape;1239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104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2" name="Google Shape;1242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5" name="Google Shape;1245;p10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6" name="Google Shape;1246;p104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7" name="Google Shape;1247;p10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8" name="Google Shape;1248;p104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9" name="Google Shape;1249;p104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50" name="Google Shape;1250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1" name="Google Shape;1251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2" name="Google Shape;1252;p104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3" name="Google Shape;1253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4" name="Google Shape;1254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5" name="Google Shape;1255;p104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6" name="Google Shape;1256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7" name="Google Shape;1257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8" name="Google Shape;1258;p104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59" name="Google Shape;1259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0" name="Google Shape;1260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2" name="Google Shape;1262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105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5" name="Google Shape;1265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8" name="Google Shape;1268;p105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9" name="Google Shape;1269;p105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0" name="Google Shape;1270;p105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1" name="Google Shape;1271;p105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2" name="Google Shape;1272;p105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3" name="Google Shape;1273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4" name="Google Shape;1274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5" name="Google Shape;1275;p105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6" name="Google Shape;1276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7" name="Google Shape;1277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8" name="Google Shape;1278;p105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79" name="Google Shape;1279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0" name="Google Shape;1280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1" name="Google Shape;1281;p105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2" name="Google Shape;1282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3" name="Google Shape;1283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5" name="Google Shape;1285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10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8" name="Google Shape;1288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1" name="Google Shape;1291;p10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2" name="Google Shape;1292;p10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3" name="Google Shape;1293;p10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4" name="Google Shape;1294;p10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95" name="Google Shape;1295;p10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96" name="Google Shape;1296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7" name="Google Shape;1297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8" name="Google Shape;1298;p10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99" name="Google Shape;1299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0" name="Google Shape;1300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1" name="Google Shape;1301;p10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02" name="Google Shape;1302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3" name="Google Shape;1303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4" name="Google Shape;1304;p10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05" name="Google Shape;1305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6" name="Google Shape;1306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8" name="Google Shape;1308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1" name="Google Shape;1311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4" name="Google Shape;1314;p107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5" name="Google Shape;1315;p107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6" name="Google Shape;1316;p107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7" name="Google Shape;1317;p107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107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07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0" name="Google Shape;1320;p107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21" name="Google Shape;1321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2" name="Google Shape;1322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3" name="Google Shape;1323;p107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24" name="Google Shape;1324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5" name="Google Shape;1325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6" name="Google Shape;1326;p107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27" name="Google Shape;1327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8" name="Google Shape;1328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0" name="Google Shape;1330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1" name="Google Shape;1331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10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3" name="Google Shape;1333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1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6" name="Google Shape;1336;p108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7" name="Google Shape;1337;p108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8" name="Google Shape;1338;p108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9" name="Google Shape;1339;p108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108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108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2" name="Google Shape;1342;p108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43" name="Google Shape;1343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4" name="Google Shape;1344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5" name="Google Shape;1345;p108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46" name="Google Shape;1346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7" name="Google Shape;1347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8" name="Google Shape;1348;p108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49" name="Google Shape;1349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0" name="Google Shape;1350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" name="Google Shape;1352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10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55" name="Google Shape;1355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10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8" name="Google Shape;1358;p109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59" name="Google Shape;1359;p109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60" name="Google Shape;1360;p109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61" name="Google Shape;1361;p109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109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109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64" name="Google Shape;1364;p109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65" name="Google Shape;1365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6" name="Google Shape;1366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7" name="Google Shape;1367;p109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68" name="Google Shape;1368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9" name="Google Shape;1369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0" name="Google Shape;1370;p109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71" name="Google Shape;1371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2" name="Google Shape;1372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4" name="Google Shape;1374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11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7" name="Google Shape;1377;p110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110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110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80" name="Google Shape;1380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11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3" name="Google Shape;1383;p11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84" name="Google Shape;1384;p11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85" name="Google Shape;1385;p11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86" name="Google Shape;1386;p11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87" name="Google Shape;1387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8" name="Google Shape;1388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89" name="Google Shape;1389;p11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90" name="Google Shape;1390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1" name="Google Shape;1391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2" name="Google Shape;1392;p11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93" name="Google Shape;1393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4" name="Google Shape;1394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6" name="Google Shape;1396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11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399" name="Google Shape;1399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Google Shape;1403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11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06" name="Google Shape;1406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0" name="Google Shape;1410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1" name="Google Shape;1411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11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13" name="Google Shape;1413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4" name="Google Shape;1414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7" name="Google Shape;1417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11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20" name="Google Shape;1420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1" name="Google Shape;1421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4" name="Google Shape;1424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5" name="Google Shape;1425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11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7" name="Google Shape;1427;p115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11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9" name="Google Shape;1429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0" name="Google Shape;1430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2" name="Google Shape;1432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5" name="Google Shape;1435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116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11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38" name="Google Shape;1438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0" name="Google Shape;1440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3" name="Google Shape;1443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117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11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46" name="Google Shape;1446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8" name="Google Shape;1448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1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1" name="Google Shape;1451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118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11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54" name="Google Shape;1454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6" name="Google Shape;1456;p1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11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8" name="Google Shape;1458;p11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9" name="Google Shape;1459;p119"/>
          <p:cNvSpPr txBox="1"/>
          <p:nvPr/>
        </p:nvSpPr>
        <p:spPr>
          <a:xfrm>
            <a:off x="324000" y="45525"/>
            <a:ext cx="96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11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61" name="Google Shape;1461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2" name="Google Shape;1462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" name="Google Shape;1464;p12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5" name="Google Shape;1465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6" name="Google Shape;1466;p1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7" name="Google Shape;1467;p120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12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9" name="Google Shape;1469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0" name="Google Shape;1470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2" name="Google Shape;1472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1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5" name="Google Shape;1475;p121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12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7" name="Google Shape;1477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8" name="Google Shape;1478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0" name="Google Shape;1480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2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1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3" name="Google Shape;1483;p122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12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85" name="Google Shape;1485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6" name="Google Shape;1486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123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9" name="Google Shape;1489;p12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0" name="Google Shape;1490;p123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1" name="Google Shape;1491;p123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123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24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5" name="Google Shape;1495;p1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124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7" name="Google Shape;1497;p124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124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125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126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4" name="Google Shape;1504;p126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126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126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126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126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126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0" name="Google Shape;1510;p126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126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3" name="Google Shape;1513;p1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127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128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92.xml"/><Relationship Id="rId30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98.xml"/><Relationship Id="rId36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1.xml"/><Relationship Id="rId39" Type="http://schemas.openxmlformats.org/officeDocument/2006/relationships/slideLayout" Target="../slideLayouts/slideLayout102.xml"/><Relationship Id="rId40" Type="http://schemas.openxmlformats.org/officeDocument/2006/relationships/slideLayout" Target="../slideLayouts/slideLayout103.xml"/><Relationship Id="rId41" Type="http://schemas.openxmlformats.org/officeDocument/2006/relationships/slideLayout" Target="../slideLayouts/slideLayout104.xml"/><Relationship Id="rId42" Type="http://schemas.openxmlformats.org/officeDocument/2006/relationships/slideLayout" Target="../slideLayouts/slideLayout105.xml"/><Relationship Id="rId43" Type="http://schemas.openxmlformats.org/officeDocument/2006/relationships/slideLayout" Target="../slideLayouts/slideLayout106.xml"/><Relationship Id="rId44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08.xml"/><Relationship Id="rId46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1.xml"/><Relationship Id="rId49" Type="http://schemas.openxmlformats.org/officeDocument/2006/relationships/slideLayout" Target="../slideLayouts/slideLayout112.xml"/><Relationship Id="rId50" Type="http://schemas.openxmlformats.org/officeDocument/2006/relationships/slideLayout" Target="../slideLayouts/slideLayout113.xml"/><Relationship Id="rId51" Type="http://schemas.openxmlformats.org/officeDocument/2006/relationships/slideLayout" Target="../slideLayouts/slideLayout114.xml"/><Relationship Id="rId52" Type="http://schemas.openxmlformats.org/officeDocument/2006/relationships/slideLayout" Target="../slideLayouts/slideLayout115.xml"/><Relationship Id="rId53" Type="http://schemas.openxmlformats.org/officeDocument/2006/relationships/slideLayout" Target="../slideLayouts/slideLayout116.xml"/><Relationship Id="rId54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18.xml"/><Relationship Id="rId56" Type="http://schemas.openxmlformats.org/officeDocument/2006/relationships/slideLayout" Target="../slideLayouts/slideLayout119.xml"/><Relationship Id="rId57" Type="http://schemas.openxmlformats.org/officeDocument/2006/relationships/slideLayout" Target="../slideLayouts/slideLayout120.xml"/><Relationship Id="rId58" Type="http://schemas.openxmlformats.org/officeDocument/2006/relationships/slideLayout" Target="../slideLayouts/slideLayout121.xml"/><Relationship Id="rId59" Type="http://schemas.openxmlformats.org/officeDocument/2006/relationships/slideLayout" Target="../slideLayouts/slideLayout122.xml"/><Relationship Id="rId60" Type="http://schemas.openxmlformats.org/officeDocument/2006/relationships/slideLayout" Target="../slideLayouts/slideLayout123.xml"/><Relationship Id="rId61" Type="http://schemas.openxmlformats.org/officeDocument/2006/relationships/slideLayout" Target="../slideLayouts/slideLayout124.xml"/><Relationship Id="rId62" Type="http://schemas.openxmlformats.org/officeDocument/2006/relationships/slideLayout" Target="../slideLayouts/slideLayout125.xml"/><Relationship Id="rId63" Type="http://schemas.openxmlformats.org/officeDocument/2006/relationships/slideLayout" Target="../slideLayouts/slideLayout126.xml"/><Relationship Id="rId6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6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66" name="Google Shape;766;p66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  <p:sldLayoutId id="2147483737" r:id="rId27"/>
    <p:sldLayoutId id="2147483738" r:id="rId28"/>
    <p:sldLayoutId id="2147483739" r:id="rId29"/>
    <p:sldLayoutId id="2147483740" r:id="rId30"/>
    <p:sldLayoutId id="2147483741" r:id="rId31"/>
    <p:sldLayoutId id="2147483742" r:id="rId32"/>
    <p:sldLayoutId id="2147483743" r:id="rId33"/>
    <p:sldLayoutId id="2147483744" r:id="rId34"/>
    <p:sldLayoutId id="2147483745" r:id="rId35"/>
    <p:sldLayoutId id="2147483746" r:id="rId36"/>
    <p:sldLayoutId id="2147483747" r:id="rId37"/>
    <p:sldLayoutId id="2147483748" r:id="rId38"/>
    <p:sldLayoutId id="2147483749" r:id="rId39"/>
    <p:sldLayoutId id="2147483750" r:id="rId40"/>
    <p:sldLayoutId id="2147483751" r:id="rId41"/>
    <p:sldLayoutId id="2147483752" r:id="rId42"/>
    <p:sldLayoutId id="2147483753" r:id="rId43"/>
    <p:sldLayoutId id="2147483754" r:id="rId44"/>
    <p:sldLayoutId id="2147483755" r:id="rId45"/>
    <p:sldLayoutId id="2147483756" r:id="rId46"/>
    <p:sldLayoutId id="2147483757" r:id="rId47"/>
    <p:sldLayoutId id="2147483758" r:id="rId48"/>
    <p:sldLayoutId id="2147483759" r:id="rId49"/>
    <p:sldLayoutId id="2147483760" r:id="rId50"/>
    <p:sldLayoutId id="2147483761" r:id="rId51"/>
    <p:sldLayoutId id="2147483762" r:id="rId52"/>
    <p:sldLayoutId id="2147483763" r:id="rId53"/>
    <p:sldLayoutId id="2147483764" r:id="rId54"/>
    <p:sldLayoutId id="2147483765" r:id="rId55"/>
    <p:sldLayoutId id="2147483766" r:id="rId56"/>
    <p:sldLayoutId id="2147483767" r:id="rId57"/>
    <p:sldLayoutId id="2147483768" r:id="rId58"/>
    <p:sldLayoutId id="2147483769" r:id="rId59"/>
    <p:sldLayoutId id="2147483770" r:id="rId60"/>
    <p:sldLayoutId id="2147483771" r:id="rId61"/>
    <p:sldLayoutId id="2147483772" r:id="rId62"/>
    <p:sldLayoutId id="2147483773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reativecommons.org/licenses/by/4.0/deed.en" TargetMode="External"/><Relationship Id="rId4" Type="http://schemas.openxmlformats.org/officeDocument/2006/relationships/image" Target="../media/image101.gi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2.gif"/><Relationship Id="rId4" Type="http://schemas.openxmlformats.org/officeDocument/2006/relationships/hyperlink" Target="https://creativecommons.org/licenses/by/4.0/deed.en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Relationship Id="rId4" Type="http://schemas.openxmlformats.org/officeDocument/2006/relationships/image" Target="../media/image9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Relationship Id="rId4" Type="http://schemas.openxmlformats.org/officeDocument/2006/relationships/image" Target="../media/image9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creativecommons.org/licenses/by/4.0/deed.en" TargetMode="External"/><Relationship Id="rId4" Type="http://schemas.openxmlformats.org/officeDocument/2006/relationships/image" Target="../media/image102.gif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0.gif"/><Relationship Id="rId4" Type="http://schemas.openxmlformats.org/officeDocument/2006/relationships/hyperlink" Target="https://creativecommons.org/licenses/by/4.0/deed.en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4.png"/><Relationship Id="rId4" Type="http://schemas.openxmlformats.org/officeDocument/2006/relationships/image" Target="../media/image107.png"/><Relationship Id="rId5" Type="http://schemas.openxmlformats.org/officeDocument/2006/relationships/image" Target="../media/image103.png"/><Relationship Id="rId6" Type="http://schemas.openxmlformats.org/officeDocument/2006/relationships/image" Target="../media/image26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Relationship Id="rId9" Type="http://schemas.openxmlformats.org/officeDocument/2006/relationships/image" Target="../media/image37.png"/><Relationship Id="rId10" Type="http://schemas.openxmlformats.org/officeDocument/2006/relationships/image" Target="../media/image44.png"/><Relationship Id="rId11" Type="http://schemas.openxmlformats.org/officeDocument/2006/relationships/image" Target="../media/image4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1.gif"/><Relationship Id="rId4" Type="http://schemas.openxmlformats.org/officeDocument/2006/relationships/hyperlink" Target="https://creativecommons.org/licenses/by/4.0/deed.en" TargetMode="Externa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Relationship Id="rId4" Type="http://schemas.openxmlformats.org/officeDocument/2006/relationships/image" Target="../media/image99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9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12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Diffusion: dhaqdhaqaaq (movement) particles</a:t>
            </a:r>
            <a:endParaRPr/>
          </a:p>
        </p:txBody>
      </p:sp>
      <p:sp>
        <p:nvSpPr>
          <p:cNvPr id="1522" name="Google Shape;1522;p129"/>
          <p:cNvSpPr txBox="1"/>
          <p:nvPr>
            <p:ph idx="1" type="subTitle"/>
          </p:nvPr>
        </p:nvSpPr>
        <p:spPr>
          <a:xfrm>
            <a:off x="1004800" y="4320000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Diffusion</a:t>
            </a:r>
            <a:endParaRPr sz="1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130"/>
          <p:cNvSpPr txBox="1"/>
          <p:nvPr/>
        </p:nvSpPr>
        <p:spPr>
          <a:xfrm>
            <a:off x="5590850" y="725950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 (lesson)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13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highlight>
                  <a:srgbClr val="FFFFFF"/>
                </a:highlight>
                <a:latin typeface="Lexend"/>
              </a:rPr>
              <a:t>Waxaan sharxi karaa in diffusion uu yahay dhaqdhaqaaq (movement) particles of substance ka yimid meel sare ilaa meel hoose oo concentration ah.</a:t>
            </a:r>
            <a:endParaRPr sz="3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132"/>
          <p:cNvSpPr txBox="1"/>
          <p:nvPr>
            <p:ph idx="2" type="subTitle"/>
          </p:nvPr>
        </p:nvSpPr>
        <p:spPr>
          <a:xfrm>
            <a:off x="411480" y="548640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diffusion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38" name="Google Shape;1538;p132"/>
          <p:cNvSpPr txBox="1"/>
          <p:nvPr>
            <p:ph idx="1" type="subTitle"/>
          </p:nvPr>
        </p:nvSpPr>
        <p:spPr>
          <a:xfrm>
            <a:off x="411480" y="438912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passive process</a:t>
            </a:r>
            <a:r>
              <a:rPr lang="en-GB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39" name="Google Shape;1539;p132"/>
          <p:cNvSpPr txBox="1"/>
          <p:nvPr>
            <p:ph idx="3" type="subTitle"/>
          </p:nvPr>
        </p:nvSpPr>
        <p:spPr>
          <a:xfrm>
            <a:off x="411480" y="521208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net movement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40" name="Google Shape;1540;p132"/>
          <p:cNvSpPr txBox="1"/>
          <p:nvPr>
            <p:ph idx="4" type="subTitle"/>
          </p:nvPr>
        </p:nvSpPr>
        <p:spPr>
          <a:xfrm>
            <a:off x="411480" y="466344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concentration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41" name="Google Shape;1541;p132"/>
          <p:cNvSpPr txBox="1"/>
          <p:nvPr>
            <p:ph idx="5" type="subTitle"/>
          </p:nvPr>
        </p:nvSpPr>
        <p:spPr>
          <a:xfrm>
            <a:off x="411480" y="493776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concentration gradient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42" name="TextBox 1541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133"/>
          <p:cNvSpPr txBox="1"/>
          <p:nvPr>
            <p:ph idx="2" type="subTitle"/>
          </p:nvPr>
        </p:nvSpPr>
        <p:spPr>
          <a:xfrm>
            <a:off x="324000" y="4068622"/>
            <a:ext cx="82929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Diffusion waa net movement (dhaqdhaqaaq) ee substance ka yimid meel sare oo concentration ah ilaa meel hoose oo concentration ah.</a:t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47" name="Google Shape;1547;p133"/>
          <p:cNvSpPr txBox="1"/>
          <p:nvPr>
            <p:ph idx="1" type="subTitle"/>
          </p:nvPr>
        </p:nvSpPr>
        <p:spPr>
          <a:xfrm>
            <a:off x="324000" y="744038"/>
            <a:ext cx="7215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>
                <a:solidFill>
                  <a:schemeClr val="dk1"/>
                </a:solidFill>
                <a:latin typeface="Lexend"/>
              </a:rPr>
              <a:t>Passive process ma u baahna tamar dheeri ah.</a:t>
            </a:r>
            <a:r>
              <a:rPr lang="en-GB">
                <a:solidFill>
                  <a:schemeClr val="dk1"/>
                </a:solidFill>
                <a:latin typeface="Lexend"/>
              </a:rPr>
              <a:t/>
            </a:r>
            <a:r>
              <a:rPr lang="en-GB">
                <a:solidFill>
                  <a:schemeClr val="dk1"/>
                </a:solidFill>
                <a:latin typeface="Lexend"/>
              </a:rPr>
              <a:t/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endParaRPr b="0">
              <a:solidFill>
                <a:schemeClr val="dk1"/>
              </a:solidFill>
            </a:endParaRPr>
          </a:p>
        </p:txBody>
      </p:sp>
      <p:sp>
        <p:nvSpPr>
          <p:cNvPr id="1548" name="Google Shape;1548;p133"/>
          <p:cNvSpPr txBox="1"/>
          <p:nvPr>
            <p:ph idx="4" type="subTitle"/>
          </p:nvPr>
        </p:nvSpPr>
        <p:spPr>
          <a:xfrm>
            <a:off x="324000" y="1309684"/>
            <a:ext cx="78039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Concentration waa tirada particles ee ku jira mugga biyo (water) ama gas.</a:t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49" name="Google Shape;1549;p133"/>
          <p:cNvSpPr txBox="1"/>
          <p:nvPr>
            <p:ph idx="5" type="subTitle"/>
          </p:nvPr>
        </p:nvSpPr>
        <p:spPr>
          <a:xfrm>
            <a:off x="324000" y="2229330"/>
            <a:ext cx="78039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>
                <a:solidFill>
                  <a:schemeClr val="dk1"/>
                </a:solidFill>
                <a:latin typeface="Lexend"/>
              </a:rPr>
              <a:t>Concentration gradient waa farqiga u dhexeeya concentration particles ee meel ilaa meel kale.</a:t>
            </a:r>
            <a:r>
              <a:rPr lang="en-GB">
                <a:solidFill>
                  <a:schemeClr val="dk1"/>
                </a:solidFill>
                <a:latin typeface="Lexend"/>
              </a:rPr>
              <a:t/>
            </a:r>
            <a:r>
              <a:rPr lang="en-GB">
                <a:solidFill>
                  <a:schemeClr val="dk1"/>
                </a:solidFill>
                <a:latin typeface="Lexend"/>
              </a:rPr>
              <a:t/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50" name="Google Shape;1550;p133"/>
          <p:cNvSpPr txBox="1"/>
          <p:nvPr>
            <p:ph idx="3" type="subTitle"/>
          </p:nvPr>
        </p:nvSpPr>
        <p:spPr>
          <a:xfrm>
            <a:off x="324000" y="3148976"/>
            <a:ext cx="72159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Net movement waa dhaqdhaqaaq (movement) guud ee particles ee meel ilaa meel kale.</a:t>
            </a:r>
            <a:r>
              <a:rPr b="0" lang="en-GB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p134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Substances iyo dhaqdhaqaaqa (movement) particles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56" name="Google Shape;1556;p134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Diffusion ee unugyada (cells)</a:t>
            </a:r>
            <a:endParaRPr/>
          </a:p>
        </p:txBody>
      </p:sp>
      <p:sp>
        <p:nvSpPr>
          <p:cNvPr id="1557" name="Google Shape;1557;p134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Concentration iyo net movement</a:t>
            </a:r>
            <a:endParaRPr/>
          </a:p>
        </p:txBody>
      </p:sp>
      <p:sp>
        <p:nvSpPr>
          <p:cNvPr id="1558" name="Google Shape;1558;p134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Diffusion: dhaqdhaqaaq (movement) particles</a:t>
            </a:r>
            <a:endParaRPr sz="2200"/>
          </a:p>
        </p:txBody>
      </p:sp>
      <p:pic>
        <p:nvPicPr>
          <p:cNvPr id="1559" name="Google Shape;1559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750" y="17483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Substances iyo dhaqdhaqaaqa (movement) particles</a:t>
            </a:r>
            <a:endParaRPr/>
          </a:p>
        </p:txBody>
      </p:sp>
      <p:sp>
        <p:nvSpPr>
          <p:cNvPr id="1565" name="Google Shape;1565;p135"/>
          <p:cNvSpPr txBox="1"/>
          <p:nvPr>
            <p:ph idx="1" type="body"/>
          </p:nvPr>
        </p:nvSpPr>
        <p:spPr>
          <a:xfrm>
            <a:off x="324000" y="759300"/>
            <a:ext cx="8460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Substances waxay ka kooban yihiin particles.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66" name="Google Shape;1566;p135"/>
          <p:cNvSpPr txBox="1"/>
          <p:nvPr/>
        </p:nvSpPr>
        <p:spPr>
          <a:xfrm>
            <a:off x="411480" y="4389120"/>
            <a:ext cx="12663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solid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135"/>
          <p:cNvSpPr txBox="1"/>
          <p:nvPr/>
        </p:nvSpPr>
        <p:spPr>
          <a:xfrm>
            <a:off x="1933812" y="4389120"/>
            <a:ext cx="12663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liquid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8" name="Google Shape;1568;p135"/>
          <p:cNvPicPr preferRelativeResize="0"/>
          <p:nvPr/>
        </p:nvPicPr>
        <p:blipFill rotWithShape="1">
          <a:blip r:embed="rId3">
            <a:alphaModFix/>
          </a:blip>
          <a:srcRect b="5781" l="4855" r="4556" t="4160"/>
          <a:stretch/>
        </p:blipFill>
        <p:spPr>
          <a:xfrm>
            <a:off x="324000" y="2160000"/>
            <a:ext cx="1666659" cy="1677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9" name="Google Shape;1569;p135"/>
          <p:cNvPicPr preferRelativeResize="0"/>
          <p:nvPr/>
        </p:nvPicPr>
        <p:blipFill rotWithShape="1">
          <a:blip r:embed="rId4">
            <a:alphaModFix/>
          </a:blip>
          <a:srcRect b="31533" l="1965" r="76298" t="4953"/>
          <a:stretch/>
        </p:blipFill>
        <p:spPr>
          <a:xfrm>
            <a:off x="2669274" y="2160000"/>
            <a:ext cx="1765128" cy="1677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70" name="Google Shape;1570;p135"/>
          <p:cNvSpPr txBox="1"/>
          <p:nvPr/>
        </p:nvSpPr>
        <p:spPr>
          <a:xfrm>
            <a:off x="3456144" y="4389120"/>
            <a:ext cx="1125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neef (gas)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71" name="Google Shape;1571;p135"/>
          <p:cNvGrpSpPr/>
          <p:nvPr/>
        </p:nvGrpSpPr>
        <p:grpSpPr>
          <a:xfrm>
            <a:off x="5113017" y="1986867"/>
            <a:ext cx="1710483" cy="1850721"/>
            <a:chOff x="4389117" y="2599205"/>
            <a:chExt cx="1710483" cy="1850721"/>
          </a:xfrm>
        </p:grpSpPr>
        <p:sp>
          <p:nvSpPr>
            <p:cNvPr id="1572" name="Google Shape;1572;p135"/>
            <p:cNvSpPr/>
            <p:nvPr/>
          </p:nvSpPr>
          <p:spPr>
            <a:xfrm>
              <a:off x="4414799" y="2765125"/>
              <a:ext cx="1684800" cy="1684800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/>
            </a:p>
          </p:txBody>
        </p:sp>
        <p:sp>
          <p:nvSpPr>
            <p:cNvPr id="1573" name="Google Shape;1573;p135"/>
            <p:cNvSpPr/>
            <p:nvPr/>
          </p:nvSpPr>
          <p:spPr>
            <a:xfrm>
              <a:off x="5597121" y="2848586"/>
              <a:ext cx="408608" cy="41296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135"/>
            <p:cNvSpPr/>
            <p:nvPr/>
          </p:nvSpPr>
          <p:spPr>
            <a:xfrm>
              <a:off x="4543461" y="3921518"/>
              <a:ext cx="408608" cy="41296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135"/>
            <p:cNvSpPr/>
            <p:nvPr/>
          </p:nvSpPr>
          <p:spPr>
            <a:xfrm>
              <a:off x="5284749" y="3415923"/>
              <a:ext cx="408748" cy="41311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135"/>
            <p:cNvSpPr/>
            <p:nvPr/>
          </p:nvSpPr>
          <p:spPr>
            <a:xfrm>
              <a:off x="5570025" y="3998043"/>
              <a:ext cx="408608" cy="41296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135"/>
            <p:cNvSpPr/>
            <p:nvPr/>
          </p:nvSpPr>
          <p:spPr>
            <a:xfrm rot="-4038246">
              <a:off x="4453028" y="2660487"/>
              <a:ext cx="406354" cy="408383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FF0000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8" name="Google Shape;1578;p135"/>
          <p:cNvSpPr txBox="1"/>
          <p:nvPr>
            <p:ph idx="1" type="body"/>
          </p:nvPr>
        </p:nvSpPr>
        <p:spPr>
          <a:xfrm>
            <a:off x="324000" y="1292700"/>
            <a:ext cx="8460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Adkaha (solids), dareeraha (liquids) iyo neefaha (gases) waxay ka samaysan yihiin walxaha (particles).</a:t>
            </a:r>
            <a:endParaRPr/>
          </a:p>
        </p:txBody>
      </p:sp>
      <p:sp>
        <p:nvSpPr>
          <p:cNvPr id="1579" name="TextBox 1578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136"/>
          <p:cNvSpPr txBox="1"/>
          <p:nvPr>
            <p:ph idx="1" type="body"/>
          </p:nvPr>
        </p:nvSpPr>
        <p:spPr>
          <a:xfrm>
            <a:off x="301175" y="898575"/>
            <a:ext cx="7135200" cy="109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Dareeraha (liquid) ama neefaha (gas) dhexdooda, walxaha (particles) waxay had iyo jeer u dhaqaaqaan jihooyin kala duwan (random directions).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</p:txBody>
      </p:sp>
      <p:sp>
        <p:nvSpPr>
          <p:cNvPr id="1584" name="Google Shape;1584;p1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(substances) iyo dhaqdhaqaaqa (movement) walxaha (particles)</a:t>
            </a:r>
            <a:endParaRPr/>
          </a:p>
        </p:txBody>
      </p:sp>
      <p:sp>
        <p:nvSpPr>
          <p:cNvPr id="1585" name="Google Shape;1585;p136"/>
          <p:cNvSpPr txBox="1"/>
          <p:nvPr/>
        </p:nvSpPr>
        <p:spPr>
          <a:xfrm>
            <a:off x="5919225" y="1432875"/>
            <a:ext cx="2549400" cy="20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 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136"/>
          <p:cNvSpPr txBox="1"/>
          <p:nvPr/>
        </p:nvSpPr>
        <p:spPr>
          <a:xfrm>
            <a:off x="6499375" y="3948900"/>
            <a:ext cx="13455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neef (gas)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136"/>
          <p:cNvSpPr txBox="1"/>
          <p:nvPr/>
        </p:nvSpPr>
        <p:spPr>
          <a:xfrm>
            <a:off x="324000" y="4564500"/>
            <a:ext cx="50730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PhET Interactive Simulations, University of Colorado Boulder, https://phet.colorado.edu, shatiyaysan CC BY 4.0.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88" name="Google Shape;1588;p136"/>
          <p:cNvPicPr preferRelativeResize="0"/>
          <p:nvPr/>
        </p:nvPicPr>
        <p:blipFill rotWithShape="1">
          <a:blip r:embed="rId4">
            <a:alphaModFix/>
          </a:blip>
          <a:srcRect b="0" l="9" r="9" t="0"/>
          <a:stretch/>
        </p:blipFill>
        <p:spPr>
          <a:xfrm>
            <a:off x="3735099" y="1291150"/>
            <a:ext cx="2764275" cy="30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136"/>
          <p:cNvSpPr txBox="1"/>
          <p:nvPr/>
        </p:nvSpPr>
        <p:spPr>
          <a:xfrm>
            <a:off x="213300" y="1992075"/>
            <a:ext cx="3000000" cy="14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(particles) waxay beddelaan jihada (direction) markay isku dhacaan (collide) midba midka kale, ama weel (container) la.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p137"/>
          <p:cNvSpPr txBox="1"/>
          <p:nvPr>
            <p:ph idx="1" type="body"/>
          </p:nvPr>
        </p:nvSpPr>
        <p:spPr>
          <a:xfrm>
            <a:off x="324000" y="759300"/>
            <a:ext cx="8128800" cy="4061100"/>
          </a:xfrm>
          <a:prstGeom prst="rect">
            <a:avLst/>
          </a:prstGeom>
          <a:solidFill>
            <a:srgbClr val="EBEDFE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Dhamaystir weedhaha ku saabsan dhaqdhaqaaqa (movement) walxaha (particles).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Adeegso ereyada liiska: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</a:rPr>
              <a:t>kala duwan (randomly) isku dhacaan (collide) dhaqaaqaya (moving) dareerayaal (liquids) walxo (particles)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endParaRPr sz="2000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Walxaha (substances) oo dhan waxay ka samaysan yihiin .</a:t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__________-ta _________ iyo neefaha (gases) waxay si joogto ah u _________ .</a:t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u dhaqaaqaan _________ waxayna inta badan _________ midba midka kale.</a:t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95" name="Google Shape;1595;p1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Walxaha (substances) iyo dhaqdhaqaaqa (movement) walxaha (particles)</a:t>
            </a:r>
            <a:endParaRPr/>
          </a:p>
        </p:txBody>
      </p:sp>
      <p:sp>
        <p:nvSpPr>
          <p:cNvPr id="1596" name="Google Shape;1596;p137"/>
          <p:cNvSpPr txBox="1"/>
          <p:nvPr/>
        </p:nvSpPr>
        <p:spPr>
          <a:xfrm>
            <a:off x="411480" y="4389120"/>
            <a:ext cx="1431600" cy="4899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walxo (particles).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7" name="Google Shape;1597;p137"/>
          <p:cNvSpPr txBox="1"/>
          <p:nvPr/>
        </p:nvSpPr>
        <p:spPr>
          <a:xfrm>
            <a:off x="2099112" y="4389120"/>
            <a:ext cx="1677300" cy="4899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walxo (particles)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8" name="Google Shape;1598;p137"/>
          <p:cNvSpPr txBox="1"/>
          <p:nvPr/>
        </p:nvSpPr>
        <p:spPr>
          <a:xfrm>
            <a:off x="4032444" y="4389120"/>
            <a:ext cx="1431600" cy="5223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dareerayaal (liquids)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9" name="Google Shape;1599;p137"/>
          <p:cNvSpPr txBox="1"/>
          <p:nvPr/>
        </p:nvSpPr>
        <p:spPr>
          <a:xfrm>
            <a:off x="5720076" y="4389120"/>
            <a:ext cx="1677300" cy="4899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dhaqaaqaya (moving).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0" name="Google Shape;1600;p137"/>
          <p:cNvSpPr txBox="1"/>
          <p:nvPr/>
        </p:nvSpPr>
        <p:spPr>
          <a:xfrm>
            <a:off x="411480" y="4663440"/>
            <a:ext cx="1499100" cy="4899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kala duwan (randomly)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1" name="Google Shape;1601;p137"/>
          <p:cNvSpPr txBox="1"/>
          <p:nvPr/>
        </p:nvSpPr>
        <p:spPr>
          <a:xfrm>
            <a:off x="2166612" y="4663440"/>
            <a:ext cx="1431600" cy="5223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dhacaan (collide)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2" name="TextBox 1601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38"/>
          <p:cNvSpPr txBox="1"/>
          <p:nvPr>
            <p:ph idx="1" type="body"/>
          </p:nvPr>
        </p:nvSpPr>
        <p:spPr>
          <a:xfrm>
            <a:off x="276675" y="792300"/>
            <a:ext cx="67434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Dhaqdhaqaaqa (motion) joogtada ah iyo kan kala duwan (random) ee walxaha (particles) wuxuu sababaa inay fidiyaan (spread out).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07" name="Google Shape;1607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Walxaha (substances) iyo dhaqdhaqaaqa (movement) walxaha (particles)</a:t>
            </a:r>
            <a:endParaRPr/>
          </a:p>
        </p:txBody>
      </p:sp>
      <p:pic>
        <p:nvPicPr>
          <p:cNvPr id="1608" name="Google Shape;1608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3525" y="1832475"/>
            <a:ext cx="4631307" cy="25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138"/>
          <p:cNvSpPr txBox="1"/>
          <p:nvPr/>
        </p:nvSpPr>
        <p:spPr>
          <a:xfrm>
            <a:off x="379825" y="4508425"/>
            <a:ext cx="51540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PhET Interactive Simulations, University of Colorado Boulder, https://phet.colorado.edu, licensed under CC BY 4.0.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139"/>
          <p:cNvSpPr txBox="1"/>
          <p:nvPr>
            <p:ph idx="1" type="body"/>
          </p:nvPr>
        </p:nvSpPr>
        <p:spPr>
          <a:xfrm>
            <a:off x="324000" y="759300"/>
            <a:ext cx="5450400" cy="441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Dhaqdhaqaaqan (movement) wuxuu ku dhacaa oo keliya dareerayaasha (liquids) iyo gaasaska (gases). Sababtoo ah walxaha (particles) waa xor inay dhaqaaqaan.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25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Walxaha (particles) ku jira gaaska (gas) iyo dareeraha (liquid) si joogto ah ayay u dhaqaaqaan oo isku dhacaan.</a:t>
            </a:r>
            <a:endParaRPr/>
          </a:p>
          <a:p>
            <a:pPr indent="0" lvl="0" marL="0" rtl="0" algn="l">
              <a:spcBef>
                <a:spcPts val="25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Adkaha (solid), walxaha (particles) waa ku go'an meel, mana awoodaan inay si xor ah u dhaqaaqaan.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15" name="Google Shape;1615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Maaddooyinka (Substances) iyo dhaqdhaqaaqa walxaha (particle movement)</a:t>
            </a:r>
            <a:endParaRPr/>
          </a:p>
        </p:txBody>
      </p:sp>
      <p:sp>
        <p:nvSpPr>
          <p:cNvPr id="1616" name="Google Shape;1616;p139"/>
          <p:cNvSpPr txBox="1"/>
          <p:nvPr/>
        </p:nvSpPr>
        <p:spPr>
          <a:xfrm>
            <a:off x="5964000" y="3894750"/>
            <a:ext cx="2245200" cy="8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17" name="Google Shape;1617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8200" y="3530450"/>
            <a:ext cx="941550" cy="956193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139"/>
          <p:cNvSpPr txBox="1"/>
          <p:nvPr/>
        </p:nvSpPr>
        <p:spPr>
          <a:xfrm>
            <a:off x="6406975" y="2897038"/>
            <a:ext cx="8295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gaas (gas)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139"/>
          <p:cNvSpPr/>
          <p:nvPr/>
        </p:nvSpPr>
        <p:spPr>
          <a:xfrm>
            <a:off x="6383125" y="2242913"/>
            <a:ext cx="829500" cy="772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20" name="Google Shape;1620;p139"/>
          <p:cNvSpPr/>
          <p:nvPr/>
        </p:nvSpPr>
        <p:spPr>
          <a:xfrm>
            <a:off x="6929850" y="2268537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21" name="Google Shape;1621;p139"/>
          <p:cNvSpPr/>
          <p:nvPr/>
        </p:nvSpPr>
        <p:spPr>
          <a:xfrm>
            <a:off x="6424950" y="2786387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22" name="Google Shape;1622;p139"/>
          <p:cNvSpPr/>
          <p:nvPr/>
        </p:nvSpPr>
        <p:spPr>
          <a:xfrm>
            <a:off x="6738150" y="2542912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23" name="Google Shape;1623;p139"/>
          <p:cNvSpPr/>
          <p:nvPr/>
        </p:nvSpPr>
        <p:spPr>
          <a:xfrm>
            <a:off x="6868525" y="2741087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24" name="Google Shape;1624;p139"/>
          <p:cNvSpPr/>
          <p:nvPr/>
        </p:nvSpPr>
        <p:spPr>
          <a:xfrm rot="-4085912">
            <a:off x="6423867" y="2199221"/>
            <a:ext cx="191415" cy="191693"/>
          </a:xfrm>
          <a:prstGeom prst="chord">
            <a:avLst>
              <a:gd fmla="val 2700000" name="adj1"/>
              <a:gd fmla="val 16200000" name="adj2"/>
            </a:avLst>
          </a:pr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25" name="Google Shape;1625;p139"/>
          <p:cNvSpPr txBox="1"/>
          <p:nvPr/>
        </p:nvSpPr>
        <p:spPr>
          <a:xfrm>
            <a:off x="6364525" y="4367800"/>
            <a:ext cx="8667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adag (solid)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139"/>
          <p:cNvSpPr txBox="1"/>
          <p:nvPr/>
        </p:nvSpPr>
        <p:spPr>
          <a:xfrm>
            <a:off x="6367800" y="1643575"/>
            <a:ext cx="13158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dareere (liquid)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7" name="Google Shape;1627;p139"/>
          <p:cNvPicPr preferRelativeResize="0"/>
          <p:nvPr/>
        </p:nvPicPr>
        <p:blipFill rotWithShape="1">
          <a:blip r:embed="rId4">
            <a:alphaModFix/>
          </a:blip>
          <a:srcRect b="27124" l="0" r="74438" t="0"/>
          <a:stretch/>
        </p:blipFill>
        <p:spPr>
          <a:xfrm>
            <a:off x="6339025" y="836275"/>
            <a:ext cx="941551" cy="87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140"/>
          <p:cNvSpPr txBox="1"/>
          <p:nvPr>
            <p:ph idx="1" type="body"/>
          </p:nvPr>
        </p:nvSpPr>
        <p:spPr>
          <a:xfrm>
            <a:off x="324000" y="759300"/>
            <a:ext cx="56991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Dhaqdhaqaaqa walxaha (particles) ee dareeraha (liquid) iyo gaaska (gas) wuxuu dhacaa si joogto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Walxaha (particles) uma baahna in lagu daro tamar (energy) kulayl (heat) si ay u dhaqaaqaan.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Sidaa darteed waxaan ugu yeernaa dhaqdhaqaaqan (movement) hab dadban (passive process), sababtoo ah uma baahna tamar (energy) dheeri ah oo ka badan tan walxuhu (particles) horey u haystaan.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highlight>
                  <a:schemeClr val="lt1"/>
                </a:highlight>
                <a:latin typeface="Lexend"/>
              </a:rPr>
              <a:t/>
            </a:r>
            <a:r>
              <a:rPr b="1" lang="en-GB" sz="1100">
                <a:highlight>
                  <a:schemeClr val="lt1"/>
                </a:highlight>
                <a:latin typeface="Lexend"/>
              </a:rPr>
              <a:t/>
            </a:r>
            <a:r>
              <a:rPr b="1" lang="en-GB" sz="1100">
                <a:highlight>
                  <a:schemeClr val="lt1"/>
                </a:highlight>
                <a:latin typeface="Lexend"/>
              </a:rPr>
              <a:t/>
            </a:r>
            <a:r>
              <a:rPr lang="en-GB" sz="1100">
                <a:highlight>
                  <a:schemeClr val="lt1"/>
                </a:highlight>
                <a:latin typeface="Lexend"/>
              </a:rPr>
              <a:t/>
            </a:r>
            <a:endParaRPr/>
          </a:p>
        </p:txBody>
      </p:sp>
      <p:sp>
        <p:nvSpPr>
          <p:cNvPr id="1633" name="Google Shape;1633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Maaddooyinka (Substances) iyo dhaqdhaqaaqa walxaha (particle movement)</a:t>
            </a:r>
            <a:endParaRPr/>
          </a:p>
        </p:txBody>
      </p:sp>
      <p:sp>
        <p:nvSpPr>
          <p:cNvPr id="1634" name="Google Shape;1634;p140"/>
          <p:cNvSpPr txBox="1"/>
          <p:nvPr/>
        </p:nvSpPr>
        <p:spPr>
          <a:xfrm>
            <a:off x="7397575" y="3125638"/>
            <a:ext cx="8295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gaas (gas)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140"/>
          <p:cNvSpPr/>
          <p:nvPr/>
        </p:nvSpPr>
        <p:spPr>
          <a:xfrm>
            <a:off x="7373725" y="2471513"/>
            <a:ext cx="829500" cy="772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36" name="Google Shape;1636;p140"/>
          <p:cNvSpPr/>
          <p:nvPr/>
        </p:nvSpPr>
        <p:spPr>
          <a:xfrm>
            <a:off x="7920450" y="2497137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37" name="Google Shape;1637;p140"/>
          <p:cNvSpPr/>
          <p:nvPr/>
        </p:nvSpPr>
        <p:spPr>
          <a:xfrm>
            <a:off x="7415550" y="3014987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38" name="Google Shape;1638;p140"/>
          <p:cNvSpPr/>
          <p:nvPr/>
        </p:nvSpPr>
        <p:spPr>
          <a:xfrm>
            <a:off x="7728750" y="2771512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39" name="Google Shape;1639;p140"/>
          <p:cNvSpPr/>
          <p:nvPr/>
        </p:nvSpPr>
        <p:spPr>
          <a:xfrm>
            <a:off x="7859125" y="2969687"/>
            <a:ext cx="191700" cy="1947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40" name="Google Shape;1640;p140"/>
          <p:cNvSpPr/>
          <p:nvPr/>
        </p:nvSpPr>
        <p:spPr>
          <a:xfrm rot="-4085912">
            <a:off x="7414467" y="2427821"/>
            <a:ext cx="191415" cy="191693"/>
          </a:xfrm>
          <a:prstGeom prst="chord">
            <a:avLst>
              <a:gd fmla="val 2700000" name="adj1"/>
              <a:gd fmla="val 16200000" name="adj2"/>
            </a:avLst>
          </a:pr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41" name="Google Shape;1641;p140"/>
          <p:cNvSpPr txBox="1"/>
          <p:nvPr/>
        </p:nvSpPr>
        <p:spPr>
          <a:xfrm>
            <a:off x="7377475" y="1841725"/>
            <a:ext cx="1229100" cy="3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dareere (liquid)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42" name="Google Shape;1642;p140"/>
          <p:cNvPicPr preferRelativeResize="0"/>
          <p:nvPr/>
        </p:nvPicPr>
        <p:blipFill rotWithShape="1">
          <a:blip r:embed="rId3">
            <a:alphaModFix/>
          </a:blip>
          <a:srcRect b="27124" l="0" r="74438" t="0"/>
          <a:stretch/>
        </p:blipFill>
        <p:spPr>
          <a:xfrm>
            <a:off x="7329625" y="1064875"/>
            <a:ext cx="941551" cy="87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141"/>
          <p:cNvSpPr txBox="1"/>
          <p:nvPr>
            <p:ph idx="1" type="body"/>
          </p:nvPr>
        </p:nvSpPr>
        <p:spPr>
          <a:xfrm>
            <a:off x="324000" y="759300"/>
            <a:ext cx="53706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Calamee hal sanduuq (box) oo mid kasta oo ka mid ah bayaannada.</a:t>
            </a:r>
            <a:endParaRPr/>
          </a:p>
        </p:txBody>
      </p:sp>
      <p:sp>
        <p:nvSpPr>
          <p:cNvPr id="1648" name="Google Shape;1648;p1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Maaddooyinka (Substances) iyo dhaqdhaqaaqa walxaha (particle movement)</a:t>
            </a:r>
            <a:endParaRPr/>
          </a:p>
        </p:txBody>
      </p:sp>
      <p:sp>
        <p:nvSpPr>
          <p:cNvPr id="1649" name="Google Shape;1649;p141"/>
          <p:cNvSpPr txBox="1"/>
          <p:nvPr>
            <p:ph idx="4294967295" type="subTitle"/>
          </p:nvPr>
        </p:nvSpPr>
        <p:spPr>
          <a:xfrm>
            <a:off x="1034425" y="2803750"/>
            <a:ext cx="4726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Walxaha (particles) waa xor inay dhaqaaqaan dareerayaasha (liquids).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650" name="Google Shape;1650;p141"/>
          <p:cNvSpPr txBox="1"/>
          <p:nvPr>
            <p:ph idx="4294967295" type="subTitle"/>
          </p:nvPr>
        </p:nvSpPr>
        <p:spPr>
          <a:xfrm>
            <a:off x="1034425" y="3563671"/>
            <a:ext cx="4726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Walxaha (particles) waa xor inay dhaqaaqaan adkaha (solids).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651" name="Google Shape;1651;p141"/>
          <p:cNvSpPr txBox="1"/>
          <p:nvPr>
            <p:ph idx="4294967295" type="subTitle"/>
          </p:nvPr>
        </p:nvSpPr>
        <p:spPr>
          <a:xfrm>
            <a:off x="1047651" y="4375675"/>
            <a:ext cx="4700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Walxaha (particles) waa xor inay dhaqaaqaan gaasaska (gases).</a:t>
            </a:r>
            <a:endParaRPr sz="2000"/>
          </a:p>
        </p:txBody>
      </p:sp>
      <p:sp>
        <p:nvSpPr>
          <p:cNvPr id="1652" name="Google Shape;1652;p141"/>
          <p:cNvSpPr txBox="1"/>
          <p:nvPr/>
        </p:nvSpPr>
        <p:spPr>
          <a:xfrm>
            <a:off x="5774450" y="15248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3" name="Google Shape;1653;p141"/>
          <p:cNvSpPr txBox="1"/>
          <p:nvPr/>
        </p:nvSpPr>
        <p:spPr>
          <a:xfrm>
            <a:off x="6535042" y="15248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qiyaasaa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4" name="Google Shape;1654;p141"/>
          <p:cNvSpPr txBox="1"/>
          <p:nvPr/>
        </p:nvSpPr>
        <p:spPr>
          <a:xfrm>
            <a:off x="7295633" y="15248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kani waa qalad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5" name="Google Shape;1655;p141"/>
          <p:cNvSpPr txBox="1"/>
          <p:nvPr/>
        </p:nvSpPr>
        <p:spPr>
          <a:xfrm>
            <a:off x="8056225" y="15248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hubi in kani waa qalad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141"/>
          <p:cNvSpPr/>
          <p:nvPr/>
        </p:nvSpPr>
        <p:spPr>
          <a:xfrm>
            <a:off x="5774450" y="26852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57" name="Google Shape;1657;p141"/>
          <p:cNvSpPr/>
          <p:nvPr/>
        </p:nvSpPr>
        <p:spPr>
          <a:xfrm>
            <a:off x="6535042" y="26852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58" name="Google Shape;1658;p141"/>
          <p:cNvSpPr/>
          <p:nvPr/>
        </p:nvSpPr>
        <p:spPr>
          <a:xfrm>
            <a:off x="7295633" y="26852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59" name="Google Shape;1659;p141"/>
          <p:cNvSpPr/>
          <p:nvPr/>
        </p:nvSpPr>
        <p:spPr>
          <a:xfrm>
            <a:off x="8056225" y="26852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0" name="Google Shape;1660;p141"/>
          <p:cNvSpPr/>
          <p:nvPr/>
        </p:nvSpPr>
        <p:spPr>
          <a:xfrm>
            <a:off x="5774450" y="3477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1" name="Google Shape;1661;p141"/>
          <p:cNvSpPr/>
          <p:nvPr/>
        </p:nvSpPr>
        <p:spPr>
          <a:xfrm>
            <a:off x="6535042" y="3477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2" name="Google Shape;1662;p141"/>
          <p:cNvSpPr/>
          <p:nvPr/>
        </p:nvSpPr>
        <p:spPr>
          <a:xfrm>
            <a:off x="7295633" y="3477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3" name="Google Shape;1663;p141"/>
          <p:cNvSpPr/>
          <p:nvPr/>
        </p:nvSpPr>
        <p:spPr>
          <a:xfrm>
            <a:off x="8056225" y="3477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4" name="Google Shape;1664;p141"/>
          <p:cNvSpPr/>
          <p:nvPr/>
        </p:nvSpPr>
        <p:spPr>
          <a:xfrm>
            <a:off x="5774450" y="4257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5" name="Google Shape;1665;p141"/>
          <p:cNvSpPr/>
          <p:nvPr/>
        </p:nvSpPr>
        <p:spPr>
          <a:xfrm>
            <a:off x="6535042" y="4257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6" name="Google Shape;1666;p141"/>
          <p:cNvSpPr/>
          <p:nvPr/>
        </p:nvSpPr>
        <p:spPr>
          <a:xfrm>
            <a:off x="7295633" y="4257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7" name="Google Shape;1667;p141"/>
          <p:cNvSpPr/>
          <p:nvPr/>
        </p:nvSpPr>
        <p:spPr>
          <a:xfrm>
            <a:off x="8056225" y="4257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668" name="Google Shape;1668;p141"/>
          <p:cNvGrpSpPr/>
          <p:nvPr/>
        </p:nvGrpSpPr>
        <p:grpSpPr>
          <a:xfrm>
            <a:off x="323653" y="2737463"/>
            <a:ext cx="457200" cy="457200"/>
            <a:chOff x="1020916" y="1442088"/>
            <a:chExt cx="457200" cy="457200"/>
          </a:xfrm>
        </p:grpSpPr>
        <p:pic>
          <p:nvPicPr>
            <p:cNvPr id="1669" name="Google Shape;1669;p1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0" name="Google Shape;1670;p1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71" name="Google Shape;1671;p141"/>
          <p:cNvGrpSpPr/>
          <p:nvPr/>
        </p:nvGrpSpPr>
        <p:grpSpPr>
          <a:xfrm>
            <a:off x="323653" y="3529600"/>
            <a:ext cx="457200" cy="457200"/>
            <a:chOff x="1020916" y="1442088"/>
            <a:chExt cx="457200" cy="457200"/>
          </a:xfrm>
        </p:grpSpPr>
        <p:pic>
          <p:nvPicPr>
            <p:cNvPr id="1672" name="Google Shape;1672;p1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3" name="Google Shape;1673;p1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74" name="Google Shape;1674;p141"/>
          <p:cNvGrpSpPr/>
          <p:nvPr/>
        </p:nvGrpSpPr>
        <p:grpSpPr>
          <a:xfrm>
            <a:off x="323653" y="4321650"/>
            <a:ext cx="457200" cy="457200"/>
            <a:chOff x="1020916" y="1442088"/>
            <a:chExt cx="457200" cy="457200"/>
          </a:xfrm>
        </p:grpSpPr>
        <p:pic>
          <p:nvPicPr>
            <p:cNvPr id="1675" name="Google Shape;1675;p1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6" name="Google Shape;1676;p1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77" name="Google Shape;1677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0146" y="27771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4333" y="35424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3558" y="43756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1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Walxaha iyo dhaqdhaqaaqa (movement) walxaha (particle)</a:t>
            </a:r>
            <a:endParaRPr/>
          </a:p>
        </p:txBody>
      </p:sp>
      <p:sp>
        <p:nvSpPr>
          <p:cNvPr id="1685" name="Google Shape;1685;p142"/>
          <p:cNvSpPr txBox="1"/>
          <p:nvPr/>
        </p:nvSpPr>
        <p:spPr>
          <a:xfrm>
            <a:off x="5774450" y="2363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hubi in kani waa sax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6" name="Google Shape;1686;p142"/>
          <p:cNvSpPr txBox="1"/>
          <p:nvPr/>
        </p:nvSpPr>
        <p:spPr>
          <a:xfrm>
            <a:off x="6535042" y="2363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kani waa sax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7" name="Google Shape;1687;p142"/>
          <p:cNvSpPr txBox="1"/>
          <p:nvPr/>
        </p:nvSpPr>
        <p:spPr>
          <a:xfrm>
            <a:off x="7295633" y="2363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waxaan u malaynayaa kani waa qalad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8" name="Google Shape;1688;p142"/>
          <p:cNvSpPr txBox="1"/>
          <p:nvPr/>
        </p:nvSpPr>
        <p:spPr>
          <a:xfrm>
            <a:off x="8056225" y="2363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hubi in kani waa qalad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142"/>
          <p:cNvSpPr/>
          <p:nvPr/>
        </p:nvSpPr>
        <p:spPr>
          <a:xfrm>
            <a:off x="5774450" y="3523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0" name="Google Shape;1690;p142"/>
          <p:cNvSpPr/>
          <p:nvPr/>
        </p:nvSpPr>
        <p:spPr>
          <a:xfrm>
            <a:off x="6535042" y="3523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1" name="Google Shape;1691;p142"/>
          <p:cNvSpPr/>
          <p:nvPr/>
        </p:nvSpPr>
        <p:spPr>
          <a:xfrm>
            <a:off x="7295633" y="3523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2" name="Google Shape;1692;p142"/>
          <p:cNvSpPr/>
          <p:nvPr/>
        </p:nvSpPr>
        <p:spPr>
          <a:xfrm>
            <a:off x="8056225" y="3523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3" name="Google Shape;1693;p142"/>
          <p:cNvSpPr/>
          <p:nvPr/>
        </p:nvSpPr>
        <p:spPr>
          <a:xfrm>
            <a:off x="5774450" y="4315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4" name="Google Shape;1694;p142"/>
          <p:cNvSpPr/>
          <p:nvPr/>
        </p:nvSpPr>
        <p:spPr>
          <a:xfrm>
            <a:off x="6535042" y="4315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5" name="Google Shape;1695;p142"/>
          <p:cNvSpPr/>
          <p:nvPr/>
        </p:nvSpPr>
        <p:spPr>
          <a:xfrm>
            <a:off x="7295633" y="4315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96" name="Google Shape;1696;p142"/>
          <p:cNvSpPr/>
          <p:nvPr/>
        </p:nvSpPr>
        <p:spPr>
          <a:xfrm>
            <a:off x="8056225" y="4315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697" name="Google Shape;1697;p142"/>
          <p:cNvGrpSpPr/>
          <p:nvPr/>
        </p:nvGrpSpPr>
        <p:grpSpPr>
          <a:xfrm>
            <a:off x="323653" y="3575663"/>
            <a:ext cx="457200" cy="457200"/>
            <a:chOff x="1020916" y="1442088"/>
            <a:chExt cx="457200" cy="457200"/>
          </a:xfrm>
        </p:grpSpPr>
        <p:pic>
          <p:nvPicPr>
            <p:cNvPr id="1698" name="Google Shape;1698;p1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9" name="Google Shape;1699;p1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0" name="Google Shape;1700;p142"/>
          <p:cNvGrpSpPr/>
          <p:nvPr/>
        </p:nvGrpSpPr>
        <p:grpSpPr>
          <a:xfrm>
            <a:off x="323653" y="4367800"/>
            <a:ext cx="457200" cy="457200"/>
            <a:chOff x="1020916" y="1442088"/>
            <a:chExt cx="457200" cy="457200"/>
          </a:xfrm>
        </p:grpSpPr>
        <p:pic>
          <p:nvPicPr>
            <p:cNvPr id="1701" name="Google Shape;1701;p1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2" name="Google Shape;1702;p1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3" name="Google Shape;1703;p142"/>
          <p:cNvSpPr txBox="1"/>
          <p:nvPr>
            <p:ph idx="4294967295" type="subTitle"/>
          </p:nvPr>
        </p:nvSpPr>
        <p:spPr>
          <a:xfrm>
            <a:off x="958225" y="3563671"/>
            <a:ext cx="4726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Dhaqdhaqaaqa (movement) walxaha (particle) wuxuu u baahan yahay tamar (energy) dheeri ah.</a:t>
            </a:r>
            <a:endParaRPr sz="1800"/>
          </a:p>
        </p:txBody>
      </p:sp>
      <p:sp>
        <p:nvSpPr>
          <p:cNvPr id="1704" name="Google Shape;1704;p142"/>
          <p:cNvSpPr txBox="1"/>
          <p:nvPr>
            <p:ph idx="4294967295" type="subTitle"/>
          </p:nvPr>
        </p:nvSpPr>
        <p:spPr>
          <a:xfrm>
            <a:off x="971451" y="4375675"/>
            <a:ext cx="4700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Dhaqdhaqaaqa (movement) walxaha (particle) waa nidaam (process) dabiici ah (passive).</a:t>
            </a:r>
            <a:endParaRPr sz="1800"/>
          </a:p>
        </p:txBody>
      </p:sp>
      <p:pic>
        <p:nvPicPr>
          <p:cNvPr id="1705" name="Google Shape;1705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9533" y="43967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5558" y="3598513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142"/>
          <p:cNvSpPr txBox="1"/>
          <p:nvPr>
            <p:ph idx="1" type="body"/>
          </p:nvPr>
        </p:nvSpPr>
        <p:spPr>
          <a:xfrm>
            <a:off x="324000" y="759300"/>
            <a:ext cx="53706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hal sanduuq (box) hadal kasta.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143"/>
          <p:cNvSpPr txBox="1"/>
          <p:nvPr>
            <p:ph idx="1" type="body"/>
          </p:nvPr>
        </p:nvSpPr>
        <p:spPr>
          <a:xfrm>
            <a:off x="277350" y="725850"/>
            <a:ext cx="7181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Deodorant-ka (Deodorant) waa la buufiyaa 1 ilbiriqsi (second). Jaantusyada (diagrams) waxay muujinayaan waxa ku dhaca walxaha (particles) deodorant-ka ka dib 1 iyo 2 daqiiqo (minutes).</a:t>
            </a:r>
            <a:endParaRPr sz="2000"/>
          </a:p>
        </p:txBody>
      </p:sp>
      <p:sp>
        <p:nvSpPr>
          <p:cNvPr id="1713" name="Google Shape;1713;p143"/>
          <p:cNvSpPr txBox="1"/>
          <p:nvPr/>
        </p:nvSpPr>
        <p:spPr>
          <a:xfrm>
            <a:off x="678800" y="4182250"/>
            <a:ext cx="14553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ilbiriqsi (second)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143"/>
          <p:cNvSpPr txBox="1"/>
          <p:nvPr/>
        </p:nvSpPr>
        <p:spPr>
          <a:xfrm>
            <a:off x="411480" y="4389120"/>
            <a:ext cx="14970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daqiiqo (minute)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143"/>
          <p:cNvSpPr txBox="1"/>
          <p:nvPr/>
        </p:nvSpPr>
        <p:spPr>
          <a:xfrm>
            <a:off x="2164512" y="4389120"/>
            <a:ext cx="16257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 daqiiqo (minutes)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14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iyo dhaqdhaqaaqa (movement) walxaha (particle)</a:t>
            </a:r>
            <a:endParaRPr/>
          </a:p>
        </p:txBody>
      </p:sp>
      <p:grpSp>
        <p:nvGrpSpPr>
          <p:cNvPr id="1717" name="Google Shape;1717;p143"/>
          <p:cNvGrpSpPr/>
          <p:nvPr/>
        </p:nvGrpSpPr>
        <p:grpSpPr>
          <a:xfrm>
            <a:off x="1383037" y="2210650"/>
            <a:ext cx="301763" cy="250200"/>
            <a:chOff x="1776687" y="2361000"/>
            <a:chExt cx="301763" cy="250200"/>
          </a:xfrm>
        </p:grpSpPr>
        <p:sp>
          <p:nvSpPr>
            <p:cNvPr id="1718" name="Google Shape;1718;p143"/>
            <p:cNvSpPr/>
            <p:nvPr/>
          </p:nvSpPr>
          <p:spPr>
            <a:xfrm>
              <a:off x="1905650" y="2437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143"/>
            <p:cNvSpPr/>
            <p:nvPr/>
          </p:nvSpPr>
          <p:spPr>
            <a:xfrm>
              <a:off x="2055325" y="24011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143"/>
            <p:cNvSpPr/>
            <p:nvPr/>
          </p:nvSpPr>
          <p:spPr>
            <a:xfrm>
              <a:off x="1916600" y="24580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143"/>
            <p:cNvSpPr/>
            <p:nvPr/>
          </p:nvSpPr>
          <p:spPr>
            <a:xfrm>
              <a:off x="18294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143"/>
            <p:cNvSpPr/>
            <p:nvPr/>
          </p:nvSpPr>
          <p:spPr>
            <a:xfrm>
              <a:off x="20580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143"/>
            <p:cNvSpPr/>
            <p:nvPr/>
          </p:nvSpPr>
          <p:spPr>
            <a:xfrm rot="1728648">
              <a:off x="1791270" y="2526697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143"/>
            <p:cNvSpPr/>
            <p:nvPr/>
          </p:nvSpPr>
          <p:spPr>
            <a:xfrm rot="1728648">
              <a:off x="1780666" y="24860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143"/>
            <p:cNvSpPr/>
            <p:nvPr/>
          </p:nvSpPr>
          <p:spPr>
            <a:xfrm rot="1728648">
              <a:off x="1946423" y="2491847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143"/>
            <p:cNvSpPr/>
            <p:nvPr/>
          </p:nvSpPr>
          <p:spPr>
            <a:xfrm rot="1728648">
              <a:off x="1824506" y="24428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143"/>
            <p:cNvSpPr/>
            <p:nvPr/>
          </p:nvSpPr>
          <p:spPr>
            <a:xfrm>
              <a:off x="1926050" y="23765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143"/>
            <p:cNvSpPr/>
            <p:nvPr/>
          </p:nvSpPr>
          <p:spPr>
            <a:xfrm>
              <a:off x="1987325" y="251882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143"/>
            <p:cNvSpPr/>
            <p:nvPr/>
          </p:nvSpPr>
          <p:spPr>
            <a:xfrm>
              <a:off x="1981850" y="2589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143"/>
            <p:cNvSpPr/>
            <p:nvPr/>
          </p:nvSpPr>
          <p:spPr>
            <a:xfrm>
              <a:off x="1955875" y="24227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143"/>
            <p:cNvSpPr/>
            <p:nvPr/>
          </p:nvSpPr>
          <p:spPr>
            <a:xfrm>
              <a:off x="2058050" y="2589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143"/>
            <p:cNvSpPr/>
            <p:nvPr/>
          </p:nvSpPr>
          <p:spPr>
            <a:xfrm>
              <a:off x="1981850" y="2361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143"/>
            <p:cNvSpPr/>
            <p:nvPr/>
          </p:nvSpPr>
          <p:spPr>
            <a:xfrm>
              <a:off x="19056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143"/>
            <p:cNvSpPr/>
            <p:nvPr/>
          </p:nvSpPr>
          <p:spPr>
            <a:xfrm>
              <a:off x="1981850" y="2437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143"/>
            <p:cNvSpPr/>
            <p:nvPr/>
          </p:nvSpPr>
          <p:spPr>
            <a:xfrm>
              <a:off x="19056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143"/>
            <p:cNvSpPr/>
            <p:nvPr/>
          </p:nvSpPr>
          <p:spPr>
            <a:xfrm>
              <a:off x="1849850" y="25609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143"/>
            <p:cNvSpPr/>
            <p:nvPr/>
          </p:nvSpPr>
          <p:spPr>
            <a:xfrm>
              <a:off x="1829450" y="2437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143"/>
            <p:cNvSpPr/>
            <p:nvPr/>
          </p:nvSpPr>
          <p:spPr>
            <a:xfrm>
              <a:off x="2034925" y="25623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143"/>
            <p:cNvSpPr/>
            <p:nvPr/>
          </p:nvSpPr>
          <p:spPr>
            <a:xfrm>
              <a:off x="19056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143"/>
            <p:cNvSpPr/>
            <p:nvPr/>
          </p:nvSpPr>
          <p:spPr>
            <a:xfrm>
              <a:off x="2002400" y="2458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143"/>
            <p:cNvSpPr/>
            <p:nvPr/>
          </p:nvSpPr>
          <p:spPr>
            <a:xfrm>
              <a:off x="1894700" y="25623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143"/>
            <p:cNvSpPr/>
            <p:nvPr/>
          </p:nvSpPr>
          <p:spPr>
            <a:xfrm>
              <a:off x="1905650" y="2437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143"/>
            <p:cNvSpPr/>
            <p:nvPr/>
          </p:nvSpPr>
          <p:spPr>
            <a:xfrm>
              <a:off x="1805175" y="2484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143"/>
            <p:cNvSpPr/>
            <p:nvPr/>
          </p:nvSpPr>
          <p:spPr>
            <a:xfrm>
              <a:off x="1939550" y="25609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143"/>
            <p:cNvSpPr/>
            <p:nvPr/>
          </p:nvSpPr>
          <p:spPr>
            <a:xfrm>
              <a:off x="1880288" y="2535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143"/>
            <p:cNvSpPr/>
            <p:nvPr/>
          </p:nvSpPr>
          <p:spPr>
            <a:xfrm>
              <a:off x="1855413" y="2497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143"/>
            <p:cNvSpPr/>
            <p:nvPr/>
          </p:nvSpPr>
          <p:spPr>
            <a:xfrm>
              <a:off x="1835400" y="24721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143"/>
            <p:cNvSpPr/>
            <p:nvPr/>
          </p:nvSpPr>
          <p:spPr>
            <a:xfrm>
              <a:off x="1855425" y="24429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143"/>
            <p:cNvSpPr/>
            <p:nvPr/>
          </p:nvSpPr>
          <p:spPr>
            <a:xfrm>
              <a:off x="1815800" y="255222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0" name="Google Shape;1750;p143"/>
          <p:cNvGrpSpPr/>
          <p:nvPr/>
        </p:nvGrpSpPr>
        <p:grpSpPr>
          <a:xfrm>
            <a:off x="7020000" y="1339495"/>
            <a:ext cx="1843250" cy="1881305"/>
            <a:chOff x="7020000" y="1339495"/>
            <a:chExt cx="1843250" cy="1881305"/>
          </a:xfrm>
        </p:grpSpPr>
        <p:sp>
          <p:nvSpPr>
            <p:cNvPr id="1751" name="Google Shape;1751;p143"/>
            <p:cNvSpPr/>
            <p:nvPr/>
          </p:nvSpPr>
          <p:spPr>
            <a:xfrm>
              <a:off x="7776050" y="1980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143"/>
            <p:cNvSpPr/>
            <p:nvPr/>
          </p:nvSpPr>
          <p:spPr>
            <a:xfrm>
              <a:off x="7773325" y="23249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143"/>
            <p:cNvSpPr/>
            <p:nvPr/>
          </p:nvSpPr>
          <p:spPr>
            <a:xfrm>
              <a:off x="7406000" y="16960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143"/>
            <p:cNvSpPr/>
            <p:nvPr/>
          </p:nvSpPr>
          <p:spPr>
            <a:xfrm>
              <a:off x="7928450" y="2589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143"/>
            <p:cNvSpPr/>
            <p:nvPr/>
          </p:nvSpPr>
          <p:spPr>
            <a:xfrm>
              <a:off x="77760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143"/>
            <p:cNvSpPr/>
            <p:nvPr/>
          </p:nvSpPr>
          <p:spPr>
            <a:xfrm rot="1728648">
              <a:off x="8271270" y="2602897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143"/>
            <p:cNvSpPr/>
            <p:nvPr/>
          </p:nvSpPr>
          <p:spPr>
            <a:xfrm rot="1728648">
              <a:off x="8032066" y="13430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143"/>
            <p:cNvSpPr/>
            <p:nvPr/>
          </p:nvSpPr>
          <p:spPr>
            <a:xfrm rot="1728648">
              <a:off x="8121011" y="23954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143"/>
            <p:cNvSpPr/>
            <p:nvPr/>
          </p:nvSpPr>
          <p:spPr>
            <a:xfrm rot="1728648">
              <a:off x="7618706" y="21380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143"/>
            <p:cNvSpPr/>
            <p:nvPr/>
          </p:nvSpPr>
          <p:spPr>
            <a:xfrm>
              <a:off x="7491650" y="23765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143"/>
            <p:cNvSpPr/>
            <p:nvPr/>
          </p:nvSpPr>
          <p:spPr>
            <a:xfrm>
              <a:off x="8467325" y="251882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143"/>
            <p:cNvSpPr/>
            <p:nvPr/>
          </p:nvSpPr>
          <p:spPr>
            <a:xfrm>
              <a:off x="7623650" y="2742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143"/>
            <p:cNvSpPr/>
            <p:nvPr/>
          </p:nvSpPr>
          <p:spPr>
            <a:xfrm>
              <a:off x="7673875" y="22703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143"/>
            <p:cNvSpPr/>
            <p:nvPr/>
          </p:nvSpPr>
          <p:spPr>
            <a:xfrm>
              <a:off x="7776050" y="2665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143"/>
            <p:cNvSpPr/>
            <p:nvPr/>
          </p:nvSpPr>
          <p:spPr>
            <a:xfrm>
              <a:off x="7928450" y="2208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143"/>
            <p:cNvSpPr/>
            <p:nvPr/>
          </p:nvSpPr>
          <p:spPr>
            <a:xfrm>
              <a:off x="7166450" y="1827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143"/>
            <p:cNvSpPr/>
            <p:nvPr/>
          </p:nvSpPr>
          <p:spPr>
            <a:xfrm>
              <a:off x="7318850" y="2056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143"/>
            <p:cNvSpPr/>
            <p:nvPr/>
          </p:nvSpPr>
          <p:spPr>
            <a:xfrm>
              <a:off x="7090250" y="2132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143"/>
            <p:cNvSpPr/>
            <p:nvPr/>
          </p:nvSpPr>
          <p:spPr>
            <a:xfrm>
              <a:off x="8558450" y="27895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143"/>
            <p:cNvSpPr/>
            <p:nvPr/>
          </p:nvSpPr>
          <p:spPr>
            <a:xfrm>
              <a:off x="8080850" y="2056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143"/>
            <p:cNvSpPr/>
            <p:nvPr/>
          </p:nvSpPr>
          <p:spPr>
            <a:xfrm>
              <a:off x="8286325" y="30195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143"/>
            <p:cNvSpPr/>
            <p:nvPr/>
          </p:nvSpPr>
          <p:spPr>
            <a:xfrm>
              <a:off x="8842850" y="3199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143"/>
            <p:cNvSpPr/>
            <p:nvPr/>
          </p:nvSpPr>
          <p:spPr>
            <a:xfrm>
              <a:off x="8787200" y="2230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143"/>
            <p:cNvSpPr/>
            <p:nvPr/>
          </p:nvSpPr>
          <p:spPr>
            <a:xfrm>
              <a:off x="7765100" y="31719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143"/>
            <p:cNvSpPr/>
            <p:nvPr/>
          </p:nvSpPr>
          <p:spPr>
            <a:xfrm>
              <a:off x="8461850" y="1980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143"/>
            <p:cNvSpPr/>
            <p:nvPr/>
          </p:nvSpPr>
          <p:spPr>
            <a:xfrm>
              <a:off x="7065975" y="1875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143"/>
            <p:cNvSpPr/>
            <p:nvPr/>
          </p:nvSpPr>
          <p:spPr>
            <a:xfrm>
              <a:off x="8038550" y="29419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143"/>
            <p:cNvSpPr/>
            <p:nvPr/>
          </p:nvSpPr>
          <p:spPr>
            <a:xfrm>
              <a:off x="8614238" y="15521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143"/>
            <p:cNvSpPr/>
            <p:nvPr/>
          </p:nvSpPr>
          <p:spPr>
            <a:xfrm>
              <a:off x="8030613" y="2802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143"/>
            <p:cNvSpPr/>
            <p:nvPr/>
          </p:nvSpPr>
          <p:spPr>
            <a:xfrm>
              <a:off x="7020000" y="16339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143"/>
            <p:cNvSpPr/>
            <p:nvPr/>
          </p:nvSpPr>
          <p:spPr>
            <a:xfrm>
              <a:off x="8106825" y="18333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143"/>
            <p:cNvSpPr/>
            <p:nvPr/>
          </p:nvSpPr>
          <p:spPr>
            <a:xfrm>
              <a:off x="7686200" y="171402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3" name="Google Shape;1783;p143"/>
          <p:cNvGrpSpPr/>
          <p:nvPr/>
        </p:nvGrpSpPr>
        <p:grpSpPr>
          <a:xfrm>
            <a:off x="4583600" y="2103800"/>
            <a:ext cx="771450" cy="708700"/>
            <a:chOff x="4583600" y="2103800"/>
            <a:chExt cx="771450" cy="708700"/>
          </a:xfrm>
        </p:grpSpPr>
        <p:sp>
          <p:nvSpPr>
            <p:cNvPr id="1784" name="Google Shape;1784;p143"/>
            <p:cNvSpPr/>
            <p:nvPr/>
          </p:nvSpPr>
          <p:spPr>
            <a:xfrm>
              <a:off x="4801250" y="2437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143"/>
            <p:cNvSpPr/>
            <p:nvPr/>
          </p:nvSpPr>
          <p:spPr>
            <a:xfrm>
              <a:off x="5103325" y="23249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143"/>
            <p:cNvSpPr/>
            <p:nvPr/>
          </p:nvSpPr>
          <p:spPr>
            <a:xfrm>
              <a:off x="4583600" y="22294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143"/>
            <p:cNvSpPr/>
            <p:nvPr/>
          </p:nvSpPr>
          <p:spPr>
            <a:xfrm>
              <a:off x="5258450" y="2589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143"/>
            <p:cNvSpPr/>
            <p:nvPr/>
          </p:nvSpPr>
          <p:spPr>
            <a:xfrm>
              <a:off x="51060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143"/>
            <p:cNvSpPr/>
            <p:nvPr/>
          </p:nvSpPr>
          <p:spPr>
            <a:xfrm rot="1728648">
              <a:off x="4839270" y="2602897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143"/>
            <p:cNvSpPr/>
            <p:nvPr/>
          </p:nvSpPr>
          <p:spPr>
            <a:xfrm rot="1728648">
              <a:off x="5285866" y="23336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143"/>
            <p:cNvSpPr/>
            <p:nvPr/>
          </p:nvSpPr>
          <p:spPr>
            <a:xfrm rot="1728648">
              <a:off x="4917611" y="23954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143"/>
            <p:cNvSpPr/>
            <p:nvPr/>
          </p:nvSpPr>
          <p:spPr>
            <a:xfrm rot="1728648">
              <a:off x="4948706" y="2138085"/>
              <a:ext cx="20543" cy="21621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143"/>
            <p:cNvSpPr/>
            <p:nvPr/>
          </p:nvSpPr>
          <p:spPr>
            <a:xfrm>
              <a:off x="4821650" y="23765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143"/>
            <p:cNvSpPr/>
            <p:nvPr/>
          </p:nvSpPr>
          <p:spPr>
            <a:xfrm>
              <a:off x="4882925" y="251882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143"/>
            <p:cNvSpPr/>
            <p:nvPr/>
          </p:nvSpPr>
          <p:spPr>
            <a:xfrm>
              <a:off x="4953650" y="2742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143"/>
            <p:cNvSpPr/>
            <p:nvPr/>
          </p:nvSpPr>
          <p:spPr>
            <a:xfrm>
              <a:off x="5003875" y="227037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143"/>
            <p:cNvSpPr/>
            <p:nvPr/>
          </p:nvSpPr>
          <p:spPr>
            <a:xfrm>
              <a:off x="5182250" y="2742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143"/>
            <p:cNvSpPr/>
            <p:nvPr/>
          </p:nvSpPr>
          <p:spPr>
            <a:xfrm>
              <a:off x="5106050" y="22086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143"/>
            <p:cNvSpPr/>
            <p:nvPr/>
          </p:nvSpPr>
          <p:spPr>
            <a:xfrm>
              <a:off x="48012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143"/>
            <p:cNvSpPr/>
            <p:nvPr/>
          </p:nvSpPr>
          <p:spPr>
            <a:xfrm>
              <a:off x="53346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143"/>
            <p:cNvSpPr/>
            <p:nvPr/>
          </p:nvSpPr>
          <p:spPr>
            <a:xfrm>
              <a:off x="4801250" y="2665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143"/>
            <p:cNvSpPr/>
            <p:nvPr/>
          </p:nvSpPr>
          <p:spPr>
            <a:xfrm>
              <a:off x="4974050" y="25609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143"/>
            <p:cNvSpPr/>
            <p:nvPr/>
          </p:nvSpPr>
          <p:spPr>
            <a:xfrm>
              <a:off x="5029850" y="23610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143"/>
            <p:cNvSpPr/>
            <p:nvPr/>
          </p:nvSpPr>
          <p:spPr>
            <a:xfrm>
              <a:off x="5082925" y="26385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143"/>
            <p:cNvSpPr/>
            <p:nvPr/>
          </p:nvSpPr>
          <p:spPr>
            <a:xfrm>
              <a:off x="4953650" y="25134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143"/>
            <p:cNvSpPr/>
            <p:nvPr/>
          </p:nvSpPr>
          <p:spPr>
            <a:xfrm>
              <a:off x="5050400" y="2458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143"/>
            <p:cNvSpPr/>
            <p:nvPr/>
          </p:nvSpPr>
          <p:spPr>
            <a:xfrm>
              <a:off x="5095100" y="27909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143"/>
            <p:cNvSpPr/>
            <p:nvPr/>
          </p:nvSpPr>
          <p:spPr>
            <a:xfrm>
              <a:off x="4801250" y="2437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143"/>
            <p:cNvSpPr/>
            <p:nvPr/>
          </p:nvSpPr>
          <p:spPr>
            <a:xfrm>
              <a:off x="4776975" y="2103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143"/>
            <p:cNvSpPr/>
            <p:nvPr/>
          </p:nvSpPr>
          <p:spPr>
            <a:xfrm>
              <a:off x="4987550" y="26371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143"/>
            <p:cNvSpPr/>
            <p:nvPr/>
          </p:nvSpPr>
          <p:spPr>
            <a:xfrm>
              <a:off x="4852088" y="22302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143"/>
            <p:cNvSpPr/>
            <p:nvPr/>
          </p:nvSpPr>
          <p:spPr>
            <a:xfrm>
              <a:off x="5208213" y="24978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143"/>
            <p:cNvSpPr/>
            <p:nvPr/>
          </p:nvSpPr>
          <p:spPr>
            <a:xfrm>
              <a:off x="4731000" y="231975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143"/>
            <p:cNvSpPr/>
            <p:nvPr/>
          </p:nvSpPr>
          <p:spPr>
            <a:xfrm>
              <a:off x="5055825" y="2138100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143"/>
            <p:cNvSpPr/>
            <p:nvPr/>
          </p:nvSpPr>
          <p:spPr>
            <a:xfrm>
              <a:off x="4711400" y="2171225"/>
              <a:ext cx="20400" cy="21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6" name="Google Shape;1816;p143"/>
          <p:cNvGrpSpPr/>
          <p:nvPr/>
        </p:nvGrpSpPr>
        <p:grpSpPr>
          <a:xfrm>
            <a:off x="893075" y="2278813"/>
            <a:ext cx="771600" cy="1836225"/>
            <a:chOff x="824750" y="2275575"/>
            <a:chExt cx="771600" cy="1836225"/>
          </a:xfrm>
        </p:grpSpPr>
        <p:sp>
          <p:nvSpPr>
            <p:cNvPr id="1817" name="Google Shape;1817;p143"/>
            <p:cNvSpPr/>
            <p:nvPr/>
          </p:nvSpPr>
          <p:spPr>
            <a:xfrm>
              <a:off x="824750" y="2812500"/>
              <a:ext cx="771600" cy="1299300"/>
            </a:xfrm>
            <a:prstGeom prst="rect">
              <a:avLst/>
            </a:prstGeom>
            <a:gradFill>
              <a:gsLst>
                <a:gs pos="0">
                  <a:srgbClr val="F5D0D0"/>
                </a:gs>
                <a:gs pos="100000">
                  <a:srgbClr val="D96868"/>
                </a:gs>
              </a:gsLst>
              <a:lin ang="5400012" scaled="0"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8" name="Google Shape;1818;p143"/>
            <p:cNvSpPr/>
            <p:nvPr/>
          </p:nvSpPr>
          <p:spPr>
            <a:xfrm>
              <a:off x="824750" y="2521850"/>
              <a:ext cx="771600" cy="309900"/>
            </a:xfrm>
            <a:prstGeom prst="trapezoid">
              <a:avLst>
                <a:gd fmla="val 25000" name="adj"/>
              </a:avLst>
            </a:prstGeom>
            <a:gradFill>
              <a:gsLst>
                <a:gs pos="0">
                  <a:srgbClr val="F2F2F2"/>
                </a:gs>
                <a:gs pos="100000">
                  <a:srgbClr val="A6A6A6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9" name="Google Shape;1819;p143"/>
            <p:cNvSpPr/>
            <p:nvPr/>
          </p:nvSpPr>
          <p:spPr>
            <a:xfrm>
              <a:off x="938625" y="2471725"/>
              <a:ext cx="555900" cy="50100"/>
            </a:xfrm>
            <a:prstGeom prst="rect">
              <a:avLst/>
            </a:prstGeom>
            <a:gradFill>
              <a:gsLst>
                <a:gs pos="0">
                  <a:srgbClr val="BFBFBF"/>
                </a:gs>
                <a:gs pos="100000">
                  <a:srgbClr val="73737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0" name="Google Shape;1820;p143"/>
            <p:cNvSpPr/>
            <p:nvPr/>
          </p:nvSpPr>
          <p:spPr>
            <a:xfrm>
              <a:off x="1161850" y="2365500"/>
              <a:ext cx="41100" cy="1017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1" name="Google Shape;1821;p143"/>
            <p:cNvSpPr/>
            <p:nvPr/>
          </p:nvSpPr>
          <p:spPr>
            <a:xfrm>
              <a:off x="1075300" y="2275575"/>
              <a:ext cx="214200" cy="1398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B3B3B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2" name="Google Shape;1822;p143"/>
            <p:cNvSpPr/>
            <p:nvPr/>
          </p:nvSpPr>
          <p:spPr>
            <a:xfrm>
              <a:off x="1016175" y="3104388"/>
              <a:ext cx="400800" cy="4953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3" name="Google Shape;1823;p143"/>
            <p:cNvSpPr/>
            <p:nvPr/>
          </p:nvSpPr>
          <p:spPr>
            <a:xfrm>
              <a:off x="1248400" y="2320425"/>
              <a:ext cx="41100" cy="501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4" name="Google Shape;1824;p143"/>
          <p:cNvGrpSpPr/>
          <p:nvPr/>
        </p:nvGrpSpPr>
        <p:grpSpPr>
          <a:xfrm>
            <a:off x="3966600" y="2301588"/>
            <a:ext cx="771600" cy="1836225"/>
            <a:chOff x="824750" y="2275575"/>
            <a:chExt cx="771600" cy="1836225"/>
          </a:xfrm>
        </p:grpSpPr>
        <p:sp>
          <p:nvSpPr>
            <p:cNvPr id="1825" name="Google Shape;1825;p143"/>
            <p:cNvSpPr/>
            <p:nvPr/>
          </p:nvSpPr>
          <p:spPr>
            <a:xfrm>
              <a:off x="824750" y="2812500"/>
              <a:ext cx="771600" cy="1299300"/>
            </a:xfrm>
            <a:prstGeom prst="rect">
              <a:avLst/>
            </a:prstGeom>
            <a:gradFill>
              <a:gsLst>
                <a:gs pos="0">
                  <a:srgbClr val="F5D0D0"/>
                </a:gs>
                <a:gs pos="100000">
                  <a:srgbClr val="D96868"/>
                </a:gs>
              </a:gsLst>
              <a:lin ang="5400012" scaled="0"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6" name="Google Shape;1826;p143"/>
            <p:cNvSpPr/>
            <p:nvPr/>
          </p:nvSpPr>
          <p:spPr>
            <a:xfrm>
              <a:off x="824750" y="2521850"/>
              <a:ext cx="771600" cy="309900"/>
            </a:xfrm>
            <a:prstGeom prst="trapezoid">
              <a:avLst>
                <a:gd fmla="val 25000" name="adj"/>
              </a:avLst>
            </a:prstGeom>
            <a:gradFill>
              <a:gsLst>
                <a:gs pos="0">
                  <a:srgbClr val="F2F2F2"/>
                </a:gs>
                <a:gs pos="100000">
                  <a:srgbClr val="A6A6A6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7" name="Google Shape;1827;p143"/>
            <p:cNvSpPr/>
            <p:nvPr/>
          </p:nvSpPr>
          <p:spPr>
            <a:xfrm>
              <a:off x="938625" y="2471725"/>
              <a:ext cx="555900" cy="50100"/>
            </a:xfrm>
            <a:prstGeom prst="rect">
              <a:avLst/>
            </a:prstGeom>
            <a:gradFill>
              <a:gsLst>
                <a:gs pos="0">
                  <a:srgbClr val="BFBFBF"/>
                </a:gs>
                <a:gs pos="100000">
                  <a:srgbClr val="73737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8" name="Google Shape;1828;p143"/>
            <p:cNvSpPr/>
            <p:nvPr/>
          </p:nvSpPr>
          <p:spPr>
            <a:xfrm>
              <a:off x="1161850" y="2365500"/>
              <a:ext cx="41100" cy="1017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9" name="Google Shape;1829;p143"/>
            <p:cNvSpPr/>
            <p:nvPr/>
          </p:nvSpPr>
          <p:spPr>
            <a:xfrm>
              <a:off x="1075300" y="2275575"/>
              <a:ext cx="214200" cy="1398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B3B3B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0" name="Google Shape;1830;p143"/>
            <p:cNvSpPr/>
            <p:nvPr/>
          </p:nvSpPr>
          <p:spPr>
            <a:xfrm>
              <a:off x="1016175" y="3104388"/>
              <a:ext cx="400800" cy="4953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1" name="Google Shape;1831;p143"/>
            <p:cNvSpPr/>
            <p:nvPr/>
          </p:nvSpPr>
          <p:spPr>
            <a:xfrm>
              <a:off x="1248400" y="2320425"/>
              <a:ext cx="41100" cy="501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2" name="Google Shape;1832;p143"/>
          <p:cNvGrpSpPr/>
          <p:nvPr/>
        </p:nvGrpSpPr>
        <p:grpSpPr>
          <a:xfrm>
            <a:off x="6655750" y="2346013"/>
            <a:ext cx="771600" cy="1836225"/>
            <a:chOff x="824750" y="2275575"/>
            <a:chExt cx="771600" cy="1836225"/>
          </a:xfrm>
        </p:grpSpPr>
        <p:sp>
          <p:nvSpPr>
            <p:cNvPr id="1833" name="Google Shape;1833;p143"/>
            <p:cNvSpPr/>
            <p:nvPr/>
          </p:nvSpPr>
          <p:spPr>
            <a:xfrm>
              <a:off x="824750" y="2812500"/>
              <a:ext cx="771600" cy="1299300"/>
            </a:xfrm>
            <a:prstGeom prst="rect">
              <a:avLst/>
            </a:prstGeom>
            <a:gradFill>
              <a:gsLst>
                <a:gs pos="0">
                  <a:srgbClr val="F5D0D0"/>
                </a:gs>
                <a:gs pos="100000">
                  <a:srgbClr val="D96868"/>
                </a:gs>
              </a:gsLst>
              <a:lin ang="5400012" scaled="0"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4" name="Google Shape;1834;p143"/>
            <p:cNvSpPr/>
            <p:nvPr/>
          </p:nvSpPr>
          <p:spPr>
            <a:xfrm>
              <a:off x="824750" y="2521850"/>
              <a:ext cx="771600" cy="309900"/>
            </a:xfrm>
            <a:prstGeom prst="trapezoid">
              <a:avLst>
                <a:gd fmla="val 25000" name="adj"/>
              </a:avLst>
            </a:prstGeom>
            <a:gradFill>
              <a:gsLst>
                <a:gs pos="0">
                  <a:srgbClr val="F2F2F2"/>
                </a:gs>
                <a:gs pos="100000">
                  <a:srgbClr val="A6A6A6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5" name="Google Shape;1835;p143"/>
            <p:cNvSpPr/>
            <p:nvPr/>
          </p:nvSpPr>
          <p:spPr>
            <a:xfrm>
              <a:off x="938625" y="2471725"/>
              <a:ext cx="555900" cy="50100"/>
            </a:xfrm>
            <a:prstGeom prst="rect">
              <a:avLst/>
            </a:prstGeom>
            <a:gradFill>
              <a:gsLst>
                <a:gs pos="0">
                  <a:srgbClr val="BFBFBF"/>
                </a:gs>
                <a:gs pos="100000">
                  <a:srgbClr val="73737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6" name="Google Shape;1836;p143"/>
            <p:cNvSpPr/>
            <p:nvPr/>
          </p:nvSpPr>
          <p:spPr>
            <a:xfrm>
              <a:off x="1161850" y="2365500"/>
              <a:ext cx="41100" cy="101700"/>
            </a:xfrm>
            <a:prstGeom prst="rect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7" name="Google Shape;1837;p143"/>
            <p:cNvSpPr/>
            <p:nvPr/>
          </p:nvSpPr>
          <p:spPr>
            <a:xfrm>
              <a:off x="1075300" y="2275575"/>
              <a:ext cx="214200" cy="1398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B3B3B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8" name="Google Shape;1838;p143"/>
            <p:cNvSpPr/>
            <p:nvPr/>
          </p:nvSpPr>
          <p:spPr>
            <a:xfrm>
              <a:off x="1016175" y="3104388"/>
              <a:ext cx="400800" cy="4953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4E5F5"/>
                </a:gs>
                <a:gs pos="100000">
                  <a:srgbClr val="70A4D5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9" name="Google Shape;1839;p143"/>
            <p:cNvSpPr/>
            <p:nvPr/>
          </p:nvSpPr>
          <p:spPr>
            <a:xfrm>
              <a:off x="1248400" y="2320425"/>
              <a:ext cx="41100" cy="501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40" name="TextBox 1839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14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Walxaha (particles) deodorant-ka waxay isku dayaan inay faafaan (spread out) si ay u helaan boos (space) badan.</a:t>
            </a:r>
            <a:endParaRPr sz="1800"/>
          </a:p>
        </p:txBody>
      </p:sp>
      <p:sp>
        <p:nvSpPr>
          <p:cNvPr id="1845" name="Google Shape;1845;p1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Walxaha iyo dhaqdhaqaaqa (movement) walxaha (particle)</a:t>
            </a:r>
            <a:endParaRPr/>
          </a:p>
        </p:txBody>
      </p:sp>
      <p:sp>
        <p:nvSpPr>
          <p:cNvPr id="1846" name="Google Shape;1846;p144"/>
          <p:cNvSpPr txBox="1"/>
          <p:nvPr>
            <p:ph type="title"/>
          </p:nvPr>
        </p:nvSpPr>
        <p:spPr>
          <a:xfrm>
            <a:off x="324000" y="7337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Macallinku wuxuu buufiyaa deodorant-ka (deodorant) xagga hore ee fasalka (classroom).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Laba ka mid ah kuwan soo socda waa kuwa run ah (true)?</a:t>
            </a:r>
            <a:endParaRPr sz="1800"/>
          </a:p>
        </p:txBody>
      </p:sp>
      <p:sp>
        <p:nvSpPr>
          <p:cNvPr id="1847" name="Google Shape;1847;p14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Deodorantu wuxuu u kala go'aa qaybo yaryar si uu ula qasmo biyaha (water).</a:t>
            </a:r>
            <a:endParaRPr sz="1800"/>
          </a:p>
        </p:txBody>
      </p:sp>
      <p:sp>
        <p:nvSpPr>
          <p:cNvPr id="1848" name="Google Shape;1848;p144"/>
          <p:cNvSpPr txBox="1"/>
          <p:nvPr>
            <p:ph idx="5" type="subTitle"/>
          </p:nvPr>
        </p:nvSpPr>
        <p:spPr>
          <a:xfrm>
            <a:off x="976500" y="24797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Qaybaha deodorantu waxay dhaafaan qaybaha hawada (air).</a:t>
            </a:r>
            <a:endParaRPr sz="1800"/>
          </a:p>
        </p:txBody>
      </p:sp>
      <p:pic>
        <p:nvPicPr>
          <p:cNvPr id="1849" name="Google Shape;1849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5008" y="23622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0" name="Google Shape;1850;p144"/>
          <p:cNvSpPr txBox="1"/>
          <p:nvPr/>
        </p:nvSpPr>
        <p:spPr>
          <a:xfrm>
            <a:off x="976500" y="4075200"/>
            <a:ext cx="64827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hawada (air) waxay dhaafaan qaybaha deodoranta.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51" name="Google Shape;1851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6208" y="40278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14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Maaddooyinka iyo dhaqdhaqaaqa (movement) qaybaha</a:t>
            </a:r>
            <a:endParaRPr/>
          </a:p>
        </p:txBody>
      </p:sp>
      <p:sp>
        <p:nvSpPr>
          <p:cNvPr id="1857" name="Google Shape;1857;p145"/>
          <p:cNvSpPr txBox="1"/>
          <p:nvPr>
            <p:ph idx="1" type="body"/>
          </p:nvPr>
        </p:nvSpPr>
        <p:spPr>
          <a:xfrm>
            <a:off x="324000" y="759300"/>
            <a:ext cx="8362800" cy="11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Dhibco midab ah ayaa lagu daray koob biyo (water) ah.</a:t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Lama walaaqin.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lang="en-GB" sz="1100">
                <a:latin typeface="Lexend"/>
              </a:rPr>
              <a:t>Waxaa loo daayay inta maalinta ka hartay.</a:t>
            </a:r>
            <a:endParaRPr sz="2000"/>
          </a:p>
        </p:txBody>
      </p:sp>
      <p:sp>
        <p:nvSpPr>
          <p:cNvPr id="1858" name="Google Shape;1858;p145"/>
          <p:cNvSpPr txBox="1"/>
          <p:nvPr>
            <p:ph idx="1" type="body"/>
          </p:nvPr>
        </p:nvSpPr>
        <p:spPr>
          <a:xfrm>
            <a:off x="324000" y="2207100"/>
            <a:ext cx="4500000" cy="148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1100">
                <a:latin typeface="Lexend"/>
              </a:rPr>
              <a:t>Saadaali waxa dhici doona midabka iyo biyaha (water).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SzPts val="2000"/>
              <a:buAutoNum type="arabicPeriod"/>
            </a:pPr>
            <a:r>
              <a:rPr lang="en-GB" sz="1100">
                <a:latin typeface="Lexend"/>
              </a:rPr>
              <a:t>Sharax sababta aad u malaynayso inay tani dhici doonto.</a:t>
            </a:r>
            <a:endParaRPr sz="2000"/>
          </a:p>
        </p:txBody>
      </p:sp>
      <p:pic>
        <p:nvPicPr>
          <p:cNvPr id="1859" name="Google Shape;1859;p145"/>
          <p:cNvPicPr preferRelativeResize="0"/>
          <p:nvPr/>
        </p:nvPicPr>
        <p:blipFill rotWithShape="1">
          <a:blip r:embed="rId3">
            <a:alphaModFix/>
          </a:blip>
          <a:srcRect b="0" l="19873" r="17746" t="0"/>
          <a:stretch/>
        </p:blipFill>
        <p:spPr>
          <a:xfrm>
            <a:off x="5926800" y="1772400"/>
            <a:ext cx="2504627" cy="267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146"/>
          <p:cNvSpPr txBox="1"/>
          <p:nvPr>
            <p:ph idx="1" type="body"/>
          </p:nvPr>
        </p:nvSpPr>
        <p:spPr>
          <a:xfrm>
            <a:off x="324000" y="759300"/>
            <a:ext cx="82533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ts val="2000"/>
              <a:buAutoNum type="arabicPeriod"/>
            </a:pPr>
            <a:r>
              <a:rPr lang="en-GB" sz="1400">
                <a:latin typeface="Lexend"/>
              </a:rPr>
              <a:t>Saadaali waxa dhici doona midabka iyo biyaha (water).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65" name="Google Shape;1865;p14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Maaddooyinka iyo dhaqdhaqaaqa (movement) qaybaha</a:t>
            </a:r>
            <a:endParaRPr/>
          </a:p>
        </p:txBody>
      </p:sp>
      <p:sp>
        <p:nvSpPr>
          <p:cNvPr id="1866" name="Google Shape;1866;p146"/>
          <p:cNvSpPr txBox="1"/>
          <p:nvPr/>
        </p:nvSpPr>
        <p:spPr>
          <a:xfrm>
            <a:off x="758200" y="2242225"/>
            <a:ext cx="5157600" cy="25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Biyaha (water) iyo midabku waxay ka samaysan yihiin qaybo.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Qaybaha biyaha (water) iyo midabku waxay si joogto ah u dhaqaaqaan.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Qaybaha biyaha (water) iyo midabku waxay si aan kala sooc lahayn ugu dhaqaaqaan dhammaan jihooyinka.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Dhaqdhaqaaqa (movement) qaybaha midabka iyo biyaha (water) ayaa sababa inay isku qasmaan.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67" name="Google Shape;1867;p146"/>
          <p:cNvPicPr preferRelativeResize="0"/>
          <p:nvPr/>
        </p:nvPicPr>
        <p:blipFill rotWithShape="1">
          <a:blip r:embed="rId3">
            <a:alphaModFix/>
          </a:blip>
          <a:srcRect b="0" l="20474" r="18370" t="0"/>
          <a:stretch/>
        </p:blipFill>
        <p:spPr>
          <a:xfrm>
            <a:off x="6231237" y="1798500"/>
            <a:ext cx="2455926" cy="2674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146"/>
          <p:cNvSpPr txBox="1"/>
          <p:nvPr>
            <p:ph idx="1" type="body"/>
          </p:nvPr>
        </p:nvSpPr>
        <p:spPr>
          <a:xfrm>
            <a:off x="247800" y="1140300"/>
            <a:ext cx="82533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599" lvl="0" marL="99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Midabku wuxuu ku faafi doonaa biyaha (water), isagoo sababi doona in biyuhu (water) beddelaan midabkooda.</a:t>
            </a:r>
            <a:endParaRPr sz="2300"/>
          </a:p>
        </p:txBody>
      </p:sp>
      <p:sp>
        <p:nvSpPr>
          <p:cNvPr id="1869" name="Google Shape;1869;p146"/>
          <p:cNvSpPr txBox="1"/>
          <p:nvPr>
            <p:ph idx="1" type="body"/>
          </p:nvPr>
        </p:nvSpPr>
        <p:spPr>
          <a:xfrm>
            <a:off x="324000" y="1902300"/>
            <a:ext cx="5799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None/>
            </a:pPr>
            <a:r>
              <a:rPr lang="en-GB" sz="1400">
                <a:latin typeface="Lexend"/>
              </a:rPr>
              <a:t>2. Sharax sababta aad u malaynayso inay tani dhici doonto.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3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p147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Maaddooyinka iyo dhaqdhaqaaqa (movement) qaybaha</a:t>
            </a:r>
            <a:endParaRPr/>
          </a:p>
        </p:txBody>
      </p:sp>
      <p:sp>
        <p:nvSpPr>
          <p:cNvPr id="1875" name="Google Shape;1875;p147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Fiiro gaar ah (Concentration) iyo dhaqdhaqaaqa saafiga ah (net movement)</a:t>
            </a:r>
            <a:endParaRPr/>
          </a:p>
        </p:txBody>
      </p:sp>
      <p:sp>
        <p:nvSpPr>
          <p:cNvPr id="1876" name="Google Shape;1876;p147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Faafinta (Diffusion) unugyada</a:t>
            </a:r>
            <a:endParaRPr/>
          </a:p>
        </p:txBody>
      </p:sp>
      <p:sp>
        <p:nvSpPr>
          <p:cNvPr id="1877" name="Google Shape;1877;p14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Faafinta (Diffusion): qaybaha dhaqaaqaya</a:t>
            </a:r>
            <a:endParaRPr sz="2200"/>
          </a:p>
        </p:txBody>
      </p:sp>
      <p:pic>
        <p:nvPicPr>
          <p:cNvPr id="1878" name="Google Shape;1878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5" y="27766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148"/>
          <p:cNvSpPr/>
          <p:nvPr/>
        </p:nvSpPr>
        <p:spPr>
          <a:xfrm>
            <a:off x="4438800" y="2199000"/>
            <a:ext cx="3600000" cy="2160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884" name="Google Shape;1884;p1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Fiiro gaar ah (Concentration) iyo dhaqdhaqaaqa saafiga ah (net movement)</a:t>
            </a:r>
            <a:endParaRPr/>
          </a:p>
        </p:txBody>
      </p:sp>
      <p:sp>
        <p:nvSpPr>
          <p:cNvPr id="1885" name="Google Shape;1885;p148"/>
          <p:cNvSpPr txBox="1"/>
          <p:nvPr>
            <p:ph idx="1" type="body"/>
          </p:nvPr>
        </p:nvSpPr>
        <p:spPr>
          <a:xfrm>
            <a:off x="324000" y="759300"/>
            <a:ext cx="8040000" cy="12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Isku-ururinta (Concentration) waa tirada walxaha (particles) ku jira mugga (volume) biyaha (water) ama neefta (gas).</a:t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dareeraha (liquid) ama neefta (gas).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Waxyaalaha (particles) inta badan, ayaa walaxda (substance) u badan tahay isku-ururinta (concentration).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6" name="Google Shape;1886;p148"/>
          <p:cNvSpPr/>
          <p:nvPr/>
        </p:nvSpPr>
        <p:spPr>
          <a:xfrm>
            <a:off x="324000" y="2199000"/>
            <a:ext cx="3600000" cy="2160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887" name="Google Shape;1887;p148"/>
          <p:cNvGrpSpPr/>
          <p:nvPr/>
        </p:nvGrpSpPr>
        <p:grpSpPr>
          <a:xfrm rot="2325495">
            <a:off x="542782" y="2415633"/>
            <a:ext cx="362662" cy="179985"/>
            <a:chOff x="5208325" y="2053075"/>
            <a:chExt cx="492600" cy="246300"/>
          </a:xfrm>
        </p:grpSpPr>
        <p:sp>
          <p:nvSpPr>
            <p:cNvPr id="1888" name="Google Shape;1888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0" name="Google Shape;1890;p148"/>
          <p:cNvGrpSpPr/>
          <p:nvPr/>
        </p:nvGrpSpPr>
        <p:grpSpPr>
          <a:xfrm rot="-1924872">
            <a:off x="7307280" y="3890339"/>
            <a:ext cx="363013" cy="179990"/>
            <a:chOff x="5208325" y="2053075"/>
            <a:chExt cx="492600" cy="246300"/>
          </a:xfrm>
        </p:grpSpPr>
        <p:sp>
          <p:nvSpPr>
            <p:cNvPr id="1891" name="Google Shape;1891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3" name="Google Shape;1893;p148"/>
          <p:cNvGrpSpPr/>
          <p:nvPr/>
        </p:nvGrpSpPr>
        <p:grpSpPr>
          <a:xfrm rot="9563467">
            <a:off x="941944" y="3914955"/>
            <a:ext cx="362606" cy="179994"/>
            <a:chOff x="5208325" y="2053075"/>
            <a:chExt cx="492600" cy="246300"/>
          </a:xfrm>
        </p:grpSpPr>
        <p:sp>
          <p:nvSpPr>
            <p:cNvPr id="1894" name="Google Shape;1894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6" name="Google Shape;1896;p148"/>
          <p:cNvGrpSpPr/>
          <p:nvPr/>
        </p:nvGrpSpPr>
        <p:grpSpPr>
          <a:xfrm rot="10639461">
            <a:off x="2047019" y="2580136"/>
            <a:ext cx="362999" cy="179994"/>
            <a:chOff x="5208325" y="2053075"/>
            <a:chExt cx="492600" cy="246300"/>
          </a:xfrm>
        </p:grpSpPr>
        <p:sp>
          <p:nvSpPr>
            <p:cNvPr id="1897" name="Google Shape;1897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9" name="Google Shape;1899;p148"/>
          <p:cNvGrpSpPr/>
          <p:nvPr/>
        </p:nvGrpSpPr>
        <p:grpSpPr>
          <a:xfrm rot="-1614558">
            <a:off x="6234813" y="2444333"/>
            <a:ext cx="362991" cy="179975"/>
            <a:chOff x="5208325" y="2053075"/>
            <a:chExt cx="492600" cy="246300"/>
          </a:xfrm>
        </p:grpSpPr>
        <p:sp>
          <p:nvSpPr>
            <p:cNvPr id="1900" name="Google Shape;1900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2" name="Google Shape;1902;p148"/>
          <p:cNvSpPr txBox="1"/>
          <p:nvPr/>
        </p:nvSpPr>
        <p:spPr>
          <a:xfrm>
            <a:off x="304275" y="4416900"/>
            <a:ext cx="3687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isku-ururinta (concentration) sare ee walxaha (particles)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03" name="Google Shape;1903;p148"/>
          <p:cNvGrpSpPr/>
          <p:nvPr/>
        </p:nvGrpSpPr>
        <p:grpSpPr>
          <a:xfrm rot="10610944">
            <a:off x="2932276" y="2993525"/>
            <a:ext cx="362955" cy="179970"/>
            <a:chOff x="5208325" y="2053075"/>
            <a:chExt cx="492600" cy="246300"/>
          </a:xfrm>
        </p:grpSpPr>
        <p:sp>
          <p:nvSpPr>
            <p:cNvPr id="1904" name="Google Shape;1904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6" name="Google Shape;1906;p148"/>
          <p:cNvGrpSpPr/>
          <p:nvPr/>
        </p:nvGrpSpPr>
        <p:grpSpPr>
          <a:xfrm flipH="1" rot="-1467873">
            <a:off x="557744" y="3156659"/>
            <a:ext cx="363030" cy="179982"/>
            <a:chOff x="5208325" y="2053075"/>
            <a:chExt cx="492600" cy="246300"/>
          </a:xfrm>
        </p:grpSpPr>
        <p:sp>
          <p:nvSpPr>
            <p:cNvPr id="1907" name="Google Shape;1907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9" name="Google Shape;1909;p148"/>
          <p:cNvGrpSpPr/>
          <p:nvPr/>
        </p:nvGrpSpPr>
        <p:grpSpPr>
          <a:xfrm rot="8864001">
            <a:off x="2489670" y="3544678"/>
            <a:ext cx="362995" cy="180002"/>
            <a:chOff x="5208325" y="2053075"/>
            <a:chExt cx="492600" cy="246300"/>
          </a:xfrm>
        </p:grpSpPr>
        <p:sp>
          <p:nvSpPr>
            <p:cNvPr id="1910" name="Google Shape;1910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2" name="Google Shape;1912;p148"/>
          <p:cNvGrpSpPr/>
          <p:nvPr/>
        </p:nvGrpSpPr>
        <p:grpSpPr>
          <a:xfrm flipH="1" rot="442546">
            <a:off x="1669978" y="3040143"/>
            <a:ext cx="362996" cy="179983"/>
            <a:chOff x="5208325" y="2053075"/>
            <a:chExt cx="492600" cy="246300"/>
          </a:xfrm>
        </p:grpSpPr>
        <p:sp>
          <p:nvSpPr>
            <p:cNvPr id="1913" name="Google Shape;1913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5" name="Google Shape;1915;p148"/>
          <p:cNvGrpSpPr/>
          <p:nvPr/>
        </p:nvGrpSpPr>
        <p:grpSpPr>
          <a:xfrm rot="-9397917">
            <a:off x="3436127" y="3778412"/>
            <a:ext cx="363020" cy="179977"/>
            <a:chOff x="5208325" y="2053075"/>
            <a:chExt cx="492600" cy="246300"/>
          </a:xfrm>
        </p:grpSpPr>
        <p:sp>
          <p:nvSpPr>
            <p:cNvPr id="1916" name="Google Shape;1916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8" name="Google Shape;1918;p148"/>
          <p:cNvGrpSpPr/>
          <p:nvPr/>
        </p:nvGrpSpPr>
        <p:grpSpPr>
          <a:xfrm rot="2232441">
            <a:off x="4793931" y="3308632"/>
            <a:ext cx="362993" cy="179965"/>
            <a:chOff x="5208325" y="2053075"/>
            <a:chExt cx="492600" cy="246300"/>
          </a:xfrm>
        </p:grpSpPr>
        <p:sp>
          <p:nvSpPr>
            <p:cNvPr id="1919" name="Google Shape;1919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1" name="Google Shape;1921;p148"/>
          <p:cNvSpPr txBox="1"/>
          <p:nvPr/>
        </p:nvSpPr>
        <p:spPr>
          <a:xfrm>
            <a:off x="4419075" y="4416900"/>
            <a:ext cx="360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isku-ururinta (concentration) hoose ee walxaha (particles)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22" name="Google Shape;1922;p148"/>
          <p:cNvGrpSpPr/>
          <p:nvPr/>
        </p:nvGrpSpPr>
        <p:grpSpPr>
          <a:xfrm rot="8873446">
            <a:off x="3280682" y="2330485"/>
            <a:ext cx="363008" cy="179995"/>
            <a:chOff x="5208325" y="2053075"/>
            <a:chExt cx="492600" cy="246300"/>
          </a:xfrm>
        </p:grpSpPr>
        <p:sp>
          <p:nvSpPr>
            <p:cNvPr id="1923" name="Google Shape;1923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5" name="Google Shape;1925;p148"/>
          <p:cNvGrpSpPr/>
          <p:nvPr/>
        </p:nvGrpSpPr>
        <p:grpSpPr>
          <a:xfrm flipH="1" rot="-4152386">
            <a:off x="1822165" y="3878219"/>
            <a:ext cx="362996" cy="179970"/>
            <a:chOff x="5208325" y="2053075"/>
            <a:chExt cx="492600" cy="246300"/>
          </a:xfrm>
        </p:grpSpPr>
        <p:sp>
          <p:nvSpPr>
            <p:cNvPr id="1926" name="Google Shape;1926;p148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148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Isku-ururinta (Concentration) iyo dhaqdhaqaaqa (movement) saafiga ah (net)</a:t>
            </a:r>
            <a:endParaRPr/>
          </a:p>
        </p:txBody>
      </p:sp>
      <p:sp>
        <p:nvSpPr>
          <p:cNvPr id="1933" name="Google Shape;1933;p149"/>
          <p:cNvSpPr txBox="1"/>
          <p:nvPr/>
        </p:nvSpPr>
        <p:spPr>
          <a:xfrm>
            <a:off x="307350" y="683100"/>
            <a:ext cx="728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Haddii walxaha (particles) ay yihiin…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4" name="Google Shape;1934;p149"/>
          <p:cNvSpPr txBox="1"/>
          <p:nvPr/>
        </p:nvSpPr>
        <p:spPr>
          <a:xfrm>
            <a:off x="307350" y="1703550"/>
            <a:ext cx="728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…tani waxay abuurtaa kala-duwanaanshaha isku-ururinta (concentration gradient).</a:t>
            </a: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149"/>
          <p:cNvSpPr txBox="1"/>
          <p:nvPr/>
        </p:nvSpPr>
        <p:spPr>
          <a:xfrm>
            <a:off x="307350" y="1023250"/>
            <a:ext cx="728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isku-ururin (concentration) badan oo ku taal hal meel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149"/>
          <p:cNvSpPr txBox="1"/>
          <p:nvPr/>
        </p:nvSpPr>
        <p:spPr>
          <a:xfrm>
            <a:off x="307350" y="1363400"/>
            <a:ext cx="728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iyo isku-ururin (concentration) yar oo ku taal meel kale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7" name="Google Shape;1937;p149"/>
          <p:cNvSpPr/>
          <p:nvPr/>
        </p:nvSpPr>
        <p:spPr>
          <a:xfrm>
            <a:off x="324000" y="2160000"/>
            <a:ext cx="7837500" cy="2175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938" name="Google Shape;1938;p149"/>
          <p:cNvGrpSpPr/>
          <p:nvPr/>
        </p:nvGrpSpPr>
        <p:grpSpPr>
          <a:xfrm rot="723468">
            <a:off x="542919" y="2644256"/>
            <a:ext cx="362674" cy="179998"/>
            <a:chOff x="5208325" y="2053075"/>
            <a:chExt cx="492600" cy="246300"/>
          </a:xfrm>
        </p:grpSpPr>
        <p:sp>
          <p:nvSpPr>
            <p:cNvPr id="1939" name="Google Shape;1939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1" name="Google Shape;1941;p149"/>
          <p:cNvGrpSpPr/>
          <p:nvPr/>
        </p:nvGrpSpPr>
        <p:grpSpPr>
          <a:xfrm rot="418070">
            <a:off x="7535917" y="3814055"/>
            <a:ext cx="363018" cy="179997"/>
            <a:chOff x="5208325" y="2053075"/>
            <a:chExt cx="492600" cy="246300"/>
          </a:xfrm>
        </p:grpSpPr>
        <p:sp>
          <p:nvSpPr>
            <p:cNvPr id="1942" name="Google Shape;1942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4" name="Google Shape;1944;p149"/>
          <p:cNvGrpSpPr/>
          <p:nvPr/>
        </p:nvGrpSpPr>
        <p:grpSpPr>
          <a:xfrm rot="9563467">
            <a:off x="1050319" y="3927280"/>
            <a:ext cx="362606" cy="179994"/>
            <a:chOff x="5208325" y="2053075"/>
            <a:chExt cx="492600" cy="246300"/>
          </a:xfrm>
        </p:grpSpPr>
        <p:sp>
          <p:nvSpPr>
            <p:cNvPr id="1945" name="Google Shape;1945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7" name="Google Shape;1947;p149"/>
          <p:cNvGrpSpPr/>
          <p:nvPr/>
        </p:nvGrpSpPr>
        <p:grpSpPr>
          <a:xfrm rot="10639461">
            <a:off x="2008544" y="2715736"/>
            <a:ext cx="362999" cy="179994"/>
            <a:chOff x="5208325" y="2053075"/>
            <a:chExt cx="492600" cy="246300"/>
          </a:xfrm>
        </p:grpSpPr>
        <p:sp>
          <p:nvSpPr>
            <p:cNvPr id="1948" name="Google Shape;1948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0" name="Google Shape;1950;p149"/>
          <p:cNvGrpSpPr/>
          <p:nvPr/>
        </p:nvGrpSpPr>
        <p:grpSpPr>
          <a:xfrm rot="117580">
            <a:off x="6235020" y="2825262"/>
            <a:ext cx="363012" cy="179978"/>
            <a:chOff x="5208325" y="2053075"/>
            <a:chExt cx="492600" cy="246300"/>
          </a:xfrm>
        </p:grpSpPr>
        <p:sp>
          <p:nvSpPr>
            <p:cNvPr id="1951" name="Google Shape;1951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3" name="Google Shape;1953;p149"/>
          <p:cNvSpPr txBox="1"/>
          <p:nvPr/>
        </p:nvSpPr>
        <p:spPr>
          <a:xfrm>
            <a:off x="380475" y="2207100"/>
            <a:ext cx="342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isku-ururinta (concentration) sare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149"/>
          <p:cNvSpPr txBox="1"/>
          <p:nvPr/>
        </p:nvSpPr>
        <p:spPr>
          <a:xfrm>
            <a:off x="5022650" y="2207100"/>
            <a:ext cx="317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isku-ururinta (concentration) hoose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5" name="Google Shape;1955;p149"/>
          <p:cNvSpPr txBox="1"/>
          <p:nvPr/>
        </p:nvSpPr>
        <p:spPr>
          <a:xfrm>
            <a:off x="3276075" y="4569300"/>
            <a:ext cx="263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kala-duwanaanshaha isku-ururinta (concentration gradient)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56" name="Google Shape;1956;p149"/>
          <p:cNvCxnSpPr/>
          <p:nvPr/>
        </p:nvCxnSpPr>
        <p:spPr>
          <a:xfrm>
            <a:off x="508650" y="4448050"/>
            <a:ext cx="7468200" cy="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957" name="Google Shape;1957;p149"/>
          <p:cNvGrpSpPr/>
          <p:nvPr/>
        </p:nvGrpSpPr>
        <p:grpSpPr>
          <a:xfrm rot="-9826422">
            <a:off x="2932008" y="2993237"/>
            <a:ext cx="362973" cy="179981"/>
            <a:chOff x="5208325" y="2053075"/>
            <a:chExt cx="492600" cy="246300"/>
          </a:xfrm>
        </p:grpSpPr>
        <p:sp>
          <p:nvSpPr>
            <p:cNvPr id="1958" name="Google Shape;1958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0" name="Google Shape;1960;p149"/>
          <p:cNvGrpSpPr/>
          <p:nvPr/>
        </p:nvGrpSpPr>
        <p:grpSpPr>
          <a:xfrm flipH="1" rot="-117580">
            <a:off x="405498" y="3309137"/>
            <a:ext cx="363012" cy="179978"/>
            <a:chOff x="5208325" y="2053075"/>
            <a:chExt cx="492600" cy="246300"/>
          </a:xfrm>
        </p:grpSpPr>
        <p:sp>
          <p:nvSpPr>
            <p:cNvPr id="1961" name="Google Shape;1961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3" name="Google Shape;1963;p149"/>
          <p:cNvGrpSpPr/>
          <p:nvPr/>
        </p:nvGrpSpPr>
        <p:grpSpPr>
          <a:xfrm rot="-9931462">
            <a:off x="2159611" y="3963567"/>
            <a:ext cx="362994" cy="179997"/>
            <a:chOff x="5208325" y="2053075"/>
            <a:chExt cx="492600" cy="246300"/>
          </a:xfrm>
        </p:grpSpPr>
        <p:sp>
          <p:nvSpPr>
            <p:cNvPr id="1964" name="Google Shape;1964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6" name="Google Shape;1966;p149"/>
          <p:cNvGrpSpPr/>
          <p:nvPr/>
        </p:nvGrpSpPr>
        <p:grpSpPr>
          <a:xfrm flipH="1" rot="442546">
            <a:off x="1669978" y="3192543"/>
            <a:ext cx="362996" cy="179983"/>
            <a:chOff x="5208325" y="2053075"/>
            <a:chExt cx="492600" cy="246300"/>
          </a:xfrm>
        </p:grpSpPr>
        <p:sp>
          <p:nvSpPr>
            <p:cNvPr id="1967" name="Google Shape;1967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9" name="Google Shape;1969;p149"/>
          <p:cNvGrpSpPr/>
          <p:nvPr/>
        </p:nvGrpSpPr>
        <p:grpSpPr>
          <a:xfrm rot="-10464513">
            <a:off x="3436378" y="3778489"/>
            <a:ext cx="363000" cy="179990"/>
            <a:chOff x="5208325" y="2053075"/>
            <a:chExt cx="492600" cy="246300"/>
          </a:xfrm>
        </p:grpSpPr>
        <p:sp>
          <p:nvSpPr>
            <p:cNvPr id="1970" name="Google Shape;1970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2" name="Google Shape;1972;p149"/>
          <p:cNvGrpSpPr/>
          <p:nvPr/>
        </p:nvGrpSpPr>
        <p:grpSpPr>
          <a:xfrm rot="1018309">
            <a:off x="4793682" y="3461404"/>
            <a:ext cx="362993" cy="179977"/>
            <a:chOff x="5208325" y="2053075"/>
            <a:chExt cx="492600" cy="246300"/>
          </a:xfrm>
        </p:grpSpPr>
        <p:sp>
          <p:nvSpPr>
            <p:cNvPr id="1973" name="Google Shape;1973;p149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149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15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Cabbirrada kala duwan ee walxaha (particles) ee walaxda (substance).</a:t>
            </a:r>
            <a:endParaRPr sz="2000"/>
          </a:p>
        </p:txBody>
      </p:sp>
      <p:sp>
        <p:nvSpPr>
          <p:cNvPr id="1980" name="Google Shape;1980;p1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Isku-ururinta (Concentration) iyo dhaqdhaqaaqa (movement) saafiga ah (net)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81" name="Google Shape;1981;p15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kala-duwanaanshaha isku-ururinta (concentration gradient)?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82" name="Google Shape;1982;p15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Farqiga isku-ururinta (concentration) ee walaxda (substance) ee aagga.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983" name="Google Shape;1983;p15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Tirada walxaha (particles) ee aagga la siiyay.</a:t>
            </a:r>
            <a:endParaRPr sz="2000"/>
          </a:p>
        </p:txBody>
      </p:sp>
      <p:pic>
        <p:nvPicPr>
          <p:cNvPr id="1984" name="Google Shape;1984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92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8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9" name="Google Shape;1989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Isku-ururinta (Concentration) iyo dhaqdhaqaaqa (movement) saafiga ah (net)</a:t>
            </a:r>
            <a:endParaRPr/>
          </a:p>
        </p:txBody>
      </p:sp>
      <p:sp>
        <p:nvSpPr>
          <p:cNvPr id="1990" name="Google Shape;1990;p151"/>
          <p:cNvSpPr txBox="1"/>
          <p:nvPr/>
        </p:nvSpPr>
        <p:spPr>
          <a:xfrm>
            <a:off x="307350" y="759300"/>
            <a:ext cx="81090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Walxaha (Particles) waxay u dhaqaaqaan jihooyin kala duwan (random directions).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Tani waxay ka dhigan tahay in walxaha (particles) ay u dhaqaaqaan labada jiho ee kala-duwanaanshaha isku-ururinta (concentration gradient).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91" name="Google Shape;1991;p151"/>
          <p:cNvGrpSpPr/>
          <p:nvPr/>
        </p:nvGrpSpPr>
        <p:grpSpPr>
          <a:xfrm rot="723468">
            <a:off x="542919" y="2644256"/>
            <a:ext cx="362674" cy="179998"/>
            <a:chOff x="5208325" y="2053075"/>
            <a:chExt cx="492600" cy="246300"/>
          </a:xfrm>
        </p:grpSpPr>
        <p:sp>
          <p:nvSpPr>
            <p:cNvPr id="1992" name="Google Shape;1992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4" name="Google Shape;1994;p151"/>
          <p:cNvGrpSpPr/>
          <p:nvPr/>
        </p:nvGrpSpPr>
        <p:grpSpPr>
          <a:xfrm rot="418070">
            <a:off x="7535917" y="3814055"/>
            <a:ext cx="363018" cy="179997"/>
            <a:chOff x="5208325" y="2053075"/>
            <a:chExt cx="492600" cy="246300"/>
          </a:xfrm>
        </p:grpSpPr>
        <p:sp>
          <p:nvSpPr>
            <p:cNvPr id="1995" name="Google Shape;1995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7" name="Google Shape;1997;p151"/>
          <p:cNvGrpSpPr/>
          <p:nvPr/>
        </p:nvGrpSpPr>
        <p:grpSpPr>
          <a:xfrm rot="9563467">
            <a:off x="1050319" y="3927280"/>
            <a:ext cx="362606" cy="179994"/>
            <a:chOff x="5208325" y="2053075"/>
            <a:chExt cx="492600" cy="246300"/>
          </a:xfrm>
        </p:grpSpPr>
        <p:sp>
          <p:nvSpPr>
            <p:cNvPr id="1998" name="Google Shape;1998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0" name="Google Shape;2000;p151"/>
          <p:cNvGrpSpPr/>
          <p:nvPr/>
        </p:nvGrpSpPr>
        <p:grpSpPr>
          <a:xfrm rot="10639461">
            <a:off x="2008544" y="2715736"/>
            <a:ext cx="362999" cy="179994"/>
            <a:chOff x="5208325" y="2053075"/>
            <a:chExt cx="492600" cy="246300"/>
          </a:xfrm>
        </p:grpSpPr>
        <p:sp>
          <p:nvSpPr>
            <p:cNvPr id="2001" name="Google Shape;2001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03" name="Google Shape;2003;p151"/>
          <p:cNvCxnSpPr/>
          <p:nvPr/>
        </p:nvCxnSpPr>
        <p:spPr>
          <a:xfrm>
            <a:off x="714647" y="2860149"/>
            <a:ext cx="19200" cy="28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004" name="Google Shape;2004;p151"/>
          <p:cNvCxnSpPr/>
          <p:nvPr/>
        </p:nvCxnSpPr>
        <p:spPr>
          <a:xfrm>
            <a:off x="6966350" y="3734600"/>
            <a:ext cx="517500" cy="115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005" name="Google Shape;2005;p151"/>
          <p:cNvCxnSpPr/>
          <p:nvPr/>
        </p:nvCxnSpPr>
        <p:spPr>
          <a:xfrm flipH="1" rot="-8644042">
            <a:off x="1538989" y="3680398"/>
            <a:ext cx="293439" cy="3709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006" name="Google Shape;2006;p151"/>
          <p:cNvCxnSpPr/>
          <p:nvPr/>
        </p:nvCxnSpPr>
        <p:spPr>
          <a:xfrm rot="7242447">
            <a:off x="2512682" y="2561402"/>
            <a:ext cx="299028" cy="34569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007" name="Google Shape;2007;p151"/>
          <p:cNvCxnSpPr/>
          <p:nvPr/>
        </p:nvCxnSpPr>
        <p:spPr>
          <a:xfrm flipH="1" rot="10800000">
            <a:off x="6095250" y="3072300"/>
            <a:ext cx="323100" cy="335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sp>
        <p:nvSpPr>
          <p:cNvPr id="2008" name="Google Shape;2008;p151"/>
          <p:cNvSpPr txBox="1"/>
          <p:nvPr/>
        </p:nvSpPr>
        <p:spPr>
          <a:xfrm>
            <a:off x="4824000" y="2207100"/>
            <a:ext cx="352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isku-ururinta (concentration) hoose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09" name="Google Shape;2009;p151"/>
          <p:cNvCxnSpPr/>
          <p:nvPr/>
        </p:nvCxnSpPr>
        <p:spPr>
          <a:xfrm>
            <a:off x="455650" y="4490125"/>
            <a:ext cx="7468200" cy="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010" name="Google Shape;2010;p151"/>
          <p:cNvGrpSpPr/>
          <p:nvPr/>
        </p:nvGrpSpPr>
        <p:grpSpPr>
          <a:xfrm rot="-9826422">
            <a:off x="2932008" y="2993237"/>
            <a:ext cx="362973" cy="179981"/>
            <a:chOff x="5208325" y="2053075"/>
            <a:chExt cx="492600" cy="246300"/>
          </a:xfrm>
        </p:grpSpPr>
        <p:sp>
          <p:nvSpPr>
            <p:cNvPr id="2011" name="Google Shape;2011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13" name="Google Shape;2013;p151"/>
          <p:cNvCxnSpPr/>
          <p:nvPr/>
        </p:nvCxnSpPr>
        <p:spPr>
          <a:xfrm rot="8375894">
            <a:off x="3433640" y="2995638"/>
            <a:ext cx="299008" cy="3456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14" name="Google Shape;2014;p151"/>
          <p:cNvGrpSpPr/>
          <p:nvPr/>
        </p:nvGrpSpPr>
        <p:grpSpPr>
          <a:xfrm flipH="1" rot="-117580">
            <a:off x="405498" y="3309137"/>
            <a:ext cx="363012" cy="179978"/>
            <a:chOff x="5208325" y="2053075"/>
            <a:chExt cx="492600" cy="246300"/>
          </a:xfrm>
        </p:grpSpPr>
        <p:sp>
          <p:nvSpPr>
            <p:cNvPr id="2015" name="Google Shape;2015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17" name="Google Shape;2017;p151"/>
          <p:cNvCxnSpPr/>
          <p:nvPr/>
        </p:nvCxnSpPr>
        <p:spPr>
          <a:xfrm rot="10800000">
            <a:off x="836480" y="3409738"/>
            <a:ext cx="456000" cy="14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18" name="Google Shape;2018;p151"/>
          <p:cNvGrpSpPr/>
          <p:nvPr/>
        </p:nvGrpSpPr>
        <p:grpSpPr>
          <a:xfrm rot="-9931462">
            <a:off x="2159611" y="3963567"/>
            <a:ext cx="362994" cy="179997"/>
            <a:chOff x="5208325" y="2053075"/>
            <a:chExt cx="492600" cy="246300"/>
          </a:xfrm>
        </p:grpSpPr>
        <p:sp>
          <p:nvSpPr>
            <p:cNvPr id="2019" name="Google Shape;2019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21" name="Google Shape;2021;p151"/>
          <p:cNvCxnSpPr/>
          <p:nvPr/>
        </p:nvCxnSpPr>
        <p:spPr>
          <a:xfrm rot="8270770">
            <a:off x="2663704" y="3951946"/>
            <a:ext cx="299051" cy="3457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22" name="Google Shape;2022;p151"/>
          <p:cNvGrpSpPr/>
          <p:nvPr/>
        </p:nvGrpSpPr>
        <p:grpSpPr>
          <a:xfrm flipH="1" rot="442546">
            <a:off x="1669978" y="3192543"/>
            <a:ext cx="362996" cy="179983"/>
            <a:chOff x="5208325" y="2053075"/>
            <a:chExt cx="492600" cy="246300"/>
          </a:xfrm>
        </p:grpSpPr>
        <p:sp>
          <p:nvSpPr>
            <p:cNvPr id="2023" name="Google Shape;2023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25" name="Google Shape;2025;p151"/>
          <p:cNvCxnSpPr/>
          <p:nvPr/>
        </p:nvCxnSpPr>
        <p:spPr>
          <a:xfrm flipH="1" rot="10800000">
            <a:off x="1433000" y="3448450"/>
            <a:ext cx="384000" cy="127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26" name="Google Shape;2026;p151"/>
          <p:cNvGrpSpPr/>
          <p:nvPr/>
        </p:nvGrpSpPr>
        <p:grpSpPr>
          <a:xfrm rot="-10464513">
            <a:off x="3436378" y="3778489"/>
            <a:ext cx="363000" cy="179990"/>
            <a:chOff x="5208325" y="2053075"/>
            <a:chExt cx="492600" cy="246300"/>
          </a:xfrm>
        </p:grpSpPr>
        <p:sp>
          <p:nvSpPr>
            <p:cNvPr id="2027" name="Google Shape;2027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29" name="Google Shape;2029;p151"/>
          <p:cNvCxnSpPr/>
          <p:nvPr/>
        </p:nvCxnSpPr>
        <p:spPr>
          <a:xfrm rot="10800000">
            <a:off x="3866850" y="3873525"/>
            <a:ext cx="412500" cy="181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030" name="Google Shape;2030;p151"/>
          <p:cNvCxnSpPr/>
          <p:nvPr/>
        </p:nvCxnSpPr>
        <p:spPr>
          <a:xfrm flipH="1" rot="-9898579">
            <a:off x="4297314" y="3402267"/>
            <a:ext cx="455986" cy="14629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31" name="Google Shape;2031;p151"/>
          <p:cNvGrpSpPr/>
          <p:nvPr/>
        </p:nvGrpSpPr>
        <p:grpSpPr>
          <a:xfrm rot="117580">
            <a:off x="6235020" y="2825262"/>
            <a:ext cx="363012" cy="179978"/>
            <a:chOff x="5208325" y="2053075"/>
            <a:chExt cx="492600" cy="246300"/>
          </a:xfrm>
        </p:grpSpPr>
        <p:sp>
          <p:nvSpPr>
            <p:cNvPr id="2032" name="Google Shape;2032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4" name="Google Shape;2034;p151"/>
          <p:cNvGrpSpPr/>
          <p:nvPr/>
        </p:nvGrpSpPr>
        <p:grpSpPr>
          <a:xfrm rot="1018309">
            <a:off x="4793682" y="3461404"/>
            <a:ext cx="362993" cy="179977"/>
            <a:chOff x="5208325" y="2053075"/>
            <a:chExt cx="492600" cy="246300"/>
          </a:xfrm>
        </p:grpSpPr>
        <p:sp>
          <p:nvSpPr>
            <p:cNvPr id="2035" name="Google Shape;2035;p15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6" name="Google Shape;2036;p15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7" name="Google Shape;2037;p151"/>
          <p:cNvSpPr txBox="1"/>
          <p:nvPr/>
        </p:nvSpPr>
        <p:spPr>
          <a:xfrm>
            <a:off x="380475" y="2207100"/>
            <a:ext cx="3273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xoojinta sare (area of higher concentration)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8" name="Google Shape;2038;p151"/>
          <p:cNvSpPr txBox="1"/>
          <p:nvPr/>
        </p:nvSpPr>
        <p:spPr>
          <a:xfrm>
            <a:off x="3276075" y="4569300"/>
            <a:ext cx="263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heerka xoojinta (concentration gradient)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9" name="Google Shape;2039;p151"/>
          <p:cNvSpPr/>
          <p:nvPr/>
        </p:nvSpPr>
        <p:spPr>
          <a:xfrm>
            <a:off x="257700" y="2109313"/>
            <a:ext cx="7951500" cy="2175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3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p152"/>
          <p:cNvSpPr/>
          <p:nvPr/>
        </p:nvSpPr>
        <p:spPr>
          <a:xfrm>
            <a:off x="324000" y="2160000"/>
            <a:ext cx="7951500" cy="2175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045" name="Google Shape;2045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Xoojinta iyo dhaqdhaqaaqa guud (Concentration and net movement)</a:t>
            </a:r>
            <a:endParaRPr/>
          </a:p>
        </p:txBody>
      </p:sp>
      <p:sp>
        <p:nvSpPr>
          <p:cNvPr id="2046" name="Google Shape;2046;p152"/>
          <p:cNvSpPr txBox="1"/>
          <p:nvPr/>
        </p:nvSpPr>
        <p:spPr>
          <a:xfrm>
            <a:off x="307350" y="683100"/>
            <a:ext cx="810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Hase yeeshee: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7" name="Google Shape;2047;p152"/>
          <p:cNvSpPr txBox="1"/>
          <p:nvPr/>
        </p:nvSpPr>
        <p:spPr>
          <a:xfrm>
            <a:off x="324000" y="1049925"/>
            <a:ext cx="8619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048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qaybo badan ayaa dhaqaaqaya…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laga soo bilaabo aagga xoojinta sare…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ilaa aagga xoojinta hoose.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8" name="Google Shape;2048;p152"/>
          <p:cNvSpPr txBox="1"/>
          <p:nvPr/>
        </p:nvSpPr>
        <p:spPr>
          <a:xfrm>
            <a:off x="4824000" y="2207100"/>
            <a:ext cx="352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xoojinta hoose (area of lower concentration)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49" name="Google Shape;2049;p152"/>
          <p:cNvCxnSpPr/>
          <p:nvPr/>
        </p:nvCxnSpPr>
        <p:spPr>
          <a:xfrm>
            <a:off x="455650" y="4490125"/>
            <a:ext cx="7468200" cy="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50" name="Google Shape;2050;p152"/>
          <p:cNvSpPr txBox="1"/>
          <p:nvPr/>
        </p:nvSpPr>
        <p:spPr>
          <a:xfrm>
            <a:off x="380475" y="2207100"/>
            <a:ext cx="377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xoojinta sare (area of higher concentration)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1" name="Google Shape;2051;p152"/>
          <p:cNvSpPr txBox="1"/>
          <p:nvPr/>
        </p:nvSpPr>
        <p:spPr>
          <a:xfrm>
            <a:off x="3276075" y="4569300"/>
            <a:ext cx="263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heerka xoojinta (concentration gradient)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2" name="Google Shape;2052;p152"/>
          <p:cNvGrpSpPr/>
          <p:nvPr/>
        </p:nvGrpSpPr>
        <p:grpSpPr>
          <a:xfrm rot="723468">
            <a:off x="542919" y="2644256"/>
            <a:ext cx="362674" cy="179998"/>
            <a:chOff x="5208325" y="2053075"/>
            <a:chExt cx="492600" cy="246300"/>
          </a:xfrm>
        </p:grpSpPr>
        <p:sp>
          <p:nvSpPr>
            <p:cNvPr id="2053" name="Google Shape;2053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5" name="Google Shape;2055;p152"/>
          <p:cNvGrpSpPr/>
          <p:nvPr/>
        </p:nvGrpSpPr>
        <p:grpSpPr>
          <a:xfrm rot="418070">
            <a:off x="7535917" y="3814055"/>
            <a:ext cx="363018" cy="179997"/>
            <a:chOff x="5208325" y="2053075"/>
            <a:chExt cx="492600" cy="246300"/>
          </a:xfrm>
        </p:grpSpPr>
        <p:sp>
          <p:nvSpPr>
            <p:cNvPr id="2056" name="Google Shape;2056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8" name="Google Shape;2058;p152"/>
          <p:cNvGrpSpPr/>
          <p:nvPr/>
        </p:nvGrpSpPr>
        <p:grpSpPr>
          <a:xfrm rot="9563467">
            <a:off x="1050319" y="3927280"/>
            <a:ext cx="362606" cy="179994"/>
            <a:chOff x="5208325" y="2053075"/>
            <a:chExt cx="492600" cy="246300"/>
          </a:xfrm>
        </p:grpSpPr>
        <p:sp>
          <p:nvSpPr>
            <p:cNvPr id="2059" name="Google Shape;2059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1" name="Google Shape;2061;p152"/>
          <p:cNvGrpSpPr/>
          <p:nvPr/>
        </p:nvGrpSpPr>
        <p:grpSpPr>
          <a:xfrm rot="10639461">
            <a:off x="2008544" y="2715736"/>
            <a:ext cx="362999" cy="179994"/>
            <a:chOff x="5208325" y="2053075"/>
            <a:chExt cx="492600" cy="246300"/>
          </a:xfrm>
        </p:grpSpPr>
        <p:sp>
          <p:nvSpPr>
            <p:cNvPr id="2062" name="Google Shape;2062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64" name="Google Shape;2064;p152"/>
          <p:cNvCxnSpPr/>
          <p:nvPr/>
        </p:nvCxnSpPr>
        <p:spPr>
          <a:xfrm>
            <a:off x="714647" y="2860149"/>
            <a:ext cx="19200" cy="28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065" name="Google Shape;2065;p152"/>
          <p:cNvCxnSpPr/>
          <p:nvPr/>
        </p:nvCxnSpPr>
        <p:spPr>
          <a:xfrm>
            <a:off x="6966350" y="3734600"/>
            <a:ext cx="517500" cy="115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066" name="Google Shape;2066;p152"/>
          <p:cNvCxnSpPr/>
          <p:nvPr/>
        </p:nvCxnSpPr>
        <p:spPr>
          <a:xfrm flipH="1" rot="-8644042">
            <a:off x="1538989" y="3680398"/>
            <a:ext cx="293439" cy="3709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067" name="Google Shape;2067;p152"/>
          <p:cNvCxnSpPr/>
          <p:nvPr/>
        </p:nvCxnSpPr>
        <p:spPr>
          <a:xfrm rot="7242447">
            <a:off x="2512682" y="2561402"/>
            <a:ext cx="299028" cy="34569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068" name="Google Shape;2068;p152"/>
          <p:cNvCxnSpPr/>
          <p:nvPr/>
        </p:nvCxnSpPr>
        <p:spPr>
          <a:xfrm flipH="1" rot="10800000">
            <a:off x="6095250" y="3072300"/>
            <a:ext cx="323100" cy="335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69" name="Google Shape;2069;p152"/>
          <p:cNvGrpSpPr/>
          <p:nvPr/>
        </p:nvGrpSpPr>
        <p:grpSpPr>
          <a:xfrm rot="-9826422">
            <a:off x="2932008" y="2993237"/>
            <a:ext cx="362973" cy="179981"/>
            <a:chOff x="5208325" y="2053075"/>
            <a:chExt cx="492600" cy="246300"/>
          </a:xfrm>
        </p:grpSpPr>
        <p:sp>
          <p:nvSpPr>
            <p:cNvPr id="2070" name="Google Shape;2070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72" name="Google Shape;2072;p152"/>
          <p:cNvCxnSpPr/>
          <p:nvPr/>
        </p:nvCxnSpPr>
        <p:spPr>
          <a:xfrm rot="8375894">
            <a:off x="3433640" y="2995638"/>
            <a:ext cx="299008" cy="3456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73" name="Google Shape;2073;p152"/>
          <p:cNvGrpSpPr/>
          <p:nvPr/>
        </p:nvGrpSpPr>
        <p:grpSpPr>
          <a:xfrm flipH="1" rot="-117580">
            <a:off x="405498" y="3309137"/>
            <a:ext cx="363012" cy="179978"/>
            <a:chOff x="5208325" y="2053075"/>
            <a:chExt cx="492600" cy="246300"/>
          </a:xfrm>
        </p:grpSpPr>
        <p:sp>
          <p:nvSpPr>
            <p:cNvPr id="2074" name="Google Shape;2074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76" name="Google Shape;2076;p152"/>
          <p:cNvCxnSpPr/>
          <p:nvPr/>
        </p:nvCxnSpPr>
        <p:spPr>
          <a:xfrm rot="10800000">
            <a:off x="836480" y="3409738"/>
            <a:ext cx="456000" cy="14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77" name="Google Shape;2077;p152"/>
          <p:cNvGrpSpPr/>
          <p:nvPr/>
        </p:nvGrpSpPr>
        <p:grpSpPr>
          <a:xfrm rot="-9931462">
            <a:off x="2159611" y="3963567"/>
            <a:ext cx="362994" cy="179997"/>
            <a:chOff x="5208325" y="2053075"/>
            <a:chExt cx="492600" cy="246300"/>
          </a:xfrm>
        </p:grpSpPr>
        <p:sp>
          <p:nvSpPr>
            <p:cNvPr id="2078" name="Google Shape;2078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0" name="Google Shape;2080;p152"/>
          <p:cNvGrpSpPr/>
          <p:nvPr/>
        </p:nvGrpSpPr>
        <p:grpSpPr>
          <a:xfrm flipH="1" rot="442546">
            <a:off x="1669978" y="3192543"/>
            <a:ext cx="362996" cy="179983"/>
            <a:chOff x="5208325" y="2053075"/>
            <a:chExt cx="492600" cy="246300"/>
          </a:xfrm>
        </p:grpSpPr>
        <p:sp>
          <p:nvSpPr>
            <p:cNvPr id="2081" name="Google Shape;2081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83" name="Google Shape;2083;p152"/>
          <p:cNvCxnSpPr/>
          <p:nvPr/>
        </p:nvCxnSpPr>
        <p:spPr>
          <a:xfrm flipH="1" rot="10800000">
            <a:off x="1433000" y="3448450"/>
            <a:ext cx="384000" cy="127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84" name="Google Shape;2084;p152"/>
          <p:cNvGrpSpPr/>
          <p:nvPr/>
        </p:nvGrpSpPr>
        <p:grpSpPr>
          <a:xfrm rot="-10464513">
            <a:off x="3436378" y="3778489"/>
            <a:ext cx="363000" cy="179990"/>
            <a:chOff x="5208325" y="2053075"/>
            <a:chExt cx="492600" cy="246300"/>
          </a:xfrm>
        </p:grpSpPr>
        <p:sp>
          <p:nvSpPr>
            <p:cNvPr id="2085" name="Google Shape;2085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87" name="Google Shape;2087;p152"/>
          <p:cNvCxnSpPr/>
          <p:nvPr/>
        </p:nvCxnSpPr>
        <p:spPr>
          <a:xfrm rot="10800000">
            <a:off x="3866850" y="3873525"/>
            <a:ext cx="412500" cy="181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088" name="Google Shape;2088;p152"/>
          <p:cNvCxnSpPr/>
          <p:nvPr/>
        </p:nvCxnSpPr>
        <p:spPr>
          <a:xfrm flipH="1" rot="-9898579">
            <a:off x="4297314" y="3402267"/>
            <a:ext cx="455986" cy="14629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089" name="Google Shape;2089;p152"/>
          <p:cNvGrpSpPr/>
          <p:nvPr/>
        </p:nvGrpSpPr>
        <p:grpSpPr>
          <a:xfrm rot="117580">
            <a:off x="6235020" y="2825262"/>
            <a:ext cx="363012" cy="179978"/>
            <a:chOff x="5208325" y="2053075"/>
            <a:chExt cx="492600" cy="246300"/>
          </a:xfrm>
        </p:grpSpPr>
        <p:sp>
          <p:nvSpPr>
            <p:cNvPr id="2090" name="Google Shape;2090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2" name="Google Shape;2092;p152"/>
          <p:cNvGrpSpPr/>
          <p:nvPr/>
        </p:nvGrpSpPr>
        <p:grpSpPr>
          <a:xfrm rot="1018309">
            <a:off x="4793682" y="3461404"/>
            <a:ext cx="362993" cy="179977"/>
            <a:chOff x="5208325" y="2053075"/>
            <a:chExt cx="492600" cy="246300"/>
          </a:xfrm>
        </p:grpSpPr>
        <p:sp>
          <p:nvSpPr>
            <p:cNvPr id="2093" name="Google Shape;2093;p15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15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95" name="Google Shape;2095;p152"/>
          <p:cNvCxnSpPr/>
          <p:nvPr/>
        </p:nvCxnSpPr>
        <p:spPr>
          <a:xfrm rot="8270770">
            <a:off x="2663704" y="3951946"/>
            <a:ext cx="299051" cy="3457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9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p153"/>
          <p:cNvSpPr/>
          <p:nvPr/>
        </p:nvSpPr>
        <p:spPr>
          <a:xfrm>
            <a:off x="324000" y="2160000"/>
            <a:ext cx="7885200" cy="2175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101" name="Google Shape;2101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Xoojinta iyo dhaqdhaqaaqa guud (Concentration and net movement)</a:t>
            </a:r>
            <a:endParaRPr/>
          </a:p>
        </p:txBody>
      </p:sp>
      <p:sp>
        <p:nvSpPr>
          <p:cNvPr id="2102" name="Google Shape;2102;p153"/>
          <p:cNvSpPr txBox="1"/>
          <p:nvPr/>
        </p:nvSpPr>
        <p:spPr>
          <a:xfrm>
            <a:off x="307350" y="847225"/>
            <a:ext cx="810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Qaybo badan ayaa ku dhaqaaqaya hal jiho marka loo eego kuwa kale.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3" name="Google Shape;2103;p153"/>
          <p:cNvSpPr txBox="1"/>
          <p:nvPr/>
        </p:nvSpPr>
        <p:spPr>
          <a:xfrm>
            <a:off x="4572000" y="2207100"/>
            <a:ext cx="377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xoojinta hoose (area of lower concentration)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4" name="Google Shape;2104;p153"/>
          <p:cNvSpPr txBox="1"/>
          <p:nvPr/>
        </p:nvSpPr>
        <p:spPr>
          <a:xfrm>
            <a:off x="2750000" y="4569300"/>
            <a:ext cx="232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dhaqdhaqaaqa guud (net movement)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05" name="Google Shape;2105;p153"/>
          <p:cNvCxnSpPr/>
          <p:nvPr/>
        </p:nvCxnSpPr>
        <p:spPr>
          <a:xfrm>
            <a:off x="455650" y="4490125"/>
            <a:ext cx="7468200" cy="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06" name="Google Shape;2106;p153"/>
          <p:cNvSpPr txBox="1"/>
          <p:nvPr/>
        </p:nvSpPr>
        <p:spPr>
          <a:xfrm>
            <a:off x="380475" y="2207100"/>
            <a:ext cx="3426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aagga xoojinta sare (area of higher concentration)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7" name="Google Shape;2107;p153"/>
          <p:cNvSpPr txBox="1"/>
          <p:nvPr/>
        </p:nvSpPr>
        <p:spPr>
          <a:xfrm>
            <a:off x="307350" y="1304425"/>
            <a:ext cx="810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waxaa loo yaqaan dhaqdhaqaaqa guud (net movement).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08" name="Google Shape;2108;p153"/>
          <p:cNvGrpSpPr/>
          <p:nvPr/>
        </p:nvGrpSpPr>
        <p:grpSpPr>
          <a:xfrm rot="723468">
            <a:off x="542919" y="2644256"/>
            <a:ext cx="362674" cy="179998"/>
            <a:chOff x="5208325" y="2053075"/>
            <a:chExt cx="492600" cy="246300"/>
          </a:xfrm>
        </p:grpSpPr>
        <p:sp>
          <p:nvSpPr>
            <p:cNvPr id="2109" name="Google Shape;2109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1" name="Google Shape;2111;p153"/>
          <p:cNvGrpSpPr/>
          <p:nvPr/>
        </p:nvGrpSpPr>
        <p:grpSpPr>
          <a:xfrm rot="418070">
            <a:off x="7535917" y="3814055"/>
            <a:ext cx="363018" cy="179997"/>
            <a:chOff x="5208325" y="2053075"/>
            <a:chExt cx="492600" cy="246300"/>
          </a:xfrm>
        </p:grpSpPr>
        <p:sp>
          <p:nvSpPr>
            <p:cNvPr id="2112" name="Google Shape;2112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4" name="Google Shape;2114;p153"/>
          <p:cNvGrpSpPr/>
          <p:nvPr/>
        </p:nvGrpSpPr>
        <p:grpSpPr>
          <a:xfrm rot="9563467">
            <a:off x="1050319" y="3927280"/>
            <a:ext cx="362606" cy="179994"/>
            <a:chOff x="5208325" y="2053075"/>
            <a:chExt cx="492600" cy="246300"/>
          </a:xfrm>
        </p:grpSpPr>
        <p:sp>
          <p:nvSpPr>
            <p:cNvPr id="2115" name="Google Shape;2115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7" name="Google Shape;2117;p153"/>
          <p:cNvGrpSpPr/>
          <p:nvPr/>
        </p:nvGrpSpPr>
        <p:grpSpPr>
          <a:xfrm rot="10639461">
            <a:off x="2008544" y="2715736"/>
            <a:ext cx="362999" cy="179994"/>
            <a:chOff x="5208325" y="2053075"/>
            <a:chExt cx="492600" cy="246300"/>
          </a:xfrm>
        </p:grpSpPr>
        <p:sp>
          <p:nvSpPr>
            <p:cNvPr id="2118" name="Google Shape;2118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20" name="Google Shape;2120;p153"/>
          <p:cNvCxnSpPr/>
          <p:nvPr/>
        </p:nvCxnSpPr>
        <p:spPr>
          <a:xfrm>
            <a:off x="714647" y="2860149"/>
            <a:ext cx="19200" cy="282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121" name="Google Shape;2121;p153"/>
          <p:cNvCxnSpPr/>
          <p:nvPr/>
        </p:nvCxnSpPr>
        <p:spPr>
          <a:xfrm>
            <a:off x="6966350" y="3734600"/>
            <a:ext cx="517500" cy="115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122" name="Google Shape;2122;p153"/>
          <p:cNvCxnSpPr/>
          <p:nvPr/>
        </p:nvCxnSpPr>
        <p:spPr>
          <a:xfrm flipH="1" rot="-8644042">
            <a:off x="1538989" y="3680398"/>
            <a:ext cx="293439" cy="3709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123" name="Google Shape;2123;p153"/>
          <p:cNvCxnSpPr/>
          <p:nvPr/>
        </p:nvCxnSpPr>
        <p:spPr>
          <a:xfrm rot="7242447">
            <a:off x="2512682" y="2561402"/>
            <a:ext cx="299028" cy="34569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124" name="Google Shape;2124;p153"/>
          <p:cNvCxnSpPr/>
          <p:nvPr/>
        </p:nvCxnSpPr>
        <p:spPr>
          <a:xfrm flipH="1" rot="10800000">
            <a:off x="6095250" y="3072300"/>
            <a:ext cx="323100" cy="335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125" name="Google Shape;2125;p153"/>
          <p:cNvGrpSpPr/>
          <p:nvPr/>
        </p:nvGrpSpPr>
        <p:grpSpPr>
          <a:xfrm rot="-9826422">
            <a:off x="2932008" y="2993237"/>
            <a:ext cx="362973" cy="179981"/>
            <a:chOff x="5208325" y="2053075"/>
            <a:chExt cx="492600" cy="246300"/>
          </a:xfrm>
        </p:grpSpPr>
        <p:sp>
          <p:nvSpPr>
            <p:cNvPr id="2126" name="Google Shape;2126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28" name="Google Shape;2128;p153"/>
          <p:cNvCxnSpPr/>
          <p:nvPr/>
        </p:nvCxnSpPr>
        <p:spPr>
          <a:xfrm rot="8375894">
            <a:off x="3433640" y="2995638"/>
            <a:ext cx="299008" cy="3456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129" name="Google Shape;2129;p153"/>
          <p:cNvGrpSpPr/>
          <p:nvPr/>
        </p:nvGrpSpPr>
        <p:grpSpPr>
          <a:xfrm flipH="1" rot="-117580">
            <a:off x="405498" y="3309137"/>
            <a:ext cx="363012" cy="179978"/>
            <a:chOff x="5208325" y="2053075"/>
            <a:chExt cx="492600" cy="246300"/>
          </a:xfrm>
        </p:grpSpPr>
        <p:sp>
          <p:nvSpPr>
            <p:cNvPr id="2130" name="Google Shape;2130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32" name="Google Shape;2132;p153"/>
          <p:cNvCxnSpPr/>
          <p:nvPr/>
        </p:nvCxnSpPr>
        <p:spPr>
          <a:xfrm rot="10800000">
            <a:off x="836480" y="3409738"/>
            <a:ext cx="456000" cy="14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133" name="Google Shape;2133;p153"/>
          <p:cNvGrpSpPr/>
          <p:nvPr/>
        </p:nvGrpSpPr>
        <p:grpSpPr>
          <a:xfrm rot="-9931462">
            <a:off x="2159611" y="3963567"/>
            <a:ext cx="362994" cy="179997"/>
            <a:chOff x="5208325" y="2053075"/>
            <a:chExt cx="492600" cy="246300"/>
          </a:xfrm>
        </p:grpSpPr>
        <p:sp>
          <p:nvSpPr>
            <p:cNvPr id="2134" name="Google Shape;2134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36" name="Google Shape;2136;p153"/>
          <p:cNvCxnSpPr/>
          <p:nvPr/>
        </p:nvCxnSpPr>
        <p:spPr>
          <a:xfrm rot="8270770">
            <a:off x="2663704" y="3951946"/>
            <a:ext cx="299051" cy="3457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137" name="Google Shape;2137;p153"/>
          <p:cNvGrpSpPr/>
          <p:nvPr/>
        </p:nvGrpSpPr>
        <p:grpSpPr>
          <a:xfrm flipH="1" rot="442546">
            <a:off x="1669978" y="3192543"/>
            <a:ext cx="362996" cy="179983"/>
            <a:chOff x="5208325" y="2053075"/>
            <a:chExt cx="492600" cy="246300"/>
          </a:xfrm>
        </p:grpSpPr>
        <p:sp>
          <p:nvSpPr>
            <p:cNvPr id="2138" name="Google Shape;2138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40" name="Google Shape;2140;p153"/>
          <p:cNvCxnSpPr/>
          <p:nvPr/>
        </p:nvCxnSpPr>
        <p:spPr>
          <a:xfrm flipH="1" rot="10800000">
            <a:off x="1433000" y="3448450"/>
            <a:ext cx="384000" cy="127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141" name="Google Shape;2141;p153"/>
          <p:cNvGrpSpPr/>
          <p:nvPr/>
        </p:nvGrpSpPr>
        <p:grpSpPr>
          <a:xfrm rot="-10464513">
            <a:off x="3436378" y="3778489"/>
            <a:ext cx="363000" cy="179990"/>
            <a:chOff x="5208325" y="2053075"/>
            <a:chExt cx="492600" cy="246300"/>
          </a:xfrm>
        </p:grpSpPr>
        <p:sp>
          <p:nvSpPr>
            <p:cNvPr id="2142" name="Google Shape;2142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44" name="Google Shape;2144;p153"/>
          <p:cNvCxnSpPr/>
          <p:nvPr/>
        </p:nvCxnSpPr>
        <p:spPr>
          <a:xfrm rot="10800000">
            <a:off x="3866850" y="3873525"/>
            <a:ext cx="412500" cy="181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145" name="Google Shape;2145;p153"/>
          <p:cNvCxnSpPr/>
          <p:nvPr/>
        </p:nvCxnSpPr>
        <p:spPr>
          <a:xfrm flipH="1" rot="-9898579">
            <a:off x="4297314" y="3402267"/>
            <a:ext cx="455986" cy="14629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146" name="Google Shape;2146;p153"/>
          <p:cNvGrpSpPr/>
          <p:nvPr/>
        </p:nvGrpSpPr>
        <p:grpSpPr>
          <a:xfrm rot="117580">
            <a:off x="6235020" y="2825262"/>
            <a:ext cx="363012" cy="179978"/>
            <a:chOff x="5208325" y="2053075"/>
            <a:chExt cx="492600" cy="246300"/>
          </a:xfrm>
        </p:grpSpPr>
        <p:sp>
          <p:nvSpPr>
            <p:cNvPr id="2147" name="Google Shape;2147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9" name="Google Shape;2149;p153"/>
          <p:cNvGrpSpPr/>
          <p:nvPr/>
        </p:nvGrpSpPr>
        <p:grpSpPr>
          <a:xfrm rot="1018309">
            <a:off x="4793682" y="3461404"/>
            <a:ext cx="362993" cy="179977"/>
            <a:chOff x="5208325" y="2053075"/>
            <a:chExt cx="492600" cy="246300"/>
          </a:xfrm>
        </p:grpSpPr>
        <p:sp>
          <p:nvSpPr>
            <p:cNvPr id="2150" name="Google Shape;2150;p15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15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5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154"/>
          <p:cNvSpPr txBox="1"/>
          <p:nvPr>
            <p:ph idx="1" type="body"/>
          </p:nvPr>
        </p:nvSpPr>
        <p:spPr>
          <a:xfrm>
            <a:off x="324000" y="671400"/>
            <a:ext cx="8237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None/>
            </a:pPr>
            <a:r>
              <a:rPr lang="en-GB" sz="1800">
                <a:latin typeface="Lexend"/>
              </a:rPr>
              <a:t>Dhaqdhaqaaqa guud (net movement) waa: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2157" name="Google Shape;2157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Xoojinta iyo dhaqdhaqaaqa guud (Concentration and net movement)</a:t>
            </a:r>
            <a:endParaRPr/>
          </a:p>
        </p:txBody>
      </p:sp>
      <p:sp>
        <p:nvSpPr>
          <p:cNvPr id="2158" name="Google Shape;2158;p154"/>
          <p:cNvSpPr txBox="1"/>
          <p:nvPr/>
        </p:nvSpPr>
        <p:spPr>
          <a:xfrm>
            <a:off x="177125" y="4765000"/>
            <a:ext cx="7187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PhET Interactive Simulations, University of Colorado Boulder, https://phet.colorado.edu, licensed under CC BY 4.0.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9" name="Google Shape;2159;p154"/>
          <p:cNvSpPr txBox="1"/>
          <p:nvPr/>
        </p:nvSpPr>
        <p:spPr>
          <a:xfrm>
            <a:off x="324000" y="1103175"/>
            <a:ext cx="8619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048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hoos u dhac ku yimaada heerka xoojinta (concentration gradient)…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laga soo bilaabo aagga xoojinta sare…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ilaa aagga xoojinta hoose.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0" name="Google Shape;2160;p154"/>
          <p:cNvSpPr txBox="1"/>
          <p:nvPr/>
        </p:nvSpPr>
        <p:spPr>
          <a:xfrm>
            <a:off x="3617125" y="4487800"/>
            <a:ext cx="2362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net movement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1" name="Google Shape;2161;p154"/>
          <p:cNvSpPr txBox="1"/>
          <p:nvPr/>
        </p:nvSpPr>
        <p:spPr>
          <a:xfrm>
            <a:off x="3102150" y="2081700"/>
            <a:ext cx="2939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concentration gradient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62" name="Google Shape;2162;p1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8718" y="2512519"/>
            <a:ext cx="3430905" cy="18857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3" name="Google Shape;2163;p154"/>
          <p:cNvCxnSpPr/>
          <p:nvPr/>
        </p:nvCxnSpPr>
        <p:spPr>
          <a:xfrm rot="10800000">
            <a:off x="2559090" y="4493089"/>
            <a:ext cx="34254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4" name="Google Shape;2164;p154"/>
          <p:cNvCxnSpPr/>
          <p:nvPr/>
        </p:nvCxnSpPr>
        <p:spPr>
          <a:xfrm rot="10800000">
            <a:off x="2559090" y="2423023"/>
            <a:ext cx="34254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8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155"/>
          <p:cNvSpPr txBox="1"/>
          <p:nvPr>
            <p:ph idx="1" type="body"/>
          </p:nvPr>
        </p:nvSpPr>
        <p:spPr>
          <a:xfrm>
            <a:off x="324000" y="759300"/>
            <a:ext cx="7200600" cy="105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After a while, the particles become evenly mixed.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900"/>
              </a:spcAft>
              <a:buNone/>
            </a:pPr>
            <a:r>
              <a:rPr lang="en-GB" sz="1800">
                <a:latin typeface="Lexend"/>
              </a:rPr>
              <a:t>Halkan, walxuhu way sii socdaan, laakiin ma jiro gradient xaddiga iyo dhaqdhaqaaq saafi ah.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170" name="Google Shape;2170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Concentration and net movement</a:t>
            </a:r>
            <a:endParaRPr/>
          </a:p>
        </p:txBody>
      </p:sp>
      <p:pic>
        <p:nvPicPr>
          <p:cNvPr id="2171" name="Google Shape;2171;p155"/>
          <p:cNvPicPr preferRelativeResize="0"/>
          <p:nvPr/>
        </p:nvPicPr>
        <p:blipFill rotWithShape="1">
          <a:blip r:embed="rId3">
            <a:alphaModFix/>
          </a:blip>
          <a:srcRect b="0" l="39" r="29" t="0"/>
          <a:stretch/>
        </p:blipFill>
        <p:spPr>
          <a:xfrm>
            <a:off x="2001225" y="2077475"/>
            <a:ext cx="4637551" cy="2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2" name="Google Shape;2172;p155"/>
          <p:cNvSpPr txBox="1"/>
          <p:nvPr/>
        </p:nvSpPr>
        <p:spPr>
          <a:xfrm>
            <a:off x="324000" y="4774875"/>
            <a:ext cx="62406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PhET Interactive Simulations, University of Colorado Boulder, https://phet.colorado.edu, licensed under 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 4.0</a:t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Concentration and net movement</a:t>
            </a:r>
            <a:endParaRPr/>
          </a:p>
        </p:txBody>
      </p:sp>
      <p:sp>
        <p:nvSpPr>
          <p:cNvPr id="2178" name="Google Shape;2178;p156"/>
          <p:cNvSpPr txBox="1"/>
          <p:nvPr/>
        </p:nvSpPr>
        <p:spPr>
          <a:xfrm>
            <a:off x="307350" y="759300"/>
            <a:ext cx="7176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Dhaqdhaqaaqa saafiga ah ee walxaha hoos u dhaca gradient xaddiga waxaa loo yaqaan diffusion.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79" name="Google Shape;2179;p156"/>
          <p:cNvGrpSpPr/>
          <p:nvPr/>
        </p:nvGrpSpPr>
        <p:grpSpPr>
          <a:xfrm rot="723468">
            <a:off x="542919" y="2339456"/>
            <a:ext cx="362674" cy="179998"/>
            <a:chOff x="5208325" y="2053075"/>
            <a:chExt cx="492600" cy="246300"/>
          </a:xfrm>
        </p:grpSpPr>
        <p:sp>
          <p:nvSpPr>
            <p:cNvPr id="2180" name="Google Shape;2180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2" name="Google Shape;2182;p156"/>
          <p:cNvGrpSpPr/>
          <p:nvPr/>
        </p:nvGrpSpPr>
        <p:grpSpPr>
          <a:xfrm rot="418070">
            <a:off x="7535917" y="3509255"/>
            <a:ext cx="363018" cy="179997"/>
            <a:chOff x="5208325" y="2053075"/>
            <a:chExt cx="492600" cy="246300"/>
          </a:xfrm>
        </p:grpSpPr>
        <p:sp>
          <p:nvSpPr>
            <p:cNvPr id="2183" name="Google Shape;2183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5" name="Google Shape;2185;p156"/>
          <p:cNvGrpSpPr/>
          <p:nvPr/>
        </p:nvGrpSpPr>
        <p:grpSpPr>
          <a:xfrm rot="9563467">
            <a:off x="1050319" y="3622480"/>
            <a:ext cx="362606" cy="179994"/>
            <a:chOff x="5208325" y="2053075"/>
            <a:chExt cx="492600" cy="246300"/>
          </a:xfrm>
        </p:grpSpPr>
        <p:sp>
          <p:nvSpPr>
            <p:cNvPr id="2186" name="Google Shape;2186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156"/>
          <p:cNvGrpSpPr/>
          <p:nvPr/>
        </p:nvGrpSpPr>
        <p:grpSpPr>
          <a:xfrm rot="10639461">
            <a:off x="2008544" y="2410936"/>
            <a:ext cx="362999" cy="179994"/>
            <a:chOff x="5208325" y="2053075"/>
            <a:chExt cx="492600" cy="246300"/>
          </a:xfrm>
        </p:grpSpPr>
        <p:sp>
          <p:nvSpPr>
            <p:cNvPr id="2189" name="Google Shape;2189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191" name="Google Shape;2191;p156"/>
          <p:cNvCxnSpPr/>
          <p:nvPr/>
        </p:nvCxnSpPr>
        <p:spPr>
          <a:xfrm rot="-1077370">
            <a:off x="1005848" y="2446328"/>
            <a:ext cx="374648" cy="273991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192" name="Google Shape;2192;p156"/>
          <p:cNvCxnSpPr/>
          <p:nvPr/>
        </p:nvCxnSpPr>
        <p:spPr>
          <a:xfrm>
            <a:off x="6966350" y="3429800"/>
            <a:ext cx="517500" cy="115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193" name="Google Shape;2193;p156"/>
          <p:cNvCxnSpPr/>
          <p:nvPr/>
        </p:nvCxnSpPr>
        <p:spPr>
          <a:xfrm flipH="1" rot="-8644042">
            <a:off x="1538989" y="3375598"/>
            <a:ext cx="293439" cy="3709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194" name="Google Shape;2194;p156"/>
          <p:cNvCxnSpPr/>
          <p:nvPr/>
        </p:nvCxnSpPr>
        <p:spPr>
          <a:xfrm rot="7242447">
            <a:off x="2512682" y="2256602"/>
            <a:ext cx="299028" cy="34569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195" name="Google Shape;2195;p156"/>
          <p:cNvCxnSpPr/>
          <p:nvPr/>
        </p:nvCxnSpPr>
        <p:spPr>
          <a:xfrm flipH="1" rot="10800000">
            <a:off x="5699350" y="2607300"/>
            <a:ext cx="456000" cy="14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sp>
        <p:nvSpPr>
          <p:cNvPr id="2196" name="Google Shape;2196;p156"/>
          <p:cNvSpPr txBox="1"/>
          <p:nvPr/>
        </p:nvSpPr>
        <p:spPr>
          <a:xfrm>
            <a:off x="4919500" y="1902300"/>
            <a:ext cx="342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area of lower concentration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7" name="Google Shape;2197;p156"/>
          <p:cNvSpPr txBox="1"/>
          <p:nvPr/>
        </p:nvSpPr>
        <p:spPr>
          <a:xfrm>
            <a:off x="2600075" y="4416900"/>
            <a:ext cx="3567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net movement (</a:t>
            </a:r>
            <a:r>
              <a:rPr b="1"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diffusion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8" name="Google Shape;2198;p156"/>
          <p:cNvCxnSpPr/>
          <p:nvPr/>
        </p:nvCxnSpPr>
        <p:spPr>
          <a:xfrm>
            <a:off x="455650" y="4337725"/>
            <a:ext cx="7468200" cy="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199" name="Google Shape;2199;p156"/>
          <p:cNvGrpSpPr/>
          <p:nvPr/>
        </p:nvGrpSpPr>
        <p:grpSpPr>
          <a:xfrm rot="-9826422">
            <a:off x="2932008" y="2688437"/>
            <a:ext cx="362973" cy="179981"/>
            <a:chOff x="5208325" y="2053075"/>
            <a:chExt cx="492600" cy="246300"/>
          </a:xfrm>
        </p:grpSpPr>
        <p:sp>
          <p:nvSpPr>
            <p:cNvPr id="2200" name="Google Shape;2200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02" name="Google Shape;2202;p156"/>
          <p:cNvCxnSpPr/>
          <p:nvPr/>
        </p:nvCxnSpPr>
        <p:spPr>
          <a:xfrm rot="8375894">
            <a:off x="3433640" y="2690838"/>
            <a:ext cx="299008" cy="34560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203" name="Google Shape;2203;p156"/>
          <p:cNvGrpSpPr/>
          <p:nvPr/>
        </p:nvGrpSpPr>
        <p:grpSpPr>
          <a:xfrm flipH="1" rot="-117580">
            <a:off x="405498" y="3004337"/>
            <a:ext cx="363012" cy="179978"/>
            <a:chOff x="5208325" y="2053075"/>
            <a:chExt cx="492600" cy="246300"/>
          </a:xfrm>
        </p:grpSpPr>
        <p:sp>
          <p:nvSpPr>
            <p:cNvPr id="2204" name="Google Shape;2204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06" name="Google Shape;2206;p156"/>
          <p:cNvCxnSpPr/>
          <p:nvPr/>
        </p:nvCxnSpPr>
        <p:spPr>
          <a:xfrm rot="10800000">
            <a:off x="836480" y="3104938"/>
            <a:ext cx="456000" cy="14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207" name="Google Shape;2207;p156"/>
          <p:cNvGrpSpPr/>
          <p:nvPr/>
        </p:nvGrpSpPr>
        <p:grpSpPr>
          <a:xfrm rot="-9931462">
            <a:off x="2159611" y="3658767"/>
            <a:ext cx="362994" cy="179997"/>
            <a:chOff x="5208325" y="2053075"/>
            <a:chExt cx="492600" cy="246300"/>
          </a:xfrm>
        </p:grpSpPr>
        <p:sp>
          <p:nvSpPr>
            <p:cNvPr id="2208" name="Google Shape;2208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10" name="Google Shape;2210;p156"/>
          <p:cNvCxnSpPr/>
          <p:nvPr/>
        </p:nvCxnSpPr>
        <p:spPr>
          <a:xfrm rot="8270770">
            <a:off x="2663704" y="3647146"/>
            <a:ext cx="299051" cy="34576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211" name="Google Shape;2211;p156"/>
          <p:cNvGrpSpPr/>
          <p:nvPr/>
        </p:nvGrpSpPr>
        <p:grpSpPr>
          <a:xfrm flipH="1" rot="442546">
            <a:off x="1669978" y="2887743"/>
            <a:ext cx="362996" cy="179983"/>
            <a:chOff x="5208325" y="2053075"/>
            <a:chExt cx="492600" cy="246300"/>
          </a:xfrm>
        </p:grpSpPr>
        <p:sp>
          <p:nvSpPr>
            <p:cNvPr id="2212" name="Google Shape;2212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14" name="Google Shape;2214;p156"/>
          <p:cNvCxnSpPr/>
          <p:nvPr/>
        </p:nvCxnSpPr>
        <p:spPr>
          <a:xfrm rot="-10238952">
            <a:off x="2091554" y="3065398"/>
            <a:ext cx="456060" cy="1489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215" name="Google Shape;2215;p156"/>
          <p:cNvGrpSpPr/>
          <p:nvPr/>
        </p:nvGrpSpPr>
        <p:grpSpPr>
          <a:xfrm rot="-10464513">
            <a:off x="3436378" y="3473689"/>
            <a:ext cx="363000" cy="179990"/>
            <a:chOff x="5208325" y="2053075"/>
            <a:chExt cx="492600" cy="246300"/>
          </a:xfrm>
        </p:grpSpPr>
        <p:sp>
          <p:nvSpPr>
            <p:cNvPr id="2216" name="Google Shape;2216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18" name="Google Shape;2218;p156"/>
          <p:cNvCxnSpPr/>
          <p:nvPr/>
        </p:nvCxnSpPr>
        <p:spPr>
          <a:xfrm rot="7738439">
            <a:off x="3945902" y="3388160"/>
            <a:ext cx="299062" cy="345819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cxnSp>
        <p:nvCxnSpPr>
          <p:cNvPr id="2219" name="Google Shape;2219;p156"/>
          <p:cNvCxnSpPr/>
          <p:nvPr/>
        </p:nvCxnSpPr>
        <p:spPr>
          <a:xfrm flipH="1" rot="-9898579">
            <a:off x="4297314" y="3097467"/>
            <a:ext cx="455986" cy="14629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med" w="med" type="stealth"/>
            <a:tailEnd len="med" w="med" type="none"/>
          </a:ln>
        </p:spPr>
      </p:cxnSp>
      <p:grpSp>
        <p:nvGrpSpPr>
          <p:cNvPr id="2220" name="Google Shape;2220;p156"/>
          <p:cNvGrpSpPr/>
          <p:nvPr/>
        </p:nvGrpSpPr>
        <p:grpSpPr>
          <a:xfrm rot="117580">
            <a:off x="6235020" y="2520462"/>
            <a:ext cx="363012" cy="179978"/>
            <a:chOff x="5208325" y="2053075"/>
            <a:chExt cx="492600" cy="246300"/>
          </a:xfrm>
        </p:grpSpPr>
        <p:sp>
          <p:nvSpPr>
            <p:cNvPr id="2221" name="Google Shape;2221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23" name="Google Shape;2223;p156"/>
          <p:cNvGrpSpPr/>
          <p:nvPr/>
        </p:nvGrpSpPr>
        <p:grpSpPr>
          <a:xfrm rot="1018309">
            <a:off x="4793682" y="3156604"/>
            <a:ext cx="362993" cy="179977"/>
            <a:chOff x="5208325" y="2053075"/>
            <a:chExt cx="492600" cy="246300"/>
          </a:xfrm>
        </p:grpSpPr>
        <p:sp>
          <p:nvSpPr>
            <p:cNvPr id="2224" name="Google Shape;2224;p156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156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6" name="Google Shape;2226;p156"/>
          <p:cNvSpPr txBox="1"/>
          <p:nvPr/>
        </p:nvSpPr>
        <p:spPr>
          <a:xfrm>
            <a:off x="380475" y="1902300"/>
            <a:ext cx="342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area of higher concentration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7" name="Google Shape;2227;p156"/>
          <p:cNvSpPr/>
          <p:nvPr/>
        </p:nvSpPr>
        <p:spPr>
          <a:xfrm>
            <a:off x="337950" y="1798738"/>
            <a:ext cx="7964100" cy="23580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p15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 concentration gradient</a:t>
            </a:r>
            <a:endParaRPr/>
          </a:p>
        </p:txBody>
      </p:sp>
      <p:sp>
        <p:nvSpPr>
          <p:cNvPr id="2233" name="Google Shape;2233;p157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kuwee labada soo socda ee loo baahan yahay si diffusion u dhaco?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234" name="Google Shape;2234;p15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 liquid or gas</a:t>
            </a:r>
            <a:endParaRPr/>
          </a:p>
        </p:txBody>
      </p:sp>
      <p:sp>
        <p:nvSpPr>
          <p:cNvPr id="2235" name="Google Shape;2235;p15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extra energy</a:t>
            </a:r>
            <a:endParaRPr/>
          </a:p>
        </p:txBody>
      </p:sp>
      <p:sp>
        <p:nvSpPr>
          <p:cNvPr id="2236" name="Google Shape;2236;p15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 living organism</a:t>
            </a:r>
            <a:endParaRPr/>
          </a:p>
        </p:txBody>
      </p:sp>
      <p:pic>
        <p:nvPicPr>
          <p:cNvPr id="2237" name="Google Shape;2237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433" y="15908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8" name="Google Shape;2238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433" y="2420963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9" name="Google Shape;2239;p15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Concentration and net movement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p158"/>
          <p:cNvSpPr txBox="1"/>
          <p:nvPr>
            <p:ph idx="3" type="subTitle"/>
          </p:nvPr>
        </p:nvSpPr>
        <p:spPr>
          <a:xfrm>
            <a:off x="9582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Walxuhu way sii socdaan laakiin ma jiro dhaqdhaqaaq saafi ah.</a:t>
            </a:r>
            <a:endParaRPr sz="1800"/>
          </a:p>
        </p:txBody>
      </p:sp>
      <p:sp>
        <p:nvSpPr>
          <p:cNvPr id="2245" name="Google Shape;2245;p15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Maxaa dhacaya marka walxuhu si siman isku qasmaan?</a:t>
            </a:r>
            <a:endParaRPr/>
          </a:p>
        </p:txBody>
      </p:sp>
      <p:sp>
        <p:nvSpPr>
          <p:cNvPr id="2246" name="Google Shape;2246;p158"/>
          <p:cNvSpPr txBox="1"/>
          <p:nvPr>
            <p:ph idx="1" type="subTitle"/>
          </p:nvPr>
        </p:nvSpPr>
        <p:spPr>
          <a:xfrm>
            <a:off x="9582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The particles slow down or stop.</a:t>
            </a:r>
            <a:endParaRPr sz="1800"/>
          </a:p>
        </p:txBody>
      </p:sp>
      <p:sp>
        <p:nvSpPr>
          <p:cNvPr id="2247" name="Google Shape;2247;p158"/>
          <p:cNvSpPr txBox="1"/>
          <p:nvPr>
            <p:ph idx="4" type="subTitle"/>
          </p:nvPr>
        </p:nvSpPr>
        <p:spPr>
          <a:xfrm>
            <a:off x="958225" y="3309775"/>
            <a:ext cx="7839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The particles continue to move, resulting in net movement of particles.</a:t>
            </a:r>
            <a:endParaRPr sz="1800"/>
          </a:p>
        </p:txBody>
      </p:sp>
      <p:sp>
        <p:nvSpPr>
          <p:cNvPr id="2248" name="Google Shape;2248;p158"/>
          <p:cNvSpPr txBox="1"/>
          <p:nvPr>
            <p:ph idx="5" type="subTitle"/>
          </p:nvPr>
        </p:nvSpPr>
        <p:spPr>
          <a:xfrm>
            <a:off x="9582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Diffusion continues to take place.</a:t>
            </a:r>
            <a:endParaRPr sz="1800"/>
          </a:p>
        </p:txBody>
      </p:sp>
      <p:pic>
        <p:nvPicPr>
          <p:cNvPr id="2249" name="Google Shape;2249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720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0" name="Google Shape;2250;p15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Xoogga (Concentration) iyo dhaqdhaqaaqa guud (net movement)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4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5" name="Google Shape;2255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923114" y="2469100"/>
            <a:ext cx="2695586" cy="1730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6" name="Google Shape;2256;p159"/>
          <p:cNvSpPr txBox="1"/>
          <p:nvPr>
            <p:ph idx="1" type="body"/>
          </p:nvPr>
        </p:nvSpPr>
        <p:spPr>
          <a:xfrm>
            <a:off x="324000" y="835500"/>
            <a:ext cx="7093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Suad iyo Yacquub waxay ka hadlayaan samaynta shaaha baraf leh iyagoo isticmaalaya biyo (water) qabow.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257" name="Google Shape;2257;p15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Xoogga (Concentration) iyo dhaqdhaqaaqa guud (net movement)</a:t>
            </a:r>
            <a:endParaRPr/>
          </a:p>
        </p:txBody>
      </p:sp>
      <p:sp>
        <p:nvSpPr>
          <p:cNvPr id="2258" name="Google Shape;2258;p159"/>
          <p:cNvSpPr txBox="1"/>
          <p:nvPr>
            <p:ph idx="1" type="body"/>
          </p:nvPr>
        </p:nvSpPr>
        <p:spPr>
          <a:xfrm>
            <a:off x="324000" y="1612425"/>
            <a:ext cx="64182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Yaa aad la raacsan tahay?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>
                <a:latin typeface="Lexend"/>
              </a:rPr>
              <a:t>Sharax jawaabtaada.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259" name="Google Shape;2259;p159"/>
          <p:cNvSpPr txBox="1"/>
          <p:nvPr/>
        </p:nvSpPr>
        <p:spPr>
          <a:xfrm>
            <a:off x="1511112" y="4389120"/>
            <a:ext cx="10410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/>
          </a:p>
        </p:txBody>
      </p:sp>
      <p:sp>
        <p:nvSpPr>
          <p:cNvPr id="2260" name="Google Shape;2260;p159"/>
          <p:cNvSpPr txBox="1"/>
          <p:nvPr/>
        </p:nvSpPr>
        <p:spPr>
          <a:xfrm>
            <a:off x="411480" y="4389120"/>
            <a:ext cx="8436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600"/>
          </a:p>
        </p:txBody>
      </p:sp>
      <p:sp>
        <p:nvSpPr>
          <p:cNvPr id="2261" name="Google Shape;2261;p159"/>
          <p:cNvSpPr txBox="1"/>
          <p:nvPr>
            <p:ph idx="1" type="body"/>
          </p:nvPr>
        </p:nvSpPr>
        <p:spPr>
          <a:xfrm>
            <a:off x="4139700" y="2605200"/>
            <a:ext cx="23697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Waxaad u baahan tahay inaad isticmaasho biyo (water) kulul oo aad walaaqdo, haddii kale waxaad ku dambayn doontaa biyo (water) kaliya.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2262" name="Google Shape;2262;p159"/>
          <p:cNvPicPr preferRelativeResize="0"/>
          <p:nvPr/>
        </p:nvPicPr>
        <p:blipFill rotWithShape="1">
          <a:blip r:embed="rId8">
            <a:alphaModFix/>
          </a:blip>
          <a:srcRect b="71805" l="0" r="0" t="0"/>
          <a:stretch/>
        </p:blipFill>
        <p:spPr>
          <a:xfrm flipH="1">
            <a:off x="6618711" y="3780000"/>
            <a:ext cx="798491" cy="73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3" name="Google Shape;2263;p159"/>
          <p:cNvPicPr preferRelativeResize="0"/>
          <p:nvPr/>
        </p:nvPicPr>
        <p:blipFill rotWithShape="1">
          <a:blip r:embed="rId11">
            <a:alphaModFix/>
          </a:blip>
          <a:srcRect b="66306" l="0" r="0" t="0"/>
          <a:stretch/>
        </p:blipFill>
        <p:spPr>
          <a:xfrm flipH="1">
            <a:off x="295898" y="3551325"/>
            <a:ext cx="607112" cy="738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4" name="Google Shape;2264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050" y="2466450"/>
            <a:ext cx="2595073" cy="1730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5" name="Google Shape;2265;p159"/>
          <p:cNvSpPr txBox="1"/>
          <p:nvPr>
            <p:ph idx="1" type="body"/>
          </p:nvPr>
        </p:nvSpPr>
        <p:spPr>
          <a:xfrm>
            <a:off x="1075499" y="2594875"/>
            <a:ext cx="22578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Waxaan u malaynayaa inaad samayn karto shaaha baraf leh adigoo ka tagaya xaashi shaaha (tea bag) biyo (water) qabow.</a:t>
            </a:r>
            <a:endParaRPr sz="1800"/>
          </a:p>
        </p:txBody>
      </p:sp>
      <p:grpSp>
        <p:nvGrpSpPr>
          <p:cNvPr id="2266" name="Google Shape;2266;p159"/>
          <p:cNvGrpSpPr/>
          <p:nvPr/>
        </p:nvGrpSpPr>
        <p:grpSpPr>
          <a:xfrm>
            <a:off x="6780298" y="1328938"/>
            <a:ext cx="1892548" cy="1529161"/>
            <a:chOff x="6631723" y="1336563"/>
            <a:chExt cx="1892548" cy="1529161"/>
          </a:xfrm>
        </p:grpSpPr>
        <p:grpSp>
          <p:nvGrpSpPr>
            <p:cNvPr id="2267" name="Google Shape;2267;p159"/>
            <p:cNvGrpSpPr/>
            <p:nvPr/>
          </p:nvGrpSpPr>
          <p:grpSpPr>
            <a:xfrm>
              <a:off x="7106827" y="1336563"/>
              <a:ext cx="1417443" cy="1529161"/>
              <a:chOff x="7106746" y="1336585"/>
              <a:chExt cx="1680033" cy="1529161"/>
            </a:xfrm>
          </p:grpSpPr>
          <p:grpSp>
            <p:nvGrpSpPr>
              <p:cNvPr id="2268" name="Google Shape;2268;p159"/>
              <p:cNvGrpSpPr/>
              <p:nvPr/>
            </p:nvGrpSpPr>
            <p:grpSpPr>
              <a:xfrm>
                <a:off x="7106746" y="1336585"/>
                <a:ext cx="1680033" cy="1529161"/>
                <a:chOff x="3671100" y="2880525"/>
                <a:chExt cx="2264500" cy="2068950"/>
              </a:xfrm>
            </p:grpSpPr>
            <p:sp>
              <p:nvSpPr>
                <p:cNvPr id="2269" name="Google Shape;2269;p159"/>
                <p:cNvSpPr/>
                <p:nvPr/>
              </p:nvSpPr>
              <p:spPr>
                <a:xfrm>
                  <a:off x="4987900" y="3411075"/>
                  <a:ext cx="947700" cy="12342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381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270" name="Google Shape;2270;p159"/>
                <p:cNvSpPr/>
                <p:nvPr/>
              </p:nvSpPr>
              <p:spPr>
                <a:xfrm>
                  <a:off x="5064100" y="3536775"/>
                  <a:ext cx="746700" cy="982800"/>
                </a:xfrm>
                <a:prstGeom prst="ellipse">
                  <a:avLst/>
                </a:prstGeom>
                <a:solidFill>
                  <a:schemeClr val="lt1"/>
                </a:solidFill>
                <a:ln cap="flat" cmpd="sng" w="381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271" name="Google Shape;2271;p159"/>
                <p:cNvSpPr/>
                <p:nvPr/>
              </p:nvSpPr>
              <p:spPr>
                <a:xfrm>
                  <a:off x="3723750" y="2933175"/>
                  <a:ext cx="1702500" cy="2016300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1"/>
                </a:solidFill>
                <a:ln cap="flat" cmpd="sng" w="381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272" name="Google Shape;2272;p159"/>
                <p:cNvSpPr/>
                <p:nvPr/>
              </p:nvSpPr>
              <p:spPr>
                <a:xfrm>
                  <a:off x="3671100" y="2880525"/>
                  <a:ext cx="1801800" cy="307800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cxnSp>
            <p:nvCxnSpPr>
              <p:cNvPr id="2273" name="Google Shape;2273;p159"/>
              <p:cNvCxnSpPr/>
              <p:nvPr/>
            </p:nvCxnSpPr>
            <p:spPr>
              <a:xfrm>
                <a:off x="7156620" y="1931671"/>
                <a:ext cx="1249953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274" name="Google Shape;2274;p159"/>
            <p:cNvGrpSpPr/>
            <p:nvPr/>
          </p:nvGrpSpPr>
          <p:grpSpPr>
            <a:xfrm flipH="1" rot="-804467">
              <a:off x="6708597" y="1655898"/>
              <a:ext cx="1099168" cy="786601"/>
              <a:chOff x="7406950" y="1327475"/>
              <a:chExt cx="1481930" cy="1064100"/>
            </a:xfrm>
          </p:grpSpPr>
          <p:sp>
            <p:nvSpPr>
              <p:cNvPr id="2275" name="Google Shape;2275;p159"/>
              <p:cNvSpPr/>
              <p:nvPr/>
            </p:nvSpPr>
            <p:spPr>
              <a:xfrm>
                <a:off x="7406950" y="1477175"/>
                <a:ext cx="909900" cy="914400"/>
              </a:xfrm>
              <a:prstGeom prst="trapezoid">
                <a:avLst>
                  <a:gd fmla="val 25000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dk1"/>
                  </a:solidFill>
                  <a:highlight>
                    <a:schemeClr val="dk1"/>
                  </a:highlight>
                </a:endParaRPr>
              </a:p>
            </p:txBody>
          </p:sp>
          <p:sp>
            <p:nvSpPr>
              <p:cNvPr id="2276" name="Google Shape;2276;p159"/>
              <p:cNvSpPr/>
              <p:nvPr/>
            </p:nvSpPr>
            <p:spPr>
              <a:xfrm>
                <a:off x="7479550" y="2081188"/>
                <a:ext cx="764700" cy="264900"/>
              </a:xfrm>
              <a:prstGeom prst="trapezoid">
                <a:avLst>
                  <a:gd fmla="val 25000" name="adj"/>
                </a:avLst>
              </a:prstGeom>
              <a:solidFill>
                <a:schemeClr val="dk1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277" name="Google Shape;2277;p159"/>
              <p:cNvCxnSpPr>
                <a:stCxn id="2275" idx="0"/>
              </p:cNvCxnSpPr>
              <p:nvPr/>
            </p:nvCxnSpPr>
            <p:spPr>
              <a:xfrm>
                <a:off x="7861900" y="1477175"/>
                <a:ext cx="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78" name="Google Shape;2278;p159"/>
              <p:cNvCxnSpPr/>
              <p:nvPr/>
            </p:nvCxnSpPr>
            <p:spPr>
              <a:xfrm>
                <a:off x="7748200" y="1585400"/>
                <a:ext cx="2274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79" name="Google Shape;2279;p159"/>
              <p:cNvCxnSpPr>
                <a:stCxn id="2275" idx="0"/>
                <a:endCxn id="2280" idx="1"/>
              </p:cNvCxnSpPr>
              <p:nvPr/>
            </p:nvCxnSpPr>
            <p:spPr>
              <a:xfrm flipH="1" rot="-6206794">
                <a:off x="8039155" y="1252497"/>
                <a:ext cx="353490" cy="643456"/>
              </a:xfrm>
              <a:prstGeom prst="curvedConnector3">
                <a:avLst>
                  <a:gd fmla="val -106213" name="adj1"/>
                </a:avLst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81" name="Google Shape;2281;p159"/>
              <p:cNvCxnSpPr>
                <a:stCxn id="2275" idx="0"/>
                <a:endCxn id="2275" idx="0"/>
              </p:cNvCxnSpPr>
              <p:nvPr/>
            </p:nvCxnSpPr>
            <p:spPr>
              <a:xfrm>
                <a:off x="7861900" y="1477175"/>
                <a:ext cx="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82" name="Google Shape;2282;p159"/>
              <p:cNvCxnSpPr>
                <a:stCxn id="2275" idx="0"/>
                <a:endCxn id="2275" idx="0"/>
              </p:cNvCxnSpPr>
              <p:nvPr/>
            </p:nvCxnSpPr>
            <p:spPr>
              <a:xfrm>
                <a:off x="7861900" y="1477175"/>
                <a:ext cx="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83" name="Google Shape;2283;p159"/>
              <p:cNvCxnSpPr>
                <a:stCxn id="2275" idx="0"/>
              </p:cNvCxnSpPr>
              <p:nvPr/>
            </p:nvCxnSpPr>
            <p:spPr>
              <a:xfrm flipH="1" rot="-816584">
                <a:off x="7847238" y="1478948"/>
                <a:ext cx="29323" cy="122754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80" name="Google Shape;2280;p159"/>
              <p:cNvSpPr/>
              <p:nvPr/>
            </p:nvSpPr>
            <p:spPr>
              <a:xfrm rot="2563458">
                <a:off x="8526740" y="1664818"/>
                <a:ext cx="325880" cy="234159"/>
              </a:xfrm>
              <a:prstGeom prst="rect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84" name="Google Shape;2284;p159"/>
            <p:cNvCxnSpPr/>
            <p:nvPr/>
          </p:nvCxnSpPr>
          <p:spPr>
            <a:xfrm flipH="1" rot="10800000">
              <a:off x="7249750" y="1930850"/>
              <a:ext cx="414000" cy="7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85" name="TextBox 2284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16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Xoogga (Concentration) iyo dhaqdhaqaaqa guud (net movement)</a:t>
            </a:r>
            <a:endParaRPr/>
          </a:p>
        </p:txBody>
      </p:sp>
      <p:sp>
        <p:nvSpPr>
          <p:cNvPr id="2290" name="Google Shape;2290;p160"/>
          <p:cNvSpPr txBox="1"/>
          <p:nvPr>
            <p:ph idx="1" type="body"/>
          </p:nvPr>
        </p:nvSpPr>
        <p:spPr>
          <a:xfrm>
            <a:off x="324000" y="2420850"/>
            <a:ext cx="8237700" cy="250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Shaaha wuxuu ka kooban yahay walxo yaryar (particles).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Walxaha shaaha (tea particles) waxay si joogto ah u dhaqaaqaan, iyagoon u baahnayn tamar dheeri ah oo ka timaadda kuleylka.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kala duwanaansho xoogeed (concentration gradient) oo u dhexeeya xaashida shaaha (tea bag) halkaasoo walxaha shaaha (tea particles) ay ku yihiin xoog sare (higher concentration), iyo biyaha (water) halkaasoo ay ku yihiin xoog hoose (lower concentration).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Fiditaanka (Diffusion) wuxuu dhici doonaa sababtoo ah waxaa jiri doona dhaqdhaqaaq guud (net movement) oo walxaha shaaha (tea particles) ah oo hoos u dhacaya xagga kala duwanaanshaha xoogeedka (concentration gradient) oo ka yimaada xaashida shaaha (tea bag) una gudbaya biyaha (water).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Walxaha shaaha (tea particles) waxay si siman ugu qaybsami doonaan biyaha (water).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91" name="Google Shape;2291;p160"/>
          <p:cNvSpPr txBox="1"/>
          <p:nvPr>
            <p:ph idx="1" type="body"/>
          </p:nvPr>
        </p:nvSpPr>
        <p:spPr>
          <a:xfrm>
            <a:off x="411480" y="4389120"/>
            <a:ext cx="2353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Suad waa sax.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92" name="Google Shape;2292;p160"/>
          <p:cNvSpPr txBox="1"/>
          <p:nvPr>
            <p:ph idx="1" type="body"/>
          </p:nvPr>
        </p:nvSpPr>
        <p:spPr>
          <a:xfrm>
            <a:off x="3021312" y="4389120"/>
            <a:ext cx="23538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Sababta oo ah: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293" name="Google Shape;2293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064099" y="672900"/>
            <a:ext cx="3311576" cy="134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160"/>
          <p:cNvSpPr txBox="1"/>
          <p:nvPr/>
        </p:nvSpPr>
        <p:spPr>
          <a:xfrm>
            <a:off x="7346400" y="1500975"/>
            <a:ext cx="10410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/>
          </a:p>
        </p:txBody>
      </p:sp>
      <p:sp>
        <p:nvSpPr>
          <p:cNvPr id="2295" name="Google Shape;2295;p160"/>
          <p:cNvSpPr txBox="1"/>
          <p:nvPr/>
        </p:nvSpPr>
        <p:spPr>
          <a:xfrm>
            <a:off x="132689" y="1465313"/>
            <a:ext cx="8436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/>
          </a:p>
        </p:txBody>
      </p:sp>
      <p:sp>
        <p:nvSpPr>
          <p:cNvPr id="2296" name="Google Shape;2296;p160"/>
          <p:cNvSpPr txBox="1"/>
          <p:nvPr>
            <p:ph idx="1" type="body"/>
          </p:nvPr>
        </p:nvSpPr>
        <p:spPr>
          <a:xfrm>
            <a:off x="4197925" y="777338"/>
            <a:ext cx="29811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Waxaad u baahan tahay inaad isticmaasho biyo (water) kulul oo aad walaaqdo, haddii kale waxaad ku dambayn doontaa biyo (water) kaliya.</a:t>
            </a:r>
            <a:endParaRPr sz="1800"/>
          </a:p>
        </p:txBody>
      </p:sp>
      <p:pic>
        <p:nvPicPr>
          <p:cNvPr id="2297" name="Google Shape;2297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698" y="672900"/>
            <a:ext cx="2849425" cy="134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8" name="Google Shape;2298;p160"/>
          <p:cNvSpPr txBox="1"/>
          <p:nvPr>
            <p:ph idx="1" type="body"/>
          </p:nvPr>
        </p:nvSpPr>
        <p:spPr>
          <a:xfrm>
            <a:off x="976300" y="777338"/>
            <a:ext cx="25812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Waxaan u malaynayaa inaad samayn karto shaaha baraf leh adigoo ka tagaya xaashi shaaha (tea bag) biyo (water) qabow.</a:t>
            </a:r>
            <a:endParaRPr sz="1800"/>
          </a:p>
        </p:txBody>
      </p:sp>
      <p:sp>
        <p:nvSpPr>
          <p:cNvPr id="2299" name="TextBox 2298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2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161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Walxaha (Substances) iyo dhaqdhaqaaqa walxaha yaryar (particle movement)</a:t>
            </a:r>
            <a:endParaRPr/>
          </a:p>
        </p:txBody>
      </p:sp>
      <p:sp>
        <p:nvSpPr>
          <p:cNvPr id="2304" name="Google Shape;2304;p161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Concentration and net movement</a:t>
            </a:r>
            <a:endParaRPr/>
          </a:p>
        </p:txBody>
      </p:sp>
      <p:sp>
        <p:nvSpPr>
          <p:cNvPr id="2305" name="Google Shape;2305;p161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Diffusion in cells</a:t>
            </a:r>
            <a:endParaRPr/>
          </a:p>
        </p:txBody>
      </p:sp>
      <p:sp>
        <p:nvSpPr>
          <p:cNvPr id="2306" name="Google Shape;2306;p16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Diffusion: moving particles</a:t>
            </a:r>
            <a:endParaRPr sz="2200"/>
          </a:p>
        </p:txBody>
      </p:sp>
      <p:pic>
        <p:nvPicPr>
          <p:cNvPr id="2307" name="Google Shape;2307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650" y="370052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1" name="Shape 2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2" name="Google Shape;2312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Diffusion in cells</a:t>
            </a:r>
            <a:endParaRPr/>
          </a:p>
        </p:txBody>
      </p:sp>
      <p:sp>
        <p:nvSpPr>
          <p:cNvPr id="2313" name="Google Shape;2313;p162"/>
          <p:cNvSpPr txBox="1"/>
          <p:nvPr>
            <p:ph idx="1" type="body"/>
          </p:nvPr>
        </p:nvSpPr>
        <p:spPr>
          <a:xfrm>
            <a:off x="324000" y="759300"/>
            <a:ext cx="46806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The cytoplasm in a cell contains many substances.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Examples of substances in the cytoplasm are: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water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oxygen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sugar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carbon dioxide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Dhammaan walxahan iyo cytoplasm waxay ka kooban yihiin walxo.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cxnSp>
        <p:nvCxnSpPr>
          <p:cNvPr id="2314" name="Google Shape;2314;p162"/>
          <p:cNvCxnSpPr/>
          <p:nvPr/>
        </p:nvCxnSpPr>
        <p:spPr>
          <a:xfrm rot="10800000">
            <a:off x="6256800" y="2160000"/>
            <a:ext cx="292800" cy="511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5" name="Google Shape;2315;p162"/>
          <p:cNvSpPr txBox="1"/>
          <p:nvPr/>
        </p:nvSpPr>
        <p:spPr>
          <a:xfrm>
            <a:off x="5918850" y="1787988"/>
            <a:ext cx="778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ell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6" name="Google Shape;2316;p162"/>
          <p:cNvSpPr txBox="1"/>
          <p:nvPr/>
        </p:nvSpPr>
        <p:spPr>
          <a:xfrm>
            <a:off x="7459200" y="1681050"/>
            <a:ext cx="14616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ytoplasm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7" name="Google Shape;2317;p162"/>
          <p:cNvSpPr/>
          <p:nvPr/>
        </p:nvSpPr>
        <p:spPr>
          <a:xfrm>
            <a:off x="5382148" y="2262010"/>
            <a:ext cx="3437855" cy="1360887"/>
          </a:xfrm>
          <a:custGeom>
            <a:rect b="b" l="l" r="r" t="t"/>
            <a:pathLst>
              <a:path extrusionOk="0" h="64781" w="163435">
                <a:moveTo>
                  <a:pt x="79" y="54644"/>
                </a:moveTo>
                <a:cubicBezTo>
                  <a:pt x="-179" y="53417"/>
                  <a:pt x="-122" y="52642"/>
                  <a:pt x="5374" y="51028"/>
                </a:cubicBezTo>
                <a:cubicBezTo>
                  <a:pt x="10871" y="49414"/>
                  <a:pt x="22984" y="51870"/>
                  <a:pt x="33058" y="44960"/>
                </a:cubicBezTo>
                <a:cubicBezTo>
                  <a:pt x="43132" y="38050"/>
                  <a:pt x="54631" y="17061"/>
                  <a:pt x="65817" y="9570"/>
                </a:cubicBezTo>
                <a:cubicBezTo>
                  <a:pt x="77003" y="2079"/>
                  <a:pt x="88182" y="372"/>
                  <a:pt x="100172" y="13"/>
                </a:cubicBezTo>
                <a:cubicBezTo>
                  <a:pt x="112162" y="-346"/>
                  <a:pt x="127255" y="7070"/>
                  <a:pt x="137759" y="7414"/>
                </a:cubicBezTo>
                <a:cubicBezTo>
                  <a:pt x="148263" y="7758"/>
                  <a:pt x="161348" y="-1724"/>
                  <a:pt x="163198" y="2079"/>
                </a:cubicBezTo>
                <a:cubicBezTo>
                  <a:pt x="165049" y="5882"/>
                  <a:pt x="155664" y="21409"/>
                  <a:pt x="148862" y="30234"/>
                </a:cubicBezTo>
                <a:cubicBezTo>
                  <a:pt x="142060" y="39060"/>
                  <a:pt x="131125" y="49565"/>
                  <a:pt x="122386" y="55032"/>
                </a:cubicBezTo>
                <a:cubicBezTo>
                  <a:pt x="113647" y="60500"/>
                  <a:pt x="105574" y="61425"/>
                  <a:pt x="96426" y="63039"/>
                </a:cubicBezTo>
                <a:cubicBezTo>
                  <a:pt x="87278" y="64653"/>
                  <a:pt x="77161" y="64933"/>
                  <a:pt x="67496" y="64718"/>
                </a:cubicBezTo>
                <a:cubicBezTo>
                  <a:pt x="57831" y="64503"/>
                  <a:pt x="48532" y="62803"/>
                  <a:pt x="38437" y="61748"/>
                </a:cubicBezTo>
                <a:cubicBezTo>
                  <a:pt x="28342" y="60693"/>
                  <a:pt x="13317" y="59574"/>
                  <a:pt x="6924" y="58390"/>
                </a:cubicBezTo>
                <a:cubicBezTo>
                  <a:pt x="531" y="57206"/>
                  <a:pt x="337" y="55871"/>
                  <a:pt x="79" y="54644"/>
                </a:cubicBez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18" name="Google Shape;2318;p162"/>
          <p:cNvSpPr/>
          <p:nvPr/>
        </p:nvSpPr>
        <p:spPr>
          <a:xfrm>
            <a:off x="6708305" y="2737087"/>
            <a:ext cx="714601" cy="713667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19" name="Google Shape;2319;p162"/>
          <p:cNvGrpSpPr/>
          <p:nvPr/>
        </p:nvGrpSpPr>
        <p:grpSpPr>
          <a:xfrm>
            <a:off x="8094277" y="2508379"/>
            <a:ext cx="352673" cy="242048"/>
            <a:chOff x="5880900" y="1005490"/>
            <a:chExt cx="2211875" cy="1517650"/>
          </a:xfrm>
        </p:grpSpPr>
        <p:sp>
          <p:nvSpPr>
            <p:cNvPr id="2320" name="Google Shape;2320;p162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321" name="Google Shape;2321;p162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322" name="Google Shape;2322;p162"/>
          <p:cNvGrpSpPr/>
          <p:nvPr/>
        </p:nvGrpSpPr>
        <p:grpSpPr>
          <a:xfrm rot="6997764">
            <a:off x="7641068" y="2972594"/>
            <a:ext cx="352346" cy="242301"/>
            <a:chOff x="5880900" y="1005490"/>
            <a:chExt cx="2211875" cy="1517650"/>
          </a:xfrm>
        </p:grpSpPr>
        <p:sp>
          <p:nvSpPr>
            <p:cNvPr id="2323" name="Google Shape;2323;p162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324" name="Google Shape;2324;p162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325" name="Google Shape;2325;p162"/>
          <p:cNvGrpSpPr/>
          <p:nvPr/>
        </p:nvGrpSpPr>
        <p:grpSpPr>
          <a:xfrm rot="-9945262">
            <a:off x="6227826" y="3192339"/>
            <a:ext cx="352725" cy="242019"/>
            <a:chOff x="5880900" y="1005490"/>
            <a:chExt cx="2211875" cy="1517650"/>
          </a:xfrm>
        </p:grpSpPr>
        <p:sp>
          <p:nvSpPr>
            <p:cNvPr id="2326" name="Google Shape;2326;p162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327" name="Google Shape;2327;p162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328" name="Google Shape;2328;p162"/>
          <p:cNvCxnSpPr/>
          <p:nvPr/>
        </p:nvCxnSpPr>
        <p:spPr>
          <a:xfrm flipH="1" rot="10800000">
            <a:off x="7547350" y="2091050"/>
            <a:ext cx="305400" cy="526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163"/>
          <p:cNvSpPr txBox="1"/>
          <p:nvPr>
            <p:ph idx="1" type="body"/>
          </p:nvPr>
        </p:nvSpPr>
        <p:spPr>
          <a:xfrm>
            <a:off x="324000" y="759300"/>
            <a:ext cx="71352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The particles</a:t>
            </a:r>
            <a:r>
              <a:rPr lang="en-GB">
                <a:latin typeface="Lexend"/>
              </a:rPr>
              <a:t> in the cell cytoplasm are constantly moving.</a:t>
            </a:r>
            <a:endParaRPr/>
          </a:p>
        </p:txBody>
      </p:sp>
      <p:sp>
        <p:nvSpPr>
          <p:cNvPr id="2334" name="Google Shape;2334;p16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Diffusion in cells</a:t>
            </a:r>
            <a:endParaRPr/>
          </a:p>
        </p:txBody>
      </p:sp>
      <p:cxnSp>
        <p:nvCxnSpPr>
          <p:cNvPr id="2335" name="Google Shape;2335;p163"/>
          <p:cNvCxnSpPr/>
          <p:nvPr/>
        </p:nvCxnSpPr>
        <p:spPr>
          <a:xfrm rot="10800000">
            <a:off x="1380000" y="2007600"/>
            <a:ext cx="292800" cy="511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6" name="Google Shape;2336;p163"/>
          <p:cNvSpPr txBox="1"/>
          <p:nvPr/>
        </p:nvSpPr>
        <p:spPr>
          <a:xfrm>
            <a:off x="1042050" y="1635588"/>
            <a:ext cx="778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cell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7" name="Google Shape;2337;p163"/>
          <p:cNvSpPr txBox="1"/>
          <p:nvPr/>
        </p:nvSpPr>
        <p:spPr>
          <a:xfrm>
            <a:off x="2582400" y="1528650"/>
            <a:ext cx="14616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cytoplasm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8" name="Google Shape;2338;p163"/>
          <p:cNvSpPr/>
          <p:nvPr/>
        </p:nvSpPr>
        <p:spPr>
          <a:xfrm>
            <a:off x="505348" y="2109610"/>
            <a:ext cx="3437855" cy="1360887"/>
          </a:xfrm>
          <a:custGeom>
            <a:rect b="b" l="l" r="r" t="t"/>
            <a:pathLst>
              <a:path extrusionOk="0" h="64781" w="163435">
                <a:moveTo>
                  <a:pt x="79" y="54644"/>
                </a:moveTo>
                <a:cubicBezTo>
                  <a:pt x="-179" y="53417"/>
                  <a:pt x="-122" y="52642"/>
                  <a:pt x="5374" y="51028"/>
                </a:cubicBezTo>
                <a:cubicBezTo>
                  <a:pt x="10871" y="49414"/>
                  <a:pt x="22984" y="51870"/>
                  <a:pt x="33058" y="44960"/>
                </a:cubicBezTo>
                <a:cubicBezTo>
                  <a:pt x="43132" y="38050"/>
                  <a:pt x="54631" y="17061"/>
                  <a:pt x="65817" y="9570"/>
                </a:cubicBezTo>
                <a:cubicBezTo>
                  <a:pt x="77003" y="2079"/>
                  <a:pt x="88182" y="372"/>
                  <a:pt x="100172" y="13"/>
                </a:cubicBezTo>
                <a:cubicBezTo>
                  <a:pt x="112162" y="-346"/>
                  <a:pt x="127255" y="7070"/>
                  <a:pt x="137759" y="7414"/>
                </a:cubicBezTo>
                <a:cubicBezTo>
                  <a:pt x="148263" y="7758"/>
                  <a:pt x="161348" y="-1724"/>
                  <a:pt x="163198" y="2079"/>
                </a:cubicBezTo>
                <a:cubicBezTo>
                  <a:pt x="165049" y="5882"/>
                  <a:pt x="155664" y="21409"/>
                  <a:pt x="148862" y="30234"/>
                </a:cubicBezTo>
                <a:cubicBezTo>
                  <a:pt x="142060" y="39060"/>
                  <a:pt x="131125" y="49565"/>
                  <a:pt x="122386" y="55032"/>
                </a:cubicBezTo>
                <a:cubicBezTo>
                  <a:pt x="113647" y="60500"/>
                  <a:pt x="105574" y="61425"/>
                  <a:pt x="96426" y="63039"/>
                </a:cubicBezTo>
                <a:cubicBezTo>
                  <a:pt x="87278" y="64653"/>
                  <a:pt x="77161" y="64933"/>
                  <a:pt x="67496" y="64718"/>
                </a:cubicBezTo>
                <a:cubicBezTo>
                  <a:pt x="57831" y="64503"/>
                  <a:pt x="48532" y="62803"/>
                  <a:pt x="38437" y="61748"/>
                </a:cubicBezTo>
                <a:cubicBezTo>
                  <a:pt x="28342" y="60693"/>
                  <a:pt x="13317" y="59574"/>
                  <a:pt x="6924" y="58390"/>
                </a:cubicBezTo>
                <a:cubicBezTo>
                  <a:pt x="531" y="57206"/>
                  <a:pt x="337" y="55871"/>
                  <a:pt x="79" y="54644"/>
                </a:cubicBez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39" name="Google Shape;2339;p163"/>
          <p:cNvSpPr/>
          <p:nvPr/>
        </p:nvSpPr>
        <p:spPr>
          <a:xfrm>
            <a:off x="1831505" y="2584687"/>
            <a:ext cx="714600" cy="7137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40" name="Google Shape;2340;p163"/>
          <p:cNvGrpSpPr/>
          <p:nvPr/>
        </p:nvGrpSpPr>
        <p:grpSpPr>
          <a:xfrm>
            <a:off x="2975961" y="2276741"/>
            <a:ext cx="352573" cy="242065"/>
            <a:chOff x="5880900" y="1005490"/>
            <a:chExt cx="2211875" cy="1517650"/>
          </a:xfrm>
        </p:grpSpPr>
        <p:sp>
          <p:nvSpPr>
            <p:cNvPr id="2341" name="Google Shape;2341;p163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342" name="Google Shape;2342;p163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343" name="Google Shape;2343;p163"/>
          <p:cNvGrpSpPr/>
          <p:nvPr/>
        </p:nvGrpSpPr>
        <p:grpSpPr>
          <a:xfrm rot="6997764">
            <a:off x="2711018" y="2906019"/>
            <a:ext cx="352346" cy="242301"/>
            <a:chOff x="5880900" y="1005490"/>
            <a:chExt cx="2211875" cy="1517650"/>
          </a:xfrm>
        </p:grpSpPr>
        <p:sp>
          <p:nvSpPr>
            <p:cNvPr id="2344" name="Google Shape;2344;p163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345" name="Google Shape;2345;p163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346" name="Google Shape;2346;p163"/>
          <p:cNvGrpSpPr/>
          <p:nvPr/>
        </p:nvGrpSpPr>
        <p:grpSpPr>
          <a:xfrm rot="-9946324">
            <a:off x="1350797" y="3040307"/>
            <a:ext cx="352777" cy="241981"/>
            <a:chOff x="5880900" y="1005490"/>
            <a:chExt cx="2211875" cy="1517650"/>
          </a:xfrm>
        </p:grpSpPr>
        <p:sp>
          <p:nvSpPr>
            <p:cNvPr id="2347" name="Google Shape;2347;p163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348" name="Google Shape;2348;p163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349" name="Google Shape;2349;p163"/>
          <p:cNvCxnSpPr/>
          <p:nvPr/>
        </p:nvCxnSpPr>
        <p:spPr>
          <a:xfrm flipH="1" rot="10800000">
            <a:off x="2670550" y="1938650"/>
            <a:ext cx="305400" cy="526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0" name="Google Shape;2350;p163"/>
          <p:cNvCxnSpPr/>
          <p:nvPr/>
        </p:nvCxnSpPr>
        <p:spPr>
          <a:xfrm flipH="1">
            <a:off x="3303625" y="1479725"/>
            <a:ext cx="2214000" cy="12357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351" name="Google Shape;2351;p163"/>
          <p:cNvCxnSpPr/>
          <p:nvPr/>
        </p:nvCxnSpPr>
        <p:spPr>
          <a:xfrm rot="10800000">
            <a:off x="3303625" y="2715350"/>
            <a:ext cx="2214000" cy="10641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352" name="Google Shape;2352;p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300" y="1459990"/>
            <a:ext cx="2093652" cy="2315560"/>
          </a:xfrm>
          <a:prstGeom prst="rect">
            <a:avLst/>
          </a:prstGeom>
          <a:noFill/>
          <a:ln>
            <a:noFill/>
          </a:ln>
        </p:spPr>
      </p:pic>
      <p:sp>
        <p:nvSpPr>
          <p:cNvPr id="2353" name="Google Shape;2353;p163"/>
          <p:cNvSpPr txBox="1"/>
          <p:nvPr>
            <p:ph idx="1" type="body"/>
          </p:nvPr>
        </p:nvSpPr>
        <p:spPr>
          <a:xfrm>
            <a:off x="324000" y="4112100"/>
            <a:ext cx="82377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The movement is in all directions and random, which leads to diffusion taking place.</a:t>
            </a:r>
            <a:endParaRPr/>
          </a:p>
        </p:txBody>
      </p:sp>
      <p:sp>
        <p:nvSpPr>
          <p:cNvPr id="2354" name="Google Shape;2354;p163"/>
          <p:cNvSpPr txBox="1"/>
          <p:nvPr/>
        </p:nvSpPr>
        <p:spPr>
          <a:xfrm>
            <a:off x="240275" y="4751950"/>
            <a:ext cx="76740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GIF: </a:t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PhET Interactive Simulations, University of Colorado Boulder, https://phet.colorado.edu, licensed under 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 4.0</a:t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8" name="Shape 2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" name="Google Shape;2359;p164"/>
          <p:cNvSpPr txBox="1"/>
          <p:nvPr>
            <p:ph idx="1" type="body"/>
          </p:nvPr>
        </p:nvSpPr>
        <p:spPr>
          <a:xfrm>
            <a:off x="324000" y="759300"/>
            <a:ext cx="71352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900"/>
              </a:spcAft>
              <a:buNone/>
            </a:pPr>
            <a:r>
              <a:rPr lang="en-GB" sz="1800">
                <a:latin typeface="Lexend"/>
              </a:rPr>
              <a:t>Cytoplasm unuggu wuxuu ka kooban yahay walxo. Qiyaas inaad arki karto walxaha. Jaantus iyo sharaxaad kee ayaa ugu fiican waxa aad arki lahayd?</a:t>
            </a:r>
            <a:endParaRPr/>
          </a:p>
        </p:txBody>
      </p:sp>
      <p:sp>
        <p:nvSpPr>
          <p:cNvPr id="2360" name="Google Shape;2360;p16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Diffusion in cells</a:t>
            </a:r>
            <a:endParaRPr/>
          </a:p>
        </p:txBody>
      </p:sp>
      <p:grpSp>
        <p:nvGrpSpPr>
          <p:cNvPr id="2361" name="Google Shape;2361;p164"/>
          <p:cNvGrpSpPr/>
          <p:nvPr/>
        </p:nvGrpSpPr>
        <p:grpSpPr>
          <a:xfrm>
            <a:off x="952641" y="2011775"/>
            <a:ext cx="457200" cy="457200"/>
            <a:chOff x="1020916" y="1442088"/>
            <a:chExt cx="457200" cy="457200"/>
          </a:xfrm>
        </p:grpSpPr>
        <p:pic>
          <p:nvPicPr>
            <p:cNvPr id="2362" name="Google Shape;2362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3" name="Google Shape;2363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64" name="Google Shape;2364;p164"/>
          <p:cNvSpPr txBox="1"/>
          <p:nvPr/>
        </p:nvSpPr>
        <p:spPr>
          <a:xfrm>
            <a:off x="324000" y="4163700"/>
            <a:ext cx="1714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Particles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dhaqaaqayn (not moving)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5" name="Google Shape;2365;p164"/>
          <p:cNvSpPr txBox="1"/>
          <p:nvPr/>
        </p:nvSpPr>
        <p:spPr>
          <a:xfrm>
            <a:off x="4148400" y="4163700"/>
            <a:ext cx="2202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(Particles)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dhaqaaqayn (not moving)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6" name="Google Shape;2366;p164"/>
          <p:cNvSpPr txBox="1"/>
          <p:nvPr/>
        </p:nvSpPr>
        <p:spPr>
          <a:xfrm>
            <a:off x="6593100" y="4184850"/>
            <a:ext cx="1742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si xor ah u dhaqaaqaya (Particles moving freely)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7" name="Google Shape;2367;p164"/>
          <p:cNvSpPr txBox="1"/>
          <p:nvPr/>
        </p:nvSpPr>
        <p:spPr>
          <a:xfrm>
            <a:off x="2218400" y="4163700"/>
            <a:ext cx="1742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si xor ah u dhaqaaqaya (Particles moving freely)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68" name="Google Shape;2368;p164"/>
          <p:cNvGrpSpPr/>
          <p:nvPr/>
        </p:nvGrpSpPr>
        <p:grpSpPr>
          <a:xfrm>
            <a:off x="2908253" y="2011775"/>
            <a:ext cx="457200" cy="457200"/>
            <a:chOff x="1020916" y="1442088"/>
            <a:chExt cx="457200" cy="457200"/>
          </a:xfrm>
        </p:grpSpPr>
        <p:pic>
          <p:nvPicPr>
            <p:cNvPr id="2369" name="Google Shape;2369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0" name="Google Shape;2370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371" name="Google Shape;2371;p164"/>
          <p:cNvGrpSpPr/>
          <p:nvPr/>
        </p:nvGrpSpPr>
        <p:grpSpPr>
          <a:xfrm>
            <a:off x="5037641" y="2011763"/>
            <a:ext cx="457200" cy="457200"/>
            <a:chOff x="1020916" y="1442088"/>
            <a:chExt cx="457200" cy="457200"/>
          </a:xfrm>
        </p:grpSpPr>
        <p:pic>
          <p:nvPicPr>
            <p:cNvPr id="2372" name="Google Shape;2372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3" name="Google Shape;2373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374" name="Google Shape;2374;p164"/>
          <p:cNvGrpSpPr/>
          <p:nvPr/>
        </p:nvGrpSpPr>
        <p:grpSpPr>
          <a:xfrm>
            <a:off x="7167041" y="2007600"/>
            <a:ext cx="457200" cy="457200"/>
            <a:chOff x="1020916" y="1442088"/>
            <a:chExt cx="457200" cy="457200"/>
          </a:xfrm>
        </p:grpSpPr>
        <p:pic>
          <p:nvPicPr>
            <p:cNvPr id="2375" name="Google Shape;2375;p1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6" name="Google Shape;2376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377" name="Google Shape;2377;p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9008" y="2026650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8" name="Google Shape;2378;p164"/>
          <p:cNvGrpSpPr/>
          <p:nvPr/>
        </p:nvGrpSpPr>
        <p:grpSpPr>
          <a:xfrm>
            <a:off x="248871" y="2649756"/>
            <a:ext cx="1872225" cy="1736863"/>
            <a:chOff x="248871" y="2649756"/>
            <a:chExt cx="1872225" cy="1736863"/>
          </a:xfrm>
        </p:grpSpPr>
        <p:sp>
          <p:nvSpPr>
            <p:cNvPr id="2379" name="Google Shape;2379;p164"/>
            <p:cNvSpPr/>
            <p:nvPr/>
          </p:nvSpPr>
          <p:spPr>
            <a:xfrm>
              <a:off x="709029" y="307060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0" name="Google Shape;2380;p164"/>
            <p:cNvSpPr/>
            <p:nvPr/>
          </p:nvSpPr>
          <p:spPr>
            <a:xfrm rot="-4073866">
              <a:off x="558338" y="2691103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164"/>
            <p:cNvSpPr/>
            <p:nvPr/>
          </p:nvSpPr>
          <p:spPr>
            <a:xfrm rot="-8652098">
              <a:off x="353157" y="2826977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164"/>
            <p:cNvSpPr/>
            <p:nvPr/>
          </p:nvSpPr>
          <p:spPr>
            <a:xfrm rot="-8652098">
              <a:off x="303657" y="3332377"/>
              <a:ext cx="275928" cy="276834"/>
            </a:xfrm>
            <a:prstGeom prst="chord">
              <a:avLst>
                <a:gd fmla="val 4744640" name="adj1"/>
                <a:gd fmla="val 12550751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164"/>
            <p:cNvSpPr/>
            <p:nvPr/>
          </p:nvSpPr>
          <p:spPr>
            <a:xfrm rot="-8652098">
              <a:off x="353157" y="3641577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164"/>
            <p:cNvSpPr/>
            <p:nvPr/>
          </p:nvSpPr>
          <p:spPr>
            <a:xfrm rot="7515750">
              <a:off x="501441" y="4007372"/>
              <a:ext cx="275929" cy="276837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164"/>
            <p:cNvSpPr/>
            <p:nvPr/>
          </p:nvSpPr>
          <p:spPr>
            <a:xfrm flipH="1" rot="-6726134">
              <a:off x="848263" y="3949978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164"/>
            <p:cNvSpPr/>
            <p:nvPr/>
          </p:nvSpPr>
          <p:spPr>
            <a:xfrm rot="-4073866">
              <a:off x="1294213" y="2691103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164"/>
            <p:cNvSpPr/>
            <p:nvPr/>
          </p:nvSpPr>
          <p:spPr>
            <a:xfrm flipH="1" rot="9473866">
              <a:off x="1678563" y="3433678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164"/>
            <p:cNvSpPr/>
            <p:nvPr/>
          </p:nvSpPr>
          <p:spPr>
            <a:xfrm flipH="1" rot="8652098">
              <a:off x="1739582" y="3612002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164"/>
            <p:cNvSpPr/>
            <p:nvPr/>
          </p:nvSpPr>
          <p:spPr>
            <a:xfrm rot="7547902">
              <a:off x="1061632" y="4055452"/>
              <a:ext cx="275928" cy="276834"/>
            </a:xfrm>
            <a:prstGeom prst="chord">
              <a:avLst>
                <a:gd fmla="val 4744640" name="adj1"/>
                <a:gd fmla="val 12550751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164"/>
            <p:cNvSpPr/>
            <p:nvPr/>
          </p:nvSpPr>
          <p:spPr>
            <a:xfrm flipH="1" rot="8652098">
              <a:off x="1790382" y="2829927"/>
              <a:ext cx="275928" cy="276834"/>
            </a:xfrm>
            <a:prstGeom prst="chord">
              <a:avLst>
                <a:gd fmla="val 4744640" name="adj1"/>
                <a:gd fmla="val 12550751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164"/>
            <p:cNvSpPr/>
            <p:nvPr/>
          </p:nvSpPr>
          <p:spPr>
            <a:xfrm rot="7547902">
              <a:off x="1464232" y="4014002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164"/>
            <p:cNvSpPr/>
            <p:nvPr/>
          </p:nvSpPr>
          <p:spPr>
            <a:xfrm flipH="1" rot="8652098">
              <a:off x="1760107" y="3113527"/>
              <a:ext cx="275928" cy="276834"/>
            </a:xfrm>
            <a:prstGeom prst="chord">
              <a:avLst>
                <a:gd fmla="val 3903398" name="adj1"/>
                <a:gd fmla="val 13438946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164"/>
            <p:cNvSpPr/>
            <p:nvPr/>
          </p:nvSpPr>
          <p:spPr>
            <a:xfrm>
              <a:off x="709029" y="28288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4" name="Google Shape;2394;p164"/>
            <p:cNvSpPr/>
            <p:nvPr/>
          </p:nvSpPr>
          <p:spPr>
            <a:xfrm>
              <a:off x="500354" y="3028465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5" name="Google Shape;2395;p164"/>
            <p:cNvSpPr/>
            <p:nvPr/>
          </p:nvSpPr>
          <p:spPr>
            <a:xfrm>
              <a:off x="572004" y="33183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6" name="Google Shape;2396;p164"/>
            <p:cNvSpPr/>
            <p:nvPr/>
          </p:nvSpPr>
          <p:spPr>
            <a:xfrm>
              <a:off x="796229" y="32912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7" name="Google Shape;2397;p164"/>
            <p:cNvSpPr/>
            <p:nvPr/>
          </p:nvSpPr>
          <p:spPr>
            <a:xfrm>
              <a:off x="572004" y="36785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8" name="Google Shape;2398;p164"/>
            <p:cNvSpPr/>
            <p:nvPr/>
          </p:nvSpPr>
          <p:spPr>
            <a:xfrm>
              <a:off x="634379" y="346855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164"/>
            <p:cNvSpPr/>
            <p:nvPr/>
          </p:nvSpPr>
          <p:spPr>
            <a:xfrm>
              <a:off x="832154" y="3741015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164"/>
            <p:cNvSpPr/>
            <p:nvPr/>
          </p:nvSpPr>
          <p:spPr>
            <a:xfrm>
              <a:off x="888254" y="34698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164"/>
            <p:cNvSpPr/>
            <p:nvPr/>
          </p:nvSpPr>
          <p:spPr>
            <a:xfrm>
              <a:off x="925166" y="277595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164"/>
            <p:cNvSpPr/>
            <p:nvPr/>
          </p:nvSpPr>
          <p:spPr>
            <a:xfrm>
              <a:off x="1151816" y="28503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164"/>
            <p:cNvSpPr/>
            <p:nvPr/>
          </p:nvSpPr>
          <p:spPr>
            <a:xfrm>
              <a:off x="987116" y="307060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164"/>
            <p:cNvSpPr/>
            <p:nvPr/>
          </p:nvSpPr>
          <p:spPr>
            <a:xfrm>
              <a:off x="1104391" y="32956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164"/>
            <p:cNvSpPr/>
            <p:nvPr/>
          </p:nvSpPr>
          <p:spPr>
            <a:xfrm>
              <a:off x="1525716" y="278950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164"/>
            <p:cNvSpPr/>
            <p:nvPr/>
          </p:nvSpPr>
          <p:spPr>
            <a:xfrm>
              <a:off x="1517154" y="30372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164"/>
            <p:cNvSpPr/>
            <p:nvPr/>
          </p:nvSpPr>
          <p:spPr>
            <a:xfrm>
              <a:off x="1293104" y="30372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164"/>
            <p:cNvSpPr/>
            <p:nvPr/>
          </p:nvSpPr>
          <p:spPr>
            <a:xfrm>
              <a:off x="1335954" y="32912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164"/>
            <p:cNvSpPr/>
            <p:nvPr/>
          </p:nvSpPr>
          <p:spPr>
            <a:xfrm>
              <a:off x="1463154" y="34458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164"/>
            <p:cNvSpPr/>
            <p:nvPr/>
          </p:nvSpPr>
          <p:spPr>
            <a:xfrm>
              <a:off x="1567054" y="377999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164"/>
            <p:cNvSpPr/>
            <p:nvPr/>
          </p:nvSpPr>
          <p:spPr>
            <a:xfrm>
              <a:off x="1382504" y="36638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164"/>
            <p:cNvSpPr/>
            <p:nvPr/>
          </p:nvSpPr>
          <p:spPr>
            <a:xfrm>
              <a:off x="1199604" y="381539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164"/>
            <p:cNvSpPr/>
            <p:nvPr/>
          </p:nvSpPr>
          <p:spPr>
            <a:xfrm>
              <a:off x="1175704" y="35151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164"/>
            <p:cNvSpPr/>
            <p:nvPr/>
          </p:nvSpPr>
          <p:spPr>
            <a:xfrm>
              <a:off x="1031941" y="366385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164"/>
            <p:cNvSpPr/>
            <p:nvPr/>
          </p:nvSpPr>
          <p:spPr>
            <a:xfrm>
              <a:off x="502025" y="2772350"/>
              <a:ext cx="1368000" cy="1368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6" name="Google Shape;2416;p164"/>
          <p:cNvGrpSpPr/>
          <p:nvPr/>
        </p:nvGrpSpPr>
        <p:grpSpPr>
          <a:xfrm>
            <a:off x="2230071" y="2649756"/>
            <a:ext cx="1872225" cy="1736863"/>
            <a:chOff x="248871" y="2649756"/>
            <a:chExt cx="1872225" cy="1736863"/>
          </a:xfrm>
        </p:grpSpPr>
        <p:sp>
          <p:nvSpPr>
            <p:cNvPr id="2417" name="Google Shape;2417;p164"/>
            <p:cNvSpPr/>
            <p:nvPr/>
          </p:nvSpPr>
          <p:spPr>
            <a:xfrm>
              <a:off x="709029" y="307060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164"/>
            <p:cNvSpPr/>
            <p:nvPr/>
          </p:nvSpPr>
          <p:spPr>
            <a:xfrm rot="-4073866">
              <a:off x="558338" y="2691103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164"/>
            <p:cNvSpPr/>
            <p:nvPr/>
          </p:nvSpPr>
          <p:spPr>
            <a:xfrm rot="-8652098">
              <a:off x="353157" y="2826977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164"/>
            <p:cNvSpPr/>
            <p:nvPr/>
          </p:nvSpPr>
          <p:spPr>
            <a:xfrm rot="-8652098">
              <a:off x="303657" y="3332377"/>
              <a:ext cx="275928" cy="276834"/>
            </a:xfrm>
            <a:prstGeom prst="chord">
              <a:avLst>
                <a:gd fmla="val 4744640" name="adj1"/>
                <a:gd fmla="val 12550751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164"/>
            <p:cNvSpPr/>
            <p:nvPr/>
          </p:nvSpPr>
          <p:spPr>
            <a:xfrm rot="-8652098">
              <a:off x="353157" y="3641577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164"/>
            <p:cNvSpPr/>
            <p:nvPr/>
          </p:nvSpPr>
          <p:spPr>
            <a:xfrm rot="7515750">
              <a:off x="501441" y="4007372"/>
              <a:ext cx="275929" cy="276837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164"/>
            <p:cNvSpPr/>
            <p:nvPr/>
          </p:nvSpPr>
          <p:spPr>
            <a:xfrm flipH="1" rot="-6726134">
              <a:off x="848263" y="3949978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164"/>
            <p:cNvSpPr/>
            <p:nvPr/>
          </p:nvSpPr>
          <p:spPr>
            <a:xfrm rot="-4073866">
              <a:off x="1294213" y="2691103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164"/>
            <p:cNvSpPr/>
            <p:nvPr/>
          </p:nvSpPr>
          <p:spPr>
            <a:xfrm flipH="1" rot="9473866">
              <a:off x="1678563" y="3433678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164"/>
            <p:cNvSpPr/>
            <p:nvPr/>
          </p:nvSpPr>
          <p:spPr>
            <a:xfrm flipH="1" rot="8652098">
              <a:off x="1739582" y="3612002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164"/>
            <p:cNvSpPr/>
            <p:nvPr/>
          </p:nvSpPr>
          <p:spPr>
            <a:xfrm rot="7547902">
              <a:off x="1061632" y="4055452"/>
              <a:ext cx="275928" cy="276834"/>
            </a:xfrm>
            <a:prstGeom prst="chord">
              <a:avLst>
                <a:gd fmla="val 4744640" name="adj1"/>
                <a:gd fmla="val 12550751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164"/>
            <p:cNvSpPr/>
            <p:nvPr/>
          </p:nvSpPr>
          <p:spPr>
            <a:xfrm flipH="1" rot="8652098">
              <a:off x="1790382" y="2829927"/>
              <a:ext cx="275928" cy="276834"/>
            </a:xfrm>
            <a:prstGeom prst="chord">
              <a:avLst>
                <a:gd fmla="val 4744640" name="adj1"/>
                <a:gd fmla="val 12550751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164"/>
            <p:cNvSpPr/>
            <p:nvPr/>
          </p:nvSpPr>
          <p:spPr>
            <a:xfrm rot="7547902">
              <a:off x="1464232" y="4014002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164"/>
            <p:cNvSpPr/>
            <p:nvPr/>
          </p:nvSpPr>
          <p:spPr>
            <a:xfrm flipH="1" rot="8652098">
              <a:off x="1760107" y="3113527"/>
              <a:ext cx="275928" cy="276834"/>
            </a:xfrm>
            <a:prstGeom prst="chord">
              <a:avLst>
                <a:gd fmla="val 3903398" name="adj1"/>
                <a:gd fmla="val 13438946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164"/>
            <p:cNvSpPr/>
            <p:nvPr/>
          </p:nvSpPr>
          <p:spPr>
            <a:xfrm>
              <a:off x="709029" y="28288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164"/>
            <p:cNvSpPr/>
            <p:nvPr/>
          </p:nvSpPr>
          <p:spPr>
            <a:xfrm>
              <a:off x="500354" y="3028465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164"/>
            <p:cNvSpPr/>
            <p:nvPr/>
          </p:nvSpPr>
          <p:spPr>
            <a:xfrm>
              <a:off x="572004" y="33183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164"/>
            <p:cNvSpPr/>
            <p:nvPr/>
          </p:nvSpPr>
          <p:spPr>
            <a:xfrm>
              <a:off x="796229" y="32912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164"/>
            <p:cNvSpPr/>
            <p:nvPr/>
          </p:nvSpPr>
          <p:spPr>
            <a:xfrm>
              <a:off x="572004" y="36785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164"/>
            <p:cNvSpPr/>
            <p:nvPr/>
          </p:nvSpPr>
          <p:spPr>
            <a:xfrm>
              <a:off x="634379" y="346855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164"/>
            <p:cNvSpPr/>
            <p:nvPr/>
          </p:nvSpPr>
          <p:spPr>
            <a:xfrm>
              <a:off x="832154" y="3741015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164"/>
            <p:cNvSpPr/>
            <p:nvPr/>
          </p:nvSpPr>
          <p:spPr>
            <a:xfrm>
              <a:off x="888254" y="34698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164"/>
            <p:cNvSpPr/>
            <p:nvPr/>
          </p:nvSpPr>
          <p:spPr>
            <a:xfrm>
              <a:off x="925166" y="277595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164"/>
            <p:cNvSpPr/>
            <p:nvPr/>
          </p:nvSpPr>
          <p:spPr>
            <a:xfrm>
              <a:off x="1151816" y="28503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164"/>
            <p:cNvSpPr/>
            <p:nvPr/>
          </p:nvSpPr>
          <p:spPr>
            <a:xfrm>
              <a:off x="987116" y="307060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164"/>
            <p:cNvSpPr/>
            <p:nvPr/>
          </p:nvSpPr>
          <p:spPr>
            <a:xfrm>
              <a:off x="1104391" y="32956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164"/>
            <p:cNvSpPr/>
            <p:nvPr/>
          </p:nvSpPr>
          <p:spPr>
            <a:xfrm>
              <a:off x="1525716" y="278950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164"/>
            <p:cNvSpPr/>
            <p:nvPr/>
          </p:nvSpPr>
          <p:spPr>
            <a:xfrm>
              <a:off x="1517154" y="30372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164"/>
            <p:cNvSpPr/>
            <p:nvPr/>
          </p:nvSpPr>
          <p:spPr>
            <a:xfrm>
              <a:off x="1293104" y="30372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164"/>
            <p:cNvSpPr/>
            <p:nvPr/>
          </p:nvSpPr>
          <p:spPr>
            <a:xfrm>
              <a:off x="1335954" y="32912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164"/>
            <p:cNvSpPr/>
            <p:nvPr/>
          </p:nvSpPr>
          <p:spPr>
            <a:xfrm>
              <a:off x="1463154" y="34458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164"/>
            <p:cNvSpPr/>
            <p:nvPr/>
          </p:nvSpPr>
          <p:spPr>
            <a:xfrm>
              <a:off x="1567054" y="377999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164"/>
            <p:cNvSpPr/>
            <p:nvPr/>
          </p:nvSpPr>
          <p:spPr>
            <a:xfrm>
              <a:off x="1382504" y="366384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164"/>
            <p:cNvSpPr/>
            <p:nvPr/>
          </p:nvSpPr>
          <p:spPr>
            <a:xfrm>
              <a:off x="1199604" y="3815390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164"/>
            <p:cNvSpPr/>
            <p:nvPr/>
          </p:nvSpPr>
          <p:spPr>
            <a:xfrm>
              <a:off x="1175704" y="351512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164"/>
            <p:cNvSpPr/>
            <p:nvPr/>
          </p:nvSpPr>
          <p:spPr>
            <a:xfrm>
              <a:off x="1031941" y="3663853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164"/>
            <p:cNvSpPr/>
            <p:nvPr/>
          </p:nvSpPr>
          <p:spPr>
            <a:xfrm>
              <a:off x="502025" y="2772350"/>
              <a:ext cx="1368000" cy="1368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4" name="Google Shape;2454;p164"/>
          <p:cNvGrpSpPr/>
          <p:nvPr/>
        </p:nvGrpSpPr>
        <p:grpSpPr>
          <a:xfrm>
            <a:off x="6526871" y="2670906"/>
            <a:ext cx="1697829" cy="1695413"/>
            <a:chOff x="2279571" y="2649756"/>
            <a:chExt cx="1697829" cy="1695413"/>
          </a:xfrm>
        </p:grpSpPr>
        <p:sp>
          <p:nvSpPr>
            <p:cNvPr id="2455" name="Google Shape;2455;p164"/>
            <p:cNvSpPr/>
            <p:nvPr/>
          </p:nvSpPr>
          <p:spPr>
            <a:xfrm rot="-8652098">
              <a:off x="2334357" y="3641577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164"/>
            <p:cNvSpPr/>
            <p:nvPr/>
          </p:nvSpPr>
          <p:spPr>
            <a:xfrm rot="-4073866">
              <a:off x="3275413" y="2691103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164"/>
            <p:cNvSpPr/>
            <p:nvPr/>
          </p:nvSpPr>
          <p:spPr>
            <a:xfrm flipH="1" rot="9473866">
              <a:off x="3659763" y="3433678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164"/>
            <p:cNvSpPr/>
            <p:nvPr/>
          </p:nvSpPr>
          <p:spPr>
            <a:xfrm rot="7547902">
              <a:off x="3445432" y="4014002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164"/>
            <p:cNvSpPr/>
            <p:nvPr/>
          </p:nvSpPr>
          <p:spPr>
            <a:xfrm>
              <a:off x="2730504" y="31757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0" name="Google Shape;2460;p164"/>
            <p:cNvSpPr/>
            <p:nvPr/>
          </p:nvSpPr>
          <p:spPr>
            <a:xfrm>
              <a:off x="2483225" y="2772350"/>
              <a:ext cx="1368000" cy="1368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61" name="Google Shape;2461;p164"/>
          <p:cNvGrpSpPr/>
          <p:nvPr/>
        </p:nvGrpSpPr>
        <p:grpSpPr>
          <a:xfrm>
            <a:off x="4336971" y="2649756"/>
            <a:ext cx="1697829" cy="1695413"/>
            <a:chOff x="2279571" y="2649756"/>
            <a:chExt cx="1697829" cy="1695413"/>
          </a:xfrm>
        </p:grpSpPr>
        <p:sp>
          <p:nvSpPr>
            <p:cNvPr id="2462" name="Google Shape;2462;p164"/>
            <p:cNvSpPr/>
            <p:nvPr/>
          </p:nvSpPr>
          <p:spPr>
            <a:xfrm rot="-8652098">
              <a:off x="2334357" y="3641577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164"/>
            <p:cNvSpPr/>
            <p:nvPr/>
          </p:nvSpPr>
          <p:spPr>
            <a:xfrm rot="-4073866">
              <a:off x="3275413" y="2691103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164"/>
            <p:cNvSpPr/>
            <p:nvPr/>
          </p:nvSpPr>
          <p:spPr>
            <a:xfrm flipH="1" rot="9473866">
              <a:off x="3659763" y="3433678"/>
              <a:ext cx="275873" cy="276707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164"/>
            <p:cNvSpPr/>
            <p:nvPr/>
          </p:nvSpPr>
          <p:spPr>
            <a:xfrm rot="7547902">
              <a:off x="3445432" y="4014002"/>
              <a:ext cx="275928" cy="276834"/>
            </a:xfrm>
            <a:prstGeom prst="chord">
              <a:avLst>
                <a:gd fmla="val 3506796" name="adj1"/>
                <a:gd fmla="val 13807420" name="adj2"/>
              </a:avLst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164"/>
            <p:cNvSpPr/>
            <p:nvPr/>
          </p:nvSpPr>
          <p:spPr>
            <a:xfrm>
              <a:off x="2730504" y="3175778"/>
              <a:ext cx="278100" cy="281100"/>
            </a:xfrm>
            <a:prstGeom prst="ellipse">
              <a:avLst/>
            </a:prstGeom>
            <a:solidFill>
              <a:schemeClr val="accent2"/>
            </a:solidFill>
            <a:ln cap="flat" cmpd="sng" w="9525">
              <a:solidFill>
                <a:srgbClr val="EBED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164"/>
            <p:cNvSpPr/>
            <p:nvPr/>
          </p:nvSpPr>
          <p:spPr>
            <a:xfrm>
              <a:off x="2483225" y="2772350"/>
              <a:ext cx="1368000" cy="1368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1" name="Shape 2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2" name="Google Shape;2472;p16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Faafinta unugyada (Diffusion in cells)</a:t>
            </a:r>
            <a:endParaRPr/>
          </a:p>
        </p:txBody>
      </p:sp>
      <p:sp>
        <p:nvSpPr>
          <p:cNvPr id="2473" name="Google Shape;2473;p165"/>
          <p:cNvSpPr txBox="1"/>
          <p:nvPr>
            <p:ph idx="1" type="body"/>
          </p:nvPr>
        </p:nvSpPr>
        <p:spPr>
          <a:xfrm>
            <a:off x="324000" y="759300"/>
            <a:ext cx="50028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000"/>
              </a:spcAft>
              <a:buNone/>
            </a:pPr>
            <a:r>
              <a:rPr b="1" lang="en-GB" sz="1400">
                <a:latin typeface="Lexend"/>
              </a:rPr>
              <a:t>Faafintu (Diffusion) aad ayay muhiim ugu tahay unugyada.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474" name="Google Shape;2474;p165"/>
          <p:cNvSpPr txBox="1"/>
          <p:nvPr>
            <p:ph idx="1" type="body"/>
          </p:nvPr>
        </p:nvSpPr>
        <p:spPr>
          <a:xfrm>
            <a:off x="324000" y="1368900"/>
            <a:ext cx="5002800" cy="19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Tusaale ahaan, mitochondria waxay u baahan yihiin sahay fiican oo ah: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sonkor (sugar)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oksijiin (oxygen)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…waa neefsashada unugyada (cellular respiration).</a:t>
            </a:r>
            <a:endParaRPr sz="2000"/>
          </a:p>
        </p:txBody>
      </p:sp>
      <p:sp>
        <p:nvSpPr>
          <p:cNvPr id="2475" name="Google Shape;2475;p165"/>
          <p:cNvSpPr txBox="1"/>
          <p:nvPr>
            <p:ph idx="1" type="body"/>
          </p:nvPr>
        </p:nvSpPr>
        <p:spPr>
          <a:xfrm>
            <a:off x="324000" y="3654900"/>
            <a:ext cx="55521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Walxaha sonkorta iyo oksijiinta waxay ku faafaan (diffuse) dhexda unugyada (cytoplasm) si ay u gaaraan mitochondria.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cxnSp>
        <p:nvCxnSpPr>
          <p:cNvPr id="2476" name="Google Shape;2476;p165"/>
          <p:cNvCxnSpPr/>
          <p:nvPr/>
        </p:nvCxnSpPr>
        <p:spPr>
          <a:xfrm rot="10800000">
            <a:off x="6256800" y="2160000"/>
            <a:ext cx="292800" cy="511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7" name="Google Shape;2477;p165"/>
          <p:cNvSpPr txBox="1"/>
          <p:nvPr/>
        </p:nvSpPr>
        <p:spPr>
          <a:xfrm>
            <a:off x="5918850" y="1787988"/>
            <a:ext cx="778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unug (cell)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8" name="Google Shape;2478;p165"/>
          <p:cNvSpPr txBox="1"/>
          <p:nvPr/>
        </p:nvSpPr>
        <p:spPr>
          <a:xfrm>
            <a:off x="7459200" y="1681050"/>
            <a:ext cx="14616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dhexda unugyada (cytoplasm)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9" name="Google Shape;2479;p165"/>
          <p:cNvSpPr/>
          <p:nvPr/>
        </p:nvSpPr>
        <p:spPr>
          <a:xfrm>
            <a:off x="5382148" y="2262010"/>
            <a:ext cx="3437855" cy="1360887"/>
          </a:xfrm>
          <a:custGeom>
            <a:rect b="b" l="l" r="r" t="t"/>
            <a:pathLst>
              <a:path extrusionOk="0" h="64781" w="163435">
                <a:moveTo>
                  <a:pt x="79" y="54644"/>
                </a:moveTo>
                <a:cubicBezTo>
                  <a:pt x="-179" y="53417"/>
                  <a:pt x="-122" y="52642"/>
                  <a:pt x="5374" y="51028"/>
                </a:cubicBezTo>
                <a:cubicBezTo>
                  <a:pt x="10871" y="49414"/>
                  <a:pt x="22984" y="51870"/>
                  <a:pt x="33058" y="44960"/>
                </a:cubicBezTo>
                <a:cubicBezTo>
                  <a:pt x="43132" y="38050"/>
                  <a:pt x="54631" y="17061"/>
                  <a:pt x="65817" y="9570"/>
                </a:cubicBezTo>
                <a:cubicBezTo>
                  <a:pt x="77003" y="2079"/>
                  <a:pt x="88182" y="372"/>
                  <a:pt x="100172" y="13"/>
                </a:cubicBezTo>
                <a:cubicBezTo>
                  <a:pt x="112162" y="-346"/>
                  <a:pt x="127255" y="7070"/>
                  <a:pt x="137759" y="7414"/>
                </a:cubicBezTo>
                <a:cubicBezTo>
                  <a:pt x="148263" y="7758"/>
                  <a:pt x="161348" y="-1724"/>
                  <a:pt x="163198" y="2079"/>
                </a:cubicBezTo>
                <a:cubicBezTo>
                  <a:pt x="165049" y="5882"/>
                  <a:pt x="155664" y="21409"/>
                  <a:pt x="148862" y="30234"/>
                </a:cubicBezTo>
                <a:cubicBezTo>
                  <a:pt x="142060" y="39060"/>
                  <a:pt x="131125" y="49565"/>
                  <a:pt x="122386" y="55032"/>
                </a:cubicBezTo>
                <a:cubicBezTo>
                  <a:pt x="113647" y="60500"/>
                  <a:pt x="105574" y="61425"/>
                  <a:pt x="96426" y="63039"/>
                </a:cubicBezTo>
                <a:cubicBezTo>
                  <a:pt x="87278" y="64653"/>
                  <a:pt x="77161" y="64933"/>
                  <a:pt x="67496" y="64718"/>
                </a:cubicBezTo>
                <a:cubicBezTo>
                  <a:pt x="57831" y="64503"/>
                  <a:pt x="48532" y="62803"/>
                  <a:pt x="38437" y="61748"/>
                </a:cubicBezTo>
                <a:cubicBezTo>
                  <a:pt x="28342" y="60693"/>
                  <a:pt x="13317" y="59574"/>
                  <a:pt x="6924" y="58390"/>
                </a:cubicBezTo>
                <a:cubicBezTo>
                  <a:pt x="531" y="57206"/>
                  <a:pt x="337" y="55871"/>
                  <a:pt x="79" y="54644"/>
                </a:cubicBez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480" name="Google Shape;2480;p165"/>
          <p:cNvSpPr/>
          <p:nvPr/>
        </p:nvSpPr>
        <p:spPr>
          <a:xfrm>
            <a:off x="6708305" y="2737087"/>
            <a:ext cx="714600" cy="7137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81" name="Google Shape;2481;p165"/>
          <p:cNvGrpSpPr/>
          <p:nvPr/>
        </p:nvGrpSpPr>
        <p:grpSpPr>
          <a:xfrm>
            <a:off x="8094011" y="2508391"/>
            <a:ext cx="352573" cy="242065"/>
            <a:chOff x="5880900" y="1005490"/>
            <a:chExt cx="2211875" cy="1517650"/>
          </a:xfrm>
        </p:grpSpPr>
        <p:sp>
          <p:nvSpPr>
            <p:cNvPr id="2482" name="Google Shape;2482;p165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483" name="Google Shape;2483;p165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484" name="Google Shape;2484;p165"/>
          <p:cNvGrpSpPr/>
          <p:nvPr/>
        </p:nvGrpSpPr>
        <p:grpSpPr>
          <a:xfrm rot="6997764">
            <a:off x="7641068" y="2972594"/>
            <a:ext cx="352346" cy="242301"/>
            <a:chOff x="5880900" y="1005490"/>
            <a:chExt cx="2211875" cy="1517650"/>
          </a:xfrm>
        </p:grpSpPr>
        <p:sp>
          <p:nvSpPr>
            <p:cNvPr id="2485" name="Google Shape;2485;p165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486" name="Google Shape;2486;p165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487" name="Google Shape;2487;p165"/>
          <p:cNvGrpSpPr/>
          <p:nvPr/>
        </p:nvGrpSpPr>
        <p:grpSpPr>
          <a:xfrm rot="-9946324">
            <a:off x="6227597" y="3192707"/>
            <a:ext cx="352777" cy="241981"/>
            <a:chOff x="5880900" y="1005490"/>
            <a:chExt cx="2211875" cy="1517650"/>
          </a:xfrm>
        </p:grpSpPr>
        <p:sp>
          <p:nvSpPr>
            <p:cNvPr id="2488" name="Google Shape;2488;p165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489" name="Google Shape;2489;p165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490" name="Google Shape;2490;p165"/>
          <p:cNvCxnSpPr/>
          <p:nvPr/>
        </p:nvCxnSpPr>
        <p:spPr>
          <a:xfrm flipH="1" rot="10800000">
            <a:off x="7547350" y="2091050"/>
            <a:ext cx="305400" cy="526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491" name="Google Shape;2491;p165"/>
          <p:cNvGrpSpPr/>
          <p:nvPr/>
        </p:nvGrpSpPr>
        <p:grpSpPr>
          <a:xfrm>
            <a:off x="7018900" y="2732075"/>
            <a:ext cx="1902000" cy="1299825"/>
            <a:chOff x="7018900" y="2732075"/>
            <a:chExt cx="1902000" cy="1299825"/>
          </a:xfrm>
        </p:grpSpPr>
        <p:sp>
          <p:nvSpPr>
            <p:cNvPr id="2492" name="Google Shape;2492;p165"/>
            <p:cNvSpPr txBox="1"/>
            <p:nvPr/>
          </p:nvSpPr>
          <p:spPr>
            <a:xfrm>
              <a:off x="7018900" y="3817700"/>
              <a:ext cx="1902000" cy="2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mitochondria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93" name="Google Shape;2493;p165"/>
            <p:cNvCxnSpPr/>
            <p:nvPr/>
          </p:nvCxnSpPr>
          <p:spPr>
            <a:xfrm flipH="1" rot="10800000">
              <a:off x="8043400" y="2732075"/>
              <a:ext cx="228900" cy="1137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4" name="Google Shape;2494;p165"/>
            <p:cNvCxnSpPr/>
            <p:nvPr/>
          </p:nvCxnSpPr>
          <p:spPr>
            <a:xfrm rot="10800000">
              <a:off x="7799325" y="3174575"/>
              <a:ext cx="251700" cy="694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8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p166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Tani waa sababta oo ah unuggu wuxuu si ula kac ah u faafiyaa walxaha (diffuses) qayb ka mid ah una gudbiyaa qayb kale.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500" name="Google Shape;2500;p16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Faafinta unugyada (Diffusion in cells)</a:t>
            </a:r>
            <a:endParaRPr/>
          </a:p>
        </p:txBody>
      </p:sp>
      <p:sp>
        <p:nvSpPr>
          <p:cNvPr id="2501" name="Google Shape;2501;p166"/>
          <p:cNvSpPr txBox="1"/>
          <p:nvPr>
            <p:ph idx="1" type="subTitle"/>
          </p:nvPr>
        </p:nvSpPr>
        <p:spPr>
          <a:xfrm>
            <a:off x="324000" y="1080000"/>
            <a:ext cx="77001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Walxaha ku jira dhexda unugyada (cytoplasm) waxay ku dhaqaaqaan faafin (diffusion).</a:t>
            </a:r>
            <a:endParaRPr/>
          </a:p>
        </p:txBody>
      </p:sp>
      <p:sp>
        <p:nvSpPr>
          <p:cNvPr id="2502" name="Google Shape;2502;p166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Tani waa sababta oo ah walxuhu si joogto ah ayay u dhaqaaqaan dhamaan jihooyinka.</a:t>
            </a:r>
            <a:endParaRPr sz="2000"/>
          </a:p>
        </p:txBody>
      </p:sp>
      <p:pic>
        <p:nvPicPr>
          <p:cNvPr id="2503" name="Google Shape;2503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833" y="179698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4" name="Google Shape;2504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7583" y="44013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8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Google Shape;2509;p167"/>
          <p:cNvSpPr txBox="1"/>
          <p:nvPr>
            <p:ph idx="1" type="body"/>
          </p:nvPr>
        </p:nvSpPr>
        <p:spPr>
          <a:xfrm>
            <a:off x="324000" y="759300"/>
            <a:ext cx="8237700" cy="8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Mitochondria waxay u baahan yihiin sahay fiican oo sonkor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Sharax sida walxaha sonkorta ugu gaaraan mitochondria.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510" name="Google Shape;2510;p16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Faafinta unugyada (Diffusion in cells)</a:t>
            </a:r>
            <a:endParaRPr/>
          </a:p>
        </p:txBody>
      </p:sp>
      <p:sp>
        <p:nvSpPr>
          <p:cNvPr id="2511" name="Google Shape;2511;p167"/>
          <p:cNvSpPr txBox="1"/>
          <p:nvPr/>
        </p:nvSpPr>
        <p:spPr>
          <a:xfrm>
            <a:off x="4716000" y="2290650"/>
            <a:ext cx="23976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qaybo sonkor (particles of sugar)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2" name="Google Shape;2512;p167"/>
          <p:cNvSpPr/>
          <p:nvPr/>
        </p:nvSpPr>
        <p:spPr>
          <a:xfrm>
            <a:off x="2638948" y="2871610"/>
            <a:ext cx="3437855" cy="1360887"/>
          </a:xfrm>
          <a:custGeom>
            <a:rect b="b" l="l" r="r" t="t"/>
            <a:pathLst>
              <a:path extrusionOk="0" h="64781" w="163435">
                <a:moveTo>
                  <a:pt x="79" y="54644"/>
                </a:moveTo>
                <a:cubicBezTo>
                  <a:pt x="-179" y="53417"/>
                  <a:pt x="-122" y="52642"/>
                  <a:pt x="5374" y="51028"/>
                </a:cubicBezTo>
                <a:cubicBezTo>
                  <a:pt x="10871" y="49414"/>
                  <a:pt x="22984" y="51870"/>
                  <a:pt x="33058" y="44960"/>
                </a:cubicBezTo>
                <a:cubicBezTo>
                  <a:pt x="43132" y="38050"/>
                  <a:pt x="54631" y="17061"/>
                  <a:pt x="65817" y="9570"/>
                </a:cubicBezTo>
                <a:cubicBezTo>
                  <a:pt x="77003" y="2079"/>
                  <a:pt x="88182" y="372"/>
                  <a:pt x="100172" y="13"/>
                </a:cubicBezTo>
                <a:cubicBezTo>
                  <a:pt x="112162" y="-346"/>
                  <a:pt x="127255" y="7070"/>
                  <a:pt x="137759" y="7414"/>
                </a:cubicBezTo>
                <a:cubicBezTo>
                  <a:pt x="148263" y="7758"/>
                  <a:pt x="161348" y="-1724"/>
                  <a:pt x="163198" y="2079"/>
                </a:cubicBezTo>
                <a:cubicBezTo>
                  <a:pt x="165049" y="5882"/>
                  <a:pt x="155664" y="21409"/>
                  <a:pt x="148862" y="30234"/>
                </a:cubicBezTo>
                <a:cubicBezTo>
                  <a:pt x="142060" y="39060"/>
                  <a:pt x="131125" y="49565"/>
                  <a:pt x="122386" y="55032"/>
                </a:cubicBezTo>
                <a:cubicBezTo>
                  <a:pt x="113647" y="60500"/>
                  <a:pt x="105574" y="61425"/>
                  <a:pt x="96426" y="63039"/>
                </a:cubicBezTo>
                <a:cubicBezTo>
                  <a:pt x="87278" y="64653"/>
                  <a:pt x="77161" y="64933"/>
                  <a:pt x="67496" y="64718"/>
                </a:cubicBezTo>
                <a:cubicBezTo>
                  <a:pt x="57831" y="64503"/>
                  <a:pt x="48532" y="62803"/>
                  <a:pt x="38437" y="61748"/>
                </a:cubicBezTo>
                <a:cubicBezTo>
                  <a:pt x="28342" y="60693"/>
                  <a:pt x="13317" y="59574"/>
                  <a:pt x="6924" y="58390"/>
                </a:cubicBezTo>
                <a:cubicBezTo>
                  <a:pt x="531" y="57206"/>
                  <a:pt x="337" y="55871"/>
                  <a:pt x="79" y="54644"/>
                </a:cubicBez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513" name="Google Shape;2513;p167"/>
          <p:cNvSpPr/>
          <p:nvPr/>
        </p:nvSpPr>
        <p:spPr>
          <a:xfrm>
            <a:off x="3965105" y="3346687"/>
            <a:ext cx="714600" cy="7137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14" name="Google Shape;2514;p167"/>
          <p:cNvGrpSpPr/>
          <p:nvPr/>
        </p:nvGrpSpPr>
        <p:grpSpPr>
          <a:xfrm>
            <a:off x="5350811" y="3117991"/>
            <a:ext cx="352573" cy="242065"/>
            <a:chOff x="5880900" y="1005490"/>
            <a:chExt cx="2211875" cy="1517650"/>
          </a:xfrm>
        </p:grpSpPr>
        <p:sp>
          <p:nvSpPr>
            <p:cNvPr id="2515" name="Google Shape;2515;p167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16" name="Google Shape;2516;p167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517" name="Google Shape;2517;p167"/>
          <p:cNvGrpSpPr/>
          <p:nvPr/>
        </p:nvGrpSpPr>
        <p:grpSpPr>
          <a:xfrm rot="6997764">
            <a:off x="4897868" y="3582194"/>
            <a:ext cx="352346" cy="242301"/>
            <a:chOff x="5880900" y="1005490"/>
            <a:chExt cx="2211875" cy="1517650"/>
          </a:xfrm>
        </p:grpSpPr>
        <p:sp>
          <p:nvSpPr>
            <p:cNvPr id="2518" name="Google Shape;2518;p167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19" name="Google Shape;2519;p167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520" name="Google Shape;2520;p167"/>
          <p:cNvCxnSpPr>
            <a:stCxn id="2521" idx="7"/>
          </p:cNvCxnSpPr>
          <p:nvPr/>
        </p:nvCxnSpPr>
        <p:spPr>
          <a:xfrm flipH="1" rot="10800000">
            <a:off x="4839543" y="2695457"/>
            <a:ext cx="240000" cy="21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522" name="Google Shape;2522;p167"/>
          <p:cNvGrpSpPr/>
          <p:nvPr/>
        </p:nvGrpSpPr>
        <p:grpSpPr>
          <a:xfrm>
            <a:off x="4275700" y="3341675"/>
            <a:ext cx="1981200" cy="1299825"/>
            <a:chOff x="7018900" y="2732075"/>
            <a:chExt cx="1981200" cy="1299825"/>
          </a:xfrm>
        </p:grpSpPr>
        <p:sp>
          <p:nvSpPr>
            <p:cNvPr id="2523" name="Google Shape;2523;p167"/>
            <p:cNvSpPr txBox="1"/>
            <p:nvPr/>
          </p:nvSpPr>
          <p:spPr>
            <a:xfrm>
              <a:off x="7018900" y="3817700"/>
              <a:ext cx="1981200" cy="2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mitochondria (mitochondria)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24" name="Google Shape;2524;p167"/>
            <p:cNvCxnSpPr/>
            <p:nvPr/>
          </p:nvCxnSpPr>
          <p:spPr>
            <a:xfrm flipH="1" rot="10800000">
              <a:off x="8043400" y="2732075"/>
              <a:ext cx="228900" cy="1137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25" name="Google Shape;2525;p167"/>
            <p:cNvCxnSpPr/>
            <p:nvPr/>
          </p:nvCxnSpPr>
          <p:spPr>
            <a:xfrm rot="10800000">
              <a:off x="7799325" y="3174575"/>
              <a:ext cx="251700" cy="694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526" name="Google Shape;2526;p167"/>
          <p:cNvSpPr txBox="1"/>
          <p:nvPr/>
        </p:nvSpPr>
        <p:spPr>
          <a:xfrm>
            <a:off x="2033075" y="4360925"/>
            <a:ext cx="1860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saytobalasmka unugga (cell cytoplasm)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27" name="Google Shape;2527;p167"/>
          <p:cNvCxnSpPr>
            <a:stCxn id="2526" idx="0"/>
          </p:cNvCxnSpPr>
          <p:nvPr/>
        </p:nvCxnSpPr>
        <p:spPr>
          <a:xfrm flipH="1" rot="10800000">
            <a:off x="2963075" y="3911225"/>
            <a:ext cx="711900" cy="449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1" name="Google Shape;2521;p167"/>
          <p:cNvSpPr/>
          <p:nvPr/>
        </p:nvSpPr>
        <p:spPr>
          <a:xfrm>
            <a:off x="4759650" y="28995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8" name="Google Shape;2528;p167"/>
          <p:cNvSpPr/>
          <p:nvPr/>
        </p:nvSpPr>
        <p:spPr>
          <a:xfrm>
            <a:off x="5030875" y="2950375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29" name="Google Shape;2529;p167"/>
          <p:cNvCxnSpPr>
            <a:stCxn id="2528" idx="0"/>
          </p:cNvCxnSpPr>
          <p:nvPr/>
        </p:nvCxnSpPr>
        <p:spPr>
          <a:xfrm flipH="1" rot="10800000">
            <a:off x="5077675" y="2698375"/>
            <a:ext cx="8400" cy="25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0" name="Google Shape;2530;p167"/>
          <p:cNvSpPr/>
          <p:nvPr/>
        </p:nvSpPr>
        <p:spPr>
          <a:xfrm>
            <a:off x="4835850" y="30519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1" name="Google Shape;2531;p167"/>
          <p:cNvSpPr/>
          <p:nvPr/>
        </p:nvSpPr>
        <p:spPr>
          <a:xfrm>
            <a:off x="4895263" y="293580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2" name="Google Shape;2532;p167"/>
          <p:cNvSpPr/>
          <p:nvPr/>
        </p:nvSpPr>
        <p:spPr>
          <a:xfrm>
            <a:off x="4988250" y="30519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3" name="Google Shape;2533;p167"/>
          <p:cNvSpPr/>
          <p:nvPr/>
        </p:nvSpPr>
        <p:spPr>
          <a:xfrm>
            <a:off x="4683450" y="30519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4" name="Google Shape;2534;p167"/>
          <p:cNvSpPr/>
          <p:nvPr/>
        </p:nvSpPr>
        <p:spPr>
          <a:xfrm>
            <a:off x="4912050" y="3158713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35" name="Google Shape;2535;p167"/>
          <p:cNvCxnSpPr/>
          <p:nvPr/>
        </p:nvCxnSpPr>
        <p:spPr>
          <a:xfrm flipH="1" rot="10800000">
            <a:off x="3015400" y="3213525"/>
            <a:ext cx="846600" cy="10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6" name="Google Shape;2536;p167"/>
          <p:cNvSpPr txBox="1"/>
          <p:nvPr/>
        </p:nvSpPr>
        <p:spPr>
          <a:xfrm>
            <a:off x="1134600" y="2950375"/>
            <a:ext cx="23976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xuubka unugga (cell membrane)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0" name="Shape 2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1" name="Google Shape;2541;p168"/>
          <p:cNvSpPr txBox="1"/>
          <p:nvPr>
            <p:ph idx="1" type="body"/>
          </p:nvPr>
        </p:nvSpPr>
        <p:spPr>
          <a:xfrm>
            <a:off x="324000" y="642288"/>
            <a:ext cx="8237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Sharax sida qaybaha sonkorta u gaaraan mitochondria.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542" name="Google Shape;2542;p16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Diffusion (Diffusion) ee unugyada</a:t>
            </a:r>
            <a:endParaRPr/>
          </a:p>
        </p:txBody>
      </p:sp>
      <p:sp>
        <p:nvSpPr>
          <p:cNvPr id="2543" name="Google Shape;2543;p168"/>
          <p:cNvSpPr txBox="1"/>
          <p:nvPr/>
        </p:nvSpPr>
        <p:spPr>
          <a:xfrm>
            <a:off x="171450" y="1238100"/>
            <a:ext cx="4372500" cy="3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Qaybaha sonkorta waxay si joogto ah u dhaqaaqaan jihooyin kala duwan.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Dhaqdhaqaaqa (movement) guud ee qaybaha sonkorta wuxuu ka yimaadaa aagga isku-ururinta sare ee u dhow xuubka unugga (cell membrane) una gudbaa aagagga isku-ururinta hoose ee bartamaha saytobalasmka (cytoplasm).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Iyada oo loo marayo dhaqdhaqaaqan (movement), qaybaha sonkorta waxay ku faafaan (diffuse) saytobalasmka (cytoplasm) ilaa mitochondria.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44" name="Google Shape;2544;p168"/>
          <p:cNvSpPr txBox="1"/>
          <p:nvPr/>
        </p:nvSpPr>
        <p:spPr>
          <a:xfrm>
            <a:off x="6621000" y="1604850"/>
            <a:ext cx="23976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qaybo sonkor (particles of sugar)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5" name="Google Shape;2545;p168"/>
          <p:cNvSpPr/>
          <p:nvPr/>
        </p:nvSpPr>
        <p:spPr>
          <a:xfrm>
            <a:off x="4543948" y="2185810"/>
            <a:ext cx="3437855" cy="1360887"/>
          </a:xfrm>
          <a:custGeom>
            <a:rect b="b" l="l" r="r" t="t"/>
            <a:pathLst>
              <a:path extrusionOk="0" h="64781" w="163435">
                <a:moveTo>
                  <a:pt x="79" y="54644"/>
                </a:moveTo>
                <a:cubicBezTo>
                  <a:pt x="-179" y="53417"/>
                  <a:pt x="-122" y="52642"/>
                  <a:pt x="5374" y="51028"/>
                </a:cubicBezTo>
                <a:cubicBezTo>
                  <a:pt x="10871" y="49414"/>
                  <a:pt x="22984" y="51870"/>
                  <a:pt x="33058" y="44960"/>
                </a:cubicBezTo>
                <a:cubicBezTo>
                  <a:pt x="43132" y="38050"/>
                  <a:pt x="54631" y="17061"/>
                  <a:pt x="65817" y="9570"/>
                </a:cubicBezTo>
                <a:cubicBezTo>
                  <a:pt x="77003" y="2079"/>
                  <a:pt x="88182" y="372"/>
                  <a:pt x="100172" y="13"/>
                </a:cubicBezTo>
                <a:cubicBezTo>
                  <a:pt x="112162" y="-346"/>
                  <a:pt x="127255" y="7070"/>
                  <a:pt x="137759" y="7414"/>
                </a:cubicBezTo>
                <a:cubicBezTo>
                  <a:pt x="148263" y="7758"/>
                  <a:pt x="161348" y="-1724"/>
                  <a:pt x="163198" y="2079"/>
                </a:cubicBezTo>
                <a:cubicBezTo>
                  <a:pt x="165049" y="5882"/>
                  <a:pt x="155664" y="21409"/>
                  <a:pt x="148862" y="30234"/>
                </a:cubicBezTo>
                <a:cubicBezTo>
                  <a:pt x="142060" y="39060"/>
                  <a:pt x="131125" y="49565"/>
                  <a:pt x="122386" y="55032"/>
                </a:cubicBezTo>
                <a:cubicBezTo>
                  <a:pt x="113647" y="60500"/>
                  <a:pt x="105574" y="61425"/>
                  <a:pt x="96426" y="63039"/>
                </a:cubicBezTo>
                <a:cubicBezTo>
                  <a:pt x="87278" y="64653"/>
                  <a:pt x="77161" y="64933"/>
                  <a:pt x="67496" y="64718"/>
                </a:cubicBezTo>
                <a:cubicBezTo>
                  <a:pt x="57831" y="64503"/>
                  <a:pt x="48532" y="62803"/>
                  <a:pt x="38437" y="61748"/>
                </a:cubicBezTo>
                <a:cubicBezTo>
                  <a:pt x="28342" y="60693"/>
                  <a:pt x="13317" y="59574"/>
                  <a:pt x="6924" y="58390"/>
                </a:cubicBezTo>
                <a:cubicBezTo>
                  <a:pt x="531" y="57206"/>
                  <a:pt x="337" y="55871"/>
                  <a:pt x="79" y="54644"/>
                </a:cubicBez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546" name="Google Shape;2546;p168"/>
          <p:cNvSpPr/>
          <p:nvPr/>
        </p:nvSpPr>
        <p:spPr>
          <a:xfrm>
            <a:off x="5870105" y="2660887"/>
            <a:ext cx="714600" cy="7137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47" name="Google Shape;2547;p168"/>
          <p:cNvGrpSpPr/>
          <p:nvPr/>
        </p:nvGrpSpPr>
        <p:grpSpPr>
          <a:xfrm>
            <a:off x="7255811" y="2432191"/>
            <a:ext cx="352573" cy="242065"/>
            <a:chOff x="5880900" y="1005490"/>
            <a:chExt cx="2211875" cy="1517650"/>
          </a:xfrm>
        </p:grpSpPr>
        <p:sp>
          <p:nvSpPr>
            <p:cNvPr id="2548" name="Google Shape;2548;p168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49" name="Google Shape;2549;p168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2550" name="Google Shape;2550;p168"/>
          <p:cNvGrpSpPr/>
          <p:nvPr/>
        </p:nvGrpSpPr>
        <p:grpSpPr>
          <a:xfrm rot="6997764">
            <a:off x="6802868" y="2896394"/>
            <a:ext cx="352346" cy="242301"/>
            <a:chOff x="5880900" y="1005490"/>
            <a:chExt cx="2211875" cy="1517650"/>
          </a:xfrm>
        </p:grpSpPr>
        <p:sp>
          <p:nvSpPr>
            <p:cNvPr id="2551" name="Google Shape;2551;p168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52" name="Google Shape;2552;p168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553" name="Google Shape;2553;p168"/>
          <p:cNvCxnSpPr>
            <a:stCxn id="2554" idx="7"/>
          </p:cNvCxnSpPr>
          <p:nvPr/>
        </p:nvCxnSpPr>
        <p:spPr>
          <a:xfrm flipH="1" rot="10800000">
            <a:off x="6744543" y="2011457"/>
            <a:ext cx="66900" cy="21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555" name="Google Shape;2555;p168"/>
          <p:cNvGrpSpPr/>
          <p:nvPr/>
        </p:nvGrpSpPr>
        <p:grpSpPr>
          <a:xfrm>
            <a:off x="6277225" y="2655875"/>
            <a:ext cx="2202000" cy="1372800"/>
            <a:chOff x="7115425" y="2732075"/>
            <a:chExt cx="2202000" cy="1372800"/>
          </a:xfrm>
        </p:grpSpPr>
        <p:sp>
          <p:nvSpPr>
            <p:cNvPr id="2556" name="Google Shape;2556;p168"/>
            <p:cNvSpPr txBox="1"/>
            <p:nvPr/>
          </p:nvSpPr>
          <p:spPr>
            <a:xfrm>
              <a:off x="7115425" y="3767675"/>
              <a:ext cx="22020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mitochondria (mitochondria)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57" name="Google Shape;2557;p168"/>
            <p:cNvCxnSpPr/>
            <p:nvPr/>
          </p:nvCxnSpPr>
          <p:spPr>
            <a:xfrm flipH="1" rot="10800000">
              <a:off x="8043400" y="2732075"/>
              <a:ext cx="228900" cy="1137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58" name="Google Shape;2558;p168"/>
            <p:cNvCxnSpPr/>
            <p:nvPr/>
          </p:nvCxnSpPr>
          <p:spPr>
            <a:xfrm rot="10800000">
              <a:off x="7799325" y="3174575"/>
              <a:ext cx="251700" cy="694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559" name="Google Shape;2559;p168"/>
          <p:cNvSpPr txBox="1"/>
          <p:nvPr/>
        </p:nvSpPr>
        <p:spPr>
          <a:xfrm>
            <a:off x="4442325" y="3675125"/>
            <a:ext cx="16179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saytobalasm (cytoplasm)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60" name="Google Shape;2560;p168"/>
          <p:cNvCxnSpPr/>
          <p:nvPr/>
        </p:nvCxnSpPr>
        <p:spPr>
          <a:xfrm flipH="1" rot="10800000">
            <a:off x="4710625" y="3225200"/>
            <a:ext cx="869400" cy="543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4" name="Google Shape;2554;p168"/>
          <p:cNvSpPr/>
          <p:nvPr/>
        </p:nvSpPr>
        <p:spPr>
          <a:xfrm>
            <a:off x="6664650" y="22137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1" name="Google Shape;2561;p168"/>
          <p:cNvSpPr/>
          <p:nvPr/>
        </p:nvSpPr>
        <p:spPr>
          <a:xfrm>
            <a:off x="6935875" y="2264575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62" name="Google Shape;2562;p168"/>
          <p:cNvCxnSpPr>
            <a:stCxn id="2561" idx="0"/>
          </p:cNvCxnSpPr>
          <p:nvPr/>
        </p:nvCxnSpPr>
        <p:spPr>
          <a:xfrm rot="10800000">
            <a:off x="6798475" y="1986175"/>
            <a:ext cx="184200" cy="278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63" name="Google Shape;2563;p168"/>
          <p:cNvSpPr/>
          <p:nvPr/>
        </p:nvSpPr>
        <p:spPr>
          <a:xfrm>
            <a:off x="6740850" y="23661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4" name="Google Shape;2564;p168"/>
          <p:cNvSpPr/>
          <p:nvPr/>
        </p:nvSpPr>
        <p:spPr>
          <a:xfrm>
            <a:off x="6800263" y="225000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5" name="Google Shape;2565;p168"/>
          <p:cNvSpPr/>
          <p:nvPr/>
        </p:nvSpPr>
        <p:spPr>
          <a:xfrm>
            <a:off x="6893250" y="23661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6" name="Google Shape;2566;p168"/>
          <p:cNvSpPr/>
          <p:nvPr/>
        </p:nvSpPr>
        <p:spPr>
          <a:xfrm>
            <a:off x="6588450" y="2366150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7" name="Google Shape;2567;p168"/>
          <p:cNvSpPr/>
          <p:nvPr/>
        </p:nvSpPr>
        <p:spPr>
          <a:xfrm>
            <a:off x="6817050" y="2472913"/>
            <a:ext cx="93600" cy="9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68" name="Google Shape;2568;p168"/>
          <p:cNvCxnSpPr/>
          <p:nvPr/>
        </p:nvCxnSpPr>
        <p:spPr>
          <a:xfrm flipH="1">
            <a:off x="6180700" y="2328950"/>
            <a:ext cx="416100" cy="1680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69" name="Google Shape;2569;p168"/>
          <p:cNvCxnSpPr/>
          <p:nvPr/>
        </p:nvCxnSpPr>
        <p:spPr>
          <a:xfrm flipH="1">
            <a:off x="6643600" y="2481350"/>
            <a:ext cx="105600" cy="376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70" name="Google Shape;2570;p168"/>
          <p:cNvCxnSpPr/>
          <p:nvPr/>
        </p:nvCxnSpPr>
        <p:spPr>
          <a:xfrm>
            <a:off x="7003675" y="2537325"/>
            <a:ext cx="272100" cy="1680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71" name="Google Shape;2571;p168"/>
          <p:cNvCxnSpPr/>
          <p:nvPr/>
        </p:nvCxnSpPr>
        <p:spPr>
          <a:xfrm>
            <a:off x="6891625" y="2633375"/>
            <a:ext cx="88200" cy="2241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5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p169"/>
          <p:cNvSpPr txBox="1"/>
          <p:nvPr>
            <p:ph idx="1" type="body"/>
          </p:nvPr>
        </p:nvSpPr>
        <p:spPr>
          <a:xfrm>
            <a:off x="263100" y="675300"/>
            <a:ext cx="8113800" cy="333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Walxaha oo dhami waxay ka kooban yihiin qaybo (particles).</a:t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Shidaalka iyo gaasaska, dhaqdhaqaaqa (movement) joogtada ah ee qaybaha ayaa sababa diffusion (diffusion), halkaas oo dhaqdhaqaaqa (movement) guud ee qaybuhu uu hoos ugu dhaco heerka isku-ururinta.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b="1" lang="en-GB" sz="1100">
                <a:latin typeface="Lexend"/>
              </a:rPr>
              <a:t>Diffusion (Diffusion) waa hab dabiici ah oo aan u baahnin tamar dheeri ah.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Saytobalasmka (cytoplasm) unugga wuxuu ka kooban yahay walxo badan oo ku dhaqaaqa unugga sababtoo ah diffusion (diffusion).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2577" name="Google Shape;2577;p16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Diffusion (Diffusion): qaybaha dhaqaaqaya</a:t>
            </a:r>
            <a:endParaRPr/>
          </a:p>
        </p:txBody>
      </p:sp>
      <p:sp>
        <p:nvSpPr>
          <p:cNvPr id="2578" name="Google Shape;2578;p169"/>
          <p:cNvSpPr/>
          <p:nvPr/>
        </p:nvSpPr>
        <p:spPr>
          <a:xfrm>
            <a:off x="3064363" y="3678559"/>
            <a:ext cx="2707709" cy="1033419"/>
          </a:xfrm>
          <a:custGeom>
            <a:rect b="b" l="l" r="r" t="t"/>
            <a:pathLst>
              <a:path extrusionOk="0" h="64781" w="163435">
                <a:moveTo>
                  <a:pt x="79" y="54644"/>
                </a:moveTo>
                <a:cubicBezTo>
                  <a:pt x="-179" y="53417"/>
                  <a:pt x="-122" y="52642"/>
                  <a:pt x="5374" y="51028"/>
                </a:cubicBezTo>
                <a:cubicBezTo>
                  <a:pt x="10871" y="49414"/>
                  <a:pt x="22984" y="51870"/>
                  <a:pt x="33058" y="44960"/>
                </a:cubicBezTo>
                <a:cubicBezTo>
                  <a:pt x="43132" y="38050"/>
                  <a:pt x="54631" y="17061"/>
                  <a:pt x="65817" y="9570"/>
                </a:cubicBezTo>
                <a:cubicBezTo>
                  <a:pt x="77003" y="2079"/>
                  <a:pt x="88182" y="372"/>
                  <a:pt x="100172" y="13"/>
                </a:cubicBezTo>
                <a:cubicBezTo>
                  <a:pt x="112162" y="-346"/>
                  <a:pt x="127255" y="7070"/>
                  <a:pt x="137759" y="7414"/>
                </a:cubicBezTo>
                <a:cubicBezTo>
                  <a:pt x="148263" y="7758"/>
                  <a:pt x="161348" y="-1724"/>
                  <a:pt x="163198" y="2079"/>
                </a:cubicBezTo>
                <a:cubicBezTo>
                  <a:pt x="165049" y="5882"/>
                  <a:pt x="155664" y="21409"/>
                  <a:pt x="148862" y="30234"/>
                </a:cubicBezTo>
                <a:cubicBezTo>
                  <a:pt x="142060" y="39060"/>
                  <a:pt x="131125" y="49565"/>
                  <a:pt x="122386" y="55032"/>
                </a:cubicBezTo>
                <a:cubicBezTo>
                  <a:pt x="113647" y="60500"/>
                  <a:pt x="105574" y="61425"/>
                  <a:pt x="96426" y="63039"/>
                </a:cubicBezTo>
                <a:cubicBezTo>
                  <a:pt x="87278" y="64653"/>
                  <a:pt x="77161" y="64933"/>
                  <a:pt x="67496" y="64718"/>
                </a:cubicBezTo>
                <a:cubicBezTo>
                  <a:pt x="57831" y="64503"/>
                  <a:pt x="48532" y="62803"/>
                  <a:pt x="38437" y="61748"/>
                </a:cubicBezTo>
                <a:cubicBezTo>
                  <a:pt x="28342" y="60693"/>
                  <a:pt x="13317" y="59574"/>
                  <a:pt x="6924" y="58390"/>
                </a:cubicBezTo>
                <a:cubicBezTo>
                  <a:pt x="531" y="57206"/>
                  <a:pt x="337" y="55871"/>
                  <a:pt x="79" y="54644"/>
                </a:cubicBez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rgbClr val="BF9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579" name="Google Shape;2579;p169"/>
          <p:cNvSpPr/>
          <p:nvPr/>
        </p:nvSpPr>
        <p:spPr>
          <a:xfrm>
            <a:off x="4108838" y="4039302"/>
            <a:ext cx="562800" cy="541800"/>
          </a:xfrm>
          <a:prstGeom prst="ellipse">
            <a:avLst/>
          </a:prstGeom>
          <a:solidFill>
            <a:srgbClr val="7F6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80" name="Google Shape;2580;p169"/>
          <p:cNvGrpSpPr/>
          <p:nvPr/>
        </p:nvGrpSpPr>
        <p:grpSpPr>
          <a:xfrm rot="7048165">
            <a:off x="4847671" y="4215190"/>
            <a:ext cx="269486" cy="189517"/>
            <a:chOff x="5880900" y="1005490"/>
            <a:chExt cx="2211875" cy="1517650"/>
          </a:xfrm>
        </p:grpSpPr>
        <p:sp>
          <p:nvSpPr>
            <p:cNvPr id="2581" name="Google Shape;2581;p169"/>
            <p:cNvSpPr/>
            <p:nvPr/>
          </p:nvSpPr>
          <p:spPr>
            <a:xfrm>
              <a:off x="5880900" y="1005490"/>
              <a:ext cx="2211875" cy="1517650"/>
            </a:xfrm>
            <a:custGeom>
              <a:rect b="b" l="l" r="r" t="t"/>
              <a:pathLst>
                <a:path extrusionOk="0" h="60706" w="88475">
                  <a:moveTo>
                    <a:pt x="1067" y="12030"/>
                  </a:moveTo>
                  <a:cubicBezTo>
                    <a:pt x="2619" y="8869"/>
                    <a:pt x="5952" y="3697"/>
                    <a:pt x="9860" y="1858"/>
                  </a:cubicBezTo>
                  <a:cubicBezTo>
                    <a:pt x="13768" y="19"/>
                    <a:pt x="19945" y="-785"/>
                    <a:pt x="24513" y="996"/>
                  </a:cubicBezTo>
                  <a:cubicBezTo>
                    <a:pt x="29082" y="2778"/>
                    <a:pt x="33507" y="9501"/>
                    <a:pt x="37271" y="12547"/>
                  </a:cubicBezTo>
                  <a:cubicBezTo>
                    <a:pt x="41035" y="15593"/>
                    <a:pt x="43420" y="17604"/>
                    <a:pt x="47098" y="19270"/>
                  </a:cubicBezTo>
                  <a:cubicBezTo>
                    <a:pt x="50776" y="20937"/>
                    <a:pt x="55287" y="21770"/>
                    <a:pt x="59338" y="22546"/>
                  </a:cubicBezTo>
                  <a:cubicBezTo>
                    <a:pt x="63389" y="23322"/>
                    <a:pt x="67441" y="23063"/>
                    <a:pt x="71406" y="23925"/>
                  </a:cubicBezTo>
                  <a:cubicBezTo>
                    <a:pt x="75371" y="24787"/>
                    <a:pt x="80285" y="25046"/>
                    <a:pt x="83129" y="27718"/>
                  </a:cubicBezTo>
                  <a:cubicBezTo>
                    <a:pt x="85974" y="30390"/>
                    <a:pt x="88559" y="35706"/>
                    <a:pt x="88473" y="39958"/>
                  </a:cubicBezTo>
                  <a:cubicBezTo>
                    <a:pt x="88387" y="44211"/>
                    <a:pt x="85830" y="49986"/>
                    <a:pt x="82612" y="53233"/>
                  </a:cubicBezTo>
                  <a:cubicBezTo>
                    <a:pt x="79394" y="56480"/>
                    <a:pt x="73675" y="58204"/>
                    <a:pt x="69164" y="59439"/>
                  </a:cubicBezTo>
                  <a:cubicBezTo>
                    <a:pt x="64653" y="60675"/>
                    <a:pt x="60056" y="60818"/>
                    <a:pt x="55545" y="60646"/>
                  </a:cubicBezTo>
                  <a:cubicBezTo>
                    <a:pt x="51034" y="60474"/>
                    <a:pt x="46609" y="59727"/>
                    <a:pt x="42098" y="58405"/>
                  </a:cubicBezTo>
                  <a:cubicBezTo>
                    <a:pt x="37587" y="57083"/>
                    <a:pt x="32961" y="55158"/>
                    <a:pt x="28479" y="52716"/>
                  </a:cubicBezTo>
                  <a:cubicBezTo>
                    <a:pt x="23997" y="50274"/>
                    <a:pt x="19169" y="47257"/>
                    <a:pt x="15204" y="43751"/>
                  </a:cubicBezTo>
                  <a:cubicBezTo>
                    <a:pt x="11239" y="40246"/>
                    <a:pt x="7130" y="35505"/>
                    <a:pt x="4688" y="31683"/>
                  </a:cubicBezTo>
                  <a:cubicBezTo>
                    <a:pt x="2246" y="27862"/>
                    <a:pt x="1154" y="24098"/>
                    <a:pt x="550" y="20822"/>
                  </a:cubicBezTo>
                  <a:cubicBezTo>
                    <a:pt x="-53" y="17547"/>
                    <a:pt x="-485" y="15191"/>
                    <a:pt x="1067" y="12030"/>
                  </a:cubicBezTo>
                  <a:close/>
                </a:path>
              </a:pathLst>
            </a:custGeom>
            <a:solidFill>
              <a:srgbClr val="DD7E6B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82" name="Google Shape;2582;p169"/>
            <p:cNvSpPr/>
            <p:nvPr/>
          </p:nvSpPr>
          <p:spPr>
            <a:xfrm>
              <a:off x="5984008" y="1124569"/>
              <a:ext cx="1975150" cy="1287500"/>
            </a:xfrm>
            <a:custGeom>
              <a:rect b="b" l="l" r="r" t="t"/>
              <a:pathLst>
                <a:path extrusionOk="0" h="51500" w="79006">
                  <a:moveTo>
                    <a:pt x="219" y="10887"/>
                  </a:moveTo>
                  <a:cubicBezTo>
                    <a:pt x="1282" y="8445"/>
                    <a:pt x="7173" y="2267"/>
                    <a:pt x="9701" y="715"/>
                  </a:cubicBezTo>
                  <a:cubicBezTo>
                    <a:pt x="12230" y="-837"/>
                    <a:pt x="14701" y="456"/>
                    <a:pt x="15390" y="1577"/>
                  </a:cubicBezTo>
                  <a:cubicBezTo>
                    <a:pt x="16080" y="2698"/>
                    <a:pt x="13580" y="6089"/>
                    <a:pt x="13838" y="7439"/>
                  </a:cubicBezTo>
                  <a:cubicBezTo>
                    <a:pt x="14097" y="8790"/>
                    <a:pt x="15677" y="10341"/>
                    <a:pt x="16941" y="9680"/>
                  </a:cubicBezTo>
                  <a:cubicBezTo>
                    <a:pt x="18205" y="9019"/>
                    <a:pt x="19298" y="3158"/>
                    <a:pt x="21424" y="3474"/>
                  </a:cubicBezTo>
                  <a:cubicBezTo>
                    <a:pt x="23550" y="3790"/>
                    <a:pt x="28262" y="9393"/>
                    <a:pt x="29699" y="11577"/>
                  </a:cubicBezTo>
                  <a:cubicBezTo>
                    <a:pt x="31136" y="13761"/>
                    <a:pt x="30303" y="14881"/>
                    <a:pt x="30044" y="16576"/>
                  </a:cubicBezTo>
                  <a:cubicBezTo>
                    <a:pt x="29785" y="18271"/>
                    <a:pt x="28291" y="20225"/>
                    <a:pt x="28147" y="21748"/>
                  </a:cubicBezTo>
                  <a:cubicBezTo>
                    <a:pt x="28003" y="23271"/>
                    <a:pt x="28435" y="25282"/>
                    <a:pt x="29182" y="25713"/>
                  </a:cubicBezTo>
                  <a:cubicBezTo>
                    <a:pt x="29929" y="26144"/>
                    <a:pt x="31682" y="25368"/>
                    <a:pt x="32630" y="24334"/>
                  </a:cubicBezTo>
                  <a:cubicBezTo>
                    <a:pt x="33578" y="23300"/>
                    <a:pt x="33205" y="20455"/>
                    <a:pt x="34871" y="19507"/>
                  </a:cubicBezTo>
                  <a:cubicBezTo>
                    <a:pt x="36538" y="18559"/>
                    <a:pt x="40560" y="17812"/>
                    <a:pt x="42629" y="18645"/>
                  </a:cubicBezTo>
                  <a:cubicBezTo>
                    <a:pt x="44698" y="19478"/>
                    <a:pt x="46651" y="23012"/>
                    <a:pt x="47283" y="24506"/>
                  </a:cubicBezTo>
                  <a:cubicBezTo>
                    <a:pt x="47915" y="26000"/>
                    <a:pt x="46392" y="26518"/>
                    <a:pt x="46421" y="27610"/>
                  </a:cubicBezTo>
                  <a:cubicBezTo>
                    <a:pt x="46450" y="28702"/>
                    <a:pt x="46795" y="30656"/>
                    <a:pt x="47456" y="31058"/>
                  </a:cubicBezTo>
                  <a:cubicBezTo>
                    <a:pt x="48117" y="31460"/>
                    <a:pt x="49525" y="30914"/>
                    <a:pt x="50387" y="30023"/>
                  </a:cubicBezTo>
                  <a:cubicBezTo>
                    <a:pt x="51249" y="29132"/>
                    <a:pt x="50962" y="26891"/>
                    <a:pt x="52628" y="25713"/>
                  </a:cubicBezTo>
                  <a:cubicBezTo>
                    <a:pt x="54295" y="24535"/>
                    <a:pt x="57973" y="22811"/>
                    <a:pt x="60386" y="22955"/>
                  </a:cubicBezTo>
                  <a:cubicBezTo>
                    <a:pt x="62800" y="23099"/>
                    <a:pt x="66190" y="25225"/>
                    <a:pt x="67109" y="26575"/>
                  </a:cubicBezTo>
                  <a:cubicBezTo>
                    <a:pt x="68028" y="27926"/>
                    <a:pt x="65902" y="29966"/>
                    <a:pt x="65902" y="31058"/>
                  </a:cubicBezTo>
                  <a:cubicBezTo>
                    <a:pt x="65902" y="32150"/>
                    <a:pt x="66477" y="32954"/>
                    <a:pt x="67109" y="33126"/>
                  </a:cubicBezTo>
                  <a:cubicBezTo>
                    <a:pt x="67741" y="33298"/>
                    <a:pt x="68891" y="32925"/>
                    <a:pt x="69695" y="32092"/>
                  </a:cubicBezTo>
                  <a:cubicBezTo>
                    <a:pt x="70500" y="31259"/>
                    <a:pt x="70930" y="28932"/>
                    <a:pt x="71936" y="28127"/>
                  </a:cubicBezTo>
                  <a:cubicBezTo>
                    <a:pt x="72942" y="27323"/>
                    <a:pt x="74551" y="25972"/>
                    <a:pt x="75729" y="27265"/>
                  </a:cubicBezTo>
                  <a:cubicBezTo>
                    <a:pt x="76907" y="28558"/>
                    <a:pt x="78948" y="33069"/>
                    <a:pt x="79005" y="35885"/>
                  </a:cubicBezTo>
                  <a:cubicBezTo>
                    <a:pt x="79063" y="38701"/>
                    <a:pt x="77281" y="42609"/>
                    <a:pt x="76074" y="44160"/>
                  </a:cubicBezTo>
                  <a:cubicBezTo>
                    <a:pt x="74867" y="45712"/>
                    <a:pt x="72741" y="45654"/>
                    <a:pt x="71764" y="45194"/>
                  </a:cubicBezTo>
                  <a:cubicBezTo>
                    <a:pt x="70787" y="44734"/>
                    <a:pt x="70844" y="42091"/>
                    <a:pt x="70212" y="41401"/>
                  </a:cubicBezTo>
                  <a:cubicBezTo>
                    <a:pt x="69580" y="40712"/>
                    <a:pt x="68603" y="40798"/>
                    <a:pt x="67971" y="41057"/>
                  </a:cubicBezTo>
                  <a:cubicBezTo>
                    <a:pt x="67339" y="41316"/>
                    <a:pt x="66679" y="41890"/>
                    <a:pt x="66420" y="42953"/>
                  </a:cubicBezTo>
                  <a:cubicBezTo>
                    <a:pt x="66162" y="44016"/>
                    <a:pt x="66966" y="46113"/>
                    <a:pt x="66420" y="47435"/>
                  </a:cubicBezTo>
                  <a:cubicBezTo>
                    <a:pt x="65874" y="48757"/>
                    <a:pt x="64667" y="50251"/>
                    <a:pt x="63144" y="50883"/>
                  </a:cubicBezTo>
                  <a:cubicBezTo>
                    <a:pt x="61621" y="51515"/>
                    <a:pt x="58835" y="51716"/>
                    <a:pt x="57283" y="51228"/>
                  </a:cubicBezTo>
                  <a:cubicBezTo>
                    <a:pt x="55732" y="50740"/>
                    <a:pt x="54324" y="49505"/>
                    <a:pt x="53835" y="47953"/>
                  </a:cubicBezTo>
                  <a:cubicBezTo>
                    <a:pt x="53347" y="46402"/>
                    <a:pt x="54611" y="43298"/>
                    <a:pt x="54352" y="41919"/>
                  </a:cubicBezTo>
                  <a:cubicBezTo>
                    <a:pt x="54093" y="40540"/>
                    <a:pt x="53059" y="39735"/>
                    <a:pt x="52283" y="39677"/>
                  </a:cubicBezTo>
                  <a:cubicBezTo>
                    <a:pt x="51507" y="39620"/>
                    <a:pt x="50243" y="40367"/>
                    <a:pt x="49697" y="41574"/>
                  </a:cubicBezTo>
                  <a:cubicBezTo>
                    <a:pt x="49151" y="42781"/>
                    <a:pt x="49783" y="45539"/>
                    <a:pt x="49007" y="46918"/>
                  </a:cubicBezTo>
                  <a:cubicBezTo>
                    <a:pt x="48231" y="48297"/>
                    <a:pt x="47628" y="49849"/>
                    <a:pt x="45042" y="49849"/>
                  </a:cubicBezTo>
                  <a:cubicBezTo>
                    <a:pt x="42456" y="49849"/>
                    <a:pt x="35791" y="48154"/>
                    <a:pt x="33492" y="46918"/>
                  </a:cubicBezTo>
                  <a:cubicBezTo>
                    <a:pt x="31193" y="45683"/>
                    <a:pt x="31365" y="43787"/>
                    <a:pt x="31250" y="42436"/>
                  </a:cubicBezTo>
                  <a:cubicBezTo>
                    <a:pt x="31135" y="41086"/>
                    <a:pt x="32687" y="39821"/>
                    <a:pt x="32802" y="38815"/>
                  </a:cubicBezTo>
                  <a:cubicBezTo>
                    <a:pt x="32917" y="37809"/>
                    <a:pt x="32515" y="36747"/>
                    <a:pt x="31940" y="36402"/>
                  </a:cubicBezTo>
                  <a:cubicBezTo>
                    <a:pt x="31365" y="36057"/>
                    <a:pt x="30245" y="36000"/>
                    <a:pt x="29354" y="36747"/>
                  </a:cubicBezTo>
                  <a:cubicBezTo>
                    <a:pt x="28463" y="37494"/>
                    <a:pt x="27889" y="40195"/>
                    <a:pt x="26596" y="40884"/>
                  </a:cubicBezTo>
                  <a:cubicBezTo>
                    <a:pt x="25303" y="41574"/>
                    <a:pt x="23550" y="41631"/>
                    <a:pt x="21596" y="40884"/>
                  </a:cubicBezTo>
                  <a:cubicBezTo>
                    <a:pt x="19642" y="40137"/>
                    <a:pt x="16224" y="38040"/>
                    <a:pt x="14873" y="36402"/>
                  </a:cubicBezTo>
                  <a:cubicBezTo>
                    <a:pt x="13523" y="34764"/>
                    <a:pt x="13263" y="32696"/>
                    <a:pt x="13493" y="31058"/>
                  </a:cubicBezTo>
                  <a:cubicBezTo>
                    <a:pt x="13723" y="29420"/>
                    <a:pt x="15821" y="27753"/>
                    <a:pt x="16252" y="26575"/>
                  </a:cubicBezTo>
                  <a:cubicBezTo>
                    <a:pt x="16683" y="25397"/>
                    <a:pt x="16539" y="24420"/>
                    <a:pt x="16079" y="23989"/>
                  </a:cubicBezTo>
                  <a:cubicBezTo>
                    <a:pt x="15619" y="23558"/>
                    <a:pt x="14470" y="23501"/>
                    <a:pt x="13493" y="23989"/>
                  </a:cubicBezTo>
                  <a:cubicBezTo>
                    <a:pt x="12516" y="24478"/>
                    <a:pt x="11568" y="26345"/>
                    <a:pt x="10218" y="26920"/>
                  </a:cubicBezTo>
                  <a:cubicBezTo>
                    <a:pt x="8868" y="27495"/>
                    <a:pt x="6512" y="27782"/>
                    <a:pt x="5391" y="27437"/>
                  </a:cubicBezTo>
                  <a:cubicBezTo>
                    <a:pt x="4270" y="27092"/>
                    <a:pt x="3695" y="26029"/>
                    <a:pt x="3494" y="24851"/>
                  </a:cubicBezTo>
                  <a:cubicBezTo>
                    <a:pt x="3293" y="23673"/>
                    <a:pt x="3293" y="21490"/>
                    <a:pt x="4184" y="20369"/>
                  </a:cubicBezTo>
                  <a:cubicBezTo>
                    <a:pt x="5075" y="19249"/>
                    <a:pt x="8006" y="18933"/>
                    <a:pt x="8839" y="18128"/>
                  </a:cubicBezTo>
                  <a:cubicBezTo>
                    <a:pt x="9672" y="17324"/>
                    <a:pt x="9557" y="16146"/>
                    <a:pt x="9183" y="15542"/>
                  </a:cubicBezTo>
                  <a:cubicBezTo>
                    <a:pt x="8810" y="14939"/>
                    <a:pt x="7575" y="14536"/>
                    <a:pt x="6598" y="14507"/>
                  </a:cubicBezTo>
                  <a:cubicBezTo>
                    <a:pt x="5621" y="14478"/>
                    <a:pt x="4385" y="15972"/>
                    <a:pt x="3322" y="15369"/>
                  </a:cubicBezTo>
                  <a:cubicBezTo>
                    <a:pt x="2259" y="14766"/>
                    <a:pt x="-844" y="13329"/>
                    <a:pt x="219" y="10887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66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583" name="Google Shape;2583;p169"/>
          <p:cNvCxnSpPr>
            <a:stCxn id="2584" idx="7"/>
          </p:cNvCxnSpPr>
          <p:nvPr/>
        </p:nvCxnSpPr>
        <p:spPr>
          <a:xfrm>
            <a:off x="4797610" y="3710187"/>
            <a:ext cx="1849800" cy="19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5" name="Google Shape;2585;p169"/>
          <p:cNvCxnSpPr/>
          <p:nvPr/>
        </p:nvCxnSpPr>
        <p:spPr>
          <a:xfrm>
            <a:off x="2124600" y="4219550"/>
            <a:ext cx="1784100" cy="185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4" name="Google Shape;2584;p169"/>
          <p:cNvSpPr/>
          <p:nvPr/>
        </p:nvSpPr>
        <p:spPr>
          <a:xfrm>
            <a:off x="4734618" y="3699775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6" name="Google Shape;2586;p169"/>
          <p:cNvSpPr/>
          <p:nvPr/>
        </p:nvSpPr>
        <p:spPr>
          <a:xfrm>
            <a:off x="4948233" y="3738368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87" name="Google Shape;2587;p169"/>
          <p:cNvCxnSpPr/>
          <p:nvPr/>
        </p:nvCxnSpPr>
        <p:spPr>
          <a:xfrm flipH="1" rot="10800000">
            <a:off x="4914658" y="3911268"/>
            <a:ext cx="1728600" cy="33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8" name="Google Shape;2588;p169"/>
          <p:cNvSpPr/>
          <p:nvPr/>
        </p:nvSpPr>
        <p:spPr>
          <a:xfrm>
            <a:off x="4794632" y="3815498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9" name="Google Shape;2589;p169"/>
          <p:cNvSpPr/>
          <p:nvPr/>
        </p:nvSpPr>
        <p:spPr>
          <a:xfrm>
            <a:off x="4841425" y="3727301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0" name="Google Shape;2590;p169"/>
          <p:cNvSpPr/>
          <p:nvPr/>
        </p:nvSpPr>
        <p:spPr>
          <a:xfrm>
            <a:off x="4914662" y="3815498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1" name="Google Shape;2591;p169"/>
          <p:cNvSpPr/>
          <p:nvPr/>
        </p:nvSpPr>
        <p:spPr>
          <a:xfrm>
            <a:off x="4674603" y="3815498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2" name="Google Shape;2592;p169"/>
          <p:cNvSpPr/>
          <p:nvPr/>
        </p:nvSpPr>
        <p:spPr>
          <a:xfrm>
            <a:off x="4854647" y="3896566"/>
            <a:ext cx="73800" cy="7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93" name="Google Shape;2593;p169"/>
          <p:cNvCxnSpPr/>
          <p:nvPr/>
        </p:nvCxnSpPr>
        <p:spPr>
          <a:xfrm flipH="1">
            <a:off x="4353579" y="3787250"/>
            <a:ext cx="327600" cy="1275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94" name="Google Shape;2594;p169"/>
          <p:cNvCxnSpPr/>
          <p:nvPr/>
        </p:nvCxnSpPr>
        <p:spPr>
          <a:xfrm flipH="1">
            <a:off x="4718109" y="3902973"/>
            <a:ext cx="83100" cy="2856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95" name="Google Shape;2595;p169"/>
          <p:cNvCxnSpPr/>
          <p:nvPr/>
        </p:nvCxnSpPr>
        <p:spPr>
          <a:xfrm>
            <a:off x="5001632" y="3945477"/>
            <a:ext cx="214200" cy="1275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96" name="Google Shape;2596;p169"/>
          <p:cNvCxnSpPr/>
          <p:nvPr/>
        </p:nvCxnSpPr>
        <p:spPr>
          <a:xfrm>
            <a:off x="4913382" y="4018411"/>
            <a:ext cx="69600" cy="1701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97" name="Google Shape;2597;p169"/>
          <p:cNvSpPr txBox="1"/>
          <p:nvPr/>
        </p:nvSpPr>
        <p:spPr>
          <a:xfrm>
            <a:off x="716375" y="3927663"/>
            <a:ext cx="1512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saytobalasm (cytoplasm)</a:t>
            </a:r>
            <a:endParaRPr sz="19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8" name="Google Shape;2598;p169"/>
          <p:cNvSpPr txBox="1"/>
          <p:nvPr/>
        </p:nvSpPr>
        <p:spPr>
          <a:xfrm>
            <a:off x="6751225" y="3538025"/>
            <a:ext cx="16584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qaybo walax (particles of substance)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